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2.xml" ContentType="application/vnd.openxmlformats-officedocument.presentationml.notesSlide+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notesSlides/notesSlide3.xml" ContentType="application/vnd.openxmlformats-officedocument.presentationml.notesSlide+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notesSlides/notesSlide4.xml" ContentType="application/vnd.openxmlformats-officedocument.presentationml.notesSlide+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notesSlides/notesSlide5.xml" ContentType="application/vnd.openxmlformats-officedocument.presentationml.notesSlide+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notesSlides/notesSlide6.xml" ContentType="application/vnd.openxmlformats-officedocument.presentationml.notesSlide+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notesSlides/notesSlide7.xml" ContentType="application/vnd.openxmlformats-officedocument.presentationml.notesSlide+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notesSlides/notesSlide8.xml" ContentType="application/vnd.openxmlformats-officedocument.presentationml.notesSlide+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notesSlides/notesSlide9.xml" ContentType="application/vnd.openxmlformats-officedocument.presentationml.notesSlide+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notesSlides/notesSlide10.xml" ContentType="application/vnd.openxmlformats-officedocument.presentationml.notesSlide+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notesSlides/notesSlide11.xml" ContentType="application/vnd.openxmlformats-officedocument.presentationml.notesSlide+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notesSlides/notesSlide12.xml" ContentType="application/vnd.openxmlformats-officedocument.presentationml.notesSlide+xml"/>
  <Override PartName="/ppt/ink/ink1395.xml" ContentType="application/inkml+xml"/>
  <Override PartName="/ppt/ink/ink1396.xml" ContentType="application/inkml+xml"/>
  <Override PartName="/ppt/ink/ink1397.xml" ContentType="application/inkml+xml"/>
  <Override PartName="/ppt/notesSlides/notesSlide13.xml" ContentType="application/vnd.openxmlformats-officedocument.presentationml.notesSlide+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1372" r:id="rId2"/>
    <p:sldId id="1333" r:id="rId3"/>
    <p:sldId id="1342" r:id="rId4"/>
    <p:sldId id="1347" r:id="rId5"/>
    <p:sldId id="1348" r:id="rId6"/>
    <p:sldId id="1349" r:id="rId7"/>
    <p:sldId id="1350" r:id="rId8"/>
    <p:sldId id="1351" r:id="rId9"/>
    <p:sldId id="1427" r:id="rId10"/>
    <p:sldId id="1352" r:id="rId11"/>
    <p:sldId id="1354" r:id="rId12"/>
    <p:sldId id="1355" r:id="rId13"/>
    <p:sldId id="1356" r:id="rId14"/>
    <p:sldId id="1358" r:id="rId15"/>
    <p:sldId id="1428" r:id="rId16"/>
    <p:sldId id="1359" r:id="rId17"/>
    <p:sldId id="1368" r:id="rId18"/>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77" d="100"/>
          <a:sy n="77" d="100"/>
        </p:scale>
        <p:origin x="23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1:23.377"/>
    </inkml:context>
    <inkml:brush xml:id="br0">
      <inkml:brushProperty name="width" value="0.05" units="cm"/>
      <inkml:brushProperty name="height" value="0.05" units="cm"/>
    </inkml:brush>
  </inkml:definitions>
  <inkml:trace contextRef="#ctx0" brushRef="#br0">39 0 17428,'-5'3'768,"-10"-3"-560,-3-1-96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6.613"/>
    </inkml:context>
    <inkml:brush xml:id="br0">
      <inkml:brushProperty name="width" value="0.05" units="cm"/>
      <inkml:brushProperty name="height" value="0.05" units="cm"/>
    </inkml:brush>
  </inkml:definitions>
  <inkml:trace contextRef="#ctx0" brushRef="#br0">37 162 19780,'-28'3'1752,"20"-2"-1038,18-3 138,43-10-262,-2-2-1,54-21 1,2-1-456,-57 21-117,137-35-187,-184 50 159,0-1 0,0 1-1,1 0 1,-1 0 0,0 0 0,0 0 0,0 0-1,0 1 1,4 0 0,-6 0 6,0-1 0,-1 1 0,1-1 0,0 0 0,0 1 0,-1 0 0,1-1 0,0 1 1,-1-1-1,1 1 0,-1 0 0,1 0 0,-1-1 0,1 1 0,-1 0 0,1 0 0,-1-1 0,0 1 0,1 0 0,-1 0 0,0 0 0,0 0 0,0 0 0,0 0 0,1-1 0,-1 1 0,-1 0 0,1 0 0,0 0 1,0 0-1,0 0 0,0 0 0,0-1 0,-1 1 0,1 0 0,0 0 0,-2 1 0,-3 12-13,-2-1-1,0 0 1,-1 0-1,0 0 1,-15 16 0,-1 4 40,-25 39 170,3 2 1,-55 123-1,93-181-253,2 0 0,0 0 0,1 1 0,0-1 0,1 1-1,-2 32 1,6-71-1876,1 10 1524,-1-1 0,-2-19 0,-7-14-221,-3-3-137</inkml:trace>
  <inkml:trace contextRef="#ctx0" brushRef="#br0" timeOffset="1">167 311 13747,'0'8'1192,"5"-2"-664,5 0-160,8-3 729,5-3-209,15 0-200,5-2-48,7-3-120,1-1-248,1 0 1521,-5-4-1465,1 6-32,-4 0 56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36.317"/>
    </inkml:context>
    <inkml:brush xml:id="br0">
      <inkml:brushProperty name="width" value="0.05" units="cm"/>
      <inkml:brushProperty name="height" value="0.05" units="cm"/>
    </inkml:brush>
  </inkml:definitions>
  <inkml:trace contextRef="#ctx0" brushRef="#br0">102 36 18180,'-3'25'4071,"-9"25"-3362,2-12-439,-19 80-45,10-51 50,-9 74 0,28-139-243,0 1 1,-1 0-1,1-1 0,0 1 1,0 0-1,1-1 0,-1 1 0,1 0 1,0 2-1,-1-4-14,1 0-1,-1-1 1,1 1 0,-1 0-1,1-1 1,-1 1 0,1-1-1,0 1 1,-1-1 0,1 1-1,-1-1 1,1 1 0,0-1-1,0 0 1,-1 1 0,1-1-1,0 0 1,-1 0 0,1 1-1,0-1 1,0 0 0,0 0-1,-1 0 1,1 0 0,0 0 0,0 0-1,0 0 1,-1 0 0,1-1-1,0 1 1,0 0 0,-1 0-1,1-1 1,0 1 0,-1 0-1,1-1 1,0 1 0,1-1-1,11-6 132,0 0-1,0-1 1,-1 0-1,0-1 1,13-11-1,56-61 369,-52 52-344,-9 8-86,118-124 591,-115 118-771,0-2 1,-2-1-1,23-41 0,-40 57-1376,-4 14 1451,0 0 1,0-1-1,0 1 0,0 0 1,0 0-1,-1 0 0,1-1 1,0 1-1,0 0 0,0 0 1,0 0-1,0 0 0,-1 0 1,1-1-1,0 1 0,0 0 1,0 0-1,-1 0 0,1 0 0,0 0 1,0 0-1,0 0 0,-1 0 1,1 0-1,0 0 0,0 0 1,0 0-1,-1 0 0,1 0 1,0 0-1,0 0 0,-1 0 1,1 0-1,-21 8-553,20-8 501,-17 9-558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25.389"/>
    </inkml:context>
    <inkml:brush xml:id="br0">
      <inkml:brushProperty name="width" value="0.05" units="cm"/>
      <inkml:brushProperty name="height" value="0.05" units="cm"/>
    </inkml:brush>
  </inkml:definitions>
  <inkml:trace contextRef="#ctx0" brushRef="#br0">3805 1250 13155,'0'1'149,"0"-1"0,0 1 0,1-1 0,-1 1-1,0-1 1,0 1 0,0-1 0,0 1 0,1-1 0,-1 1 0,0-1 0,0 0 0,1 1 0,-1-1 0,0 1 0,1-1 0,-1 0-1,0 1 1,1-1 0,-1 0 0,0 1 0,1-1 0,-1 0 0,1 0 0,-1 1 0,1-1 0,-1 0 0,1 0 0,-1 0 0,1 0 0,-1 1-1,1-1 1,1-1 120,-1 1-1,1 0 1,-1 0-1,1-1 1,-1 1-1,1-1 0,-1 1 1,0-1-1,1 0 1,-1 0-1,2 0 0,1-2 158,0-1 0,0 1 0,0 0 0,-1-1 0,1 0 0,3-5 0,-6 6-334,1 0 0,-1 0 0,0 0 0,0-1 0,0 1 0,0 0 0,0-1 0,-1 1 0,1 0 0,-1-1 0,0 1 0,0-1 0,-1 1 0,1 0 0,-1-1 0,1 1 0,-1 0 0,0-1 0,-3-4 0,-2-5-13,-1 0-1,0 1 0,-14-18 0,-4-7-32,-25-63-16,-1-2-30,42 89-1,0-1-1,0 1 1,-2 0-1,1 1 1,-15-12-1,-7-2-4,-2 2 0,-70-38 0,-6-3-4,11-4 5,-64-41-16,127 88 16,-2 2-1,-64-25 1,61 29-8,0 3 1,0 1-1,-1 2 1,-73-8-1,104 19 4,1 0 1,-1 1-1,1 0 1,-1 1-1,1 0 1,0 0-1,0 1 1,1 1-1,-18 10 1,-26 10-4,-29 4 4,0-4 0,-2-4 0,-87 11 0,42-16 21,-176-2-1,221-16-11,-153-26 0,-80-38-214,118 22-72,142 33 177,-55-11-39,-109-38-1,186 48 143,2-1 1,0-1-1,0-2 0,2-2 1,0 0-1,1-3 0,-40-33 1,64 49 1,1 0 0,-1 0 0,1 0 0,-1 1 0,-1 0 0,1 1 0,0-1 0,-1 1 1,0 0-1,-8-2 0,11 6-51,9 3-261,9 3-606,15-3-1095,-28-4 1938,0 0-1,1 0 0,-1 0 0,0 0 0,0 0 0,0-1 1,1 1-1,-1 0 0,0-1 0,0 1 0,0-1 0,0 1 0,0-1 1,0 1-1,0-1 0,0 0 0,0 0 0,0 1 0,0-1 1,1-2-1,-1-4-635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26.025"/>
    </inkml:context>
    <inkml:brush xml:id="br0">
      <inkml:brushProperty name="width" value="0.05" units="cm"/>
      <inkml:brushProperty name="height" value="0.05" units="cm"/>
    </inkml:brush>
  </inkml:definitions>
  <inkml:trace contextRef="#ctx0" brushRef="#br0">138 293 9074,'-45'-4'9643,"44"3"-9410,-1-1-1,1 1 1,0 0 0,0-1-1,0 1 1,0-1-1,1 0 1,-1 1 0,0-1-1,1 1 1,-1-1-1,0-2 1,-9-28 611,9 29-740,-5-15 25,-1-1 0,-1 1-1,-1 0 1,-22-33 0,25 42-111,3 4 18,11 5-9,3 0-23,10-1 11,1-2-1,0 0 1,37-11 0,29-4 24,-65 16-46,37 2-1,9 0 39,4-9-192,-44 4-2975,-33-13 1881,-1-2 463</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18.547"/>
    </inkml:context>
    <inkml:brush xml:id="br0">
      <inkml:brushProperty name="width" value="0.05" units="cm"/>
      <inkml:brushProperty name="height" value="0.05" units="cm"/>
    </inkml:brush>
  </inkml:definitions>
  <inkml:trace contextRef="#ctx0" brushRef="#br0">95 0 19548,'-3'29'8268,"-18"89"-7766,-39 132-193,60-250-306,-3 10 33,1 0 0,0 0 1,1 1-1,-1 10 0,2-19-20,0 0-1,0-1 1,0 1 0,0 0 0,0 0-1,1 0 1,-1-1 0,0 1 0,1 0 0,-1 0-1,1-1 1,0 1 0,0 0 0,0-1-1,-1 1 1,1-1 0,1 1 0,-1-1 0,0 1-1,0-1 1,0 0 0,1 0 0,-1 0-1,1 1 1,-1-1 0,1 0 0,-1-1-1,1 1 1,0 0 0,-1 0 0,4 0 0,5 0 66,0 0 0,0 0 0,0-1 0,0 0 0,0-1 0,0 0 0,19-5 0,71-25 339,-79 23-327,-9 4-89,102-31-295,-114 35 212,0 0 0,0 0 0,1 0 0,-1-1 0,0 1 0,0 0 0,0 0 0,1 0 0,-1 0 0,0-1 0,0 1 0,0 0 0,0 0 0,0 0 0,1-1 0,-1 1 0,0 0 0,0 0 0,0-1 0,0 1 0,0 0 0,0 0 0,0 0 0,0-1 0,0 1 0,0 0 0,0 0-1,0-1 1,0 1 0,0 0 0,0 0 0,0-1 0,0 1 0,0 0 0,0 0 0,0-1 0,0 1 0,0 0 0,-1 0 0,1-1 0,0 1 0,0 0 0,0 0 0,-10-16-754,4 5 278,-3-11-400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18.948"/>
    </inkml:context>
    <inkml:brush xml:id="br0">
      <inkml:brushProperty name="width" value="0.05" units="cm"/>
      <inkml:brushProperty name="height" value="0.05" units="cm"/>
    </inkml:brush>
  </inkml:definitions>
  <inkml:trace contextRef="#ctx0" brushRef="#br0">85 39 14707,'-6'-2'445,"1"-1"-1,-1 1 1,0 0 0,1 1-1,-9-2 1,13 2-251,-1 1 0,0 0 0,0-1 0,0 1 0,1 0 0,-1 0 0,0 0 0,0 1 0,0-1-1,0 0 1,1 1 0,-1-1 0,0 1 0,0-1 0,1 1 0,-1 0 0,0 0 0,1 0 0,-1 0 0,1 0 0,-3 2 0,4-3-119,0 0 0,-1 1 0,1-1 0,0 1 0,-1-1 0,1 1 1,0-1-1,0 1 0,0 0 0,0-1 0,0 1 0,-1-1 0,1 1 0,0-1 0,0 1 0,0 0 0,1-1 0,-1 1 1,0-1-1,0 1 0,0-1 0,0 1 0,0-1 0,1 1 0,-1-1 0,0 1 0,0-1 0,1 1 0,-1-1 0,0 1 0,1-1 1,-1 1-1,0-1 0,1 0 0,-1 1 0,1-1 0,-1 0 0,1 1 0,-1-1 0,1 0 0,-1 0 0,1 1 0,-1-1 1,1 0-1,27 10 1158,-8-7-840,-1 0 1,0-2 0,1 0 0,20-2 0,81-12 445,-81 8-627,139-17-1532,-177 22 1303,-1 0 1,1-1-1,0 1 0,-1 0 0,1-1 1,0 0-1,-1 1 0,1-1 1,-1 0-1,1 0 0,-1 1 1,1-1-1,-1 0 0,1-1 0,-1 1 1,0 0-1,0 0 0,1 0 1,-1-1-1,2-2 0,0-8-356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19.643"/>
    </inkml:context>
    <inkml:brush xml:id="br0">
      <inkml:brushProperty name="width" value="0.05" units="cm"/>
      <inkml:brushProperty name="height" value="0.05" units="cm"/>
    </inkml:brush>
  </inkml:definitions>
  <inkml:trace contextRef="#ctx0" brushRef="#br0">0 23 19636,'4'2'446,"0"-1"-1,-1 0 1,1 0 0,0 0-1,0 0 1,-1 0 0,1-1-1,0 0 1,0 1 0,5-2-1,44-5 1848,-33 3-1491,26-4 215,-19 2-796,0 2-1,0 0 0,29 2 1,-48 3-617,-3-2-998,-2-5 1034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20.605"/>
    </inkml:context>
    <inkml:brush xml:id="br0">
      <inkml:brushProperty name="width" value="0.05" units="cm"/>
      <inkml:brushProperty name="height" value="0.05" units="cm"/>
    </inkml:brush>
  </inkml:definitions>
  <inkml:trace contextRef="#ctx0" brushRef="#br0">205 121 17604,'2'-6'464,"1"0"1,-1 0-1,-1-1 0,1 1 1,-1 0-1,0-1 0,-1 1 1,1-1-1,-2-11 0,1 16-341,0 0 0,-1 0-1,1 0 1,0 0 0,-1 0-1,1 0 1,-1 1-1,0-1 1,1 0 0,-1 0-1,0 0 1,0 1 0,0-1-1,0 0 1,-1 1-1,1-1 1,0 1 0,-1-1-1,1 1 1,-1 0-1,1 0 1,-1 0 0,0 0-1,0 0 1,1 0 0,-1 0-1,0 0 1,0 1-1,0-1 1,0 0 0,0 1-1,0 0 1,0 0 0,0-1-1,0 1 1,-2 1-1,1-1-71,0 1-1,0-1 0,-1 1 0,1 0 1,0 1-1,0-1 0,0 0 0,1 1 1,-1 0-1,0-1 0,0 1 0,1 0 1,-1 1-1,1-1 0,0 0 0,0 1 1,0-1-1,0 1 0,-3 4 0,-1 4-8,0 0 0,1-1 0,0 2-1,-3 10 1,-1 10 66,1 0-1,2 0 1,1 0-1,0 57 1,14 132 315,-9-213-413,1 6 26,2 35 51,2-1 0,19 82 0,-78-255-4701,37 88 4134,-2-5-479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21.071"/>
    </inkml:context>
    <inkml:brush xml:id="br0">
      <inkml:brushProperty name="width" value="0.05" units="cm"/>
      <inkml:brushProperty name="height" value="0.05" units="cm"/>
    </inkml:brush>
  </inkml:definitions>
  <inkml:trace contextRef="#ctx0" brushRef="#br0">1 190 18100,'5'-4'2056,"3"-2"-1087,2 0-337,4 2 1080,6-2-296,3 3-407,4-1-305,5-2-816,2 2-632,5-6 711,5 1-191,2-2-168</inkml:trace>
  <inkml:trace contextRef="#ctx0" brushRef="#br0" timeOffset="1">591 4 18692,'3'-3'2120,"3"3"-1223,1 1-377,12-1 1536,2 0-832,8 0-671,4 2-329,1-2-937,-2 1-407,-4-1 896,-2 0-216,-16 0-144</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21.491"/>
    </inkml:context>
    <inkml:brush xml:id="br0">
      <inkml:brushProperty name="width" value="0.05" units="cm"/>
      <inkml:brushProperty name="height" value="0.05" units="cm"/>
    </inkml:brush>
  </inkml:definitions>
  <inkml:trace contextRef="#ctx0" brushRef="#br0">4 30 17044,'-3'11'2136,"7"-4"-1320,16-7-312,8 0 1089,9-3-609,0-1-224,6-1-544,0-2-568,-3-3 360,-1 1-128,-5-1-128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21.898"/>
    </inkml:context>
    <inkml:brush xml:id="br0">
      <inkml:brushProperty name="width" value="0.05" units="cm"/>
      <inkml:brushProperty name="height" value="0.05" units="cm"/>
    </inkml:brush>
  </inkml:definitions>
  <inkml:trace contextRef="#ctx0" brushRef="#br0">156 1 20700,'-55'165'6422,"-17"86"-5060,65-226-1157,1-7-137,2 1 1,0-1-1,1 1 1,0 0-1,1 26 1,2-44-61,0 0 1,0-1 0,0 1 0,0 0 0,0 0 0,0 0 0,1 0 0,-1 0-1,0 0 1,0 0 0,1 0 0,-1 0 0,0 0 0,1 0 0,-1-1 0,1 1 0,-1 0-1,1 0 1,0-1 0,-1 1 0,1 0 0,0-1 0,-1 1 0,1 0 0,0-1-1,0 1 1,-1-1 0,1 1 0,0-1 0,0 0 0,0 1 0,0-1 0,0 0-1,0 1 1,0-1 0,0 0 0,0 0 0,-1 0 0,1 0 0,0 0 0,0 0 0,0 0-1,0 0 1,0-1 0,0 1 0,0 0 0,0 0 0,1-1 0,5-2 41,0 0 1,0 0-1,0-1 0,10-7 1,-16 10-49,44-28 92,7-7-232,2 3 0,59-27 0,-99 51-3355,-14 5 1194,-7 2 1856,-7 0-810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37.913"/>
    </inkml:context>
    <inkml:brush xml:id="br0">
      <inkml:brushProperty name="width" value="0.05" units="cm"/>
      <inkml:brushProperty name="height" value="0.05" units="cm"/>
    </inkml:brush>
  </inkml:definitions>
  <inkml:trace contextRef="#ctx0" brushRef="#br0">46 46 15171,'-46'11'4817,"53"-8"-4071,9-1-90,399 3 2957,-324-7-3336,696-58 26,-738 56-291,-49 4-20,0 0 0,0 0 0,0 0 0,0 0 0,0 0 0,0 0 0,0 0 0,0 0 0,0 0 0,0 0 0,0 1 0,0-1 1,0 0-1,0 0 0,0 0 0,0 0 0,0 0 0,0 0 0,0 0 0,0 0 0,0 0 0,0 0 0,0 0 0,0 0 0,0 1 0,0-1 0,0 0 0,0 0 0,0 0 1,0 0-1,0 0 0,0 0 0,0 0 0,0 0 0,0 0 0,0 0 0,0 0 0,0 0 0,0 0 0,1 0 0,-1 0 0,0 0 0,0 1 0,0-1 0,0 0 0,0 0 0,0 0 1,0 0-1,0 0 0,0 0 0,0 0 0,0 0 0,0 0 0,0 0 0,1 0 0,-12 6-695,10-5 677,0 0 0,-1 0 0,1-1 0,0 1 0,-1-1 1,1 1-1,0-1 0,-1 1 0,1-1 0,-1 0 0,1 0 0,-1 0 0,1 0 0,0 0 0,-2 0 0,1-1-209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36.739"/>
    </inkml:context>
    <inkml:brush xml:id="br0">
      <inkml:brushProperty name="width" value="0.05" units="cm"/>
      <inkml:brushProperty name="height" value="0.05" units="cm"/>
    </inkml:brush>
  </inkml:definitions>
  <inkml:trace contextRef="#ctx0" brushRef="#br0">0 1 13955,'5'34'1808,"-7"-2"-1103,2-1-329,0-2 1408,3-2-1088,7 0-120,6-5-472,4-9-448,6-11 328,9-2-104,8-7-48</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30.004"/>
    </inkml:context>
    <inkml:brush xml:id="br0">
      <inkml:brushProperty name="width" value="0.05" units="cm"/>
      <inkml:brushProperty name="height" value="0.05" units="cm"/>
    </inkml:brush>
  </inkml:definitions>
  <inkml:trace contextRef="#ctx0" brushRef="#br0">98 1 17484,'-1'0'91,"0"0"1,0 0 0,0 0-1,1 0 1,-1 0 0,0 0-1,0 0 1,0 0 0,0 1 0,0-1-1,0 0 1,1 0 0,-1 1-1,0-1 1,0 1 0,1-1-1,-1 0 1,0 1 0,0-1-1,1 1 1,-1 0 0,0-1-1,1 1 1,-1 0 0,1-1-1,-1 1 1,1 0 0,-1 0-1,1-1 1,0 1 0,-1 0-1,1 0 1,0 0 0,-1 1-1,-9 35 1154,9-31-807,-23 120 1117,6 1 0,-3 250-1,21-370-1494,0-1 0,0 1 0,1 0 0,0-1 0,3 12 0,-4-17-49,0-1-1,0 0 1,0 0-1,0 0 1,0 1-1,0-1 1,0 0-1,0 0 1,0 0-1,0 0 1,1 1-1,-1-1 1,0 0-1,0 0 1,0 0-1,0 0 1,0 1-1,0-1 1,1 0-1,-1 0 1,0 0-1,0 0 1,0 0-1,0 0 1,1 0-1,-1 1 1,0-1-1,0 0 1,0 0-1,1 0 1,-1 0-1,0 0 1,0 0 0,0 0-1,1 0 1,-1 0-1,6-7 188,2-13-23,-8 18-141,59-221 836,-44 151-831,4 1-1,39-95 1,-54 155-61,1 1 1,0 0-1,1 1 1,0 0-1,1 0 0,0 0 1,0 0-1,13-10 1,-18 17 14,0 0 0,1 0 0,-1 1 1,1-1-1,0 1 0,-1-1 0,1 1 1,0 0-1,0 0 0,0 0 0,0 0 1,0 0-1,0 1 0,0 0 0,0-1 1,0 1-1,0 0 0,0 0 0,0 1 0,0-1 1,0 1-1,0-1 0,0 1 0,0 0 1,0 0-1,0 0 0,0 1 0,0-1 1,-1 1-1,1-1 0,-1 1 0,1 0 1,-1 0-1,3 3 0,-2-3 9,-1 1 0,1-1 0,-1 1 0,1-1 0,-1 1-1,0 0 1,0 0 0,0 0 0,-1 1 0,1-1 0,-1 0 0,0 1 0,1-1-1,-2 1 1,1-1 0,0 1 0,-1-1 0,1 1 0,-1 0 0,0-1 0,0 1-1,-1-1 1,1 1 0,-1 0 0,1-1 0,-1 1 0,0-1 0,-3 7 0,0-3 14,0 0 1,-1 0 0,1 0 0,-1 0 0,-1-1-1,1 0 1,-1 0 0,0 0 0,0-1 0,-1 0-1,-12 7 1,8-6 33,0 0-1,0-1 0,-20 6 1,27-9-94,0-1 1,0 0 0,0 0 0,0-1 0,0 1 0,0-1 0,0 0 0,0 0 0,0 0-1,0 0 1,0-1 0,0 0 0,0 0 0,-7-2 0,10 2-10,0 1 1,1 0-1,-1-1 1,0 1-1,1-1 1,-1 1-1,1-1 1,-1 1-1,1-1 1,-1 1-1,1-1 1,-1 0-1,1 1 1,-1-1-1,1 1 1,0-1-1,-1 0 1,1 0-1,0 1 1,-1-1-1,1 0 1,0 0-1,0 1 1,0-1-1,0 0 1,0 0-1,0 1 1,0-1-1,0 0 1,0 0-1,0 0 1,0 1-1,1-1 1,-1 0-1,0 1 1,1-1-1,-1-1 1,1 0-28,1 0 1,-1 0-1,0 0 1,1 0 0,-1 0-1,1 0 1,0 1-1,0-1 1,0 0 0,3-2-1,16-7-619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30.724"/>
    </inkml:context>
    <inkml:brush xml:id="br0">
      <inkml:brushProperty name="width" value="0.05" units="cm"/>
      <inkml:brushProperty name="height" value="0.05" units="cm"/>
    </inkml:brush>
  </inkml:definitions>
  <inkml:trace contextRef="#ctx0" brushRef="#br0">1 6 23813,'11'1'2017,"-6"1"-1425,-3-2-264,4 0 720,1 0-256,1-2-248,-3 1-264,2-1-408,-1 1-232,-4-2-1880,-11 3 1920,-5 1-208,-2 1-265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31.143"/>
    </inkml:context>
    <inkml:brush xml:id="br0">
      <inkml:brushProperty name="width" value="0.05" units="cm"/>
      <inkml:brushProperty name="height" value="0.05" units="cm"/>
    </inkml:brush>
  </inkml:definitions>
  <inkml:trace contextRef="#ctx0" brushRef="#br0">256 33 16668,'5'-4'1135,"14"-11"220,-18 15-1273,-1 0 0,1 0 0,-1 0 0,0-1 0,1 1 0,-1 0-1,0-1 1,1 1 0,-1 0 0,0-1 0,1 1 0,-1 0 0,0-1 0,1 1 0,-1-1 0,0 1 0,0-1 0,0 1 0,1 0 0,-1-1 0,0 1 0,0-1 0,0 1-1,0-1 1,0 1 0,0-1 0,0 1 0,0-1 0,0 1 0,0-1 0,0 1 0,0-1 0,-3 1 95,0 1 1,1 0-1,-1 0 1,1-1-1,-1 2 0,1-1 1,-1 0-1,1 0 1,0 1-1,0-1 0,-3 3 1,4-2-57,-37 26 499,2 3 1,1 1 0,1 1-1,-38 51 1,66-77-487,0 1-1,1 0 0,0 0 1,1 0-1,-5 12 1,8-18-105,0 0 0,1 0 0,-1 0 1,1 1-1,0-1 0,-1 0 0,1 0 1,0 0-1,0 0 0,0 0 0,1 0 0,0 4 1,0-4-19,-1-1 0,1 0 1,0 0-1,-1 0 1,1 1-1,0-1 0,0 0 1,0 0-1,0 0 0,0 0 1,0-1-1,0 1 1,0 0-1,0 0 0,1-1 1,-1 1-1,0 0 1,0-1-1,1 1 0,-1-1 1,3 1-1,7 0-52,0 1 0,1-2 1,-1 1-1,0-2 0,1 1 0,-1-2 0,0 0 0,20-5 1,34-4-456,-48 10 279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33.577"/>
    </inkml:context>
    <inkml:brush xml:id="br0">
      <inkml:brushProperty name="width" value="0.05" units="cm"/>
      <inkml:brushProperty name="height" value="0.05" units="cm"/>
    </inkml:brush>
  </inkml:definitions>
  <inkml:trace contextRef="#ctx0" brushRef="#br0">0 27 17260,'3'4'1904,"2"-4"-984,0 0-264,4 0 993,2 0-113,4 0-312,0-1-215,5 1-361,1-2-96,3 1-192,-1-1-64,0 1-296,1-2-240,-4 0-584,-1 0-449,-9-1 1049,-3 0-208,-7-2-184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34.023"/>
    </inkml:context>
    <inkml:brush xml:id="br0">
      <inkml:brushProperty name="width" value="0.05" units="cm"/>
      <inkml:brushProperty name="height" value="0.05" units="cm"/>
    </inkml:brush>
  </inkml:definitions>
  <inkml:trace contextRef="#ctx0" brushRef="#br0">1 1 19140,'4'4'2001,"9"1"-1177,0-5-336,10 1 880,1 0-280,6 1-312,-1 1-287,1-2-1130,-3 2-1775,-4 4 2096,-4 0-304,-5 0-264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34.934"/>
    </inkml:context>
    <inkml:brush xml:id="br0">
      <inkml:brushProperty name="width" value="0.05" units="cm"/>
      <inkml:brushProperty name="height" value="0.05" units="cm"/>
    </inkml:brush>
  </inkml:definitions>
  <inkml:trace contextRef="#ctx0" brushRef="#br0">4 138 13395,'2'-21'2014,"-1"15"-1153,-1-1 0,1 0-1,1 1 1,-1-1-1,1 0 1,0 1 0,5-10-1,-7 16-824,0 0 1,0 0-1,0 0 0,0 0 0,1 0 1,-1 0-1,0 0 0,0 0 0,0 0 1,0 0-1,0 0 0,1 0 1,-1 0-1,0 0 0,0 0 0,0 0 1,0 0-1,0 1 0,0-1 0,0 0 1,1 0-1,-1 0 0,0 0 0,0 0 1,0 0-1,0 0 0,0 0 0,0 0 1,0 0-1,0 1 0,0-1 1,1 0-1,-1 0 0,0 0 0,0 0 1,0 0-1,0 0 0,0 1 0,0-1 1,0 0-1,0 0 0,0 0 0,0 0 1,0 0-1,0 1 0,0-1 0,0 0 1,0 0-1,0 0 0,0 0 0,0 0 1,0 0-1,0 1 0,-1-1 1,1 0-1,0 0 0,0 0 0,0 0 1,0 0-1,0 0 0,0 0 0,0 1 1,-2 33 1043,-7 40 1,0 1-853,8-59-176,-2 32 15,3-44-49,0 0 0,0-1 0,0 1 0,1-1 0,0 1 0,-1-1 0,1 0 0,1 1 0,-1-1 0,2 4-1,-2-6 0,-1-1 0,1 1-1,0 0 1,-1-1-1,1 1 1,0-1-1,0 1 1,0 0 0,-1-1-1,1 0 1,0 1-1,0-1 1,0 0-1,0 1 1,0-1-1,0 0 1,0 0 0,0 0-1,0 0 1,-1 0-1,1 0 1,0 0-1,0 0 1,0 0-1,0 0 1,0 0 0,0-1-1,0 1 1,0 0-1,0-1 1,0 1-1,-1 0 1,1-1-1,2-1 1,2-1 67,0 0 0,0-1 0,0 0-1,5-5 1,19-23 229,-2-1 0,-1-2 0,41-71 0,-61 96-304,4-2 32,-9 12-40,-1 0 0,0 0 0,0 0-1,0 0 1,1 1 0,-1-1-1,0 0 1,0 0 0,0 0 0,1 0-1,-1 0 1,0 1 0,0-1 0,0 0-1,0 0 1,0 0 0,1 1 0,-1-1-1,0 0 1,0 0 0,0 1-1,0-1 1,0 0 0,0 0 0,0 1-1,0-1 1,0 0 0,0 0 0,0 0-1,0 1 1,0-1 0,0 0 0,0 1-1,-3 33 14,2-27-16,-2 18-5,1-6 6,0-1-1,1 1 1,1 19-1,0-38 2,0 1-1,0 0 1,0 0-1,0 0 1,1 0-1,-1-1 1,0 1-1,0 0 1,0 0 0,1 0-1,-1-1 1,1 1-1,-1 0 1,0 0-1,1-1 1,-1 1-1,1 0 1,0-1 0,-1 1-1,1-1 1,-1 1-1,1-1 1,0 1-1,-1-1 1,1 1-1,0-1 1,0 0 0,0 1-1,-1-1 1,2 1-1,0-1 5,1 0 0,-1 0 0,1 0 0,-1-1 0,0 1 0,1 0 0,-1-1 0,0 0 0,1 1 0,3-3 0,6-3 64,0-1 0,20-14 0,-31 21-66,17-13 81,-1-1-1,0 0 0,-1-2 1,-1 0-1,0 0 1,-1-1-1,-1-1 1,-1-1-1,0 1 1,-2-2-1,12-26 1,-22 45-117,0 1 1,1-1 0,-1 1 0,0-1 0,0 1-1,0-1 1,0 1 0,1-1 0,-1 1 0,0-1-1,0 1 1,0-1 0,0 0 0,0 1 0,0-1 0,0 1-1,-1-1 1,1 1 0,0-1 0,0 1 0,0-1-1,0 1 1,-1-1 0,1 1 0,0-1 0,0 1-1,-1 0 1,1-1 0,0 1 0,-1-1 0,1 1-1,-1 0 1,1-1 0,-1 0 0,-21-2-519,3 3 157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36.843"/>
    </inkml:context>
    <inkml:brush xml:id="br0">
      <inkml:brushProperty name="width" value="0.05" units="cm"/>
      <inkml:brushProperty name="height" value="0.05" units="cm"/>
    </inkml:brush>
  </inkml:definitions>
  <inkml:trace contextRef="#ctx0" brushRef="#br0">241 82 15539,'49'-78'6110,"-49"78"-6077,0 0 0,0 0 1,0 0-1,0 0 0,0 0 1,0 0-1,0 0 0,0 0 1,-1 0-1,1 0 0,0 0 1,0 0-1,0 0 0,0 0 1,0 1-1,0-1 0,0 0 1,-1 0-1,1 0 0,0 0 1,0 0-1,0 0 0,0 0 1,0-1-1,0 1 0,-1 0 1,1 0-1,0 0 1,0 0-1,0 0 0,0 0 1,0 0-1,0 0 0,0 0 1,-1 0-1,1 0 0,0 0 1,0 0-1,0 0 0,0-1 1,0 1-1,0 0 0,0 0 1,0 0-1,0 0 0,0 0 1,0 0-1,0 0 0,0-1 1,-1 1-1,1 0 0,0 0 1,0 0-1,0 0 0,0 0 1,0 0-1,0 0 0,0-1 1,0 1-1,0 0 0,0 0 1,1 0-1,-1 0 0,0 0 1,0 0-1,0-1 0,0 1 1,-6 4 208,0 0 1,1 0-1,-1 0 0,1 0 1,0 1-1,0 0 0,-4 6 1,-31 45 417,10-7-473,2 1-1,2 2 1,2 0-1,3 2 1,2 0-1,-17 80 1,31-107-179,1 0-1,-1 38 1,5-57-71,0 0-1,0 0 0,1 1 0,0-1 0,0 0 1,1 0-1,0-1 0,1 1 0,0 0 0,0-1 1,0 1-1,6 7 0,-6-11 40,0-1 0,1 1 0,-1-1-1,1 0 1,0-1 0,0 1 0,0-1 0,0 1-1,0-1 1,0 0 0,1 0 0,-1-1 0,1 0 0,4 2-1,32 1-229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42.033"/>
    </inkml:context>
    <inkml:brush xml:id="br0">
      <inkml:brushProperty name="width" value="0.05" units="cm"/>
      <inkml:brushProperty name="height" value="0.05" units="cm"/>
    </inkml:brush>
  </inkml:definitions>
  <inkml:trace contextRef="#ctx0" brushRef="#br0">163 45 10538,'1'-3'431,"-1"1"0,1 0 0,-1 0-1,1-1 1,-1 1 0,1 0 0,0 0-1,0 0 1,0 0 0,1 0 0,-1 0-1,0 1 1,1-1 0,-1 0 0,1 0-1,-1 1 1,1-1 0,0 1 0,0 0-1,0-1 1,0 1 0,0 0 0,4-1-1,-6 2-352,0 0-1,1 0 0,-1 0 0,0 0 1,0 0-1,1 0 0,-1 0 0,0 0 0,1 0 1,-1 0-1,0 0 0,0 0 0,1 1 0,-1-1 1,0 0-1,1 0 0,-1 0 0,0 0 1,0 1-1,0-1 0,1 0 0,-1 0 0,0 1 1,0-1-1,0 0 0,0 0 0,1 1 0,-1-1 1,0 0-1,0 1 0,0-1 0,0 0 0,0 0 1,0 1-1,0-1 0,0 0 0,0 1 1,0-1-1,0 0 0,0 1 0,0-1 0,0 0 1,0 0-1,0 1 0,0-1 0,0 0 0,0 1 1,0-1-1,-1 0 0,1 0 0,0 1 1,-6 19 1065,-92 188 1111,19-46-2161,75-153-86,1-4-4,1 1 1,-1-1 0,1 1-1,1 0 1,-1 0 0,1 0-1,-1 6 1,2-11-2,0-1-1,0 1 0,0-1 1,0 1-1,0-1 1,1 1-1,-1-1 1,0 1-1,0-1 0,0 1 1,1-1-1,-1 1 1,0-1-1,1 1 1,-1-1-1,0 0 1,1 1-1,-1-1 0,1 0 1,-1 1-1,0-1 1,1 0-1,-1 1 1,1-1-1,-1 0 0,1 0 1,-1 0-1,1 1 1,-1-1-1,1 0 1,-1 0-1,1 0 1,18 1 22,-17-2-20,36-3 59,-1-2 0,40-12 0,29-5-468,-103 23 363,1-1 0,-1 1 0,0-1 0,1 0 0,-1 0 0,0 0 0,5-3 0,-5 0-126</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42.482"/>
    </inkml:context>
    <inkml:brush xml:id="br0">
      <inkml:brushProperty name="width" value="0.05" units="cm"/>
      <inkml:brushProperty name="height" value="0.05" units="cm"/>
    </inkml:brush>
  </inkml:definitions>
  <inkml:trace contextRef="#ctx0" brushRef="#br0">30 11 12579,'0'0'284,"-18"-1"2674,18 1-2815,0 0 0,-1 0 0,1 0-1,-1 0 1,1 0 0,0 0 0,-1 0 0,1 0 0,-1 0 0,1 0 0,-1 0 0,1 0 0,0 0 0,-1 0 0,1 1 0,0-1-1,-1 0 1,1 0 0,-1 0 0,1 1 0,0-1 0,-1 0 0,1 1 0,0-1 0,0 0 0,-1 1 0,1-1 0,0 0 0,0 1-1,0-1 1,-1 0 0,1 1 0,0-1 0,0 1 0,0 0-37,0-1 0,0 1 0,1-1-1,-1 1 1,0-1 0,0 1 0,1-1 0,-1 0 0,0 1 0,1-1-1,-1 0 1,1 1 0,-1-1 0,0 0 0,1 1 0,-1-1-1,1 0 1,-1 0 0,1 1 0,-1-1 0,1 0 0,-1 0-1,1 0 1,-1 0 0,1 0 0,0 1 0,17 1 1015,-17-2-1032,58 3 690,0-3 0,-1-3 0,80-14 0,-73 8-5022,-56 7 3340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43.568"/>
    </inkml:context>
    <inkml:brush xml:id="br0">
      <inkml:brushProperty name="width" value="0.05" units="cm"/>
      <inkml:brushProperty name="height" value="0.05" units="cm"/>
    </inkml:brush>
  </inkml:definitions>
  <inkml:trace contextRef="#ctx0" brushRef="#br0">20 0 14499,'-20'8'8095,"32"-5"-4997,1-1-2704,1-1 1,-1-1-1,0 0 0,0-1 0,23-4 0,-23 3-334,-1 0 0,1 1 0,0 0 0,0 1 0,0 1 0,20 3 0,-19 5-700,-11-5-142,-8-5 47,-4-8 317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37.583"/>
    </inkml:context>
    <inkml:brush xml:id="br0">
      <inkml:brushProperty name="width" value="0.05" units="cm"/>
      <inkml:brushProperty name="height" value="0.05" units="cm"/>
    </inkml:brush>
  </inkml:definitions>
  <inkml:trace contextRef="#ctx0" brushRef="#br0">1 205 16347,'0'2'153,"0"1"0,-1-1 0,1 1 0,0-1-1,1 0 1,-1 1 0,0-1 0,1 1 0,-1-1-1,1 0 1,0 0 0,-1 1 0,1-1 0,2 3-1,-2-4-84,1 0 0,-1 0 0,1 0-1,-1 0 1,1-1 0,-1 1 0,1 0-1,-1-1 1,1 1 0,0-1 0,-1 1 0,1-1-1,0 0 1,-1 0 0,1 0 0,0 0-1,-1 0 1,1 0 0,0 0 0,-1-1-1,1 1 1,-1-1 0,3 0 0,16-5 130,0-1 1,0 0-1,-1-2 1,0 0-1,0-1 1,-1-1-1,-1-1 1,0 0-1,0-1 1,-2-1-1,1-1 1,21-27-1,-34 39-179,0-1-1,-1 0 1,1-1 0,-1 1-1,0 0 1,0 0-1,-1-1 1,1 1-1,-1-1 1,1-8 0,-2 12-14,0 0 0,0 0-1,0 0 1,0 0 0,0 0 0,0 0 0,-1 0 0,1 0 0,0 0 0,-1 0 0,1 0 0,-1 0 0,1 0 0,-1 0 0,1 0 0,-1 1 0,1-1 0,-1 0 0,0 0 0,-1 0 0,0 0 1,1 0 1,-1 0-1,0 0 1,0 1-1,0-1 1,0 1-1,0-1 1,0 1 0,0 0-1,0-1 1,0 1-1,0 0 1,0 1-1,-3-1 1,-5 2 8,0 1 0,0 0 1,0 0-1,0 1 0,1 0 0,0 1 1,-1 0-1,2 0 0,-1 1 0,1 0 1,-1 0-1,-10 13 0,7-7 21,0 0 1,1 1-1,1 0 0,0 1 0,1 1 1,-15 29-1,23-41-25,-1 1 0,1-1-1,0 0 1,0 1 0,0-1 0,0 1 0,0-1-1,1 1 1,0 0 0,0-1 0,0 1 0,0-1-1,0 1 1,1 0 0,-1-1 0,3 5 0,-2-6-3,0 0 0,0 0 0,1 0 1,-1-1-1,1 1 0,0 0 1,-1-1-1,1 1 0,0-1 0,0 1 1,0-1-1,0 0 0,0 0 0,0 0 1,0 0-1,1 0 0,-1-1 1,0 1-1,1 0 0,-1-1 0,0 0 1,1 0-1,-1 0 0,0 0 1,3 0-1,13-1 15,0 0 1,-1-2 0,1 0-1,-1-1 1,0 0-1,0-2 1,0 0-1,25-13 1,-17 6-47,0-1 0,-1-2 0,-1 0 0,36-33 0,-51 41-23,-4 5-15,0 0 0,-1 0 0,1-1 0,-1 1 0,5-9 0,-11 23 85,-1-1-1,1 1 1,1 0-1,-2 16 1,4-26-7,0 1 0,0 0 0,0-1 0,0 1 0,0-1 0,0 1 0,0-1-1,1 1 1,-1 0 0,1-1 0,-1 1 0,1-1 0,0 0 0,-1 1 0,1-1 0,0 1 0,1 0 0,-1-1 0,1 0-1,-1-1 1,0 1-1,0-1 1,1 1-1,-1-1 1,0 1-1,1-1 0,-1 0 1,0 0-1,1 0 1,-1 0-1,1 0 1,-1 0-1,0 0 1,1 0-1,-1-1 1,0 1-1,1-1 1,-1 1-1,0 0 1,1-1-1,-1 0 0,1 0 1,8-4 48,-1 0 1,-1-1-1,1 0 0,-1 0 1,12-12-1,15-11 96,-35 29-160,0-1 1,0 1-1,1 0 0,-1 0 0,0-1 0,0 1 0,1 0 0,-1 0 0,0 0 0,0 0 1,1-1-1,-1 1 0,0 0 0,0 0 0,1 0 0,-1 0 0,0 0 0,1 0 0,-1 0 0,0 0 1,1 0-1,-1 0 0,0 0 0,1 0 0,-1 0 0,0 0 0,0 0 0,1 0 0,-1 0 0,0 0 1,1 0-1,-1 0 0,0 0 0,1 0 0,-1 1 0,0-1 0,0 0 0,1 0 0,-1 0 1,0 1-1,0-1 0,0 0 0,1 0 0,-1 1 0,0-1 0,0 0 0,0 0 0,0 1 0,1-1 1,-1 0-1,0 1 0,0-1 0,0 0 0,0 0 0,0 1 0,0-1 0,0 0 0,0 1 0,0-1 1,0 0-1,0 1 0,0-1 0,0 1 0,-3 24-25,2-22 24,-45 232 17,41-211-16,-14 47-1,17-65 5,0 0 1,-1 0-1,1 0 0,-1-1 0,-1 1 1,1-1-1,-1 0 0,0 0 1,0 0-1,0 0 0,-1-1 0,1 1 1,-7 3-1,10-7 1,0 0 1,0-1-1,0 1 0,0 0 1,-1-1-1,1 1 0,0-1 1,0 1-1,0-1 0,0 0 1,0 1-1,-1-1 1,1 0-1,0 0 0,0 0 1,-1 0-1,1 0 0,0 0 1,0 0-1,0 0 0,-1 0 1,1-1-1,0 1 0,0-1 1,0 1-1,0-1 0,-1 1 1,1-1-1,0 1 0,0-1 1,0 0-1,0 0 0,0 1 1,1-1-1,-3-2 0,2 1 3,0 0-1,0-1 0,0 1 0,0 0 0,0-1 1,0 1-1,0-1 0,1 1 0,0-1 1,-1 1-1,1-1 0,0 1 0,0-1 0,0 0 1,1 1-1,0-4 0,2-5-2,1 0 1,0 0-1,1 1 0,0-1 1,1 1-1,0 1 0,0-1 1,12-12-1,6-5-33,36-32 0,-29 32-40,1 1 0,1 1 1,1 3-1,58-31 0,-86 51 30,-1 0-1,1 0 0,0 0 1,8-1-1,-14 3 32,1-1 0,-1 1 1,1 0-1,-1 0 0,1 0 1,-1 0-1,1 0 0,-1 0 1,1 0-1,-1 0 0,1 0 0,-1 0 1,1 0-1,-1 0 0,1 0 1,-1 0-1,1 0 0,-1 0 1,1 0-1,-1 1 0,1-1 1,-1 0-1,1 0 0,-1 1 0,0-1 1,1 0-1,-1 1 0,1-1 1,-1 0-1,0 1 0,1-1 1,-1 1-1,0-1 0,1 0 0,-1 1 1,0-1-1,0 1 0,0-1 1,1 1-1,-1-1 0,0 1 1,0-1-1,0 1 0,0-1 1,0 1-1,0-1 0,0 1 0,0-1 1,0 1-1,0-1 0,0 1 1,0-1-1,0 1 0,-1-1 1,1 1-1,0-1 0,0 1 1,0-1-1,-1 1 0,1-1 0,0 1 1,-1-1-1,1 0 0,-1 1 1,-4 8-42,-1 0 1,0-1-1,0 1 1,-13 11-1,-10 15 20,29-35 27,-1 1 0,1-1 0,0 0 0,0 0 0,0 0 0,0 0 0,0 0 0,0 1 0,0-1 0,0 0 0,0 0 1,-1 0-1,1 0 0,0 1 0,0-1 0,0 0 0,0 0 0,0 0 0,0 0 0,0 1 0,0-1 0,0 0 0,0 0 0,0 0 1,0 0-1,1 1 0,-1-1 0,0 0 0,0 0 0,0 0 0,0 0 0,0 1 0,0-1 0,0 0 0,0 0 0,0 0 0,1 0 1,-1 0-1,0 0 0,0 1 0,0-1 0,0 0 0,0 0 0,1 0 0,-1 0 0,0 0 0,0 0 0,0 0 0,0 0 0,1 0 1,-1 0-1,0 0 0,0 0 0,0 0 0,0 0 0,1 0 0,-1 0 0,0 0 0,0 0 0,0 0 0,0 0 0,1 0 1,-1 0-1,0 0 0,0 0 0,0 0 0,1 0 0,4-2-4,0 1 0,0-1 0,0 1 1,0-2-1,0 1 0,0 0 0,6-6 0,37-26-19,-32 21 21,86-68-63,-94 78 41,-7 10 18,-8 16 33,5-18-10,0 2 14,0 0-1,0 0 0,1 1 0,0-1 1,0 0-1,1 14 0,0-19-18,0 0 0,0-1-1,1 1 1,-1 0 0,1 0-1,-1-1 1,1 1 0,-1-1-1,1 1 1,0 0 0,0-1-1,0 1 1,0-1 0,0 0-1,0 1 1,0-1 0,1 0-1,-1 0 1,0 1-1,1-1 1,-1 0 0,1 0-1,-1-1 1,1 1 0,-1 0-1,1 0 1,-1-1 0,1 1-1,0-1 1,0 0 0,-1 1-1,1-1 1,0 0 0,2 0-1,3 0 14,0-1-1,1 1 1,-1-2-1,0 1 1,0-1-1,0 0 1,0 0-1,0-1 1,-1 0 0,1 0-1,-1-1 1,0 0-1,0 0 1,9-7-1,-6 3-44,-1 1 0,0-1-1,0-1 1,-1 1 0,0-1 0,0-1-1,-1 1 1,8-17 0,-10 11-159,-11 20 0,-11 21 85,9-11 91,0 1 1,2 1-1,0 0 1,-6 20 0,13-30 616,4-12-614</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44.982"/>
    </inkml:context>
    <inkml:brush xml:id="br0">
      <inkml:brushProperty name="width" value="0.05" units="cm"/>
      <inkml:brushProperty name="height" value="0.05" units="cm"/>
    </inkml:brush>
  </inkml:definitions>
  <inkml:trace contextRef="#ctx0" brushRef="#br0">326 249 9402,'39'-44'2304,"-8"11"1193,26-39 0,-55 69-3235,0 0 0,0-1 0,0 1 0,-1 0 0,1-1 0,-1 1 0,0-1 0,0 1 0,0-1 0,-1 0 0,1 1 1,-1-1-1,0 0 0,0 0 0,-1-6 0,1 8-187,-1 0 1,1 0-1,-1 0 0,0 0 1,0 0-1,0 1 1,0-1-1,0 0 0,0 1 1,0-1-1,-1 0 1,1 1-1,0 0 1,-1-1-1,1 1 0,-1 0 1,0 0-1,1 0 1,-1 0-1,0 0 1,0 0-1,1 0 0,-1 0 1,0 1-1,0-1 1,0 1-1,0 0 0,0-1 1,0 1-1,-4 0 1,2 0-55,0 1 0,0-1 0,1 1 0,-1 0 1,0 0-1,0 0 0,1 1 0,-1-1 0,1 1 0,-1 0 0,1 0 1,0 0-1,-1 0 0,1 0 0,0 1 0,1 0 0,-1-1 1,0 1-1,-2 3 0,-4 7-16,0 0 1,1 0 0,-10 20-1,-3 12 24,3 1 0,1 1 1,3 0-1,1 1 0,3 1 0,2-1 0,-4 83 1,12-106 46,0 1 1,6 31-1,-4-46-22,0-1 0,0 1 0,2-1-1,-1 1 1,1-1 0,1 0 0,9 16 0,-26-45-212,4 7-517,1 0 0,-2 1 0,-11-13 0,-7 0-1951,-1 1 0,-44-27 0,20 14 1770,53 36 932,-1 0-1,0 0 1,0 1 0,1-1-1,-1-1 1,0 1 0,0 0-1,1 0 1,-1 0 0,0 0-1,0 0 1,1 0 0,-1 0-1,0 0 1,0 0 0,1 0-1,-1 0 1,0-1 0,0 1-1,0 0 1,1 0 0,-1 0-1,0 0 1,0-1 0,0 1-1,0 0 1,1 0 0,-1-1-1,0 1 1,0 0 0,0 0-1,0 0 1,0-1 0,0 1-1,0 0 1,0-1 0,0 1-1,0 0 1,0 0 0,0-1-1,0 1 1,0 0 0,0 0-1,0-1 1,0 1 0,0 0-1,0 0 1,0-1 0,0 1-1,0 0 1,0 0 0,0-1-1,-1 1 1,1 0 0,0 0-1,0 0 1,0-1 0,0 1-1,-1 0 1,1 0 0,0 0-1,0 0 1,0-1 0,-1 1-1,1 0 1,26-2 2053,-23 2-1720,105 1 3215,55 14-3023,-141-13-682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46.328"/>
    </inkml:context>
    <inkml:brush xml:id="br0">
      <inkml:brushProperty name="width" value="0.05" units="cm"/>
      <inkml:brushProperty name="height" value="0.05" units="cm"/>
    </inkml:brush>
  </inkml:definitions>
  <inkml:trace contextRef="#ctx0" brushRef="#br0">373 8 12691,'0'0'168,"0"-1"-1,0 1 1,-1-1 0,1 1 0,0-1-1,0 1 1,-1 0 0,1-1 0,0 1 0,0 0-1,-1-1 1,1 1 0,0 0 0,-1-1 0,1 1-1,-1 0 1,1 0 0,0-1 0,-1 1 0,1 0-1,-1 0 1,1 0 0,-1 0 0,1 0 0,0 0-1,-1-1 1,0 1 0,-4 11 2093,3 24-859,2-32-1136,0 39 419,-5 167 1028,1-169-1600,-1 0-1,-2-1 1,-15 48 0,4-35-85,-3 0 0,-2-2 0,-39 65 0,-101 131-79,137-210 12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50.181"/>
    </inkml:context>
    <inkml:brush xml:id="br0">
      <inkml:brushProperty name="width" value="0.05" units="cm"/>
      <inkml:brushProperty name="height" value="0.05" units="cm"/>
    </inkml:brush>
  </inkml:definitions>
  <inkml:trace contextRef="#ctx0" brushRef="#br0">3 0 13059,'-1'1'240,"1"0"1,0 0 0,-1 0 0,1 0-1,0 1 1,0-1 0,0 0-1,-1 0 1,1 0 0,0 0-1,1 0 1,-1 0 0,0 1 0,0-1-1,0 0 1,1 0 0,-1 0-1,0 0 1,1 0 0,-1 0-1,1 0 1,1 2 0,-1-1 76,1-1-1,0 1 1,0 0 0,0-1 0,0 1 0,0-1 0,0 1 0,0-1-1,1 0 1,1 1 0,4 0 162,0 1 0,0-1 0,0 0 0,0-1-1,11 1 1,16-4-259,1-1 0,-1-1 0,61-17-1,-55 11-2402,-41 10 2157,0 0 0,0 0 1,0 0-1,0 0 0,0 0 0,0-1 0,0 1 1,0 0-1,0 0 0,0 0 0,0 0 0,0 0 0,0 0 1,0-1-1,0 1 0,0 0 0,0 0 0,0 0 1,0 0-1,0 0 0,-1 0 0,1-1 0,0 1 1,0 0-1,0 0 0,0 0 0,0 0 0,0 0 0,0 0 1,0 0-1,-1 0 0,1 0 0,0 0 0,0 0 1,0-1-1,0 1 0,0 0 0,0 0 0,-1 0 1,1 0-1,0 0 0,0 0 0,0 0 0,0 0 0,-11 0-792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50.599"/>
    </inkml:context>
    <inkml:brush xml:id="br0">
      <inkml:brushProperty name="width" value="0.05" units="cm"/>
      <inkml:brushProperty name="height" value="0.05" units="cm"/>
    </inkml:brush>
  </inkml:definitions>
  <inkml:trace contextRef="#ctx0" brushRef="#br0">9 1 14283,'-9'20'1928,"9"-6"-775,5-4-361,7-3 1560,6 0-679,2-2-369,6-4-168,2-1-320,4 0-135,-1-1-281,-1-1-120,-2 2-336,-4 0-256,-7 5-785,-1-1 1834,-10 0-841,-2 0-104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51.684"/>
    </inkml:context>
    <inkml:brush xml:id="br0">
      <inkml:brushProperty name="width" value="0.05" units="cm"/>
      <inkml:brushProperty name="height" value="0.05" units="cm"/>
    </inkml:brush>
  </inkml:definitions>
  <inkml:trace contextRef="#ctx0" brushRef="#br0">12 4 8874,'-2'-2'264,"0"0"-272,-1 2-24,-2 0 848</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52.472"/>
    </inkml:context>
    <inkml:brush xml:id="br0">
      <inkml:brushProperty name="width" value="0.05" units="cm"/>
      <inkml:brushProperty name="height" value="0.05" units="cm"/>
    </inkml:brush>
  </inkml:definitions>
  <inkml:trace contextRef="#ctx0" brushRef="#br0">7 32 15379,'2'-24'8288,"-4"36"-7048,-1 17-1115,1-1 0,1 1 0,1 0 0,2 0 1,1-1-1,1 1 0,9 28 0,-13-56-108,0 1 0,0-1 0,1 0 0,-1 1 0,1-1 0,-1 0-1,1 0 1,0 0 0,-1 0 0,1 0 0,0 1 0,0-1 0,-1 0 0,1-1 0,0 1 0,0 0-1,0 0 1,0 0 0,1 0 0,-1-1 0,2 2 0,-2-2 6,0 0 1,0 0-1,1 0 1,-1 0-1,0-1 0,0 1 1,0 0-1,0 0 1,0-1-1,1 1 1,-1-1-1,0 1 0,0-1 1,0 1-1,0-1 1,0 0-1,0 0 1,1-1-1,5-5 126,-1 0 0,0-1 0,0 1 0,6-13 0,68-134 1015,-49 91-922,-26 58-203,-4 14-23,-3 13-11,-5 18 11,2 0 1,0 82 0,5-118-17,0 1 1,1-1-1,0 1 0,0-1 0,0 1 1,0-1-1,3 6 0,-3-9 1,-1 0-1,1 0 1,-1-1 0,1 1 0,-1 0-1,1 0 1,-1-1 0,1 1-1,0 0 1,-1-1 0,1 1 0,0-1-1,0 1 1,-1-1 0,1 1-1,0-1 1,0 1 0,0-1 0,0 0-1,-1 0 1,1 1 0,0-1-1,0 0 1,0 0 0,0 0 0,0 0-1,0 0 1,0 0 0,0 0-1,0 0 1,-1 0 0,1-1 0,0 1-1,0 0 1,0-1 0,0 1 0,0 0-1,-1-1 1,1 1 0,0-1-1,0 1 1,-1-1 0,2 0 0,9-9 65,0 1 0,-1-1 0,0-1 0,-1 0-1,12-19 1,6-5 103,-18 24-105,121-137 493,-112 127-1094,-18 15-775,-13 12 255,0 2 569,-4 1-141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52.907"/>
    </inkml:context>
    <inkml:brush xml:id="br0">
      <inkml:brushProperty name="width" value="0.05" units="cm"/>
      <inkml:brushProperty name="height" value="0.05" units="cm"/>
    </inkml:brush>
  </inkml:definitions>
  <inkml:trace contextRef="#ctx0" brushRef="#br0">103 1 18604,'1'4'5791,"-7"11"-2978,-16 32-2136,4-9-277,-21 65-101,34-87-285,1 0-1,1 0 1,0 0-1,-1 28 0,4-43-8,0 0 0,0 0-1,0-1 1,0 1 0,0 0-1,1 0 1,-1 0 0,0-1-1,0 1 1,0 0 0,1 0-1,-1-1 1,1 1 0,-1 0-1,0 0 1,1-1 0,-1 1-1,1 0 1,-1-1 0,1 1-1,0-1 1,-1 1 0,1-1-1,0 1 1,-1-1 0,1 1-1,0-1 1,-1 0 0,1 1-1,0-1 1,0 0 0,0 1-1,-1-1 1,1 0 0,0 0-1,0 0 1,0 0 0,-1 0-1,1 0 1,0 0 0,1 0-1,4-1 28,0 0-1,0 0 1,0-1-1,8-3 1,-8 4-12,183-70 384,-186 70-315,26-14-1500,-28 14 1335,0 0 0,0 1 0,-1-1-1,1 0 1,0 0 0,-1 0 0,1 0-1,0 0 1,-1 0 0,1 0 0,-1 0-1,1 0 1,-1 0 0,0 0 0,1 0-1,-1 0 1,0 0 0,0 0 0,0 0-1,0 0 1,0 0 0,0 0 0,0-1-1,0 1 1,0 0 0,-1 0-1,1-1 1,-6-11-611</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53.340"/>
    </inkml:context>
    <inkml:brush xml:id="br0">
      <inkml:brushProperty name="width" value="0.05" units="cm"/>
      <inkml:brushProperty name="height" value="0.05" units="cm"/>
    </inkml:brush>
  </inkml:definitions>
  <inkml:trace contextRef="#ctx0" brushRef="#br0">13 11 17460,'-13'-1'3017,"19"0"-410,21 0-240,131-1 767,-62-1-3230,0 6-3916,-88-5 3303,-4-1-246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54.392"/>
    </inkml:context>
    <inkml:brush xml:id="br0">
      <inkml:brushProperty name="width" value="0.05" units="cm"/>
      <inkml:brushProperty name="height" value="0.05" units="cm"/>
    </inkml:brush>
  </inkml:definitions>
  <inkml:trace contextRef="#ctx0" brushRef="#br0">31 9 13691,'-30'6'9657,"34"-4"-8542,7 0 146,175 12 2705,-177-14-3969,58 2 198,-62-3-240,1 1 0,-1-1 0,0 1 0,1-2 0,-1 1 1,0-1-1,0 1 0,0-1 0,8-4 0,-13 5 8,0 1 0,0 0 0,0 0 0,0 0 0,0-1 0,0 1 0,0 0 0,0 0 0,0 0 0,0-1 0,0 1 0,0 0 0,0 0 0,0 0 1,0-1-1,0 1 0,0 0 0,0 0 0,0 0 0,-1 0 0,1-1 0,0 1 0,0 0 0,0 0 0,0 0 0,0 0 0,0-1 0,-1 1 0,1 0 0,0 0 0,0 0 0,0 0 0,0 0 0,-1 0 0,1 0 0,0-1 0,0 1 0,0 0 0,0 0 0,-1 0 1,1 0-1,0 0 0,0 0 0,0 0 0,-1 0 0,1 0 0,0 0 0,-14-5-73,12 4-110,-12-5-263</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57.067"/>
    </inkml:context>
    <inkml:brush xml:id="br0">
      <inkml:brushProperty name="width" value="0.05" units="cm"/>
      <inkml:brushProperty name="height" value="0.05" units="cm"/>
    </inkml:brush>
  </inkml:definitions>
  <inkml:trace contextRef="#ctx0" brushRef="#br0">33 19 16940,'-3'21'6119,"-4"12"-4116,-1 1-1914,-3 35 1,10-51 28,-2 41 99,3-55-179,1 0 1,-1-1-1,0 1 0,1 0 0,0 0 0,0 0 1,0-1-1,1 1 0,-1 0 0,1-1 1,3 7-1,-4-9-16,0 0 1,0-1 0,0 1-1,-1 0 1,1-1-1,0 1 1,0 0 0,0-1-1,0 1 1,0-1-1,0 0 1,0 1-1,0-1 1,1 0 0,-1 0-1,0 1 1,0-1-1,0 0 1,0 0 0,0 0-1,0 0 1,0-1-1,1 1 1,-1 0-1,0 0 1,0-1 0,0 1-1,0 0 1,0-1-1,2 0 1,1-2 71,1 0 0,-1 1-1,0-2 1,1 1 0,5-6 0,29-35 314,-1-1 1,-3-2-1,53-91 1,-81 128-396,-6 11-2,-8 18-1,0 2-10,5-11-4,0 0-1,1 0 1,0 0 0,1-1-1,0 1 1,0 0-1,1 0 1,0 0-1,1 0 1,0-1 0,0 1-1,5 9 1,-7-18 12,1 0 0,-1 0-1,1 0 1,-1 0 0,1 0 0,0 0 0,-1-1 0,1 1 0,0 0-1,0 0 1,0-1 0,0 1 0,0 0 0,-1-1 0,1 1 0,0-1-1,0 1 1,0-1 0,1 1 0,-1-1 0,0 0 0,0 0 0,0 1-1,0-1 1,0 0 0,0 0 0,0 0 0,0 0 0,1 0 0,-1-1-1,0 1 1,0 0 0,0 0 0,0-1 0,0 1 0,0 0 0,0-1-1,0 1 1,0-1 0,2-1 0,4-2 81,0-1 0,-1-1 0,1 1 0,7-9 0,-9 9-35,9-8 87,107-113 756,-118 121-1047,-5 5-521,2 0 530,0 0-1,0 0 1,0 0-1,-1 1 0,1-1 1,0 0-1,0 0 0,0 0 1,0 0-1,-1 1 0,1-1 1,0 0-1,0 0 0,0 1 1,0-1-1,0 0 0,0 0 1,0 0-1,0 1 0,-1-1 1,1 0-1,0 0 0,0 1 1,0-1-1,0 0 0,0 0 1,0 1-1,0-1 0,0 0 1,1 1-1,2 3-897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38.483"/>
    </inkml:context>
    <inkml:brush xml:id="br0">
      <inkml:brushProperty name="width" value="0.05" units="cm"/>
      <inkml:brushProperty name="height" value="0.05" units="cm"/>
    </inkml:brush>
  </inkml:definitions>
  <inkml:trace contextRef="#ctx0" brushRef="#br0">144 26 18460,'1'-1'164,"0"0"0,0 1 0,-1-1 0,1 0 0,-1 0 0,1 0 0,0 1 0,-1-1 0,1 0 0,-1 0 0,0 0 0,1 0-1,-1 0 1,0 0 0,1 0 0,-1 0 0,0 0 0,0 0 0,0-2 0,-1 2-67,1 1 0,0-1 1,-1 1-1,1 0 0,-1-1 0,1 1 0,-1 0 0,1-1 0,-1 1 0,1 0 1,-1 0-1,1-1 0,-1 1 0,1 0 0,-1 0 0,0 0 0,1 0 0,-1 0 0,1 0 1,-1 0-1,1 0 0,-1 0 0,0 0 0,0 0 0,-5 1 195,0 0 0,1 0 0,-1 1 0,0 0 0,-7 3 0,4-1-252,1 0 0,-1 1 0,1 0-1,0 0 1,1 1 0,-1 0 0,1 0 0,0 0 0,0 1 0,-8 12 0,14-18-52,1 0 0,0 0 0,-1 0 0,1 0 0,-1 0 0,1 0 1,0 0-1,0 0 0,0 0 0,-1 0 0,1 0 0,0 0 0,0 0 1,0 0-1,1 0 0,-1 0 0,0 0 0,0 0 0,0 0 0,1 0 1,-1 0-1,1 0 0,-1-1 0,1 1 0,-1 0 0,1 0 0,-1 0 0,1 0 1,0-1-1,-1 1 0,1 0 0,0 0 0,0-1 0,-1 1 0,1-1 1,0 1-1,0-1 0,0 1 0,0-1 0,0 1 0,0-1 0,0 0 1,1 1-1,7 2-143,0-1 1,0 0 0,17 2 0,-17-3 74,7 1-82,-2 0-1,0 0 0,25 8-1,-37-10 153,1 1 1,0 0-1,-1 0 0,1 0 0,-1 1 0,1-1 0,-1 0 0,0 1 0,0 0 0,1-1 0,-1 1 1,0 0-1,0 0 0,-1 0 0,1 1 0,0-1 0,-1 0 0,1 1 0,-1-1 0,2 5 1,-3-5 20,0 0 0,0 0 0,0 0 0,0 0 1,0 0-1,-1 0 0,1 0 0,-1 0 1,1 0-1,-1 0 0,0 0 0,0 0 1,0 0-1,0 0 0,0-1 0,0 1 0,0 0 1,0-1-1,-1 1 0,1-1 0,-1 1 1,1-1-1,-1 0 0,0 1 0,-2 0 1,-4 4 99,0-1 0,0-1 0,0 1 0,-13 3 0,16-6-59,-1 1 51,-1 0 0,0-1 0,0 0 0,0 0-1,0 0 1,-1-1 0,1 0 0,0-1-1,-11 0 1,18 0-103,0 0 0,0 0-1,-1 0 1,1 0 0,0 0-1,0 0 1,-1 0 0,1 0 0,0 0-1,0 0 1,0 0 0,-1 0-1,1-1 1,0 1 0,0 0-1,0 0 1,-1 0 0,1 0 0,0 0-1,0-1 1,0 1 0,0 0-1,0 0 1,-1 0 0,1 0-1,0-1 1,0 1 0,0 0 0,0 0-1,0 0 1,0-1 0,0 1-1,0 0 1,0 0 0,0-1-1,0 1 1,0 0 0,0 0 0,0 0-1,0-1 1,0 1 0,0 0-1,0 0 1,0-1 0,9-10-379,16-7-563,51-27-1562,76-49-1659,-125 74 4147,39-35 0,-62 51 286,13-13 262,-12 14 394,-7 10 1049,-5 5-1677,1 2 0,0-1 0,1 1-1,1 0 1,0 0 0,1 0-1,0 1 1,1-1 0,1 1 0,0-1-1,2 21 1,-1-32-321,1 0 1,-1 0-1,1-1 1,0 1-1,0 0 0,-1-1 1,2 1-1,-1 0 0,0-1 1,1 0-1,-1 1 1,1-1-1,-1 0 0,1 1 1,0-1-1,0 0 0,0-1 1,1 1-1,3 3 1,-4-5-59,0 1 0,0 0 1,0 0-1,0-1 0,0 1 1,0-1-1,0 0 0,0 1 1,0-1-1,0 0 0,0 0 1,0-1-1,0 1 0,0 0 1,1-1-1,-1 1 0,0-1 1,0 0-1,0 1 0,-1-1 1,1 0-1,0 0 0,0 0 0,0-1 1,-1 1-1,1 0 0,1-3 1,4-2-66,-1-2 0,0 1 1,0-1-1,-1 1 0,0-1 1,-1-1-1,5-10 0,14-34-636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58.686"/>
    </inkml:context>
    <inkml:brush xml:id="br0">
      <inkml:brushProperty name="width" value="0.05" units="cm"/>
      <inkml:brushProperty name="height" value="0.05" units="cm"/>
    </inkml:brush>
  </inkml:definitions>
  <inkml:trace contextRef="#ctx0" brushRef="#br0">308 282 13483,'15'-12'956,"0"0"0,0-1-1,-2 0 1,1-1 0,10-17 0,-19 25-588,-1 0 1,0 0 0,0-1-1,-1 0 1,0 0 0,0 0-1,0 0 1,-1 0 0,0-1-1,-1 1 1,0-1-1,0 1 1,0-1 0,-1 1-1,-1-15 1,0 20-324,1-1 0,-1 0-1,1 0 1,-1 1 0,0-1 0,0 0 0,0 1-1,0-1 1,-1 1 0,1-1 0,-1 1 0,1-1-1,-1 1 1,0 0 0,0 0 0,0 0 0,0 0-1,0 0 1,-1 1 0,1-1 0,0 1 0,-1-1 0,1 1-1,-1 0 1,0 0 0,1 0 0,-1 0 0,0 0-1,0 1 1,1-1 0,-1 1 0,0 0 0,0 0-1,0 0 1,0 0 0,1 0 0,-1 1 0,0-1-1,0 1 1,1 0 0,-1 0 0,0 0 0,1 0-1,-1 0 1,1 0 0,-5 3 0,-2 4-38,-1 0 1,1 0-1,1 1 1,0 0-1,0 1 1,1-1-1,0 2 1,0-1-1,1 1 1,-9 22-1,2 3 13,1 0-1,-9 46 0,14-48 32,2 1 1,2 0-1,1 0 1,4 66-1,7-25 46,21 86 0,-29-160-112,-1 1 0,1-1 0,-1 1 0,0-1 0,0 1 1,1-1-1,-2 0 0,1 5 0,0-7 3,0 0 0,0 1-1,0-1 1,-1 0 0,1 0 0,0 0-1,0 0 1,0 0 0,0 0 0,0 0-1,0 0 1,0 1 0,0-1 0,0 0-1,-1 0 1,1 0 0,0 0 0,0 0 0,0 0-1,0 0 1,0 0 0,0 0 0,-1 0-1,1 0 1,0 0 0,0 0 0,0 0-1,0 0 1,0 0 0,0 0 0,-1 0-1,1 0 1,0 0 0,0 0 0,0 0-1,0 0 1,0 0 0,0 0 0,-1 0-1,1 0 1,0 0 0,0 0 0,0-1-1,-10-9-791,-104-129-8719,29 53 8607,85 86 1035,-1 0-1,1-1 1,-1 1 0,1 0 0,-1-1 0,1 1 0,-1-1 0,1 1 0,-1-1-1,1 1 1,-1-1 0,1 0 0,0 1 0,0-1 0,-1 1 0,1-1 0,0 0-1,0 1 1,0-1 0,-1 0 0,1 1 0,0-1 0,0 0 0,0 1 0,0-1-1,0 0 1,0 1 0,0-1 0,1 0 0,-1 1 0,0-1 0,0 0-1,0 1 1,1-1 0,-1 1 0,0-1 0,1 0 0,-1 1 0,0-1 0,1 1-1,-1-1 1,1 1 0,-1-1 0,1 1 0,-1-1 0,1 1 0,-1 0 0,1-1-1,0 1 1,-1 0 0,1 0 0,0-1 0,-1 1 0,1 0 0,-1 0 0,2-1-1,6-2 512,1 1 0,-1 0-1,13-2 1,-15 2-410,113-11 1680,-7 1-4838,-98 9 2426,-4-2-200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06.212"/>
    </inkml:context>
    <inkml:brush xml:id="br0">
      <inkml:brushProperty name="width" value="0.05" units="cm"/>
      <inkml:brushProperty name="height" value="0.05" units="cm"/>
    </inkml:brush>
  </inkml:definitions>
  <inkml:trace contextRef="#ctx0" brushRef="#br0">126 56 13491,'-1'-4'430,"0"0"1,0 1 0,0-1-1,-1 0 1,1 1-1,-1-1 1,0 1 0,0-1-1,0 1 1,0 0-1,-5-5 1,6 7-300,0 0 1,0 1 0,1-1-1,-1 0 1,0 1-1,-1-1 1,1 0 0,0 1-1,0-1 1,0 1 0,0 0-1,0-1 1,0 1-1,-1 0 1,1 0 0,0-1-1,0 1 1,0 0-1,-1 0 1,1 0 0,0 1-1,0-1 1,0 0-1,-1 0 1,1 1 0,0-1-1,0 0 1,0 1-1,0 0 1,0-1 0,0 1-1,0-1 1,0 1-1,0 0 1,0 0 0,0 0-1,0-1 1,1 1-1,-1 0 1,0 0 0,0 2-1,-2 1-42,0 0 0,1 0 0,0 0 0,0 0-1,0 0 1,0 1 0,1-1 0,0 1 0,-2 9 0,-1 47 113,2-29-34,-9 78 214,-8 120 329,19-198-780,0 0-1,3-1 1,0 1 0,2-1 0,11 34 0,-12-54-692,0-11-188,-3-1 885,-1 0 0,1 0 0,-1-1 1,1 1-1,-1 0 0,0 0 0,1-1 0,-1 1 1,0 0-1,0 0 0,0-1 0,0-1 0,-2-22-521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06.624"/>
    </inkml:context>
    <inkml:brush xml:id="br0">
      <inkml:brushProperty name="width" value="0.05" units="cm"/>
      <inkml:brushProperty name="height" value="0.05" units="cm"/>
    </inkml:brush>
  </inkml:definitions>
  <inkml:trace contextRef="#ctx0" brushRef="#br0">36 1 16179,'0'3'661,"-1"0"0,0 0-1,0 1 1,0-1-1,0 0 1,-1 0-1,-1 3 1,-5 12 856,3-1-1030,1-1-1,1 2 1,0-1 0,1 0 0,1 0-1,2 27 1,2-13-1363,2 0 0,14 51 0,-17-73-404,-7-11 33,-2-7 354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07.056"/>
    </inkml:context>
    <inkml:brush xml:id="br0">
      <inkml:brushProperty name="width" value="0.05" units="cm"/>
      <inkml:brushProperty name="height" value="0.05" units="cm"/>
    </inkml:brush>
  </inkml:definitions>
  <inkml:trace contextRef="#ctx0" brushRef="#br0">9 37 14499,'-4'-8'2017,"0"-1"-1145,4 3-256,7 4 1160,4 0-528,2 1-191,9 1-313,2-2-280,9 2-576,3 0-472,1-3 552,0 0-168,-6 2-128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07.446"/>
    </inkml:context>
    <inkml:brush xml:id="br0">
      <inkml:brushProperty name="width" value="0.05" units="cm"/>
      <inkml:brushProperty name="height" value="0.05" units="cm"/>
    </inkml:brush>
  </inkml:definitions>
  <inkml:trace contextRef="#ctx0" brushRef="#br0">0 0 15963,'7'66'4613,"-3"-27"-2585,14 68 0,-15-94-1895,0 0-6,1 1-1,0-1 1,1 0-1,0 0 1,9 14-1,-13-24-94,0-1-1,1 0 1,0 0 0,-1 0 0,1 0-1,0 0 1,0 0 0,0 0-1,0-1 1,0 1 0,0-1-1,0 0 1,1 1 0,-1-1 0,0 0-1,1 0 1,-1 0 0,1-1-1,-1 1 1,1-1 0,0 1 0,-1-1-1,1 0 1,-1 0 0,1 0-1,0 0 1,-1 0 0,1-1-1,-1 1 1,1-1 0,-1 0 0,1 0-1,-1 0 1,4-1 0,7-5 55,0 0 0,0-1 1,-1 0-1,0-1 0,0 0 1,-1-1-1,0 0 1,-1-1-1,0 0 0,-1-1 1,0 0-1,-1 0 0,10-19 1,-18 29-84,1 0 0,0 0 1,-1 0-1,1 1 0,-1-1 1,0 0-1,0 0 0,1 0 1,-1 0-1,-1 0 0,1 0 1,0-3-1,0 5-3,-1 0 1,1-1-1,0 1 0,0 0 1,0-1-1,0 1 0,0 0 0,-1-1 1,1 1-1,0 0 0,0-1 1,0 1-1,-1 0 0,1 0 0,0 0 1,0-1-1,-1 1 0,1 0 0,0 0 1,-1 0-1,1-1 0,0 1 1,0 0-1,-1 0 0,1 0 0,0 0 1,-1 0-1,0 0 0,0 0 1,0 0-1,0 0 1,0 1-1,0-1 0,0 0 1,0 1-1,0-1 1,1 1-1,-1-1 0,0 1 1,0-1-1,0 1 1,-1 1-1,0 1 0,0 0 0,-1 0 0,1 0 0,0 0 0,0 0 0,1 1 0,-1-1 0,1 1 0,-1-1 0,1 1 0,0 0 0,1-1 0,-1 1 0,1 0 0,-1 0 0,1-1 0,0 1 0,1 0 0,-1 0 0,1-1 0,-1 1 0,1 0-1,0-1 1,0 1 0,1 0 0,-1-1 0,4 6 0,-4-6 6,1-1-1,-1 1 0,1 0 1,0-1-1,0 0 0,0 1 0,0-1 1,1 0-1,-1 0 0,0 0 1,1 0-1,-1 0 0,1-1 1,5 3-1,-5-3 7,-1-1 0,0 1 0,1-1 0,-1 1 0,1-1 0,-1 0 0,1 0 0,-1 0 0,0-1 0,1 1 0,-1 0 0,1-1 0,-1 0 0,0 0 0,1 1 0,-1-1 0,0 0 0,0-1 0,0 1 0,0 0 0,3-3 0,1-1 61,1-1 1,-1-1-1,0 1 0,0-1 0,-1 0 1,0 0-1,0-1 0,-1 1 1,7-17-1,-6 13-241,-1 0 0,0-1 0,-1 0 0,-1 0-1,0 1 1,1-25 0,-5 47-4083,3-5 3290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07.846"/>
    </inkml:context>
    <inkml:brush xml:id="br0">
      <inkml:brushProperty name="width" value="0.05" units="cm"/>
      <inkml:brushProperty name="height" value="0.05" units="cm"/>
    </inkml:brush>
  </inkml:definitions>
  <inkml:trace contextRef="#ctx0" brushRef="#br0">243 11 19604,'-29'-6'1893,"25"5"-1704,0 0 1,0 0 0,0 0 0,0 1 0,-1-1-1,1 1 1,-4 0 0,6 1-135,0-1 1,1 0-1,-1 1 1,1 0-1,-1-1 1,1 1-1,-1 0 1,1 0 0,0 0-1,-1 0 1,1 0-1,0 0 1,0 0-1,-1 0 1,1 1-1,0-1 1,0 0-1,0 1 1,1-1-1,-1 0 1,0 1-1,-1 2 1,-4 17 15,0 1-1,1 0 1,1 0-1,1 0 1,0 23 0,-2 0-44,-1 12-20,2 1 1,2 0 0,4-1 0,1 1 0,17 84-1,-34-190-1108,-2 1 0,-2 0 1,-28-51-1,31 67 1250,14 27-95,-3-2 135,1-1 0,0 0 0,1 0 0,-2-8 0,4 14-135,-1 0 0,1 0 0,0 0 0,0 0 0,-1 0 0,1 0 0,0 0 0,0 0 0,0 0 0,1 0 0,-1 0 0,0 0 0,0 0 0,0 0 0,1 0 0,-1 0 0,0 0 0,1 0 0,-1 0 0,1 1 0,-1-1 0,1 0 0,0 0 0,-1 0 0,1 1-1,0-1 1,-1 0 0,1 0 0,0 1 0,0-1 0,0 1 0,0-1 0,-1 1 0,1-1 0,0 1 0,0 0 0,2-1 0,19-2 270,-1 1 0,1 1-1,-1 1 1,23 2 0,3 0-247,-10-1-81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11.313"/>
    </inkml:context>
    <inkml:brush xml:id="br0">
      <inkml:brushProperty name="width" value="0.05" units="cm"/>
      <inkml:brushProperty name="height" value="0.05" units="cm"/>
    </inkml:brush>
  </inkml:definitions>
  <inkml:trace contextRef="#ctx0" brushRef="#br0">94 16 14155,'-1'-1'247,"-1"-1"0,1 1 0,0 0 0,-1 0 0,1 0 0,-1 0 0,1 0 0,-1 0 0,0 0-1,1 0 1,-1 0 0,0 1 0,-2-2 0,3 3-169,0-1-1,0 0 1,0 0-1,0 1 0,0-1 1,1 0-1,-1 1 1,0-1-1,0 1 0,0-1 1,1 1-1,-1-1 1,0 1-1,0 0 1,1-1-1,-1 1 0,1 0 1,-1-1-1,0 1 1,1 0-1,0 0 1,-1 0-1,1 0 0,-1-1 1,1 1-1,0 0 1,0 0-1,-1 0 1,1 2-1,-9 35 563,1 0-1,2 1 1,-2 49 0,4-34-230,-7 61 522,7 153 1,4-268-926,0 0-1,0 0 0,0 0 1,0 0-1,0 0 0,0 0 1,0 0-1,0 0 0,0 0 1,0 0-1,0 0 0,0 0 1,1 0-1,-1 0 0,0 0 1,0 0-1,0 0 0,0 0 1,0 0-1,0 0 1,0 0-1,0 0 0,0 0 1,0 0-1,0 0 0,0 0 1,0 0-1,0 1 0,1-1 1,-1 0-1,0 0 0,0 0 1,0 0-1,0 0 0,0 0 1,0 0-1,0 0 0,0 0 1,0 0-1,0 0 0,0 0 1,0 1-1,0-1 0,0 0 1,0 0-1,0 0 0,0 0 1,0 0-1,0 0 0,0 0 1,0 0-1,0 0 1,0 0-1,0 0 0,0 1 0,2-8 131,39-160 773,-8 25-655,-20 95-230,1 0 1,3 1-1,1 1 1,35-61 0,-49 100-23,-1 1 1,1-1 0,0 1 0,0 0-1,1 1 1,-1-1 0,1 1 0,7-5 0,-10 8-5,0 0 1,0 0-1,0 0 1,0 0-1,0 0 1,0 1-1,0-1 1,0 1-1,0-1 1,0 1-1,1 0 1,-1 0-1,0 0 1,0 0-1,1 0 1,-1 0-1,0 1 1,0-1-1,0 1 1,0 0-1,0-1 1,0 1-1,0 0 1,0 0-1,0 0 1,0 1-1,3 2 1,1 1-6,-1 1 0,0 0 0,0 0 0,0 0 0,-1 1 0,0 0 0,0 0 0,-1 0 0,0 0 0,0 0 0,0 1 0,-1-1 0,0 1 0,-1 0 0,0-1 0,0 1 0,-1 0 0,1 0 0,-2 0 0,1 0 0,-1-1 0,0 1 0,-1 0 0,0 0 0,0-1 0,-1 1 0,-5 11 0,4-15 13,1 1 0,-1-1 1,0 0-1,-1 0 0,1 0 1,-1-1-1,0 1 0,1-1 1,-1 0-1,-1-1 1,1 1-1,0-1 0,-1 0 1,-9 2-1,12-3-69,-1 0 1,0 0-1,-1 0 0,1-1 1,0 0-1,0 1 0,0-1 0,0-1 1,0 1-1,0-1 0,0 0 1,0 1-1,0-2 0,0 1 1,0 0-1,0-1 0,1 0 1,-1 0-1,1 0 0,-1 0 0,-3-4 1,6 6 27,1 0 0,-1-1 0,1 1 0,0 0 0,-1 0 0,1-1 0,-1 1 0,1 0 1,0-1-1,-1 1 0,1 0 0,0-1 0,0 1 0,-1-1 0,1 1 0,0-1 0,0 1 0,0-1 1,-1 1-1,1 0 0,0-1 0,0 1 0,0-1 0,0 1 0,0-1 0,0 1 0,0-1 0,0 1 1,0-1-1,0 1 0,0-1 0,0 1 0,0-1 0,1 1 0,-1-1 0,0 1 0,0-1 0,1 1 0,-1 0 1,1-2-1,0 2-17,0-1 1,1 0 0,-1 1 0,1-1 0,-1 1-1,0-1 1,1 1 0,-1 0 0,1 0-1,0-1 1,-1 1 0,2 0 0,19 0-533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11.827"/>
    </inkml:context>
    <inkml:brush xml:id="br0">
      <inkml:brushProperty name="width" value="0.05" units="cm"/>
      <inkml:brushProperty name="height" value="0.05" units="cm"/>
    </inkml:brush>
  </inkml:definitions>
  <inkml:trace contextRef="#ctx0" brushRef="#br0">243 73 15235,'2'-2'344,"1"0"-44,-1-1-1,1 0 1,-1 0 0,0 0 0,0 0 0,0 0-1,0 0 1,0 0 0,-1 0 0,1-1-1,-1 1 1,0-1 0,0 1 0,0-1 0,-1 0-1,1-4 1,-1 7-216,-1 1-1,1-1 0,0 0 1,0 1-1,-1-1 1,1 1-1,0-1 1,-1 1-1,1-1 0,-1 1 1,1-1-1,-1 1 1,1-1-1,-1 1 1,1-1-1,-1 1 0,1 0 1,-1-1-1,0 1 1,1 0-1,-1 0 1,0-1-1,1 1 0,-1 0 1,0 0-1,1 0 1,-1 0-1,0 0 1,1 0-1,-1 0 0,0 0 1,1 0-1,-1 0 1,0 0-1,1 0 1,-1 0-1,1 1 0,-1-1 1,0 0-1,0 1 1,-31 11 973,30-11-981,-16 8 84,1 1 0,0 1 0,1 0-1,1 1 1,-1 0 0,2 1-1,0 1 1,0 1 0,2 0 0,0 0-1,0 1 1,-13 27 0,23-39-124,0 1 1,0 0-1,0 0 1,1 0-1,-1 0 1,1 1-1,1-1 0,-1 0 1,1 9-1,0-12-27,0 0-1,0 0 1,1 0-1,-1 0 0,1-1 1,0 1-1,-1 0 1,1 0-1,0 0 0,0-1 1,0 1-1,0 0 1,0-1-1,1 1 1,-1-1-1,0 1 0,1-1 1,-1 0-1,1 0 1,-1 1-1,1-1 0,0 0 1,0 0-1,-1-1 1,1 1-1,0 0 1,3 0-1,7 2-140,1 0 1,0-1 0,0-1-1,0 0 1,0-1-1,0 0 1,22-4-1,89-23-1939,-119 26 2028,30-8-488,-1-1-177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12.213"/>
    </inkml:context>
    <inkml:brush xml:id="br0">
      <inkml:brushProperty name="width" value="0.05" units="cm"/>
      <inkml:brushProperty name="height" value="0.05" units="cm"/>
    </inkml:brush>
  </inkml:definitions>
  <inkml:trace contextRef="#ctx0" brushRef="#br0">0 51 19540,'4'13'2153,"-1"-6"-1249,-3-4-352,2-1 1136,-1 3-463,1-5-473,2 0-376,0-3-1096,-2-4-1985,-4-12 2353,-4-4-392,1-6-304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12.826"/>
    </inkml:context>
    <inkml:brush xml:id="br0">
      <inkml:brushProperty name="width" value="0.05" units="cm"/>
      <inkml:brushProperty name="height" value="0.05" units="cm"/>
    </inkml:brush>
  </inkml:definitions>
  <inkml:trace contextRef="#ctx0" brushRef="#br0">9 1 16812,'-1'0'168,"0"1"0,1-1 0,-1 1 0,1-1 0,-1 1 0,1-1 0,-1 1 0,1-1 0,-1 1 0,1 0 0,-1-1 0,1 1 0,0 0 0,0-1 0,-1 1 0,1 0 0,0 0 0,0-1 0,0 1 0,0 0 0,-1 0 0,1-1 0,0 1 0,1 0 0,-1 0 0,0 0 0,0 1 0,0 1 457,-1 21 624,1 169 1692,0-190-2908,1 1 0,-1-1 0,1 0 0,0 0-1,0 1 1,0-1 0,3 6 0,-4-8-23,1-1-1,-1 1 1,0 0 0,1-1-1,-1 1 1,1-1-1,0 1 1,-1-1-1,1 1 1,-1-1 0,1 1-1,0-1 1,-1 0-1,1 1 1,0-1 0,0 0-1,-1 0 1,1 1-1,0-1 1,0 0 0,-1 0-1,1 0 1,0 0-1,0 0 1,0 0 0,-1 0-1,1 0 1,0 0-1,0 0 1,-1-1-1,1 1 1,0 0 0,0 0-1,-1-1 1,1 1-1,0 0 1,-1-1 0,1 1-1,0-1 1,11-8 70,-1-1 1,0 0 0,0 0-1,-2-1 1,1-1-1,-1 1 1,9-16-1,3-4 49,-5 8-51,-13 18-60,1-1 1,-1 1-1,1 0 0,0 0 1,0 0-1,1 0 0,7-5 0,-12 10-16,0 0-1,0 0 0,0-1 0,1 1 0,-1 0 1,0 0-1,0 0 0,0 0 0,1 0 1,-1 0-1,0 0 0,0-1 0,0 1 0,1 0 1,-1 0-1,0 0 0,0 0 0,0 0 1,1 0-1,-1 0 0,0 0 0,0 0 0,1 0 1,-1 0-1,0 0 0,0 0 0,0 1 0,1-1 1,-1 0-1,0 0 0,0 0 0,0 0 1,1 0-1,-1 0 0,0 1 0,2 8 18,-4 16-11,2-24-7,-20 86 24,12-55-27,1 0 0,-4 40 0,11-71 3,0 0 0,0 1 0,0-1-1,0 1 1,0-1 0,0 1 0,0-1 0,0 0 0,0 1 0,1-1 0,-1 1-1,1-1 1,-1 0 0,1 1 0,-1-1 0,1 0 0,0 0 0,0 1 0,0-1-1,1 2 1,-1-3 3,0 1-1,0-1 0,0 1 1,0-1-1,0 0 0,1 1 0,-1-1 1,0 0-1,0 0 0,0 0 1,1 0-1,-1 0 0,0 0 1,0 0-1,0 0 0,0 0 0,1-1 1,-1 1-1,1-1 0,6-2 37,0-1 0,-1 1 0,0-2-1,1 1 1,8-8 0,5-5 73,0-2 1,-1 0 0,-1-1-1,-1 0 1,-1-2 0,-1 0 0,15-27-1,-29 45 19,7-18-989,-9 22 825,0-1 0,1 1 0,-1-1 0,0 1 1,0-1-1,0 1 0,0-1 0,0 0 0,0 1 0,0-1 0,0 1 0,0-1 1,0 1-1,0-1 0,-1 1 0,1-1 0,0 1 0,0-1 0,0 1 1,-1-1-1,1 1 0,0 0 0,-1-1 0,1 1 0,0-1 0,-1 1 1,1 0-1,0-1 0,-1 1 0,1 0 0,-1-1 0,1 1 0,-1 0 0,1 0 1,-1-1-1,0 1 0,-13-5-364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38.904"/>
    </inkml:context>
    <inkml:brush xml:id="br0">
      <inkml:brushProperty name="width" value="0.05" units="cm"/>
      <inkml:brushProperty name="height" value="0.05" units="cm"/>
    </inkml:brush>
  </inkml:definitions>
  <inkml:trace contextRef="#ctx0" brushRef="#br0">35 1 17468,'-11'10'1640,"1"4"-1288,2 3-248,3 3 656,8 3 1009,1-3-1465,10-7-16,3 0-16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13.471"/>
    </inkml:context>
    <inkml:brush xml:id="br0">
      <inkml:brushProperty name="width" value="0.05" units="cm"/>
      <inkml:brushProperty name="height" value="0.05" units="cm"/>
    </inkml:brush>
  </inkml:definitions>
  <inkml:trace contextRef="#ctx0" brushRef="#br0">152 175 14363,'50'-68'3707,"-45"61"-3053,-1 0-1,0 0 1,-1-1 0,0 0 0,0 1-1,0-1 1,2-16 0,-5 23-575,1 0 1,-1-1 0,0 1 0,0 0 0,0 0-1,0 0 1,0 0 0,0 0 0,0 0-1,0 0 1,0-1 0,-1 1 0,1 0 0,0 0-1,-1 0 1,1 0 0,-1 0 0,1 0 0,-1 0-1,1 0 1,-1 0 0,0 1 0,0-1-1,1 0 1,-2-1 0,0 2-25,1-1 0,0 1 0,-1 0 0,1-1 0,-1 1 0,1 0 0,-1 0 0,1 0 0,-1 0 0,1 0 0,-1 0 0,1 0 0,-1 1 0,1-1 0,0 1 0,-3 0 0,-2 1 2,-1 1 0,1 1 1,-1-1-1,1 1 0,0 0 0,-8 7 1,4 0-46,1 0 1,0 0 0,1 1 0,0 1-1,1-1 1,1 1 0,0 0-1,0 1 1,-5 18 0,3-2 48,2 0 0,0 0 0,-1 43-1,6-55-18,1 0 0,1 0 0,0 1 0,2-1 0,0 0 1,1 0-1,0-1 0,2 1 0,0-1 0,1 0 0,0-1 0,2 1 0,16 23 0,-19-31 121,4 6-734,-21-24-662,-12-19-1299,-25-36 0,41 55 2279,1-1-1,0-1 1,1 1-1,0-1 1,0 0-1,1 0 1,-4-21-1,8 29 392,0 1 1,-1-1-1,1 1 0,0 0 0,1-1 1,-1 1-1,0-1 0,1 1 0,-1 0 1,1-1-1,0 1 0,0 0 0,0-1 1,0 1-1,0 0 0,0 0 0,0 0 1,1 0-1,1-2 0,1 0 112,0 1 0,-1 0-1,1 0 1,0 1 0,1-1 0,-1 1 0,0 0-1,1 0 1,5-2 0,6 0 247,1 0-1,0 1 1,0 0-1,26 1 1,-34 2-524,18-1-46,-26 1 72,0 0-1,0 0 1,0-1 0,0 1 0,0 0-1,0-1 1,-1 1 0,1-1-1,0 1 1,0-1 0,0 1 0,0-1-1,0 1 1,-1-1 0,1 0-1,0 1 1,0-1 0,-1 0 0,1 0-1,0 0 1,0-1 0,2-15-67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14.869"/>
    </inkml:context>
    <inkml:brush xml:id="br0">
      <inkml:brushProperty name="width" value="0.05" units="cm"/>
      <inkml:brushProperty name="height" value="0.05" units="cm"/>
    </inkml:brush>
  </inkml:definitions>
  <inkml:trace contextRef="#ctx0" brushRef="#br0">159 62 13411,'-1'-10'1101,"0"2"-63,0 0 1,1 0 0,0-1 0,1-10 0,0 34 3853,1 17-4121,-3 52 280,-1-32-809,2 1 0,10 65 0,0-79-183,-9-37-101,-1 0 0,1 0-1,0 0 1,0-1 0,0 1-1,0 0 1,0-1 0,0 1-1,0 0 1,1-1-1,-1 0 1,0 1 0,1-1-1,-1 0 1,1 0 0,0 0-1,3 2 1,-5-3-15,0 0-1,1 0 1,-1 0 0,0 0-1,1 0 1,-1 0 0,1 0-1,-1 0 1,0 0 0,1 0-1,-1 0 1,1 0 0,-1 0-1,0 0 1,1-1 0,-1 1-1,0 0 1,1 0 0,-1 0-1,0-1 1,1 1 0,-1 0-1,0 0 1,0-1 0,1 1-1,-1 0 1,0-1 0,0 1-1,1 0 1,-1-1 0,0 1-1,0 0 1,0-1 0,0 1-1,0 0 1,0-1 0,1 1 0,-1-1-1,0 1 1,0 0 0,0-1-1,0 1 1,0-1 0,-2-19-2419,0 14 1765,-1-1 0,0 1 0,0-1 1,-1 1-1,0 0 0,0 1 1,0-1-1,0 0 0,-9-6 0,-51-43-1905,57 49 2521,-66-44 2424,51 35 1109,45 15 3456,21 0-5682,205 2-832,-232-2-654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15.471"/>
    </inkml:context>
    <inkml:brush xml:id="br0">
      <inkml:brushProperty name="width" value="0.05" units="cm"/>
      <inkml:brushProperty name="height" value="0.05" units="cm"/>
    </inkml:brush>
  </inkml:definitions>
  <inkml:trace contextRef="#ctx0" brushRef="#br0">22 77 15675,'-4'-2'436,"-12"-4"3176,14 3-1557,11 1-493,158-30 3288,-8 2-5011,-156 29 62,1 1 1,-1 0 0,1 0-1,0 0 1,-1 0-1,1 0 1,-1 1 0,1 0-1,0 0 1,5 2 0,-8-3 85,0 1 1,-1-1 0,1 0 0,-1 1 0,1-1-1,-1 1 1,1-1 0,-1 1 0,1-1-1,-1 1 1,1-1 0,-1 1 0,0 0 0,1-1-1,-1 1 1,0 0 0,1-1 0,-1 1-1,0 0 1,0-1 0,0 2 0,0 0-8,0 0-1,0-1 1,0 1 0,-1 0 0,1-1 0,-1 1-1,1-1 1,-1 1 0,0-1 0,0 1 0,0-1-1,1 1 1,-3 1 0,-9 12-425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15.887"/>
    </inkml:context>
    <inkml:brush xml:id="br0">
      <inkml:brushProperty name="width" value="0.05" units="cm"/>
      <inkml:brushProperty name="height" value="0.05" units="cm"/>
    </inkml:brush>
  </inkml:definitions>
  <inkml:trace contextRef="#ctx0" brushRef="#br0">1 25 17492,'11'2'2000,"8"-2"-1040,3-1-384,9-5 1041,3 2-281,7-3-456,-3 2-296,-2 1-808,-3 4-616,-6 0 712,1 3-152,-8-3-112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16.474"/>
    </inkml:context>
    <inkml:brush xml:id="br0">
      <inkml:brushProperty name="width" value="0.05" units="cm"/>
      <inkml:brushProperty name="height" value="0.05" units="cm"/>
    </inkml:brush>
  </inkml:definitions>
  <inkml:trace contextRef="#ctx0" brushRef="#br0">1 36 16315,'1'1'239,"0"0"0,-1-1 0,0 1 0,1-1 0,-1 1 0,1 0 0,-1-1 0,0 1 0,1 0 0,-1 0 0,0-1 0,0 1 0,0 0 0,1 0 0,-1-1 0,0 1 0,0 0 0,0 0 0,0-1 0,0 1 0,-1 0 0,1 0 0,0-1 0,0 2 0,-3 35 1478,1-19-981,2-9-554,0 72 828,0-73-957,1 1 0,0-1 1,1 1-1,0-1 0,1 0 0,-1 1 0,6 8 0,-7-15-40,0 0 0,0 0 0,0-1 0,0 1 0,0 0 0,0-1 0,1 1 0,-1-1 0,0 1 0,1-1 0,0 1 0,-1-1 0,1 0 0,0 0 0,-1 0 1,1 0-1,0 0 0,0 0 0,0-1 0,2 2 0,-1-2 9,0 0 1,0 0 0,0 0-1,-1-1 1,1 1 0,0-1 0,0 1-1,-1-1 1,1 0 0,-1 0-1,1 0 1,-1 0 0,4-2 0,5-5 79,1 0 0,-1-1 0,-1-1 0,15-15 0,-24 24-98,27-33 362,-1-1-1,39-66 1,-52 78-244,-23 46-45,1 0 1,-8 39 0,9-36-58,4-13-19,-9 43-26,11-53 27,1 0-1,0 0 1,0 1-1,0-1 1,0 0-1,0 0 1,0 1-1,1-1 1,0 0-1,0 0 1,0 0-1,0 0 1,3 6 0,-4-8-2,1 0 1,0 0 0,1 0 0,-1 0 0,0 0 0,0 0 0,0 0 0,0-1-1,1 1 1,-1 0 0,0-1 0,1 1 0,-1-1 0,1 1 0,-1-1 0,0 0 0,1 1-1,-1-1 1,1 0 0,-1 0 0,1 0 0,-1 0 0,1 0 0,-1-1 0,0 1 0,1 0-1,-1-1 1,1 1 0,-1-1 0,0 1 0,1-1 0,1-1 0,6-2 6,-1-1 0,0 0 1,13-11-1,-21 15-5,21-15 76,-1-2 0,-1 0 0,0-2 0,-1 0 1,29-44-1,-46 61-182,0 1 1,0-1-1,1 0 1,-2 1-1,1-1 1,0 0-1,0 0 1,-1 1-1,0-1 1,0 0-1,1 0 1,-1 0-1,-1 0 1,1 0-1,-1-4 1,-1 0-360,-1-1 0,1 1 0,-1 0 0,-7-11-1,-1 1-288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16.892"/>
    </inkml:context>
    <inkml:brush xml:id="br0">
      <inkml:brushProperty name="width" value="0.05" units="cm"/>
      <inkml:brushProperty name="height" value="0.05" units="cm"/>
    </inkml:brush>
  </inkml:definitions>
  <inkml:trace contextRef="#ctx0" brushRef="#br0">116 1 16620,'-4'6'2883,"-13"21"-84,-23 49 1,29-49-2486,0 0 1,2 1-1,1 0 0,-4 31 1,10-52-291,1 0 0,1 0 1,-1 0-1,1 0 1,1 0-1,-1 0 0,2 8 1,-1-13-15,0 0-1,-1 0 1,1 0 0,0 0 0,0-1 0,0 1 0,0 0 0,0 0 0,0-1 0,0 1-1,1 0 1,-1-1 0,1 0 0,-1 1 0,1-1 0,-1 0 0,1 0 0,0 0-1,0 0 1,0 0 0,-1 0 0,1 0 0,0 0 0,0-1 0,0 1 0,0-1-1,0 0 1,3 1 0,6-1 48,1 0 0,0 0 0,0-1 0,-1-1-1,1 0 1,-1 0 0,15-6 0,76-33-1384,-98 39 1289,0 0 0,0 0 0,0 0 0,0-1 0,-1 1-1,1-1 1,-1 0 0,0 0 0,1 0 0,-1-1 0,-1 1 0,1-1 0,0 1-1,-1-1 1,0 0 0,0 0 0,0 0 0,2-8 0,1-19-417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17.307"/>
    </inkml:context>
    <inkml:brush xml:id="br0">
      <inkml:brushProperty name="width" value="0.05" units="cm"/>
      <inkml:brushProperty name="height" value="0.05" units="cm"/>
    </inkml:brush>
  </inkml:definitions>
  <inkml:trace contextRef="#ctx0" brushRef="#br0">18 76 17892,'-10'-1'2472,"2"-2"-1423,13-3-393,8 0 1376,11-2-600,3 1-183,12-1-529,2 1-184,10 2-272,3-1-64,-4 4-112,-1 0-176,-5 0-360,-3 1-520,-14 1 792,-9-2-96,-13-8-112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32.947"/>
    </inkml:context>
    <inkml:brush xml:id="br0">
      <inkml:brushProperty name="width" value="0.05" units="cm"/>
      <inkml:brushProperty name="height" value="0.05" units="cm"/>
    </inkml:brush>
  </inkml:definitions>
  <inkml:trace contextRef="#ctx0" brushRef="#br0">21 16 17988,'14'-15'2494,"-14"15"-2439,0 0 1,1 0-1,-1 0 0,0 0 0,0 0 1,0 0-1,0 0 0,1 0 0,-1-1 1,0 1-1,0 0 0,0 0 0,0 0 1,1 0-1,-1 0 0,0 0 0,0 0 1,0 0-1,0 0 0,1 0 0,-1 0 1,0 0-1,0 0 0,0 0 0,0 0 1,1 1-1,-1-1 0,0 0 0,0 0 1,0 0-1,0 0 0,1 0 0,-1 0 1,0 0-1,0 0 0,0 1 0,0-1 1,0 0-1,0 0 0,1 0 0,-1 0 1,0 0-1,0 1 0,0-1 0,0 4 232,1 0-1,-1 0 1,0-1-1,0 1 1,0 0-1,-1 0 1,0 4-1,-20 156 172,2 238 0,19-402-493,0 1 0,-1-1 0,1 1-1,0-1 1,0 1 0,0-1 0,0 1-1,0-1 1,0 1 0,0-1 0,0 1 0,0-1-1,0 1 1,1-1 0,-1 1 0,0-1-1,0 1 1,0-1 0,0 1 0,1-1 0,-1 0-1,0 1 1,1-1 0,-1 1 0,0-1-1,1 0 1,-1 1 0,0-1 0,1 0 0,-1 1-1,1-1 1,-1 0 0,0 0 0,1 1 0,-1-1-1,1 0 1,-1 0 0,1 0 0,-1 0-1,1 0 1,-1 0 0,1 1 0,-1-1 0,1 0-1,-1 0 1,1-1 0,-1 1 0,1 0-1,-1 0 1,1 0 0,-1 0 0,1 0 0,-1 0-1,1-1 1,-1 1 0,1 0 0,-1 0-1,0-1 1,1 1 0,0-1 0,27-21-813,-9 3 193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33.440"/>
    </inkml:context>
    <inkml:brush xml:id="br0">
      <inkml:brushProperty name="width" value="0.05" units="cm"/>
      <inkml:brushProperty name="height" value="0.05" units="cm"/>
    </inkml:brush>
  </inkml:definitions>
  <inkml:trace contextRef="#ctx0" brushRef="#br0">15 6 21949,'0'0'2160,"0"-6"1177,2 11-3241,3-2-720,0-2 592,4 1-240,5-2-120</inkml:trace>
  <inkml:trace contextRef="#ctx0" brushRef="#br0" timeOffset="1">7 227 20020,'-7'6'2049,"7"-5"-1313,0 1-304,4-4 912,4-1-408,2-3-1096,-2-2-392,8 4 456,1-1-208,2 1-176</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33.889"/>
    </inkml:context>
    <inkml:brush xml:id="br0">
      <inkml:brushProperty name="width" value="0.05" units="cm"/>
      <inkml:brushProperty name="height" value="0.05" units="cm"/>
    </inkml:brush>
  </inkml:definitions>
  <inkml:trace contextRef="#ctx0" brushRef="#br0">53 0 17500,'-1'2'255,"1"0"1,0 0 0,-1 0-1,1 0 1,-1 0-1,0 0 1,0 0 0,0 0-1,1-1 1,-2 1 0,1 0-1,0-1 1,-2 3-1,-8 14 1312,6-4-1210,1 0-1,0 1 1,1-1 0,0 1-1,1 0 1,1 16 0,5 93-49,0-63-86,-1 11 180,-11 113-1,5-171-296,3-14-103,0 0 1,0 0-1,0 0 1,0 0 0,0 0-1,0 0 1,0 0-1,0 0 1,0 0-1,0 0 1,-1 0 0,1 0-1,0 0 1,0 0-1,0-1 1,0 1 0,0 0-1,0 0 1,0 0-1,0 0 1,0 0-1,0 0 1,0 0 0,0 0-1,0 0 1,0 0-1,0 0 1,0 0 0,0 0-1,-1 0 1,1 0-1,0 0 1,0 0-1,0 0 1,0 0 0,0 0-1,0 0 1,0 0-1,0 0 1,0 0 0,0 0-1,0 0 1,0 0-1,0 0 1,0 0-1,0 0 1,-1 0 0,1 0-1,0 1 1,0-1-1,0 0 1,0 0 0,0 0-1,0 0 1,0 0-1,0 0 1,0 0-1,0 0 1,0 0 0,0 0-1,0 0 1,0 0-1,0 0 1,0 0-1,0 0 1,0 0 0,0 1-1,0-1 1,0 0-1,-3-23 173,5-21-131,2 0 0,3 1 1,1-1-1,1 1 0,3 1 0,2 0 0,23-51 1,-30 77-69,0 1 1,1 0 0,1 0 0,0 1 0,1 0-1,1 0 1,0 1 0,22-19 0,-27 27 17,0 0 0,1 1 1,-1-1-1,1 2 1,0-1-1,1 1 0,-1 0 1,1 0-1,-1 1 1,1 0-1,0 0 0,0 1 1,0 0-1,-1 0 0,1 1 1,0 0-1,0 1 1,0-1-1,0 2 0,14 3 1,-15-4 5,0 2 1,0-1-1,0 1 0,-1 0 1,1 0-1,-1 1 0,0 0 1,0 0-1,0 1 0,6 5 1,-10-8 0,0 0 0,0 0 0,-1 1 0,1-1 0,-1 0 0,1 1 0,-1-1 0,0 1 0,0 0 0,0-1 0,0 1 1,0 0-1,-1 0 0,1 0 0,-1-1 0,0 1 0,0 0 0,0 0 0,0 0 0,0 0 0,0 0 0,-1-1 0,0 1 0,1 0 0,-1 0 0,0-1 0,0 1 0,-3 3 0,-1 3 7,-1-1 0,0 0 0,0 0 0,-1 0 0,0-1 0,0 0 0,-1 0 0,0-1 0,0 0 0,0-1 0,-12 6 0,-5 2 30,-1-1 1,-46 14-1,58-21-90,1 0-1,-1-2 1,0 1-1,0-2 1,-1 0-1,1-1 1,0 0-1,-16-2 1,28 1-10,0 0 0,0 0 0,0-1 0,0 1 0,0-1 1,1 0-1,-1 0 0,0 1 0,0-1 0,1 0 0,-1 0 0,0-1 0,1 1 0,-2-2 0,2 3 48,1-1-1,-1 0 0,1 0 0,-1 0 1,1 0-1,-1 0 0,1 0 0,0 0 1,0 0-1,-1 0 0,1 0 0,0 0 1,0 0-1,0 0 0,0 0 1,0 0-1,0 0 0,1 0 0,-1 0 1,0 0-1,0 0 0,1 0 0,-1 0 1,0 0-1,1 0 0,-1 0 0,1 0 1,0 0-1,-1 1 0,2-2 0,23-25-337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39.291"/>
    </inkml:context>
    <inkml:brush xml:id="br0">
      <inkml:brushProperty name="width" value="0.05" units="cm"/>
      <inkml:brushProperty name="height" value="0.05" units="cm"/>
    </inkml:brush>
  </inkml:definitions>
  <inkml:trace contextRef="#ctx0" brushRef="#br0">127 28 13667,'-11'15'1230,"-1"-1"-1,-20 18 1,21-22-585,1-1-1,1 1 1,0 1-1,0 0 1,-9 17-1,17-27-605,0 0 0,1 0 0,-1 0-1,1 0 1,-1 0 0,1 0 0,0 0 0,-1 0-1,1 0 1,0 0 0,-1 0 0,1 1 0,0-1 0,0 0-1,0 0 1,0 0 0,0 0 0,1 0 0,-1 0-1,0 1 1,0-1 0,1 0 0,-1 0 0,0 0-1,1 0 1,0 0 0,0 1 0,0-1-38,1 0-1,-1 0 1,0 0 0,1-1 0,-1 1-1,1-1 1,-1 1 0,1-1 0,-1 1-1,1-1 1,-1 0 0,1 0 0,-1 1-1,1-1 1,0 0 0,-1-1 0,1 1-1,-1 0 1,3-1 0,17-3-264,-1-2-1,39-14 1,-45 14 177,0 0-1,1 1 1,0 1-1,-1 0 1,1 1-1,1 1 1,18-1-1,-32 3 103,-1 0 0,1 0 0,0 1-1,0-1 1,-1 0 0,1 1 0,0-1 0,-1 1 0,1 0-1,-1 0 1,1 0 0,-1 0 0,1 0 0,-1 0 0,1 0-1,-1 0 1,0 0 0,0 0 0,1 1 0,-1-1-1,0 1 1,0-1 0,-1 1 0,1-1 0,0 1 0,0-1-1,-1 1 1,1 0 0,-1-1 0,1 3 0,9 17 403,-9-20-389,0 0 1,1 1-1,-1-1 0,1 0 1,0 0-1,-1 0 1,1 0-1,0-1 1,0 1-1,-1 0 1,1-1-1,0 1 1,0-1-1,0 1 1,0-1-1,0 0 0,0 0 1,0 0-1,0 0 1,-1 0-1,1-1 1,0 1-1,3-1 1,6-1-15,0-1 0,18-6 1,75-40-973,-47 21-13,-57 27 971,1 1 1,-1 0-1,0 0 0,1-1 0,-1 1 0,0 0 0,1 0 0,-1 0 0,1-1 0,-1 1 0,1 0 0,-1 0 0,1 0 0,-1 0 0,1 0 0,-1 0 1,0 0-1,1 0 0,-1 0 0,1 0 0,-1 0 0,1 0 0,-1 0 0,1 1 0,-1-1 0,0 0 0,1 0 0,-1 0 0,1 1 0,-1-1 1,0 0-1,1 0 0,-1 1 0,1-1 0,-1 0 0,0 1 0,0-1 0,1 0 0,-1 1 0,0-1 0,0 1 0,1-1 0,-1 0 0,0 1 0,0-1 1,0 1-1,0-1 0,0 1 0,1-1 0,-1 1 0,0-1 0,0 0 0,0 1 0,0 1 34,0-1 1,0 0-1,1 0 0,-1 0 0,1 0 0,-1 0 1,1 0-1,-1 0 0,1 0 0,-1 0 0,1 0 1,0 0-1,0-1 0,-1 1 0,1 0 1,0 0-1,0-1 0,0 1 0,0 0 0,1 0 1,3 0-24,0 1 1,1-1 0,-1-1 0,1 1 0,-1-1 0,1 0 0,-1 0-1,1 0 1,-1-1 0,1 1 0,-1-2 0,0 1 0,1 0-1,-1-1 1,0 0 0,0 0 0,0-1 0,8-5 0,2-1-171,-1 0-1,-1-2 1,0 1 0,22-25 0,-31 31 110,-1 1 0,1-1 1,-1-1-1,0 1 0,0 0 1,0-1-1,-1 0 0,1 1 1,2-9-1,-7 11 403,-3 7-122,-5 7 122,5-3 18,0 1 0,0 0 0,1 1 0,-5 20 0,8-28-284,0 1-1,0-1 0,0 1 1,1-1-1,0 1 1,0-1-1,0 1 0,0-1 1,0 1-1,1-1 0,-1 1 1,1-1-1,0 1 0,0-1 1,0 0-1,1 1 1,-1-1-1,1 0 0,3 5 1,-5-7-116,1-1 1,0 1 0,-1 0 0,1 0 0,0 0-1,0 0 1,-1-1 0,1 1 0,0 0-1,0-1 1,0 1 0,0-1 0,0 1-1,0-1 1,0 0 0,0 1 0,0-1-1,0 0 1,1 0 0,-1 1 0,0-1 0,0 0-1,0 0 1,0 0 0,0 0 0,0-1-1,0 1 1,0 0 0,0 0 0,1-1-1,-1 1 1,0 0 0,0-1 0,0 1 0,0-1-1,-1 0 1,1 1 0,0-1 0,0 0-1,0 1 1,0-1 0,-1 0 0,1 0-1,0 0 1,-1 0 0,2-1 0,1-2-88,0-1 1,-1 0-1,1 0 1,-1 0-1,0 0 1,0 0-1,1-11 1,2-23-324</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36.347"/>
    </inkml:context>
    <inkml:brush xml:id="br0">
      <inkml:brushProperty name="width" value="0.05" units="cm"/>
      <inkml:brushProperty name="height" value="0.05" units="cm"/>
    </inkml:brush>
  </inkml:definitions>
  <inkml:trace contextRef="#ctx0" brushRef="#br0">34 317 10386,'-1'1'322,"-1"-1"0,0 1 0,1-1 0,-1 1 0,1-1 0,-1 1 0,1 0 0,-1 0 0,1-1 0,-1 1 0,1 0 0,0 1 0,-1-1 0,1 0 0,0 0 0,0 0 0,0 1 0,0-1 0,0 1 0,0-1 0,0 1 0,0-1 0,1 1 1,-1-1-1,1 1 0,-1-1 0,1 1 0,-1 0 0,1-1 0,0 1 0,0 0 0,0 0 0,0-1 0,0 4 0,0-5-284,0 0-1,0 0 1,0 1 0,0-1 0,0 0 0,0 0 0,0 0 0,0 0 0,0 1 0,0-1-1,0 0 1,1 0 0,-1 0 0,0 0 0,0 1 0,0-1 0,0 0 0,0 0 0,0 0-1,0 0 1,0 0 0,0 1 0,1-1 0,-1 0 0,0 0 0,0 0 0,0 0 0,0 0 0,0 0-1,1 0 1,-1 0 0,0 0 0,0 1 0,0-1 0,0 0 0,0 0 0,1 0 0,-1 0-1,0 0 1,0 0 0,0 0 0,1 0 0,-1 0 0,0 0 0,0 0 0,0 0 0,0 0 0,1 0-1,-1 0 1,0-1 0,0 1 0,0 0 0,0 0 0,0 0 0,1 0 0,-1 0 0,0 0-1,0 0 1,0 0 0,0-1 0,0 1 0,0 0 0,1 0 0,-1 0 0,0-1 0,10-8 467,-10 9-436,368-355 3289,-368 355-3353,0 0 1,0 0-1,0 0 0,0 1 0,0-1 1,0 0-1,0 0 0,0 0 1,0 0-1,0 1 0,1-1 1,-1 0-1,0 0 0,0 0 0,0 0 1,0 1-1,0-1 0,0 0 1,0 0-1,0 0 0,0 0 0,1 0 1,-1 0-1,0 1 0,0-1 1,0 0-1,0 0 0,0 0 1,1 0-1,-1 0 0,0 0 0,0 0 1,0 0-1,0 0 0,1 0 1,-1 0-1,0 0 0,0 0 0,0 0 1,0 0-1,1 0 0,-1 0 1,0 0-1,0 0 0,0 0 1,0 0-1,1 0 0,-1 0 0,0 0 1,0 0-1,0 0 0,0 0 1,1-1-1,-7 17 57,-13 23 41,1 1-1,-17 59 1,30-79-69,0 0-1,2-1 1,0 1 0,1 0-1,1 1 1,1-1 0,4 30 0,0-40 293,0-17 77,-1-19-118,-12-22-965,8 34 475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36.923"/>
    </inkml:context>
    <inkml:brush xml:id="br0">
      <inkml:brushProperty name="width" value="0.05" units="cm"/>
      <inkml:brushProperty name="height" value="0.05" units="cm"/>
    </inkml:brush>
  </inkml:definitions>
  <inkml:trace contextRef="#ctx0" brushRef="#br0">73 1 15531,'-3'0'590,"0"1"0,0 0 0,-1 0 1,1 0-1,0 0 0,0 1 0,0-1 0,0 1 0,0 0 0,1 0 0,-1 0 0,-2 3 0,1-3-226,1 1-1,-1 1 1,1-1 0,0 0-1,1 1 1,-1-1 0,0 1-1,-2 6 1,5-10-354,0 1 1,-1-1-1,1 0 0,0 1 1,0-1-1,0 1 0,0-1 1,0 0-1,-1 1 1,1-1-1,0 1 0,0-1 1,0 1-1,0-1 0,0 0 1,0 1-1,0-1 0,1 1 1,-1-1-1,0 1 0,0-1 1,0 0-1,0 1 0,0-1 1,1 1-1,-1-1 0,0 0 1,0 1-1,1-1 1,-1 0-1,0 1 0,0-1 1,1 0-1,-1 0 0,0 1 1,1-1-1,-1 0 0,1 0 1,-1 1-1,0-1 0,1 0 1,-1 0-1,1 0 0,-1 0 1,0 0-1,1 0 1,-1 0-1,1 1 0,-1-1 1,1 0-1,-1-1 0,0 1 1,1 0-1,-1 0 0,1 0 1,-1 0-1,1 0 0,-1 0 1,0 0-1,1-1 0,-1 1 1,1 0-1,-1-1 0,4 1 74,0-2-1,-1 1 0,1 0 1,-1-1-1,1 0 0,3-2 1,13-18 597,-15 10-194,-5 12-476,0 0 0,0-1 0,0 1-1,0 0 1,-1-1 0,1 1 0,0 0 0,0 0 0,0 0-1,0-1 1,-1 1 0,1 0 0,0 0 0,0 0 0,-1-1-1,1 1 1,0 0 0,0 0 0,-1 0 0,1 0 0,0 0-1,0 0 1,-1-1 0,1 1 0,0 0 0,-1 0-1,1 0 1,0 0 0,0 0 0,-1 0 0,1 0 0,0 0-1,-1 0 1,1 0 0,0 1 0,0-1 0,-1 0 0,1 0-1,-1 0 1,-1 1-3,-1 0 0,0 0-1,1 1 1,-1-1 0,1 1 0,-1-1-1,1 1 1,-1 0 0,1 0 0,0 0-1,0 0 1,0 0 0,0 1 0,1-1-1,-1 1 1,1-1 0,-1 1 0,1-1-1,-1 5 1,2-7-60,0-1 0,0 1-1,0 0 1,0 0 0,0 0 0,0 0 0,0 0 0,0 0 0,0 0-1,0 0 1,0 0 0,0 0 0,0 0 0,0 0 0,1 0-1,-1 0 1,0 0 0,0 0 0,0-1 0,0 1 0,0 0-1,0 0 1,0 0 0,0 0 0,0 0 0,0 0 0,0 0-1,1 0 1,-1 0 0,0 0 0,0 0 0,0 0 0,0 0-1,0 0 1,0 1 0,0-1 0,0 0 0,0 0 0,0 0-1,1 0 1,-1 0 0,0 0 0,0 0 0,0 0 0,0 0-1,0 0 1,0 0 0,0 0 0,0 0 0,0 0 0,0 0 0,0 0-1,0 1 1,0-1 0,0 0 0,0 0 0,0 0 0,0 0-1,0 0 1,0 0 0,0 0 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37.439"/>
    </inkml:context>
    <inkml:brush xml:id="br0">
      <inkml:brushProperty name="width" value="0.05" units="cm"/>
      <inkml:brushProperty name="height" value="0.05" units="cm"/>
    </inkml:brush>
  </inkml:definitions>
  <inkml:trace contextRef="#ctx0" brushRef="#br0">294 51 14763,'15'-12'2232,"-11"8"-1374,0 1 0,0 0 1,0-1-1,0 0 0,0 0 0,2-4 0,-6 8-785,0 0-1,1 0 1,-1 0-1,0-1 1,0 1-1,0 0 1,0 0-1,0 0 1,0 0-1,1-1 1,-1 1-1,0 0 1,0 0-1,0 0 1,0-1-1,0 1 1,0 0-1,0 0 1,0 0-1,0-1 1,0 1-1,0 0 0,0 0 1,0 0-1,0-1 1,0 1-1,0 0 1,0 0-1,0 0 1,0-1-1,-1 1 1,1 0-1,0 0 1,0 0-1,0-1 1,0 1-1,0 0 1,0 0-1,-1 0 1,1 0-1,0 0 1,0-1-1,0 1 1,0 0-1,-1 0 1,1 0-1,0 0 1,0 0-1,0 0 1,-1 0-1,1 0 1,-17 0 1331,-18 10-639,-13 6-378,-50 26 0,84-35-334,1 0 0,0 0 0,1 2-1,-1-1 1,2 2 0,-1 0 0,1 0 0,-14 18-1,23-26-39,1 0 0,-1 0 0,1 0 0,0 0 0,-1 0 0,1 0-1,0 1 1,1-1 0,-1 0 0,0 1 0,1-1 0,-1 1 0,1-1-1,0 0 1,-1 1 0,1-1 0,1 1 0,-1-1 0,0 1 0,1 3-1,0-4-4,0 0-1,1 1 0,-1-1 0,1 0 0,-1 0 0,1 0 0,-1 0 0,1 0 0,0-1 0,0 1 1,0 0-1,0-1 0,0 1 0,0-1 0,1 0 0,-1 0 0,0 0 0,1 0 0,3 1 1,6 1-223,-1 0 0,1-1 0,-1 0 0,1 0 0,0-1 0,-1-1 0,1 0 1,0-1-1,0 0 0,-1-1 0,1 0 0,-1-1 0,0 0 0,1-1 0,10-5 0,0-3-439</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38.924"/>
    </inkml:context>
    <inkml:brush xml:id="br0">
      <inkml:brushProperty name="width" value="0.05" units="cm"/>
      <inkml:brushProperty name="height" value="0.05" units="cm"/>
    </inkml:brush>
  </inkml:definitions>
  <inkml:trace contextRef="#ctx0" brushRef="#br0">15 1 15947,'4'0'5996,"-4"-1"-5905,1 15 2575,-5 30-2216,2-26 132,0 5-412,0-9-131,1 1 1,0 0-1,1 0 0,0-1 0,1 1 1,1 0-1,4 15 0,-3-26-983,-3-11-992,-4-14-254,-3 4 1355,-1-1-280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39.323"/>
    </inkml:context>
    <inkml:brush xml:id="br0">
      <inkml:brushProperty name="width" value="0.05" units="cm"/>
      <inkml:brushProperty name="height" value="0.05" units="cm"/>
    </inkml:brush>
  </inkml:definitions>
  <inkml:trace contextRef="#ctx0" brushRef="#br0">1 16 14451,'0'0'2089,"6"-1"-865,4 1-416,3-3 1945,4 2-1081,6-2-520,3 0-184,2 1-303,4 0-225,-1 2-896,-1 0-233,-8 1 577,-2 3-152,-6-1-112</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39.930"/>
    </inkml:context>
    <inkml:brush xml:id="br0">
      <inkml:brushProperty name="width" value="0.05" units="cm"/>
      <inkml:brushProperty name="height" value="0.05" units="cm"/>
    </inkml:brush>
  </inkml:definitions>
  <inkml:trace contextRef="#ctx0" brushRef="#br0">1 141 15131,'6'-22'3691,"-3"11"782,-4 25-2177,-1 9-1983,0 1 0,1-1 0,4 37 0,-3-59-305,0-1 0,0 1 0,0-1 0,0 1 0,1 0 0,-1-1 0,0 1 0,0-1 0,0 1 0,0-1 0,1 1 0,-1-1 0,0 1-1,1-1 1,-1 1 0,0-1 0,1 1 0,-1-1 0,0 1 0,1-1 0,-1 1 0,1-1 0,-1 0 0,1 1 0,-1-1 0,1 0 0,-1 0 0,1 1 0,0-1 0,-1 0 0,1 0 0,-1 0 0,1 0 0,-1 1 0,1-1 0,0 0-1,-1 0 1,1 0 0,-1 0 0,1-1 0,0 1 0,-1 0 0,1 0 0,-1 0 0,1 0 0,-1-1 0,1 1 0,0 0 0,-1 0 0,1-1 0,-1 1 0,1 0 0,-1-1 0,1 0 0,28-23 350,-28 23-342,27-31 444,-1 0 1,25-41-1,-11 15 4,-36 52-301,-2 8-60,-4 13-24,-8 24-51,3-19-26,1-6 0,1-1-1,1 1 0,0-1 1,1 1-1,-1 20 1,3-33-3,0-1 1,0 1 0,0-1 0,0 1-1,0-1 1,0 0 0,0 1-1,1-1 1,-1 1 0,0-1 0,0 1-1,1-1 1,-1 0 0,0 1 0,0-1-1,1 0 1,-1 1 0,0-1-1,1 0 1,-1 1 0,0-1 0,1 0-1,-1 0 1,1 1 0,-1-1-1,1 0 1,-1 0 0,0 0 0,1 0-1,-1 0 1,1 1 0,-1-1-1,1 0 1,-1 0 0,1 0 0,-1 0-1,1 0 1,-1-1 0,0 1-1,1 0 1,-1 0 0,1 0 0,-1 0-1,1 0 1,-1 0 0,1-1 0,-1 1-1,1-1 1,22-11 7,8-14-91,0 0-1,-2-2 1,-1-2 0,29-39 0,-56 69 13,0-1-1,-1 0 1,1 1 0,-1-1 0,1 1 0,-1-1 0,0 0 0,1 1 0,-1-1 0,0 0 0,1 1 0,-1-1 0,0 0 0,0 1 0,1-1 0,-1 0-1,0 0 1,0 1 0,0-1 0,0 0 0,0 0 0,0 1 0,0-1 0,-1-1 0,0 1-11,0 0 1,0 0-1,0 0 1,0 1-1,0-1 1,0 0-1,-1 1 1,1-1-1,0 1 1,0-1-1,-1 1 1,1 0-1,-3-1 1,-12-2-523</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40.352"/>
    </inkml:context>
    <inkml:brush xml:id="br0">
      <inkml:brushProperty name="width" value="0.05" units="cm"/>
      <inkml:brushProperty name="height" value="0.05" units="cm"/>
    </inkml:brush>
  </inkml:definitions>
  <inkml:trace contextRef="#ctx0" brushRef="#br0">1 127 16059,'0'0'102,"0"0"1,0 0-1,0 0 0,0 0 0,0 1 0,0-1 0,0 0 0,0 0 0,0 0 0,-1 1 0,2-1 0,-1 0 0,0 0 0,0 0 0,0 1 0,0-1 0,0 0 0,0 0 0,0 0 1,0 1-1,0-1 0,0 0 0,0 0 0,0 0 0,0 0 0,1 1 0,-1-1 0,0 0 0,0 0 0,0 0 0,0 0 0,0 0 0,1 1 0,-1-1 0,0 0 0,0 0 0,0 0 1,1 0-1,-1 0 0,0 0 0,13 0 2300,14-5-103,14-8-892,151-41 1465,2 10-4382,-119 28 124,-72 15 912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40.819"/>
    </inkml:context>
    <inkml:brush xml:id="br0">
      <inkml:brushProperty name="width" value="0.05" units="cm"/>
      <inkml:brushProperty name="height" value="0.05" units="cm"/>
    </inkml:brush>
  </inkml:definitions>
  <inkml:trace contextRef="#ctx0" brushRef="#br0">38 33 17740,'-11'42'3487,"-6"47"0,12-52-2986,2 0 0,2 0 1,4 52-1,-3-88-484,-1-1 0,1 1-1,0-1 1,1 1 0,-1 0 0,0-1-1,0 1 1,0-1 0,0 1 0,0-1-1,0 1 1,1 0 0,-1-1 0,0 1-1,1-1 1,-1 1 0,0-1 0,1 1-1,-1-1 1,1 1 0,6-7 241,6-21 86,-13 25-302,48-147 913,0 1-588,-47 145-364,0 0-1,0 0 1,0 1 0,1-1-1,-1 0 1,1 1 0,0-1 0,0 1-1,0 0 1,0 0 0,0-1-1,0 1 1,0 1 0,5-4 0,-5 4-4,1 0 1,0 0 0,0 1 0,-1-1 0,1 1 0,0-1 0,0 1 0,0 0-1,0 0 1,0 0 0,-1 1 0,1-1 0,0 1 0,0-1 0,4 3 0,-1-2-4,0 1 1,0 0-1,-1 1 1,1 0-1,-1-1 1,1 2-1,-1-1 1,0 1-1,0-1 1,0 1-1,-1 1 1,8 8-1,-9-10 3,-1 0 0,0 1-1,-1-1 1,1 1 0,0 0-1,-1 0 1,0-1 0,0 1-1,0 0 1,0 0 0,-1 0-1,0 0 1,1 0 0,-1 0-1,-1 0 1,1 0 0,-1 0-1,1 0 1,-1 0 0,-2 6-1,0-4 11,0 0 1,0 0-1,0 0 0,0-1 0,-1 1 1,0-1-1,0 0 0,0 0 0,-1 0 0,0-1 1,0 0-1,0 0 0,-11 7 0,14-10-30,0 1 0,-1-1 0,1 0 0,0 0 1,-1 0-1,1-1 0,0 1 0,-1 0 0,1-1 0,-1 0 0,1 1 0,-1-1 0,1 0 0,-1 0 0,1-1 0,-1 1 0,1 0 0,-1-1 0,1 0 0,0 1 0,-1-1 0,1 0 0,0 0 0,-1 0 0,1-1 0,0 1 1,0 0-1,0-1 0,0 0 0,0 1 0,1-1 0,-1 0 0,0 0 0,1 0 0,-1 0 0,1 0 0,0 0 0,-2-4 0,0-1-127,0 0 1,1-1-1,-1 1 0,2 0 0,-1-1 0,1 0 1,0 1-1,1-1 0,0-12 0,1-2-322</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41.826"/>
    </inkml:context>
    <inkml:brush xml:id="br0">
      <inkml:brushProperty name="width" value="0.05" units="cm"/>
      <inkml:brushProperty name="height" value="0.05" units="cm"/>
    </inkml:brush>
  </inkml:definitions>
  <inkml:trace contextRef="#ctx0" brushRef="#br0">246 170 15331,'16'-17'1130,"-1"0"0,-1-1 0,-1 0 0,0-1 0,13-30 0,-25 48-988,0-1 0,-1 1 0,1-1 0,-1 0 0,1 1 0,-1-1-1,0 1 1,0-1 0,0 0 0,0 1 0,0-1 0,0-3 0,0 5-84,-1-1 0,1 1 1,0-1-1,0 1 0,0 0 0,-1-1 1,1 1-1,0 0 0,-1-1 1,1 1-1,0 0 0,-1-1 1,1 1-1,0 0 0,-1-1 0,1 1 1,-1 0-1,1 0 0,-1 0 1,1-1-1,0 1 0,-1 0 1,1 0-1,-1 0 0,1 0 1,-1 0-1,1 0 0,-1 0 0,-2 0 53,0 1 0,1-1-1,-1 1 1,0 0-1,1 0 1,-1 0-1,1 0 1,-1 0-1,1 0 1,0 1-1,-1-1 1,-3 5-1,-8 7-3,1 1 1,0 0-1,1 1 1,1 0-1,1 1 0,0 0 1,1 1-1,-10 23 0,10-17-44,1 1 0,1-1 0,1 1 0,1 0 0,-3 50 0,9-55-130,0 0-1,1-1 0,1 1 1,1 0-1,0-1 0,2 0 1,11 28-1,-33-58-2818,-57-61-4335,-1 0 3821,72 71 3243,-14-16 1978,16 18-1737,0-1 1,0 1-1,-1 0 1,1-1-1,0 1 1,0 0-1,0-1 1,0 1 0,0 0-1,-1-1 1,1 1-1,0 0 1,0-1-1,0 1 1,0-1-1,0 1 1,0 0-1,0-1 1,0 1 0,0 0-1,0-1 1,1 1-1,-1-1 1,0 1-1,0 0 1,0-1-1,0 1 1,1 0-1,-1-1 1,0 1-1,0 0 1,0-1 0,1 1-1,-1 0 1,0 0-1,1-1 1,-1 1-1,0 0 1,0 0-1,1 0 1,-1-1-1,0 1 1,1 0-1,-1 0 1,1 0 0,-1 0-1,0 0 1,1 0-1,-1 0 1,0 0-1,1 0 1,-1 0-1,1 0 1,-1 0-1,112-13 4549,-18 3-4723,-67 7 26,-5 1-94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42.619"/>
    </inkml:context>
    <inkml:brush xml:id="br0">
      <inkml:brushProperty name="width" value="0.05" units="cm"/>
      <inkml:brushProperty name="height" value="0.05" units="cm"/>
    </inkml:brush>
  </inkml:definitions>
  <inkml:trace contextRef="#ctx0" brushRef="#br0">4 36 17076,'-4'5'2320,"4"2"-1344,14-4-320,6-3 1593,11 0-1025,6-3-144,6-3-351,4-2-225,0 2-352,-1-1-176,-11 1-584,-4 0-297,-11 3-471,-8-1-1721,-12 3 2401,-3 1-488,-11 2-248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39.727"/>
    </inkml:context>
    <inkml:brush xml:id="br0">
      <inkml:brushProperty name="width" value="0.05" units="cm"/>
      <inkml:brushProperty name="height" value="0.05" units="cm"/>
    </inkml:brush>
  </inkml:definitions>
  <inkml:trace contextRef="#ctx0" brushRef="#br0">0 1 16003,'17'13'1169,"0"4"-985,4 1-128,6 5-160,1 2-232,4-7 376,-5-2-112,2-2-176</inkml:trace>
  <inkml:trace contextRef="#ctx0" brushRef="#br0" timeOffset="1">228 150 17044,'-20'-1'1327,"13"0"-952,-1 0 0,0 1 0,1 0 1,-10 2-1,16-2-302,-1 1 1,0-1-1,1 0 0,-1 1 1,1-1-1,-1 1 0,1 0 1,0-1-1,-1 1 0,1 0 1,-1 0-1,1 0 0,0 0 1,0 0-1,0 0 1,0 1-1,0-1 0,0 0 1,0 0-1,0 1 0,0-1 1,0 1-1,1-1 0,-2 4 1,2-4-56,0 0 1,0 1-1,0-1 1,0 0 0,0 1-1,0-1 1,0 0-1,1 1 1,-1-1-1,1 0 1,-1 0-1,1 1 1,-1-1 0,1 0-1,0 0 1,-1 0-1,1 0 1,0 0-1,0 0 1,0 0 0,0 0-1,0 0 1,0 0-1,0 0 1,2 1-1,33 19-295,-28-17 200,39 18-393,-35-18 335,-1 1-1,1 0 0,-1 1 1,0 0-1,-1 1 1,1 0-1,-2 1 1,14 12-1,-21-18 147,-1-1 0,0 0 0,0 1 0,0 0 0,0-1-1,0 1 1,0 0 0,-1-1 0,1 1 0,0 0 0,-1 0 0,1-1 0,-1 1 0,0 0-1,0 0 1,0 0 0,0 0 0,0 0 0,0-1 0,0 1 0,0 0 0,-1 2 0,-1 0 57,1-1 0,-1 0 0,0 0 0,1 0 0,-1 0 0,-1 0 0,1-1 1,0 1-1,-1-1 0,1 1 0,-4 2 0,-3 1 213,-1 0 1,1 0-1,-1-1 0,0 0 0,0-1 0,-19 6 1,27-10-297,1 1 1,0-1 0,0 1 0,-1-1-1,1 0 1,0 0 0,0 0-1,-1 0 1,1 0 0,0 0 0,0 0-1,-1 0 1,1 0 0,0 0 0,0-1-1,-1 1 1,1 0 0,0-1-1,0 1 1,0-1 0,0 0 0,0 1-1,-1-1 1,0-1 0,1 0-32,1 1 0,-1 0 0,1-1 0,0 1 0,0 0 0,0-1 0,0 1 0,0 0 0,0-1 0,0 1 0,0 0 0,0 0 0,1-1 0,-1 1 0,0 0 0,1-1 0,-1 1 0,1 0 0,0 0 0,-1 0 0,1 0 0,0 0 0,0 0 0,1-2 0,15-15-368,3 1-136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43.045"/>
    </inkml:context>
    <inkml:brush xml:id="br0">
      <inkml:brushProperty name="width" value="0.05" units="cm"/>
      <inkml:brushProperty name="height" value="0.05" units="cm"/>
    </inkml:brush>
  </inkml:definitions>
  <inkml:trace contextRef="#ctx0" brushRef="#br0">0 53 17572,'6'7'1944,"13"-6"-992,4-2-335,8-4 927,3 0-200,4-3-280,0 0-199,-3 1-545,-4-2-392,-6 1 136,-7 2-48,-8 3-136</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44.053"/>
    </inkml:context>
    <inkml:brush xml:id="br0">
      <inkml:brushProperty name="width" value="0.05" units="cm"/>
      <inkml:brushProperty name="height" value="0.05" units="cm"/>
    </inkml:brush>
  </inkml:definitions>
  <inkml:trace contextRef="#ctx0" brushRef="#br0">32 0 17436,'-6'19'4875,"-2"9"-3528,7-27-1308,-4 24 382,0-1-1,2 1 1,1 0-1,1 0 1,3 39-1,-2-62-386,0 0 0,1 1-1,-1-1 1,1 0 0,-1 0-1,1 0 1,0 0 0,0 0-1,0 0 1,0-1 0,0 1-1,0 0 1,0 0 0,1-1-1,-1 1 1,4 2-1,-4-3-2,0-1 0,1 1 0,-1-1 0,0 1 0,1-1 0,-1 0 0,1 0 0,-1 0 0,0 1 0,1-1 0,-1 0-1,1-1 1,-1 1 0,1 0 0,-1 0 0,0-1 0,1 1 0,-1 0 0,0-1 0,1 1 0,-1-1 0,0 0 0,0 0-1,1 1 1,-1-1 0,1-1 0,18-15 256,-1 0 0,-1-1 0,0 0 0,-2-2 0,20-28 0,12-15 34,-48 63-318,1-1 0,-1 1 0,0-1 0,0 1 0,1 0 0,-1-1-1,0 1 1,1 0 0,-1-1 0,0 1 0,1 0 0,-1 0 0,0-1 0,1 1-1,-1 0 1,1 0 0,-1-1 0,0 1 0,1 0 0,-1 0 0,1 0-1,-1 0 1,1 0 0,-1 0 0,1 0 0,-1 0 0,1 0 0,2 11 30,-7 29-36,3-30 3,-1-1-8,1-3 8,1-1-1,-1 1 1,1 0-1,0-1 1,1 8-1,-1-12 2,0-1-1,0 1 0,1 0 1,-1 0-1,0 0 1,1 0-1,-1 0 1,0 0-1,1 0 0,-1-1 1,1 1-1,0 0 1,-1 0-1,1 0 1,-1-1-1,1 1 1,0 0-1,0-1 0,-1 1 1,1-1-1,0 1 1,0-1-1,0 1 1,0-1-1,0 0 1,-1 1-1,1-1 0,0 0 1,0 0-1,0 0 1,0 1-1,0-1 1,0 0-1,0 0 0,0-1 1,2 1-1,6-1 19,0-1 0,0-1 0,0 1 0,0-1 0,0-1-1,0 0 1,-1 0 0,10-6 0,0-2 64,-1 0 1,25-23-1,-37 30-193,-1 1-1,1-1 1,-1 0-1,-1 0 1,1-1-1,-1 1 1,0-1-1,0 0 0,4-11 1,-7 16 59,1 1-1,-1-1 1,0 1 0,0-1-1,0 0 1,0 1-1,0-1 1,0 1 0,0-1-1,0 1 1,0-1 0,0 1-1,0-1 1,0 1 0,0-1-1,0 1 1,-1-1 0,1 1-1,0-1 1,0 1 0,-1-1-1,1 1 1,0-1 0,-1 1-1,1-1 1,0 1 0,-1 0-1,1-1 1,-1 1 0,1-1-1,0 1 1,-1 0 0,1 0-1,-1-1 1,1 1-1,-1 0 1,1 0 0,-1 0-1,0-1 1,-12-1-582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44.564"/>
    </inkml:context>
    <inkml:brush xml:id="br0">
      <inkml:brushProperty name="width" value="0.05" units="cm"/>
      <inkml:brushProperty name="height" value="0.05" units="cm"/>
    </inkml:brush>
  </inkml:definitions>
  <inkml:trace contextRef="#ctx0" brushRef="#br0">1 106 17516,'38'-3'6406,"38"-8"-3344,20-2-2087,-15 5-592,96-10-1142,-165 16 63,-1 0 0,20-7-1,-28 8 451,0 0-1,-1 0 1,1 0-1,0 0 1,-1 0 0,1-1-1,-1 1 1,0-1-1,1 0 1,-1 0-1,0 0 1,0 0-1,0 0 1,0 0-1,-1 0 1,4-5 0,-3-1-727</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45.047"/>
    </inkml:context>
    <inkml:brush xml:id="br0">
      <inkml:brushProperty name="width" value="0.05" units="cm"/>
      <inkml:brushProperty name="height" value="0.05" units="cm"/>
    </inkml:brush>
  </inkml:definitions>
  <inkml:trace contextRef="#ctx0" brushRef="#br0">61 54 16932,'-16'56'3379,"-10"63"0,18-63-2344,-2 67 0,10-115-934,0-1 0,0 1 0,1 0 0,0-1 0,2 13 0,4-33 855,1-31-433,3-1-1,27-75 1,-26 91-490,1 0 0,1 1 0,2 1-1,35-47 1,-47 68-33,2 0-1,-1 1 1,0 0-1,1 0 0,0 0 1,0 1-1,1 0 1,-1 0-1,9-4 1,-13 7-1,0 1 1,0-1 0,0 0-1,0 1 1,0-1-1,1 1 1,-1-1 0,0 1-1,0 0 1,0 0-1,0 0 1,0 0 0,0 1-1,1-1 1,-1 0-1,0 1 1,0-1 0,0 1-1,0 0 1,0 0 0,0 0-1,-1 0 1,1 0-1,0 0 1,0 0 0,-1 1-1,1-1 1,-1 1-1,1-1 1,-1 1 0,1 0-1,-1-1 1,0 1-1,0 0 1,0 0 0,1 2-1,0 1 2,0 0-1,-1 1 0,0-1 1,1 1-1,-2-1 0,1 1 1,-1-1-1,0 1 0,0-1 1,0 1-1,-1-1 0,0 1 1,0-1-1,0 0 0,-1 1 1,0-1-1,0 0 0,0 0 1,-1 0-1,1 0 0,-1-1 1,-1 1-1,-5 7 0,5-7 4,0 0-1,-1 0 0,1 0 0,-1-1 0,0 0 1,0 0-1,0 0 0,0 0 0,-1-1 1,1 0-1,-1 0 0,0-1 0,0 1 1,0-1-1,-1-1 0,1 1 0,0-1 1,-1 0-1,1 0 0,-7-1 0,11 0-71,0 0 0,0 0 0,0 0 0,0-1 0,0 1 0,0-1 0,1 1 0,-1-1 0,0 0 0,0 0 0,1 1 0,-1-1 0,0 0 0,1-1 0,-1 1-1,1 0 1,0 0 0,-1-1 0,1 1 0,0-1 0,0 1 0,-1-1 0,1 1 0,1-1 0,-1 0 0,0 1 0,0-1 0,1 0 0,-2-4 0,2 3-114,0-1 0,0 1-1,0-1 1,0 1 0,0-1 0,1 1 0,0 0 0,0-1 0,0 1-1,0-1 1,0 1 0,1 0 0,-1 0 0,1 0 0,3-5-1,9-10-734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45.672"/>
    </inkml:context>
    <inkml:brush xml:id="br0">
      <inkml:brushProperty name="width" value="0.05" units="cm"/>
      <inkml:brushProperty name="height" value="0.05" units="cm"/>
    </inkml:brush>
  </inkml:definitions>
  <inkml:trace contextRef="#ctx0" brushRef="#br0">28 0 18332,'1'1'167,"0"0"0,-1 0 0,1 0 1,-1 0-1,1 0 0,-1 0 0,1 0 0,-1 0 1,0 0-1,1 0 0,-1 0 0,0 1 0,0-1 0,0 0 1,0 0-1,0 0 0,0 0 0,0 0 0,0 0 0,-1 2 1,1 4 318,-16 192 5502,0-25-5212,16-170-772,0 0-1,0 0 1,0 0 0,1-1 0,-1 1-1,1 0 1,0 0 0,0-1 0,0 1 0,2 3-1,-2-5-2,0-1 0,0 0-1,0 0 1,0 0 0,0 1-1,0-1 1,0 0 0,1-1-1,-1 1 1,0 0 0,0 0-1,1 0 1,-1-1 0,1 1-1,-1-1 1,1 1 0,-1-1-1,1 0 1,-1 1 0,1-1-1,-1 0 1,1 0 0,-1 0-1,1 0 1,-1 0 0,1 0-1,1-1 1,21-4 8,-1-1 1,0 0 0,38-18-1,-6 3-98,-26 12-18,46-18-1659,-29 3-2331,-38 17 3114,-9-1-330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46.105"/>
    </inkml:context>
    <inkml:brush xml:id="br0">
      <inkml:brushProperty name="width" value="0.05" units="cm"/>
      <inkml:brushProperty name="height" value="0.05" units="cm"/>
    </inkml:brush>
  </inkml:definitions>
  <inkml:trace contextRef="#ctx0" brushRef="#br0">3 118 19148,'-3'-7'2089,"6"-2"-1057,6 1-344,13-1 1104,10 0-183,10-1-561,6 0-184,14 2-296,4 1-160,3-1-512,-3 1-328,-6-1 384,-1-1-120,-11 0-24</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12.659"/>
    </inkml:context>
    <inkml:brush xml:id="br0">
      <inkml:brushProperty name="width" value="0.05" units="cm"/>
      <inkml:brushProperty name="height" value="0.05" units="cm"/>
    </inkml:brush>
  </inkml:definitions>
  <inkml:trace contextRef="#ctx0" brushRef="#br0">12 20 15267,'-8'16'2966,"5"-16"-1528,3-9-26,0 7-1338,1 1-1,-1 0 1,1 0-1,-1 0 1,1-1-1,-1 1 1,1 0-1,0 0 1,-1 0-1,1 0 1,0 0 0,0 0-1,0 0 1,0 0-1,0 0 1,0 0-1,0 1 1,0-1-1,0 0 1,0 1-1,1-1 1,-1 1-1,0-1 1,0 1-1,1-1 1,-1 1 0,0 0-1,1 0 1,1 0-1,4-1 10,1 1 0,-1 0 0,0 0 0,8 2 0,21 4 87,48 16 0,-7-2-101,-28-9-46,0-3-1,0-2 1,1-2-1,0-2 0,81-8 1,-111 9 40,-12 1-15,-8-3-47,0-1 0,0 0 1,0 0-1,0 0 1,0 1-1,0-1 1,0 0-1,0 0 0,0 0 1,0 0-1,0 1 1,0-1-1,0 0 1,0 0-1,0 0 0,0 1 1,0-1-1,-1 0 1,1 0-1,0 0 1,0 0-1,0 1 0,0-1 1,0 0-1,0 0 1,-1 0-1,1 0 1,0 0-1,0 0 0,0 1 1,0-1-1,-1 0 1,1 0-1,0 0 1,0 0-1,0 0 0,0 0 1,-1 0-1,1 0 1,0 0-1,-6 2 15,0-1 0,1 1 1,-1-1-1,0 0 0,0-1 0,0 1 0,-11-2 0,-2 1 7,-292 22 510,83-4 231,186-16-368,63-7-255,71 5-158,0-3-1,0-5 1,135-29 0,-216 34 4,-5 2 3,1-1 1,0 1-1,0-1 0,-1-1 1,1 1-1,-1-1 0,0 0 0,8-6 1,-14 9 8,0 0 0,1 0 0,-1-1 1,0 1-1,0 0 0,0 0 1,0-1-1,1 1 0,-1 0 0,0 0 1,0-1-1,0 1 0,0 0 1,0-1-1,0 1 0,0 0 0,0 0 1,1-1-1,-1 1 0,0 0 1,0-1-1,-1 1 0,1 0 0,0 0 1,0-1-1,0 1 0,0 0 1,0-1-1,0 1 0,0 0 1,0 0-1,0-1 0,-1 1 0,1 0 1,0 0-1,0-1 0,0 1 1,-1 0-1,1 0 0,0 0 0,0-1 1,0 1-1,-1 0 0,1 0 1,0 0-1,0 0 0,-1-1 0,1 1 1,0 0-1,-1 0 0,1 0 1,0 0-1,0 0 0,-1 0 0,1 0 1,0 0-1,-1 0 0,1 0 1,-19-4 4,19 4-4,-166-12 98,88 7-84,66 5-30,-66-3-735,80 3-742,2 0 1167,0 0 0,0-1 0,0 0 1,0 1-1,0-1 0,4-2 0,18-11-517</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14.503"/>
    </inkml:context>
    <inkml:brush xml:id="br0">
      <inkml:brushProperty name="width" value="0.05" units="cm"/>
      <inkml:brushProperty name="height" value="0.05" units="cm"/>
    </inkml:brush>
  </inkml:definitions>
  <inkml:trace contextRef="#ctx0" brushRef="#br0">4 709 11002,'0'1'419,"0"0"-1,0-1 1,0 1-1,1 0 0,-1 0 1,0 0-1,1-1 1,-1 1-1,0 0 0,1 0 1,-1-1-1,1 1 1,-1 0-1,1-1 0,0 1 1,-1 0-1,2 0 1,4-5 3575,0-5-4447,6-13 952,-2 1 0,-1-1 0,0-1 0,7-35 0,14-95-41,-26 127-310,3-20 23,3-85-1,-10 130-167,1 1 0,-1-1-1,0 1 1,0-1-1,0 1 1,0 0-1,0-1 1,0 1 0,0-1-1,0 1 1,0-1-1,0 1 1,-1-1-1,1 1 1,0-1-1,0 1 1,0-1 0,0 1-1,-1 0 1,1-1-1,0 1 1,0-1-1,-1 1 1,1 0 0,-1-1-1,-6 9 33,-4 19-9,-42 230 226,37-164-123,12-72-89,0 0-4,1 0-1,-2 29 0,10-113 89,22-104 0,-17 111-73,10-50 109,63-196 0,-95 379-241,-29 129 79,-20 93-184,54-275 56,7-24 124,0 0 0,0 0 0,0 0-1,0 0 1,0-1 0,-1 1 0,1 0 0,0 0-1,0 0 1,0 0 0,0 0 0,0-1 0,-1 1-1,1 0 1,0 0 0,0 0 0,0 0 0,-1 0-1,1 0 1,0 0 0,0 0 0,0 0 0,-1 0-1,1 0 1,0 0 0,0 0 0,0 0 0,0 0-1,-1 0 1,1 0 0,0 0 0,0 0 0,0 0-1,-1 0 1,1 0 0,0 0 0,0 0 0,0 0-1,-1 0 1,1 0 0,0 1 0,0-1-1,0 0 1,0 0 0,0 0 0,-1 0 0,1 0-1,0 1 1,0-1 0,0 0 0,0 0 0,0 0-1,0 0 1,0 1 0,0-1 0,0 0 0,0 0-1,-1 1 1,-3-19-100,-1-40-69,2-1 0,3 1 0,3-1 0,10-64 0,-11 112 86,-2 9 60,0-1 0,0 1-1,1 0 1,-1-1 0,0 1-1,1 0 1,0 0-1,0 0 1,0-1 0,0 1-1,0 0 1,0 0 0,2-2-1,-3 4 25,0 0 1,0 0-1,0 0 0,0 0 0,0 0 0,0 0 1,1 0-1,-1 0 0,0 0 0,0 0 0,0 1 0,0-1 1,0 0-1,1 0 0,-1 0 0,0 0 0,0 0 0,0 0 1,0 0-1,0 0 0,0 0 0,0 0 0,0 0 1,1 1-1,-1-1 0,0 0 0,0 0 0,0 0 0,0 0 1,0 0-1,0 0 0,0 1 0,0-1 0,0 0 1,0 0-1,0 0 0,0 0 0,0 0 0,0 1 0,0-1 1,0 0-1,0 0 0,0 0 0,0 0 0,0 0 1,0 0-1,0 1 0,0-1 0,0 0 0,0 0 0,0 0 1,0 0-1,0 0 0,-1 0 0,1 1 0,0-1 1,0 46-480,-2-1 0,-1 1 0,-18 79 0,20-121 483,-13 63-184,-3-9-47</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23.830"/>
    </inkml:context>
    <inkml:brush xml:id="br0">
      <inkml:brushProperty name="width" value="0.05" units="cm"/>
      <inkml:brushProperty name="height" value="0.05" units="cm"/>
    </inkml:brush>
  </inkml:definitions>
  <inkml:trace contextRef="#ctx0" brushRef="#br0">0 86 6529,'13'-25'304,"-1"-6"-224,1 1-8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26.175"/>
    </inkml:context>
    <inkml:brush xml:id="br0">
      <inkml:brushProperty name="width" value="0.05" units="cm"/>
      <inkml:brushProperty name="height" value="0.05" units="cm"/>
    </inkml:brush>
  </inkml:definitions>
  <inkml:trace contextRef="#ctx0" brushRef="#br0">303 297 9634,'1'-6'420,"1"0"-1,-1-1 1,-1 1-1,1-1 0,-2-7 1,1 13-350,0 0 0,0 0 0,0 0 0,0 1 0,0-1 0,-1 0 0,1 0 0,0 0 0,-1 0 0,1 0 0,0 1 0,-1-1 0,1 0-1,-1 0 1,1 1 0,-1-1 0,0 0 0,1 1 0,-1-1 0,0 0 0,1 1 0,-1-1 0,0 1 0,0-1 0,1 1 0,-1 0 0,0-1 0,0 1 0,0 0 0,0-1 0,0 1 0,0 0 0,1 0 0,-1 0 0,0 0 0,0 0 0,0 0 0,0 0 0,0 0 0,0 0 0,0 1 0,0-1 0,1 0-1,-1 0 1,0 1 0,0-1 0,0 1 0,-1 0 0,-2 1 79,-1 0-1,1 1 1,0 0-1,-1 0 1,2 0-1,-1 0 1,0 0-1,1 1 1,-5 5-1,-26 37 674,34-45-803,-15 23 164,1 0 1,2 1-1,0 1 0,2-1 0,0 2 1,-9 47-1,11-31-188,3 1 0,1-1 0,4 71 0,-9 201-268,-24-2 123,-10 163 72,43-476 78,-1 46-11,6 67 1,-4-101 1,1 0-1,0 0 1,1-1-1,0 1 1,1-1-1,0 0 1,1 0-1,0 0 1,0-1-1,2 1 0,6 8 1,-8-13-3,0-2 0,0 1 0,0-1 0,0 0 0,1 0 0,0 0 0,0-1 1,0 1-1,0-2 0,1 1 0,-1-1 0,1 0 0,-1 0 0,1 0 0,0-1 0,-1 0 0,1-1 0,0 0 0,0 0 0,10-1 0,5-2-42,1-1 0,-1-1-1,0 0 1,38-17-1,77-35-195,40-16-53,-138 59 197,1 2-1,66-11 1,19 11-67,144 3 0,58-4 84,325-93-156,-232 30-133,5 31 20,290 38 241,-6 0 148,578-10 144,-704 2-159,-2-23-25,-266 16 11,381-7 34,-51 5 96,-538 17-109,321-14 69,-301 21-29,172 21 1,-53 19 21,134 13 25,-54-53 36,-1-22 24,62-3-58,129 10-97,476-17 10,-161 36 697,-624 2-595,584-41 351,-7-68-458,-739 96-15,637-115 55,-681 122-60,217-60 28,-196 52-28,0-2 1,0 1 0,0-2 0,-2-1-1,1-1 1,-2-1 0,25-20-1,-39 28 3,1 0 0,-1 0 0,0-1 0,-1 1 1,1-1-1,-1 0 0,0-1 0,-1 1 0,0 0 0,0-1 0,-1 0 0,0 0 0,2-13 0,-2-6-5,0 1 1,-5-50-1,-1 12-36,6-70-13,-6-109 51,1 215 1,0 0 0,-3-1 0,0 2 0,-2-1 0,0 1 0,-18-37 0,20 52-7,-1 1-1,0-1 1,-1 1-1,0 0 1,-1 1-1,0 0 1,-1 0-1,-18-14 0,12 13-43,-1 0-1,1 1 0,-2 1 0,1 1 0,-27-9 0,-10 2-75,-1 3-1,0 2 0,-70-4 0,-244 4 59,-2 31 1,-37 1-172,108-18-93,-448 15-367,45 19 631,-471 20 224,-462-29-49,0-92-100,270-25 3,1177 81-3,-1407-42-48,564 48 149,0 23 97,706-14-164,-20-1-17,-1056 40-87,1242-36 102,2 6-1,0 7 0,-207 59 1,301-65 7,7-10 16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0.278"/>
    </inkml:context>
    <inkml:brush xml:id="br0">
      <inkml:brushProperty name="width" value="0.05" units="cm"/>
      <inkml:brushProperty name="height" value="0.05" units="cm"/>
    </inkml:brush>
  </inkml:definitions>
  <inkml:trace contextRef="#ctx0" brushRef="#br0">14 389 15611,'0'0'110,"0"0"-1,0 1 0,0-1 0,0 0 0,0 0 1,0 0-1,0 1 0,0-1 0,0 0 0,0 0 0,0 1 1,0-1-1,0 0 0,0 0 0,0 0 0,0 1 1,0-1-1,0 0 0,0 0 0,0 1 0,0-1 1,0 0-1,0 0 0,0 0 0,-1 1 0,1-1 1,0 0-1,0 0 0,0 0 0,0 1 0,0-1 1,-1 0-1,1 0 0,0 0 0,0 0 0,0 0 1,-1 1-1,1-1 0,-9 18 2005,8-18-2087,1 1 0,0-1-1,0 1 1,0 0 0,0-1-1,0 1 1,0-1 0,0 1 0,0 0-1,0-1 1,0 1 0,0-1-1,1 1 1,-1 0 0,0-1-1,0 1 1,1-1 0,-1 1-1,0-1 1,1 1 0,-1-1-1,0 1 1,1-1 0,-1 1-1,1-1 1,-1 1 0,0-1 0,1 0-1,-1 1 1,1-1 0,0 1-1,5 1 11,0 0 1,-1 0-1,1 0 0,0-1 0,0 1 0,0-1 0,1-1 1,-1 1-1,0-1 0,0 0 0,0-1 0,0 0 0,0 1 1,8-4-1,3 0 1,0-1 0,-1-1 0,29-14 0,-21 8-5,0-2 0,-2-1 0,1-1-1,-2-1 1,30-30 0,-39 35-31,-2 0 0,1-1-1,-1 0 1,-1-1 0,0 0-1,-1 0 1,-1-1 0,0 0-1,-1 0 1,6-24 0,-11 35-11,0 0 0,0 0 0,-1 0-1,0 0 1,0-1 0,0 1 0,0 0 0,0 0 0,-1 0 0,0 0 0,0 0 0,0 0 0,0 0 0,-1 0 0,1 0 0,-4-4 0,3 5 1,0 0 0,0 1 0,-1-1 0,1 1-1,-1 0 1,1 0 0,-1 0 0,0 0 0,0 0 0,0 0 0,0 1 0,0-1 0,0 1 0,0 0 0,-1 0 0,1 0 0,0 1 0,-1-1 0,1 1 0,-7 0 0,3 0 41,1 0-1,-1 1 1,0 0-1,1 1 1,-1-1-1,1 1 1,-1 1-1,1-1 1,0 1 0,0 0-1,0 0 1,0 1-1,1 0 1,-1 0-1,1 0 1,0 1 0,0-1-1,0 1 1,1 0-1,-6 9 1,6-8 5,0 0 1,0 1 0,1-1-1,-1 1 1,1 0 0,1 0-1,0 0 1,0 0-1,0 1 1,1-1 0,0 0-1,0 1 1,1-1 0,0 1-1,0-1 1,1 1-1,0-1 1,2 11 0,-2-15-83,0 1 1,1-1 0,-1 0-1,0 0 1,1 1 0,0-1 0,0 0-1,0 0 1,0-1 0,0 1-1,1 0 1,-1-1 0,1 0 0,0 1-1,0-1 1,0 0 0,0 0-1,0-1 1,0 1 0,0-1 0,0 1-1,1-1 1,-1 0 0,0 0-1,1 0 1,4 0 0,8 0-498,1-1 0,-1-1 0,0 0 1,27-6-1,-26 5-106,-1-1 0,19 1 0,-34 2 657,1 0 0,-1 0-1,0 0 1,0 0-1,0 0 1,0 0-1,1 0 1,-1 1 0,0-1-1,0 0 1,0 1-1,0-1 1,0 1-1,0-1 1,0 1 0,0 0-1,0-1 1,0 1-1,0 0 1,0 0-1,0 0 1,0 0 0,-1-1-1,1 1 1,0 0-1,-1 0 1,1 0 0,-1 0-1,1 1 1,-1-1-1,1 2 1,0 2 206,-1 1-1,0-1 1,0 0 0,0 1 0,-1-1-1,-1 7 1,1-9-61,0 0-1,1 1 1,-1-1-1,1 1 1,-1-1 0,1 1-1,0-1 1,0 1-1,1-1 1,-1 0 0,1 1-1,0-1 1,0 1-1,0-1 1,2 5 0,-1-6-153,0 0 0,0 0 0,0-1 0,0 0 0,0 1 0,0-1 0,1 0 0,-1 0 0,0 0 0,1 0 0,-1 0 0,0-1 0,1 1 0,-1-1 0,1 1 0,-1-1 0,1 0 0,-1 0 0,1 0 0,-1-1 1,1 1-1,-1 0 0,1-1 0,-1 0 0,4-1 0,2-1-242,1 0 0,-1-1 0,1 0 1,-1 0-1,12-9 0,-9 4-194,-1 0-1,1 0 1,-2-1-1,1-1 1,-2 1-1,9-14 1,-12 16 211,0 1-1,-1-1 1,0-1 0,0 1-1,-1-1 1,0 1 0,0-1 0,-1 0-1,-1 0 1,2-11 0,-3 19 239,0 0 0,0 0 1,0 0-1,0-1 0,0 1 0,0 0 1,0 0-1,-1 0 0,1-1 0,0 1 1,-1 0-1,1 0 0,-1 0 0,0-1 1,1 2 18,-1-1 1,1 1 0,0 0 0,0 0 0,-1-1-1,1 1 1,0 0 0,-1 0 0,1 0 0,0 0 0,-1-1-1,1 1 1,-1 0 0,1 0 0,0 0 0,-1 0-1,1 0 1,0 0 0,-1 0 0,1 0 0,-1 0 0,1 0-1,0 0 1,-1 0 0,1 1 0,0-1 0,-1 0-1,0 0 1,-1 1 134,0 1-1,0-1 0,0 1 0,1-1 1,-1 1-1,0-1 0,0 1 1,1 0-1,-1 0 0,1 0 1,0 0-1,-2 2 0,-2 7 373,0 1 1,1-1-1,0 1 0,1-1 0,0 1 0,1 0 0,0 0 1,1 1-1,0 19 0,1-26-482,0 0 1,1 0 0,0-1-1,0 1 1,0 0-1,0-1 1,1 1-1,0-1 1,0 0-1,0 1 1,1-1-1,0 0 1,0 0-1,0-1 1,1 1-1,-1-1 1,1 1-1,0-1 1,1 0-1,-1-1 1,0 1-1,7 3 1,-10-6-62,1 0 0,0 0 1,0 0-1,0 0 0,0 0 0,0-1 1,0 1-1,0-1 0,0 1 0,0-1 1,0 0-1,0 0 0,0 1 1,0-2-1,0 1 0,0 0 0,0 0 1,0-1-1,0 1 0,0-1 0,4-1 1,19-14-72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26.182"/>
    </inkml:context>
    <inkml:brush xml:id="br0">
      <inkml:brushProperty name="width" value="0.05" units="cm"/>
      <inkml:brushProperty name="height" value="0.05" units="cm"/>
    </inkml:brush>
  </inkml:definitions>
  <inkml:trace contextRef="#ctx0" brushRef="#br0">49 39 18660,'20'-38'4921,"-20"38"-4879,0 0 0,1 0 0,-1 0 0,0 0 1,0-1-1,0 1 0,0 0 0,1 1 0,-1-1 0,0 0 0,0 0 0,0 0 0,0 0 1,0 0-1,1 0 0,-1 0 0,0 0 0,0 0 0,0 0 0,0 0 0,0 0 0,0 0 1,1 0-1,-1 1 0,0-1 0,0 0 0,0 0 0,0 0 0,0 0 0,0 0 0,0 0 1,0 1-1,0-1 0,1 0 0,-1 0 0,0 0 0,0 0 0,0 0 0,0 1 0,0-1 1,0 0-1,0 0 0,0 0 0,0 0 0,0 1 0,0-1 0,0 0 0,0 0 0,0 0 1,0 0-1,-1 0 0,1 1 0,0-1 0,0 0 0,0 0 0,0 0 0,0 0 0,0 1 1,0 12 537,-3 10-156,-2 1 0,-9 29 0,-1 8-317,6-18-144,-17 102-2795,26-131 1076,0-14 1733,0 1-1,0-1 0,0 0 1,0 0-1,0 0 0,0 0 0,0 0 1,0 0-1,0 0 0,0 0 1,0 0-1,0 0 0,1 0 1,-1 0-1,0 0 0,0 0 1,0 0-1,0 0 0,0 0 0,0 0 1,0 0-1,0 0 0,0 1 1,0-1-1,0 0 0,0 0 1,1 0-1,-1 0 0,0 0 1,0 0-1,0 0 0,0-1 0,0 1 1,0 0-1,0 0 0,0 0 1,0 0-1,0 0 0,0 0 1,0 0-1,1 0 0,-1 0 0,0 0 1,0 0-1,0 0 0,0 0 1,0 0-1,0 0 0,0 0 1,0 0-1,0 0 0,0 0 1,0 0-1,0-1 0,0 1 0,0 0 1,0 0-1,0 0 0,0 0 1,0 0-1,0 0 0,0 0 1,0 0-1,0 0 0,0 0 0,0-1 1,9-23-1703,-3-6 563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26.569"/>
    </inkml:context>
    <inkml:brush xml:id="br0">
      <inkml:brushProperty name="width" value="0.05" units="cm"/>
      <inkml:brushProperty name="height" value="0.05" units="cm"/>
    </inkml:brush>
  </inkml:definitions>
  <inkml:trace contextRef="#ctx0" brushRef="#br0">0 123 15139,'1'1'246,"0"-1"-1,1 0 0,-1 1 0,0-1 1,0 1-1,0-1 0,0 1 0,0 0 1,0-1-1,0 1 0,0 0 0,0 0 1,0-1-1,-1 1 0,1 0 1,1 2-1,14 21 1470,-6-10-817,-10-14-886,69 81 1958,-61-73-1810,0 0 0,1-1 0,-1 0 0,2 0 0,-1-1 0,1 0 0,13 6 0,-21-11-80,1 0 1,-1-1-1,1 1 0,-1 0 1,1-1-1,0 0 0,-1 1 0,1-1 1,-1 0-1,1 0 0,0-1 1,-1 1-1,1-1 0,-1 1 1,1-1-1,-1 0 0,1 0 0,3-1 1,-2-1 50,0 0-1,0 0 1,0 0 0,0 0 0,-1-1 0,1 1 0,-1-1 0,0 0-1,4-5 1,1-6 208,0 0 0,-1 0-1,-1-1 1,8-29 0,-8 24-139,-1 0 0,-1 0 0,-1 0 1,-1-1-1,-2-40 0,0 62-218,0 0 0,0 0 0,0 0 0,0 0 0,0 0 0,0 1 0,0-1 0,0 0 0,0 0 0,0 0 0,0 0 0,0 0-1,0 0 1,-1 0 0,1 0 0,0 0 0,0 0 0,0 0 0,0 1 0,0-1 0,0 0 0,0 0 0,0 0 0,0 0 0,0 0 0,0 0 0,-1 0 0,1 0 0,0 0-1,0 0 1,0 0 0,0 0 0,0 0 0,0 0 0,0 0 0,0 0 0,0 0 0,-1 0 0,1 0 0,0 0 0,0 0 0,0 0 0,0 0 0,0 0 0,0 0 0,0 0-1,0 0 1,0 0 0,0-1 0,-1 1 0,1 0 0,0 0 0,0 0 0,-3 10-646,2 42-1623,4-28 1530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26.985"/>
    </inkml:context>
    <inkml:brush xml:id="br0">
      <inkml:brushProperty name="width" value="0.05" units="cm"/>
      <inkml:brushProperty name="height" value="0.05" units="cm"/>
    </inkml:brush>
  </inkml:definitions>
  <inkml:trace contextRef="#ctx0" brushRef="#br0">0 7 19540,'13'-7'2209,"-7"7"-1505,-2 6-328,-1 5 1400,0 8-912,0 1-239,1 6-465,-2 1-176,-1 2-288,-1 0-153,0-5-439,-1-1-176,-2-7 752,0-4-248,-3-6-120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27.393"/>
    </inkml:context>
    <inkml:brush xml:id="br0">
      <inkml:brushProperty name="width" value="0.05" units="cm"/>
      <inkml:brushProperty name="height" value="0.05" units="cm"/>
    </inkml:brush>
  </inkml:definitions>
  <inkml:trace contextRef="#ctx0" brushRef="#br0">1 133 14259,'0'-4'344,"0"1"0,0 0 0,1 0 0,0-1 0,-1 1 0,1 0 1,0 0-1,0 0 0,1 0 0,-1 0 0,1 0 0,0 0 0,-1 0 0,4-3 0,0 1 192,-1 1 0,1-1 0,0 1 1,0 1-1,0-1 0,12-6 0,3 2 349,0 0 0,0 1 0,31-6-1,-37 10-630,0 0 0,1 1-1,-1 0 1,0 1 0,1 1-1,21 2 1,-32-2-228,0 1 1,1 0-1,-1 0 0,0 0 1,0 1-1,1-1 0,-1 1 0,0 0 1,-1 0-1,1 0 0,0 1 1,-1-1-1,1 1 0,-1 0 0,0 0 1,0 0-1,0 0 0,0 1 1,0-1-1,-1 1 0,0 0 0,1 0 1,-1 0-1,-1 0 0,3 5 1,-2 0-24,0-1 0,0 0 1,-1 1-1,0 0 1,0-1-1,-1 1 0,0-1 1,-1 1-1,0 0 1,0-1-1,-1 1 0,0-1 1,0 0-1,-1 1 1,0-1-1,0 0 1,-9 13-1,10-18 57,-6 12-855,8-14 708,0-1-1,1 1 0,-1 0 1,1-1-1,-1 1 0,1 0 0,-1-1 1,1 1-1,-1-1 0,1 1 1,-1-1-1,1 1 0,0-1 1,-1 0-1,1 1 0,1-1 1,6 6-61,-2-3 4,0 1 0,0 0 0,-1 1-1,0-1 1,0 1 0,0 0 0,8 11-1,-12-14 166,1 1 0,-1 0 0,0 0 0,0-1-1,0 1 1,0 0 0,0 0 0,-1 0-1,1 0 1,-1 0 0,0 0 0,0 0 0,0 0-1,0 0 1,0 0 0,-1 0 0,1 0 0,-1 0-1,0 0 1,-1 4 0,-3 2 121,1 0 1,-2 1-1,1-2 0,-1 1 0,-1-1 1,1 0-1,-1 0 0,-1 0 1,1-1-1,-1 0 0,-1-1 0,1 0 1,-1 0-1,-11 5 0,12-7-123,0 0-1,0-1 1,0 0 0,0 0-1,0-1 1,-1 0-1,0 0 1,1-1-1,-1 0 1,1 0 0,-1-1-1,0 0 1,0-1-1,1 0 1,-1 0-1,1-1 1,-12-4-1,18 6-192,0-1-1,0 0 0,1 0 1,-1 0-1,0 0 0,0-1 1,1 1-1,-1 0 0,1-1 0,-1 1 1,1-1-1,0 1 0,0-1 1,0 0-1,0 0 0,0 1 0,0-1 1,0 0-1,0 0 0,0-4 1,-1-1-684</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38.804"/>
    </inkml:context>
    <inkml:brush xml:id="br0">
      <inkml:brushProperty name="width" value="0.05" units="cm"/>
      <inkml:brushProperty name="height" value="0.05" units="cm"/>
    </inkml:brush>
  </inkml:definitions>
  <inkml:trace contextRef="#ctx0" brushRef="#br0">65 29 12635,'-2'-8'515,"-6"-13"6390,4 23-3370,-1 12-2105,-10 56-601,3 0-1,3 0 1,1 72-1,7-127-807,1-9-19,-1-1 0,1 1 0,0 0 0,1 0 1,-1-1-1,1 1 0,0 0 0,1-1 0,-1 1 0,4 6 0,-5-11 0,0-1 0,1 1 0,-1-1 0,0 1 0,1-1 0,-1 1 0,0-1 0,1 1 0,-1-1-1,1 1 1,-1-1 0,1 1 0,-1-1 0,1 0 0,-1 1 0,1-1 0,0 0 0,-1 0 0,1 1 0,-1-1 0,1 0 0,0 0 0,-1 0 0,1 0 0,0 0 0,0 0-1,1 0 3,-1 0 0,0-1 0,1 1 0,-1-1 0,0 1 0,1-1 0,-1 0 0,0 1 0,0-1 0,1 0 0,1-2 0,4-4 20,0-1-1,12-16 0,-12 14-10,30-36 72,-9 8-22,3 1 0,49-45 0,-80 81-62,6-4 0,-1 1 0,1-1 1,12-6-1,-17 11-3,-1-1 1,1 1-1,0-1 0,-1 1 1,1 0-1,0-1 0,0 1 1,0 0-1,-1 0 0,1-1 0,0 1 1,0 0-1,0 0 0,0 0 1,-1 0-1,1 0 0,0 0 0,0 0 1,0 0-1,-1 0 0,1 1 1,0-1-1,0 0 0,0 0 1,-1 1-1,1-1 0,0 1 0,0-1 1,-1 1-1,1-1 0,0 1 1,-1-1-1,1 1 0,-1-1 1,1 1-1,-1 0 0,1-1 0,-1 1 1,1 0-1,-1-1 0,1 1 1,-1 0-1,1 1 0,1 12-19,0 0 0,-1 0 1,0 1-1,-1-1 0,0 0 0,-2 0 0,-3 20 0,2-8-13,2-25 33,1 0 0,0-1 0,0 1 0,0 0 0,0-1 0,0 1-1,0 0 1,0 0 0,0-1 0,0 1 0,0 0 0,0 0 0,1-1 0,-1 1 0,0 0 0,0-1 0,1 2 0,0-2 1,-1 0 0,0 0 1,1 0-1,-1 0 0,0 0 0,0 1 0,1-1 1,-1 0-1,0 0 0,1 0 0,-1 0 0,0-1 1,1 1-1,-1 0 0,0 0 0,0 0 0,1 0 1,-1 0-1,0 0 0,1 0 0,-1 0 0,0-1 1,0 1-1,1 0 0,-1 0 0,0 0 0,1-1 1,19-20 7,-18 19-14,6-9 4,7-7 13,0 0 0,1 1 0,0 1-1,31-23 1,-46 38-11,0 0 0,1 0 0,-1 0-1,1 0 1,-1 1 0,1-1 0,-1 0 0,1 1-1,0-1 1,-1 1 0,1 0 0,0-1 0,-1 1-1,1 0 1,0 0 0,-1 0 0,1 0-1,0 0 1,2 1 0,-3 0 0,0 0 0,1 0 0,-1-1-1,0 1 1,0 1 0,0-1 0,0 0 0,0 0-1,0 0 1,0 0 0,0 1 0,-1-1 0,1 0 0,0 1-1,-1-1 1,1 1 0,-1-1 0,1 1 0,-1-1-1,0 1 1,0 2 0,3 26-258,-1 0-1,-2 0 0,-4 38 1,0 18-703,2-81-1064,3-12 1581,5-4-397</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39.387"/>
    </inkml:context>
    <inkml:brush xml:id="br0">
      <inkml:brushProperty name="width" value="0.05" units="cm"/>
      <inkml:brushProperty name="height" value="0.05" units="cm"/>
    </inkml:brush>
  </inkml:definitions>
  <inkml:trace contextRef="#ctx0" brushRef="#br0">135 104 11915,'3'-2'618,"0"0"1,0-1 0,0 1-1,0-1 1,-1 1 0,1-1-1,-1 0 1,0 0 0,0 0-1,0-1 1,0 1 0,0 0-1,-1-1 1,1 1 0,-1-1-1,0 0 1,0 1 0,-1-1-1,1 0 1,-1-5 0,0 9-561,0-1 1,0 0-1,0 1 1,0-1-1,0 1 0,0-1 1,-1 1-1,1-1 1,0 1-1,-1-1 1,1 1-1,0-1 1,0 1-1,-1 0 1,1-1-1,-1 1 1,1-1-1,-1 1 1,1 0-1,0-1 1,-1 1-1,1 0 0,-1 0 1,1-1-1,-1 1 1,1 0-1,-2 0 1,-16 3 673,-13 15-247,20-9-438,1 1 1,0 1 0,0-1 0,1 1 0,1 1 0,0 0 0,-7 14-1,10-16-46,0 0-1,0 1 0,1-1 0,1 1 1,0 0-1,0 0 0,1 0 1,1 0-1,-1 16 0,2-26 1,0 0-1,-1 1 1,1-1-1,1 0 1,-1 0-1,0 0 1,0 0-1,0 1 1,1-1-1,-1 0 1,0 0-1,1 0 1,-1 0-1,1 0 1,-1 0-1,1 0 1,0 0 0,-1 0-1,1 0 1,0 0-1,0 0 1,0-1-1,0 1 1,-1 0-1,1 0 1,0-1-1,0 1 1,0-1-1,1 1 1,-1-1-1,0 1 1,0-1-1,0 0 1,0 1-1,0-1 1,0 0 0,1 0-1,-1 0 1,0 0-1,0 0 1,2 0-1,3-1 7,0 0 0,0-1-1,-1 0 1,1 0 0,0 0 0,-1 0-1,7-4 1,13-10 63,-1 0 1,0-2-1,-2 0 1,38-40-1,-20 14 249,45-66 0,-118 194-170,20-52-228,1 0 1,-13 64-1,24-70-237,1-25 292,0-1 1,1 1-1,-1-1 0,0 1 1,0-1-1,0 1 0,1-1 1,-1 1-1,0-1 0,1 1 1,-1-1-1,0 0 0,1 1 1,-1-1-1,0 1 0,1-1 1,-1 0-1,1 0 0,-1 1 1,1-1-1,-1 0 0,1 0 1,-1 1-1,1-1 0,-1 0 1,1 0-1,-1 0 0,1 0 1,-1 0-1,1 0 0,-1 0 1,1 0-1,-1 0 0,1 0 1,0 0-1,-1 0 0,1 0 1,-1 0-1,1 0 0,-1-1 1,1 1-1,-1 0 1,0 0-1,1-1 0,-1 1 1,1 0-1,-1-1 0,1 1 1,0-1-1,12-9-549,0 0 1,0-1-1,-1 0 1,0-1-1,-1 0 1,15-22-1,-12 16 243,19-24-553</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39.818"/>
    </inkml:context>
    <inkml:brush xml:id="br0">
      <inkml:brushProperty name="width" value="0.05" units="cm"/>
      <inkml:brushProperty name="height" value="0.05" units="cm"/>
    </inkml:brush>
  </inkml:definitions>
  <inkml:trace contextRef="#ctx0" brushRef="#br0">113 1 14915,'6'8'2497,"-4"7"-1225,-7 5-368,-3 1 1777,-1 6-1121,-1 5-176,0 2-343,1-1-273,1 0-504,2-5-264,2-7-728,1-4-273,0-10-1535,0-7 2096,-1-13-408,1-7-329</inkml:trace>
  <inkml:trace contextRef="#ctx0" brushRef="#br0" timeOffset="1">2 57 20068,'-2'5'2017,"2"7"-1225,2 4-280,5 1 1032,1 3-335,8 0-489,1-1-208,9-4-544,4-2-360,3-1-969,-3-5-1343,0-7 2224,2-4-448,-2-8-361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0.251"/>
    </inkml:context>
    <inkml:brush xml:id="br0">
      <inkml:brushProperty name="width" value="0.05" units="cm"/>
      <inkml:brushProperty name="height" value="0.05" units="cm"/>
    </inkml:brush>
  </inkml:definitions>
  <inkml:trace contextRef="#ctx0" brushRef="#br0">287 33 20524,'0'-2'168,"-1"1"-1,1-1 1,-1 0-1,1 1 0,-1-1 1,0 1-1,1-1 1,-1 1-1,0 0 0,0-1 1,0 1-1,0 0 1,0-1-1,-1 1 0,1 0 1,0 0-1,0 0 1,-1 0-1,1 0 1,-1 0-1,1 0 0,-1 1 1,1-1-1,-1 0 1,-3 0-1,2 1 28,-1 0-1,1 0 1,-1 0-1,0 1 1,1-1 0,-1 1-1,1 0 1,-1 0 0,1 0-1,-1 0 1,-4 3-1,-5 3-76,0 1 0,0 1-1,1 0 1,0 0-1,0 1 1,1 0 0,1 1-1,-1 1 1,2-1-1,0 2 1,0-1 0,-7 15-1,7-9-65,0 1 0,1-1 1,1 1-1,1 0 0,1 1 0,0 0 0,1 0 0,-1 32 0,5-39-87,0-1 0,1 0-1,0 1 1,1-1-1,1 0 1,0 0 0,1 0-1,0 0 1,0 0 0,1-1-1,13 20 1,-13-23-8,0-1 1,1 1-1,0-1 1,0 0-1,1-1 0,0 0 1,0 0-1,0 0 1,1-1-1,0 0 1,0-1-1,0 1 0,1-2 1,-1 1-1,1-1 1,14 3-1,11-4-229</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1.274"/>
    </inkml:context>
    <inkml:brush xml:id="br0">
      <inkml:brushProperty name="width" value="0.05" units="cm"/>
      <inkml:brushProperty name="height" value="0.05" units="cm"/>
    </inkml:brush>
  </inkml:definitions>
  <inkml:trace contextRef="#ctx0" brushRef="#br0">0 635 9306,'6'-9'4007,"-6"9"-3756,0 1-1,0 0 0,1 0 0,-1 0 0,0-1 0,1 1 0,-1 0 1,1 0-1,-1-1 0,1 1 0,-1 0 0,1-1 0,-1 1 0,1 0 0,-1-1 1,1 1-1,1 0 0,-2-1-123,1 0 1,-1 0 0,1 0-1,-1 0 1,0 0-1,1 0 1,-1 0-1,1 0 1,-1 0 0,1 0-1,-1-1 1,0 1-1,1 0 1,-1 0-1,0 0 1,1 0 0,-1-1-1,0 1 1,1 0-1,-1-1 1,0 1-1,1 0 1,-1-1 0,0 1-1,0 0 1,1-1-1,-1 1 1,0 0 0,0-1-1,1 0 1,7-15 1068,-7 13-791,115-233 4619,72-110-3888,-175 320-1080,-12 22-207,-9 16-425,-27 48-4081,26-45 3730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1.688"/>
    </inkml:context>
    <inkml:brush xml:id="br0">
      <inkml:brushProperty name="width" value="0.05" units="cm"/>
      <inkml:brushProperty name="height" value="0.05" units="cm"/>
    </inkml:brush>
  </inkml:definitions>
  <inkml:trace contextRef="#ctx0" brushRef="#br0">262 35 13107,'25'-32'4969,"-20"29"-733,-15 24-2159,-58 94-773,-72 139-277,127-224-943,0 1 0,2 1 0,1 0 0,2 0-1,1 1 1,-4 51 0,10-76-165,1 1-1,0-1 1,1 0-1,0 0 1,0 0-1,1 0 1,0 0-1,0 0 1,7 15 0,-7-20 36,0 1 0,0-1 0,0 0 0,1 0 0,-1 0 1,1 0-1,0 0 0,0 0 0,0-1 0,0 1 0,0-1 1,0 0-1,1 0 0,-1 0 0,1-1 0,-1 1 0,1-1 1,0 0-1,0 0 0,0 0 0,-1 0 0,7 0 0,-3-1-12,0 0-1,0 0 1,0 0-1,0-1 0,0 0 1,0 0-1,0-1 0,10-4 1,21-12-425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1.083"/>
    </inkml:context>
    <inkml:brush xml:id="br0">
      <inkml:brushProperty name="width" value="0.05" units="cm"/>
      <inkml:brushProperty name="height" value="0.05" units="cm"/>
    </inkml:brush>
  </inkml:definitions>
  <inkml:trace contextRef="#ctx0" brushRef="#br0">439 54 15499,'1'-1'115,"-1"0"1,1-1-1,0 1 0,-1 0 0,1 0 0,-1 0 1,0-1-1,1 1 0,-1 0 0,0-1 0,0 1 1,0 0-1,0-1 0,0 1 0,0 0 0,0-1 0,0 1 1,0 0-1,-1-1 0,1 1 0,0 0 0,-1 0 1,1-1-1,-1 1 0,-1-2 0,1 2 49,-1-1 0,0 1 0,0-1 0,1 1 0,-1 0 0,0 0 0,0 0 0,-1 0 0,1 0 0,0 0 0,0 0 0,0 1 0,-4-1 0,-6-1 274,1 1 0,-1 1 1,0 0-1,-21 3 0,17 0-277,0 1-1,1 0 1,-1 1 0,1 1 0,1 1-1,-1 0 1,1 1 0,0 0 0,1 1-1,-22 18 1,20-13 4,0 1-1,0 0 1,2 1-1,0 0 1,0 1-1,2 0 1,-17 35 0,24-44-104,0 1 1,1 0 0,0 0 0,1 0 0,0 0 0,0 1 0,1-1 0,0 1 0,1-1 0,0 0 0,2 16 0,-1-20-60,0-1 1,0 0-1,1 0 0,-1-1 1,1 1-1,-1 0 1,1 0-1,1-1 0,-1 1 1,0-1-1,1 0 1,-1 1-1,1-1 1,0 0-1,0-1 0,1 1 1,-1-1-1,0 1 1,1-1-1,0 0 0,-1 0 1,1 0-1,0-1 1,0 1-1,0-1 1,0 0-1,8 1 0,-3-1-15,0-1-1,0 0 0,0 0 0,0-1 0,0 0 0,-1 0 0,1-1 1,0 0-1,-1-1 0,1 0 0,15-8 0,-18 8 5,1-1 0,0 0 0,-1 0 0,0 0 0,0-1 0,0 0 0,-1 0-1,1 0 1,-1-1 0,-1 0 0,1 0 0,-1 0 0,0-1 0,4-7 0,-7 12 5,0 0 0,-1 0 0,1 0 0,0 0 0,-1 0 0,0 0 0,1 0 0,-1 0 0,0 0 0,0 0 0,0 0 0,0 0 0,0 0 0,0 0 0,-1 0 0,1 0 0,-2-4 0,1 5 4,0 0 0,0 0 0,1-1 0,-1 1 1,0 0-1,0 1 0,0-1 0,-1 0 0,1 0 0,0 0 0,0 1 1,0-1-1,0 0 0,-1 1 0,1-1 0,0 1 0,-1-1 0,1 1 1,0 0-1,-2 0 0,0-1 7,-1 1 0,1 0 0,0 0 0,0 1 1,0-1-1,0 1 0,0-1 0,0 1 0,0 0 0,0 0 0,0 1 0,0-1 1,1 0-1,-1 1 0,0 0 0,1-1 0,-1 1 0,1 0 0,0 0 0,-1 1 1,-2 3-1,5-5-4,-1-1 1,1 1 0,-1 0 0,1 0-1,-1-1 1,1 1 0,0 0-1,-1 0 1,1 0 0,0 0-1,0 0 1,0-1 0,0 1 0,0 0-1,0 0 1,0 0 0,0 0-1,0 0 1,0 0 0,0-1-1,0 1 1,0 0 0,1 0 0,-1 0-1,0 0 1,1-1 0,-1 1-1,1 0 1,-1 0 0,1-1-1,-1 1 1,1 0 0,0-1 0,-1 1-1,1 0 1,0-1 0,-1 1-1,1-1 1,0 1 0,-1-1-1,1 0 1,0 1 0,0-1 0,0 0-1,0 1 1,-1-1 0,2 0-1,4 2 16,0-1 0,-1 1 0,1-1 0,0 0-1,0-1 1,6 1 0,4-2 0,0-1-1,0 0 1,-1-1-1,1-1 1,26-10 0,69-37-327,-102 47 253,-9 4 51,0 0-1,0 0 0,0 0 0,0-1 1,1 1-1,-1 0 0,0 0 0,0 0 1,0 0-1,1 0 0,-1 0 0,0 0 1,0 0-1,0-1 0,1 1 0,-1 0 0,0 0 1,0 0-1,0 0 0,1 0 0,-1 0 1,0 0-1,0 0 0,0 0 0,1 0 1,-1 1-1,0-1 0,0 0 0,0 0 1,1 0-1,-1 0 0,0 0 0,0 0 1,0 0-1,1 0 0,-1 1 0,0-1 1,0 0-1,0 0 0,0 0 0,0 0 1,0 0-1,1 1 0,-1-1 0,0 0 1,0 0-1,0 0 0,0 1 0,0-1 0,0 0 1,0 0-1,0 0 0,0 1 0,0-1 1,0 0-1,0 0 0,0 0 0,0 1 1,0-1-1,-2 14-127,1-13 120,-10 34-125,-8 32 126,18-61 21,0 0 0,0-1 0,1 1 0,0 0 0,0 0 0,0 0 0,1 0 0,0 0 0,2 6 0,-3-10-38,0-1 0,1 1 0,-1-1 0,1 1 0,-1-1 0,1 0 0,0 1 0,0-1 0,-1 0 0,1 1 0,0-1 0,0 0 1,0 0-1,0 0 0,0 0 0,1 0 0,-1 0 0,0 0 0,0 0 0,1-1 0,-1 1 0,0 0 0,1-1 0,-1 1 0,1-1 0,-1 1 0,1-1 0,-1 0 0,1 0 0,-1 0 0,1 0 0,-1 0 0,1 0 1,2 0-1,0-1-79,0-1 0,0 1 0,0 0 1,-1-1-1,1 0 0,-1 0 0,1 0 1,-1-1-1,0 1 0,1-1 1,-1 1-1,4-6 0,20-30-294,0-7-134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2.123"/>
    </inkml:context>
    <inkml:brush xml:id="br0">
      <inkml:brushProperty name="width" value="0.05" units="cm"/>
      <inkml:brushProperty name="height" value="0.05" units="cm"/>
    </inkml:brush>
  </inkml:definitions>
  <inkml:trace contextRef="#ctx0" brushRef="#br0">312 13 16660,'6'-3'944,"21"-6"766,-19 10 12,-12 9 1448,-19 21-1550,-27 27 0,-13 17-1115,-99 154-983,148-208 4,12-19 336,-18 23-964,20-25 1088,0 0 1,0 1-1,0-1 0,0 0 0,-1 1 0,1-1 0,0 0 1,0 0-1,-1 1 0,1-1 0,0 0 0,0 0 0,-1 0 1,1 1-1,0-1 0,-1 0 0,1 0 0,0 0 1,0 0-1,-1 0 0,1 0 0,0 0 0,-1 0 0,1 0 1,0 0-1,-1 0 0,1 0 0,0 0 0,-1 0 0,1 0 1,0 0-1,-1 0 0,1 0 0,0 0 0,-1 0 1,1 0-1,0-1 0,-1 1 0,1 0 0,0 0 0,0 0 1,-1 0-1,1-1 0,0 1 0,0 0 0,-1 0 0,1-1 1,0 1-1,0 0 0,0-1 0,0 1 0,-1 0 0,1 0 1,0-1-1,0 1 0,0 0 0,0-1 0,0 1 1,0 0-1,0-1 0,0 1 0,0 0 0,0-1 0,0 1 1,0 0-1,0-1 0,0 1 0,0-1 0,-1-21-658</inkml:trace>
  <inkml:trace contextRef="#ctx0" brushRef="#br0" timeOffset="1">55 108 19052,'6'1'2265,"-1"5"-1457,3 6-264,2 2 1360,5 3-856,3 3-191,7-1-281,7 1-256,5-3-664,0-4-552,2-4 792,0-7-209,-2-3-87</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2.578"/>
    </inkml:context>
    <inkml:brush xml:id="br0">
      <inkml:brushProperty name="width" value="0.05" units="cm"/>
      <inkml:brushProperty name="height" value="0.05" units="cm"/>
    </inkml:brush>
  </inkml:definitions>
  <inkml:trace contextRef="#ctx0" brushRef="#br0">4 138 17948,'-1'7'571,"0"0"1,0 0-1,1 0 1,0 10-1,0-16-503,0-1 0,0 1 0,0-1-1,0 1 1,0-1 0,1 1-1,-1-1 1,0 1 0,0-1 0,0 1-1,1-1 1,-1 1 0,0-1-1,0 1 1,1-1 0,-1 1 0,0-1-1,1 0 1,-1 1 0,1-1-1,-1 1 1,0-1 0,1 0 0,-1 0-1,1 1 1,-1-1 0,1 0-1,1 0 59,-1 0-1,0 0 0,1-1 1,-1 1-1,0 0 0,1-1 1,-1 0-1,0 1 0,0-1 1,0 0-1,0 1 0,1-1 1,-1 0-1,0 0 0,0 0 1,1-2-1,30-32 221,-1-1 0,37-58 0,-67 92-346,0 1 1,0-1 0,0 0 0,1 1 0,-1 0 0,0-1 0,1 1 0,-1 0 0,1-1 0,2 0 0,-4 2-1,0 0 1,0 0-1,1 0 1,-1 0 0,0 0-1,0 0 1,1 0-1,-1 0 1,0 1-1,0-1 1,0 0-1,1 0 1,-1 0-1,0 1 1,0-1 0,0 0-1,0 0 1,0 0-1,1 1 1,-1-1-1,0 0 1,0 0-1,0 1 1,0-1-1,0 0 1,0 0 0,0 1-1,0-1 1,0 0-1,0 0 1,0 1-1,0-1 1,0 0-1,0 0 1,0 1-1,0-1 1,0 0 0,0 0-1,0 1 1,0-1-1,-9 43 34,4-24-4,-5 17-85,1 0 0,2 0 0,-5 69 0,13-98 185,-1-7-130,0 0-1,0 0 0,0 0 0,0 0 0,0 0 1,1 0-1,-1 0 0,0 0 0,0 0 0,0 0 0,0 0 1,0 0-1,0 0 0,1 0 0,-1 0 0,0 0 1,0 0-1,0 0 0,0 0 0,0 0 0,0 0 1,1 0-1,-1 0 0,0 0 0,0 0 0,0 0 0,0 0 1,0 0-1,0 0 0,0 0 0,1 0 0,-1 0 1,0 0-1,0 0 0,0 0 0,0 0 0,0-1 1,0 1-1,0 0 0,0 0 0,0 0 0,0 0 0,1 0 1,-1 0-1,0 0 0,0-1 0,0 1 0,0 0 1,0 0-1,0 0 0,0 0 0,0 0 0,0 0 1,0-1-1,0 1 0,8-16-40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2.945"/>
    </inkml:context>
    <inkml:brush xml:id="br0">
      <inkml:brushProperty name="width" value="0.05" units="cm"/>
      <inkml:brushProperty name="height" value="0.05" units="cm"/>
    </inkml:brush>
  </inkml:definitions>
  <inkml:trace contextRef="#ctx0" brushRef="#br0">65 0 22541,'-13'39'2104,"-4"-5"-1696,3-4-696,2-4 520,8-7 0,0-3-112,4-11-432</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3.365"/>
    </inkml:context>
    <inkml:brush xml:id="br0">
      <inkml:brushProperty name="width" value="0.05" units="cm"/>
      <inkml:brushProperty name="height" value="0.05" units="cm"/>
    </inkml:brush>
  </inkml:definitions>
  <inkml:trace contextRef="#ctx0" brushRef="#br0">183 16 14355,'43'-15'4437,"-43"15"-4384,0-1 0,0 1 0,1 0 0,-1 0 0,0 0 0,0 0 0,1 0 0,-1 0 0,0 0 1,1 0-1,-1 0 0,0 0 0,0 0 0,1 0 0,-1 0 0,0 0 0,1 1 0,-1-1 0,0 0 0,0 0 0,1 0 0,-1 0 0,0 0 0,0 1 0,0-1 0,1 0 0,-1 0 0,0 0 0,0 1 0,0-1 1,1 0-1,-1 0 0,0 1 0,0-1 0,0 0 0,0 0 0,0 1 0,0-1 0,0 0 0,1 0 0,-1 1 0,0-1 0,0 0 0,0 1 0,0-1 0,0 0 0,0 0 0,0 1 0,-1-1 0,1 0 1,0 1-1,0-1 0,0 0 0,0 0 0,0 1 0,0-1 0,0 0 0,-1 0 0,1 1 0,0-1 0,0 0 0,-9 19 1482,-37 58 994,-37 63-704,7 4-3477,65-122 417,6-16 492,3-10 364,2-14-377</inkml:trace>
  <inkml:trace contextRef="#ctx0" brushRef="#br0" timeOffset="1">47 176 14923,'3'-5'2161,"0"6"-1081,1 6-424,0 5 2321,2 1-1529,3 4-640,-1 3-224,5 3-600,0 0-336,3-2-624,-1 1 856,3-8-200,-1-5-152</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3.794"/>
    </inkml:context>
    <inkml:brush xml:id="br0">
      <inkml:brushProperty name="width" value="0.05" units="cm"/>
      <inkml:brushProperty name="height" value="0.05" units="cm"/>
    </inkml:brush>
  </inkml:definitions>
  <inkml:trace contextRef="#ctx0" brushRef="#br0">112 1 18996,'3'1'185,"-1"0"-1,1 1 1,-1-1-1,0 1 1,0 0-1,0 0 1,0 0 0,0 0-1,0 0 1,0 0-1,-1 0 1,1 1 0,-1-1-1,1 0 1,-1 1-1,0-1 1,1 4-1,-1-1 14,0-1 0,0 1 0,0 0-1,-1 0 1,0 0 0,0 0 0,0 0 0,-1 0-1,-1 5 1,0 2-34,-2 0 1,0 0-1,0 0 0,-1 0 0,-1 0 0,-12 18 0,-23 23 280,27-36-127,1 0 1,-18 30 0,31-46-303,-1 0-1,0 0 1,1 0 0,-1-1 0,1 1 0,0 0 0,-1 0-1,1 0 1,0 0 0,-1 0 0,1 0 0,0 0 0,0 0 0,0 0-1,0 0 1,0 0 0,0 0 0,0 0 0,0 0 0,1 0-1,-1 0 1,0 0 0,1 0 0,-1 0 0,0 0 0,1 0 0,-1 0-1,1 0 1,-1-1 0,1 1 0,0 0 0,-1 0 0,1 0-1,0-1 1,0 1 0,-1 0 0,1-1 0,0 1 0,0-1-1,0 1 1,0-1 0,0 0 0,0 1 0,0-1 0,0 0 0,0 1-1,0-1 1,1 0 0,5 1-47,-1 0 0,1 0 0,0-1 0,-1 0 0,1 0 0,8-2 0,-1 0-154,0-1 1,-1 0-1,1-1 1,-1-1 0,0 0-1,0-1 1,-1 0 0,1-1-1,-1 0 1,-1-1-1,16-13 1,14-24-330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4.214"/>
    </inkml:context>
    <inkml:brush xml:id="br0">
      <inkml:brushProperty name="width" value="0.05" units="cm"/>
      <inkml:brushProperty name="height" value="0.05" units="cm"/>
    </inkml:brush>
  </inkml:definitions>
  <inkml:trace contextRef="#ctx0" brushRef="#br0">169 1 20148,'0'14'2361,"2"8"-1553,3 0-328,-1 4 1553,5 6-1177,-2 4-56,-3 12-392,-4 5-160,-6 12-104,-7 4-32,-9 2-216,-7 2-128,-6-5 792,0-5-544,3-14 0,5-9 48</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4.784"/>
    </inkml:context>
    <inkml:brush xml:id="br0">
      <inkml:brushProperty name="width" value="0.05" units="cm"/>
      <inkml:brushProperty name="height" value="0.05" units="cm"/>
    </inkml:brush>
  </inkml:definitions>
  <inkml:trace contextRef="#ctx0" brushRef="#br0">90 1 17932,'-2'46'2039,"-2"1"0,-10 50 0,-15 51-724,-7 46-1222,34-175-545,0-1 0,1 26 0,4-32-1029,3-19 245,2-20-329,36-180-5779,-8 30 6421,-34 171 1113,7-25 502,-9 29-505,0 1-1,1-1 1,-1 1 0,1 0-1,0-1 1,-1 1 0,1 0-1,0-1 1,0 1 0,0 0-1,0 0 1,0 0 0,0 0-1,0 0 1,2-1 0,-2 2-71,0 0 0,-1 1 0,1-1 0,-1 0 0,0 1 1,1-1-1,-1 1 0,1-1 0,-1 0 0,0 1 0,1-1 0,-1 1 1,0-1-1,1 1 0,-1 0 0,0-1 0,0 1 0,0-1 1,1 1-1,-1-1 0,0 1 0,0 0 0,0-1 0,0 1 0,0-1 1,0 1-1,0 1 0,1 22 852,0-22-722,0 42 1224,7 68 790,-6-95-1948,1 0 0,0-1 0,1 0 0,11 25 0,-15-38-254,1-1-1,0 0 0,0 0 0,0 0 0,1 0 1,-1 0-1,0 0 0,1 0 0,-1 0 1,1-1-1,0 1 0,-1-1 0,1 1 1,0-1-1,0 1 0,0-1 0,2 1 0,-2-2-12,0 1 0,0-1-1,0 0 1,0 0-1,0 0 1,0 0-1,0 0 1,0-1-1,0 1 1,0-1 0,0 1-1,0-1 1,0 0-1,0 1 1,0-1-1,-1 0 1,1 0-1,0-1 1,-1 1 0,3-2-1,8-7 138,0-1 0,-1 0 0,0-1 0,-1 0 0,0-1 0,10-18 0,-1-2 179,22-53-1,-38 80-334,29-78 298,-29 75-286,0-1 1,-1 1-1,0-1 0,-1 0 0,0 0 0,-1-16 1,0 25-64,0-1 0,0 1 0,0-1 0,-1 0 0,1 1 0,-1-1 1,1 1-1,-1-1 0,1 1 0,-1 0 0,0-1 0,0 1 0,0 0 1,0-1-1,0 1 0,0 0 0,-2-2 0,3 3-13,0 0 0,0 0 0,-1 0 0,1-1 0,0 1-1,-1 0 1,1 0 0,0 0 0,-1 0 0,1 0 0,0 0 0,-1 0 0,1 0 0,0 0 0,-1 0-1,1 0 1,0 0 0,-1 0 0,1 0 0,0 0 0,-1 0 0,1 0 0,0 1 0,0-1 0,-1 0 0,1 0-1,-1 1 1,-6 13-1756,2 33-961,5-31 1764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5.201"/>
    </inkml:context>
    <inkml:brush xml:id="br0">
      <inkml:brushProperty name="width" value="0.05" units="cm"/>
      <inkml:brushProperty name="height" value="0.05" units="cm"/>
    </inkml:brush>
  </inkml:definitions>
  <inkml:trace contextRef="#ctx0" brushRef="#br0">24 0 16884,'11'3'1928,"-1"19"-1032,-4 1-352,-4 10 1417,-2 2-913,0 8-296,-5 0-112,-1 2-376,1-5-264,-2-3-632,-1-4-328,0-10 768,1-7-144,1-13-136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5.605"/>
    </inkml:context>
    <inkml:brush xml:id="br0">
      <inkml:brushProperty name="width" value="0.05" units="cm"/>
      <inkml:brushProperty name="height" value="0.05" units="cm"/>
    </inkml:brush>
  </inkml:definitions>
  <inkml:trace contextRef="#ctx0" brushRef="#br0">1 11 18644,'6'-3'300,"0"1"-1,1 1 1,-1-1 0,1 1-1,-1 0 1,1 0 0,-1 1 0,1 0-1,0 0 1,-1 1 0,1 0-1,-1 0 1,1 0 0,-1 1-1,0 0 1,1 0 0,-1 1-1,0-1 1,0 1 0,-1 1-1,9 5 1,-8-6-221,0 1-1,0 1 0,-1-1 1,0 1-1,1 0 0,-2 0 1,1 0-1,-1 1 0,1 0 1,-1 0-1,-1 0 1,1 0-1,-1 0 0,0 1 1,-1-1-1,0 1 0,0 0 1,0 0-1,1 14 0,-3-18-68,0 1-1,-1 0 0,0-1 0,0 1 0,0-1 0,0 1 0,0-1 0,-1 0 1,-2 6-1,0-2 37,4-7-46,0 1 0,0-1 0,0 1 0,0-1 0,0 1 0,-1-1 0,1 1 0,0-1 0,1 1 0,-1-1 0,0 1 0,0-1 0,0 1 0,0-1 0,0 1 0,0-1 0,1 1 0,-1-1 1,0 1-1,0-1 0,1 1 0,-1-1 0,0 0 0,1 1 0,-1-1 0,0 1 0,1-1 0,-1 0 0,1 1 0,0-1 0,18 12-38,-11-8 28,3 3 3,-1 0 0,0 0 0,0 1 0,0 0 0,-1 1-1,10 12 1,-17-17 5,1 0 0,-1 0 0,1 1 0,-1-1 0,0 1 0,-1-1 1,1 1-1,-1-1 0,0 1 0,0 0 0,0 0 0,-1 0 0,0-1 0,0 1 0,0 0 0,0 0 0,-1 0 0,0 0 0,-2 7 0,-2 1 50,0 0 0,-1-1 0,-1 1 0,0-1 0,-1-1 0,0 1 0,0-1 0,-1-1 1,-1 0-1,0 0 0,0 0 0,-1-2 0,0 1 0,-1-1 0,-14 7 0,23-13-52,0-1-1,0 1 0,-1-1 1,1 0-1,-1 0 1,1 0-1,-1 0 0,1-1 1,-1 0-1,1 1 0,-1-1 1,1 0-1,-1-1 1,0 1-1,1-1 0,-1 1 1,1-1-1,-1 0 0,1 0 1,0-1-1,-1 1 1,-4-4-1,5 3-70,1 0 0,0 0-1,-1-1 1,1 1 0,0-1 0,0 1 0,0-1 0,1 0-1,-1 1 1,1-1 0,-1 0 0,1 0 0,0 0-1,0-1 1,0 1 0,1 0 0,-1 0 0,1 0 0,0-1-1,0 1 1,0 0 0,0 0 0,0 0 0,2-7-1,4-17-428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0.180"/>
    </inkml:context>
    <inkml:brush xml:id="br0">
      <inkml:brushProperty name="width" value="0.05" units="cm"/>
      <inkml:brushProperty name="height" value="0.05" units="cm"/>
    </inkml:brush>
  </inkml:definitions>
  <inkml:trace contextRef="#ctx0" brushRef="#br0">29 300 15539,'-7'7'1620,"4"-5"-948,0 0 1,1 1-1,-1 0 1,0 0-1,1 0 1,-4 6-1,7-10-380,1 1 0,-1 0 0,0 0 1,1 0-1,-1-1 0,0 1 0,0-1 0,1 1 0,-1-1 1,0 1-1,0-1 0,0 0 0,0 1 0,2-3 0,20-15 326,-2-1-1,0-1 1,-1-1-1,26-37 1,-20 21-435,-2-2-1,22-47 1,-35 67-164,-6 14-27,-3 10-39,-5 29 25,-1 0 0,-2 0 1,-2 0-1,-14 43 0,4-17 27,10-34-21,5-17-215,0-1 1,1 1 0,0 0 0,-2 16 0,4-24 184,0-1 0,0 0 0,0 0 1,0 0-1,0 0 0,0 0 0,0 0 0,0 0 1,0 1-1,0-1 0,0 0 0,0 0 1,0 0-1,0 0 0,0 0 0,0 0 0,0 0 1,0 1-1,0-1 0,0 0 0,0 0 0,0 0 1,0 0-1,1 0 0,-1 0 0,0 0 1,0 0-1,0 0 0,0 1 0,0-1 0,0 0 1,0 0-1,0 0 0,0 0 0,1 0 0,-1 0 1,0 0-1,0 0 0,0 0 0,0 0 1,0 0-1,0 0 0,1 0 0,-1 0 0,0 0 1,0 0-1,0 0 0,0 0 0,0 0 0,0 0 1,0 0-1,1 0 0,-1 0 0,0 0 1,0 0-1,0 0 0,0-1 0,0 1 0,0 0 1,0 0-1,1 0 0,7-6-476,-5 3 83,5-3-517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1.514"/>
    </inkml:context>
    <inkml:brush xml:id="br0">
      <inkml:brushProperty name="width" value="0.05" units="cm"/>
      <inkml:brushProperty name="height" value="0.05" units="cm"/>
    </inkml:brush>
  </inkml:definitions>
  <inkml:trace contextRef="#ctx0" brushRef="#br0">22 308 16868,'-11'43'1592,"4"-1"-1064,4 1-232,10-3 608,6-6-200,11-9-295,8-5-297,5-20-617,5-5-263,-2-20 592,-3-17-144,5-12-120</inkml:trace>
  <inkml:trace contextRef="#ctx0" brushRef="#br0" timeOffset="1">508 3 17492,'0'0'80,"0"0"0,0-1 0,0 1 0,0 0 1,0 0-1,-1 0 0,1 0 0,0-1 0,0 1 1,0 0-1,0 0 0,-1 0 0,1 0 0,0 0 1,0 0-1,0 0 0,-1 0 0,1-1 0,0 1 0,0 0 1,0 0-1,-1 0 0,1 0 0,0 0 0,0 0 1,0 0-1,-1 0 0,1 0 0,0 0 0,0 0 0,0 0 1,-1 1-1,1-1 0,0 0 0,0 0 0,0 0 1,-1 0-1,1 0 0,0 0 0,-11 10 718,-6 13-820,13-17 25,-15 32-19,18-36 16,0 1 0,0-1 0,0 1 0,1 0 0,-1-1 0,1 1 0,-1-1 0,1 1 0,0 0 0,0-1 0,1 1 0,-1 0 0,1 3 0,-1-6-9,0 0 0,0 0 1,0 0-1,0 0 0,0 0 0,0 0 1,0 0-1,0 0 0,0 0 1,0-1-1,0 1 0,0 0 0,0 0 1,0 0-1,0 0 0,0 0 0,0 0 1,0 0-1,0 0 0,0 0 0,0-1 1,0 1-1,0 0 0,0 0 0,0 0 1,0 0-1,0 0 0,0 0 0,0 0 1,0 0-1,0 0 0,0 0 0,0 0 1,1-1-1,-1 1 0,0 0 1,0 0-1,0 0 0,0 0 0,0 0 1,0 0-1,0 0 0,0 0 0,0 0 1,0 0-1,0 0 0,1 0 0,-1 0 1,0 0-1,0 0 0,0 0 0,0 0 1,0 0-1,0 0 0,0 0 0,0 0 1,0 0-1,1 0 0,-1 0 1,0 0-1,0 0 0,0 0 0,0 0 1,0 0-1,0 0 0,0 0 0,0 0 1,2-9-260,-4 6 104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0.599"/>
    </inkml:context>
    <inkml:brush xml:id="br0">
      <inkml:brushProperty name="width" value="0.05" units="cm"/>
      <inkml:brushProperty name="height" value="0.05" units="cm"/>
    </inkml:brush>
  </inkml:definitions>
  <inkml:trace contextRef="#ctx0" brushRef="#br0">1 13 20292,'8'3'10619,"-6"-6"-10403,-1-3-816,1 1-1289,-4 3 1001,-1 7 80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1.045"/>
    </inkml:context>
    <inkml:brush xml:id="br0">
      <inkml:brushProperty name="width" value="0.05" units="cm"/>
      <inkml:brushProperty name="height" value="0.05" units="cm"/>
    </inkml:brush>
  </inkml:definitions>
  <inkml:trace contextRef="#ctx0" brushRef="#br0">220 38 18548,'16'-8'1741,"-9"4"-606,0 1 0,0-2 0,0 1 0,8-10 2231,-22 15-2692,-7 4-330,-21 10-42,0 1 0,-40 25 0,65-35-262,1 1-1,0 0 0,0 0 1,1 1-1,0 0 0,0 0 1,1 1-1,0 0 0,0 0 1,1 1-1,0-1 0,-5 15 1,9-22-39,1 0 1,0 1-1,1 0 1,-1-1-1,0 1 1,1-1-1,-1 1 1,1 0-1,0-1 1,0 1 0,0 0-1,0-1 1,1 1-1,-1 0 1,1-1-1,-1 1 1,1 0-1,0-1 1,2 5-1,-1-4 1,0-1 0,0 0 0,0 0 0,0 0 0,0 0-1,1-1 1,-1 1 0,1-1 0,-1 1 0,1-1-1,-1 0 1,1 0 0,0 0 0,0 0 0,-1-1-1,1 1 1,0-1 0,4 1 0,11 0-64,-1-1-1,1-1 1,-1-1 0,1 0 0,28-9-1,32-3-1596,-74 14 1250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01.080"/>
    </inkml:context>
    <inkml:brush xml:id="br0">
      <inkml:brushProperty name="width" value="0.05" units="cm"/>
      <inkml:brushProperty name="height" value="0.05" units="cm"/>
    </inkml:brush>
  </inkml:definitions>
  <inkml:trace contextRef="#ctx0" brushRef="#br0">517 100 12515,'2'-7'588,"1"0"-1,-2-1 1,1 1 0,-1-1 0,0 1 0,-1-15-1,0 21-494,0-1-1,0 1 0,-1-1 0,1 1 0,0-1 1,-1 1-1,1-1 0,-1 1 0,0 0 0,1-1 1,-1 1-1,0 0 0,0 0 0,0-1 0,0 1 1,0 0-1,0 0 0,0 0 0,0 0 0,0 0 1,-1 0-1,1 0 0,0 1 0,-1-1 0,1 0 1,0 1-1,-1-1 0,1 1 0,-1-1 0,1 1 1,-1 0-1,1 0 0,-1-1 0,1 1 0,-1 0 1,1 1-1,-1-1 0,1 0 0,-1 0 0,1 0 1,-3 2-1,-4 0-3,0 0 1,0 0-1,0 1 1,0 1-1,1-1 1,0 1-1,0 0 1,0 1-1,-9 6 1,-5 7-17,-30 33 0,7-2 56,2 2 0,-57 90-1,76-101-22,0 1 0,3 1 0,2 0-1,-21 71 1,35-96-58,0 0-1,1 0 1,0 1-1,2 0 1,0-1-1,1 1 1,1-1 0,3 22-1,-2-32-28,-1 0-1,1 0 0,0 0 1,1 0-1,0 0 0,0-1 1,0 1-1,1-1 1,-1 0-1,2 0 0,-1 0 1,1-1-1,0 1 1,0-1-1,0 0 0,1 0 1,-1-1-1,1 0 0,1 0 1,-1 0-1,0-1 1,9 4-1,-3-4 25,1 0 1,0 0-1,-1-1 0,1-1 0,0 0 1,0 0-1,-1-2 0,1 1 1,0-2-1,0 0 0,-1 0 0,1-1 1,17-7-1,6-3 132,0-2 0,-2-2 0,41-25 0,-32 15 201,76-63 0,-97 71-255,-2-2 0,0 0 0,-1-1 0,30-44 0,-44 56-183,0 1-1,-1-1 1,0 1-1,0-1 1,-1 0-1,-1-1 1,1 1-1,-2 0 1,1-1-1,-2 1 1,1-1-1,-1 1 1,-1-1-1,0 0 1,0 1-1,-5-14 1,1 3-227,-2 1 0,-1 1 1,0-1-1,-2 1 1,0 1-1,-1 0 0,-15-20 1,-5-1-380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03.724"/>
    </inkml:context>
    <inkml:brush xml:id="br0">
      <inkml:brushProperty name="width" value="0.05" units="cm"/>
      <inkml:brushProperty name="height" value="0.05" units="cm"/>
    </inkml:brush>
  </inkml:definitions>
  <inkml:trace contextRef="#ctx0" brushRef="#br0">5 402 14035,'0'0'38,"0"0"-1,0 0 1,0 0 0,0 0 0,0 0-1,0 0 1,0 1 0,-1-1 0,1 0-1,0 0 1,0 0 0,0 0 0,0 0-1,0 0 1,0 0 0,0 0-1,-1 0 1,1 0 0,0 0 0,0 0-1,0 0 1,0-1 0,0 1 0,0 0-1,-1 0 1,1 0 0,0 0 0,0 0-1,0 0 1,0 0 0,0 0-1,0 0 1,0 0 0,0 0 0,0 0-1,-1-1 1,1 1 0,0 0 0,0 0-1,0 0 1,0 0 0,0 0-1,0 0 1,0 0 0,0-1 0,0 1-1,0 0 1,0 0 0,0 0 0,0 0-1,0 0 1,0 0 0,0 0 0,0-1-1,0 1 1,0 0 0,0 0-1,0 0 1,0 0 0,0 0 0,0 0-1,0-1 1,0 1 0,0 0 0,1 0-1,11-5 1386,33-5-193,-30 7-714,409-78 2813,-84 19-2901,-7-22-82,-156 24 63,69-21 706,-245 81-1109,9-3 80,0 1 1,0-1 0,0 2 0,19-2 0,-27 3-78,0 0-1,-1 0 1,1 0-1,0 0 0,0 1 1,-1-1-1,1 0 1,0 1-1,-1-1 0,1 1 1,-1 0-1,1-1 0,0 1 1,-1 0-1,1 0 1,-1 0-1,0 0 0,1 0 1,-1 0-1,0 1 1,0-1-1,0 0 0,0 1 1,0-1-1,0 0 1,0 1-1,0 0 0,0-1 1,-1 1-1,1-1 1,-1 1-1,1 0 0,-1-1 1,1 1-1,-1 0 0,0 0 1,0 1-1,0 2-127,1 0-1,-1 1 0,0-1 1,-1 0-1,1 0 0,-1 0 1,0 0-1,-1 0 1,-1 7-1,3-12 114,0 0 0,0 0 0,0 0-1,-1 0 1,1 1 0,0-1 0,0 0 0,0 0 0,0 0 0,0 0 0,0 0-1,0 0 1,0 0 0,0 1 0,0-1 0,0 0 0,0 0 0,0 0-1,-1 0 1,1 0 0,0 0 0,0 0 0,0 0 0,0 0 0,0 1-1,0-1 1,0 0 0,-1 0 0,1 0 0,0 0 0,0 0 0,0 0 0,0 0-1,0 0 1,0 0 0,-1 0 0,1 0 0,0 0 0,0 0 0,0 0-1,0 0 1,0 0 0,-1 0 0,1 0 0,0 0 0,0 0 0,0-1 0,0 1-1,0 0 1,0 0 0,-1 0 0,-2-9-186,-1-8-120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49.055"/>
    </inkml:context>
    <inkml:brush xml:id="br0">
      <inkml:brushProperty name="width" value="0.05" units="cm"/>
      <inkml:brushProperty name="height" value="0.05" units="cm"/>
    </inkml:brush>
  </inkml:definitions>
  <inkml:trace contextRef="#ctx0" brushRef="#br0">1553 57 12363,'0'1'91,"1"-1"0,-1 0 0,0 0 0,1 0 0,-1 0 0,1 0 0,-1 0 0,1 0 0,-1 0 0,0 0 0,1 0 0,-1 0 0,1 0 0,-1 0 0,0 0 0,1 0 0,-1 0 0,1-1 0,-1 1 0,0 0 0,1 0 0,-1 0 0,0-1 0,1 1 0,-1 0 0,0 0 0,1-1 0,-1 1 0,0 0 0,1-1 0,-15-3 2070,-25 6-366,-53 9 0,-15 2-185,91-13-1480,-1 0 0,1 0 0,0-2 0,-26-5 1,-50-19-47,-32-7-38,108 30-50,0 1 1,0 0-1,0 2 1,0 0-1,0 0 1,-17 4-1,10 1-8,0 1 0,-27 11 1,-14 4 23,57-20-13,-1 0 0,0 0 0,0 0 0,0-1 0,1-1-1,-15-1 1,13 1-3,0 0-1,0 0 1,0 1 0,0 0-1,-10 2 1,-1 3-8,0 1 0,1 1 1,0 1-1,0 0 0,-32 20 1,-82 65-18,113-79 27,1 2 1,0 0-1,2 1 0,-1 0 0,2 2 1,1 0-1,0 0 0,1 2 1,2-1-1,-17 37 0,7-3-21,-28 104 1,43-128 0,2-1 0,0 1 0,3-1 0,0 1 0,4 46 0,0-51 2,2-1 0,1 1 0,1-1-1,1 0 1,1 0 0,1 0 0,1-1 0,1-1 0,1 0 0,1 0 0,19 23 0,-22-35 17,1 1 0,0-1 0,0-1 1,1 0-1,1-1 0,-1 0 1,27 11-1,102 33 73,-113-43-53,25 9 24,-23-7-42,41 10 0,-59-19-8,-1 0-1,1 0 1,-1-2 0,1 1 0,-1-1 0,1-1-1,15-3 1,2-3-13,0-1-1,49-21 0,52-33-6,-104 49 37,11-7 2,-1-1-1,0-3 1,39-33 0,88-92 50,-100 88-24,150-110 286,-197 159-284,-7 5-1,0-1 0,0 0 0,-1 0 0,0-1 0,0 0 0,-1 0 0,0-1 0,-1 1 0,0-2 0,-1 1 0,0-1 0,0 0 0,-1 0 0,-1 0 1,0 0-1,0 0 0,-1-1 0,1-17 0,3-29 218,-3-68 0,-4 101-171,-1 0 0,-1-1 0,-1 1 0,-1 0-1,-10-28 1,12 44-65,0 1-1,-1-1 0,-1 1 1,0 0-1,0 0 0,0 0 1,-1 1-1,0 0 1,0 0-1,-1 1 0,-12-10 1,10 9 7,-1 1 1,-1 0-1,1 1 1,-1 0-1,0 1 1,0 0 0,0 0-1,-15-1 1,-4 1-234,0 1 0,-1 2 0,0 1 1,1 1-1,-1 2 0,-31 7 0,48-8-29,5-2-84</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49.582"/>
    </inkml:context>
    <inkml:brush xml:id="br0">
      <inkml:brushProperty name="width" value="0.05" units="cm"/>
      <inkml:brushProperty name="height" value="0.05" units="cm"/>
    </inkml:brush>
  </inkml:definitions>
  <inkml:trace contextRef="#ctx0" brushRef="#br0">1 304 21004,'17'-1'1881,"20"-19"-1265,9-3-264,17-7 600,7-2-232,8-1-31,2 0-185,0 4-408,-2 4-168,-17 3-464,-10 5-273,-21 3-431,-10-1 944,-19 10-256,-7 0-168</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0.016"/>
    </inkml:context>
    <inkml:brush xml:id="br0">
      <inkml:brushProperty name="width" value="0.05" units="cm"/>
      <inkml:brushProperty name="height" value="0.05" units="cm"/>
    </inkml:brush>
  </inkml:definitions>
  <inkml:trace contextRef="#ctx0" brushRef="#br0">271 0 19308,'-3'1'313,"1"0"0,0 0 0,-1 0 0,1 1 0,0-1 0,0 0 0,0 1 0,0 0 0,0-1 0,0 1 1,0 0-1,0 0 0,1 0 0,-1 0 0,1 1 0,0-1 0,-1 0 0,1 0 0,0 1 0,0-1 0,0 4 0,-8 12-418,-20 32 392,-40 54 1,41-65 125,2 1 0,-33 66 1,57-102-370,0 0 0,1 0 0,-1 0 0,1 0 0,0 0 0,0 1 0,0 5 1,1-9-39,0 0 1,0 0-1,0 0 1,0 0-1,1 0 1,-1 0 0,0 0-1,1 0 1,-1 0-1,1-1 1,-1 1-1,1 0 1,-1 0 0,1 0-1,0-1 1,-1 1-1,1 0 1,0 0-1,-1-1 1,1 1 0,0-1-1,0 1 1,0-1-1,0 1 1,-1-1-1,1 1 1,0-1 0,0 0-1,0 0 1,0 1-1,0-1 1,0 0-1,0 0 1,0 0 0,2 0-1,20 1 6,1-2-1,0 0 1,34-7 0,8-1-171,-24 6-79,-19 2-425,0 0 0,0-2 0,0-1 0,0-1 0,0 0 0,36-16-1,-19 0-305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0.951"/>
    </inkml:context>
    <inkml:brush xml:id="br0">
      <inkml:brushProperty name="width" value="0.05" units="cm"/>
      <inkml:brushProperty name="height" value="0.05" units="cm"/>
    </inkml:brush>
  </inkml:definitions>
  <inkml:trace contextRef="#ctx0" brushRef="#br0">89 71 17212,'0'-13'925,"0"9"-764,1 1 0,-1-1-1,0 1 1,0-1 0,0 0 0,-1 1 0,1-1-1,-1 1 1,0-1 0,0 1 0,0-1 0,-1 1 0,-1-4-1,3 6-113,-1 1-1,1 0 0,0-1 0,0 1 1,0 0-1,-1 0 0,1-1 1,0 1-1,0 0 0,-1 0 0,1-1 1,0 1-1,-1 0 0,1 0 0,0 0 1,-1 0-1,1 0 0,0-1 0,-1 1 1,1 0-1,0 0 0,-1 0 1,1 0-1,0 0 0,-1 0 0,1 0 1,0 0-1,-1 0 0,1 0 0,-1 0 1,1 0-1,0 0 0,-1 1 0,1-1 1,-1 0-1,-9 13 913,-2 23-15,11-34-860,-12 52 856,3 1 0,-6 75 0,10 114 398,7-229-1273,4 89 111,-4-89-146,1 0 0,1 0 0,0-1 0,10 26 0,-8-33 116,-2-12-16,-1-13-4,-3-16 32,-1 0 0,-3 0 1,-7-35-1,-6-39-67,20 108-98,-1-1 0,1 1 0,-1-1 0,1 1 0,0 0 0,-1 0 0,1-1 0,0 1 0,-1 1 0,1-1 0,0 0 0,-1 0 0,1 1 0,3 0 0,-1 0-14,9-1 5,1 0 0,-1-1 0,0-1-1,0 0 1,0 0 0,0-1 0,-1-1 0,1 0-1,-1-1 1,0 0 0,0-1 0,0 0 0,16-13-1,-13 9-15,-2-1-1,0 0 0,0-1 0,-1-1 0,-1 0 1,0 0-1,0-1 0,-2-1 0,16-28 1,-24 41 25,0 0 0,0 0 1,-1-1-1,1 1 1,0 0-1,-1 0 1,1-1-1,-1 1 1,0 0-1,0 0 1,0-1-1,0 1 1,0-4-1,0 6 6,0 0-1,-1-1 1,1 1 0,0 0-1,0-1 1,0 1-1,0 0 1,-1 0 0,1-1-1,0 1 1,0 0 0,-1 0-1,1 0 1,0-1-1,0 1 1,-1 0 0,1 0-1,0 0 1,-1 0-1,1-1 1,0 1 0,-1 0-1,1 0 1,0 0-1,0 0 1,-1 0 0,1 0-1,0 0 1,-1 0 0,1 0-1,-1 0 1,-18 10-18,10-2 31,1 1 1,0 0 0,0 0-1,1 0 1,0 1 0,-11 21-1,6-6 47,-17 49 1,26-66-40,1-1 1,1 0 0,-1 1 0,1 0 0,0 14 0,1-20-16,0 0 1,0 0-1,0 0 0,1 0 0,-1 0 0,0 0 1,1-1-1,-1 1 0,1 0 0,0 0 0,0 0 0,0 0 1,0-1-1,0 1 0,0-1 0,0 1 0,0 0 0,0-1 1,1 0-1,-1 1 0,1-1 0,-1 0 0,1 0 1,0 0-1,-1 0 0,1 0 0,3 1 0,1 0-88,1-1 0,-1 0 0,1 0 0,-1-1-1,1 0 1,-1 0 0,1-1 0,-1 0 0,1 0-1,-1 0 1,1-1 0,-1 0 0,0 0 0,0 0 0,0-1-1,11-7 1,-4 2-458,0-1-1,0-1 1,-1 0 0,0 0-1,-1-1 1,10-13 0,4-9-330,-3-2-232</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1.380"/>
    </inkml:context>
    <inkml:brush xml:id="br0">
      <inkml:brushProperty name="width" value="0.05" units="cm"/>
      <inkml:brushProperty name="height" value="0.05" units="cm"/>
    </inkml:brush>
  </inkml:definitions>
  <inkml:trace contextRef="#ctx0" brushRef="#br0">79 0 19380,'-12'5'1418,"9"-4"-1200,-1 0 1,1 0-1,0 0 0,0 1 1,-1-1-1,1 1 1,0 0-1,0 0 0,1 0 1,-1 0-1,0 0 1,1 1-1,-1-1 0,1 1 1,0 0-1,0-1 1,0 1-1,0 0 0,0 0 1,-2 6-1,3-3-155,-1-2-51,1 0 0,0 0 0,0 0 0,0 0 0,1 0 0,-1 8 0,1-11-16,0 0-1,1 1 1,-1-1-1,1 0 1,-1 0-1,0 0 1,1 1-1,0-1 1,-1 0-1,1 0 0,0 0 1,0 0-1,-1 0 1,1 0-1,0 0 1,0-1-1,0 1 1,0 0-1,0 0 0,0-1 1,0 1-1,0-1 1,1 1-1,-1-1 1,0 1-1,0-1 1,3 1-1,11 2-20,0-1-1,0 0 1,1-1 0,-1-1-1,1 0 1,18-4-1,-12 2-34,0 1 0,24 2-1,-43 0 55,-1-1 0,1 0 0,0 1-1,-1-1 1,1 1 0,-1 0 0,1 0-1,-1 0 1,1 0 0,-1 1-1,0-1 1,1 0 0,-1 1 0,0 0-1,0-1 1,3 5 0,-4-5 10,0 1 1,0 0-1,0-1 0,-1 1 1,1-1-1,-1 1 0,1 0 1,-1 0-1,0-1 0,0 1 0,1 0 1,-1 0-1,0-1 0,-1 1 1,1 0-1,0-1 0,0 1 1,-1 0-1,1-1 0,-1 1 1,0 0-1,1-1 0,-1 1 1,0-1-1,0 1 0,0-1 1,-2 3-1,-4 6 87,-1 1 1,-1-2-1,0 1 1,0-1-1,-12 8 1,14-12-38,0 0 0,0 0 0,0-1 0,-1 0 1,1 0-1,-1-1 0,0 0 0,-14 4 0,20-7-118,1 0 0,0 0-1,0 1 1,0-1 0,-1 0 0,1 0-1,0 0 1,0 0 0,-1 0-1,1 0 1,0-1 0,0 1 0,0 0-1,0-1 1,-1 1 0,1 0-1,0-1 1,0 0 0,0 1 0,0-1-1,0 0 1,0 1 0,0-1-1,0 0 1,0 0 0,1 0 0,-1 0-1,0 0 1,0 0 0,1 0-1,-1 0 1,0 0 0,1 0 0,0 0-1,-1 0 1,1 0 0,-1-1-1,1 1 1,0 0 0,0 0 0,0 0-1,0-1 1,0-1 0,0-5-352,0 0 1,1 0-1,0 0 1,1 0 0,2-9-1,10-28-529,7-11-289</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1.831"/>
    </inkml:context>
    <inkml:brush xml:id="br0">
      <inkml:brushProperty name="width" value="0.05" units="cm"/>
      <inkml:brushProperty name="height" value="0.05" units="cm"/>
    </inkml:brush>
  </inkml:definitions>
  <inkml:trace contextRef="#ctx0" brushRef="#br0">146 0 20876,'-3'2'254,"1"-1"-1,0 1 1,-1 0-1,1-1 0,0 1 1,0 0-1,0 0 1,0 1-1,0-1 0,0 0 1,1 1-1,-2 2 0,-3 5-26,1 0 0,0 1 0,1-1-1,0 1 1,1 0 0,0 0 0,1 1-1,0-1 1,1 0 0,0 1-1,0-1 1,2 1 0,-1-1 0,1 0-1,1 1 1,5 17 0,3 8-229,3 1 1,1-2 0,27 52-1,-34-74 203,3 7-1612,-15-21 475,-10-11 368,-21-21 214,2-2 0,-34-44 0,63 74 545,1-2 1,1 1 0,-1 0-1,1-1 1,-4-8 0,6 13-145,1 0 1,-1 0 0,1 0 0,0 0 0,0 0 0,0 0 0,-1 0 0,1 0 0,0 0 0,0 0-1,0 0 1,1 0 0,-1 0 0,0 0 0,0 0 0,0 0 0,1 0 0,-1 0 0,1 0 0,-1 0 0,1 0-1,-1 0 1,1 0 0,-1 1 0,1-1 0,0 0 0,-1 0 0,1 0 0,0 1 0,0-1 0,0 0 0,-1 1-1,1-1 1,0 1 0,0-1 0,0 1 0,0 0 0,0-1 0,0 1 0,0 0 0,0-1 0,1 1 0,22-5 1,0 0 0,0 2 0,0 1 0,34 1 1,7-1-1810,-46 0 1253,-8-1-192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7.012"/>
    </inkml:context>
    <inkml:brush xml:id="br0">
      <inkml:brushProperty name="width" value="0.05" units="cm"/>
      <inkml:brushProperty name="height" value="0.05" units="cm"/>
    </inkml:brush>
  </inkml:definitions>
  <inkml:trace contextRef="#ctx0" brushRef="#br0">15 412 20108,'-10'34'1417,"9"-13"-1201,-2-3-216,7-9 104,5-2-664,4-13 464,3-10-129,2-14-151</inkml:trace>
  <inkml:trace contextRef="#ctx0" brushRef="#br0" timeOffset="1">473 1 19828,'5'13'1849,"0"7"-1497,-7 3-152,1 2 792,-2 10-680,-1 2-144,-1 5-616,4 3-456,-8-4 720,-2-3-88,-6-15-152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1.917"/>
    </inkml:context>
    <inkml:brush xml:id="br0">
      <inkml:brushProperty name="width" value="0.05" units="cm"/>
      <inkml:brushProperty name="height" value="0.05" units="cm"/>
    </inkml:brush>
  </inkml:definitions>
  <inkml:trace contextRef="#ctx0" brushRef="#br0">24 8 16043,'6'-8'2495,"-8"12"-301,-3 13-385,-3 18 253,-5 63-1,12-87-1984,1 0 0,0 0 0,1 0-1,0 0 1,0 0 0,1 0 0,1 0-1,0-1 1,0 1 0,6 11 0,0-13-1318,-8-8 1216,-1-1-1,0 0 1,0 0 0,0 0-1,0 0 1,0 0 0,1 0 0,-1 1-1,0-1 1,0 0 0,0 0-1,0 0 1,1 0 0,-1 0-1,0 0 1,0 0 0,0 0-1,1 0 1,-1 0 0,0 0-1,0 0 1,0 0 0,0 0 0,1 0-1,-1 0 1,0 0 0,0 0-1,0 0 1,1 0 0,-1 0-1,0 0 1,0 0 0,0-1-1,0 1 1,1 0 0,-1 0-1,0 0 1,0 0 0,0 0-1,0 0 1,0-1 0,1 1 0,-1 0-1,0 0 1,0 0 0,0 0-1,0-1 1,0 1 0,0 0-1,0 0 1,0 0 0,0 0-1,0-1 1,0 1 0,0 0-1,0 0 1,0 0 0,0-1 0,0 1-1,0 0 1,0 0 0,0 0-1,0-1 1,-1-11-602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2.246"/>
    </inkml:context>
    <inkml:brush xml:id="br0">
      <inkml:brushProperty name="width" value="0.05" units="cm"/>
      <inkml:brushProperty name="height" value="0.05" units="cm"/>
    </inkml:brush>
  </inkml:definitions>
  <inkml:trace contextRef="#ctx0" brushRef="#br0">1 187 15987,'7'0'303,"0"1"0,1-1 0,-1-1-1,0 0 1,0 0 0,1 0 0,-1-1-1,0 0 1,0 0 0,-1-1 0,1 1-1,10-7 1,9-7 762,41-31 1,-38 26-577,-22 16-415,1 0 15,0-1 0,-1 1 1,0-1-1,0 0 0,-1-1 0,11-13 0,-16 19-68,-1 1 0,1-1 1,-1 1-1,0-1 0,1 1 0,-1-1 1,0 0-1,1 1 0,-1-1 0,0 0 1,0 1-1,0-1 0,1 0 0,-1 1 1,0-1-1,0 0 0,0 0 0,0 1 1,0-1-1,-1-1 0,1 2 3,0 0 0,0-1 0,-1 1-1,1 0 1,0-1 0,-1 1 0,1 0 0,-1 0 0,1-1-1,0 1 1,-1 0 0,1 0 0,-1 0 0,1-1 0,-1 1-1,1 0 1,0 0 0,-1 0 0,1 0 0,-1 0 0,1 0-1,-1 0 1,-3 0 82,0 1 0,0-1 0,0 1 0,1 0 0,-1 0 0,-5 2 0,-1 1 97,-1 2 0,1-1 0,0 1 0,0 1 0,1 0 0,-12 12 0,16-15-131,0 1 0,1 0 0,-1 0 0,1 0 0,0 0 1,1 1-1,0 0 0,0 0 0,0 0 0,0 0 0,1 0 0,-3 12 0,5-16-69,-1 0 1,1 0-1,0 0 0,0 0 0,0 0 0,0 0 1,0 0-1,0 0 0,0 0 0,1 0 1,-1 0-1,1 0 0,-1-1 0,1 1 0,0 0 1,0 0-1,0 0 0,0-1 0,0 1 1,0 0-1,0-1 0,0 1 0,1-1 0,-1 1 1,1-1-1,-1 0 0,1 0 0,-1 1 1,1-1-1,0 0 0,0-1 0,0 1 0,-1 0 1,1 0-1,0-1 0,0 1 0,0-1 0,0 0 1,0 1-1,0-1 0,0 0 0,4 0 1,1 0-62,-1-1 1,1 0 0,0 0 0,0 0 0,0 0 0,0-1 0,-1 0 0,1-1 0,-1 0 0,0 0-1,9-5 1,14-15-157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3.300"/>
    </inkml:context>
    <inkml:brush xml:id="br0">
      <inkml:brushProperty name="width" value="0.05" units="cm"/>
      <inkml:brushProperty name="height" value="0.05" units="cm"/>
    </inkml:brush>
  </inkml:definitions>
  <inkml:trace contextRef="#ctx0" brushRef="#br0">1 195 15219,'10'-19'1230,"2"1"-1,0 0 1,1 0 0,23-22-1,-26 30-741,0 1-1,0 1 0,1-1 1,1 2-1,-1-1 0,1 2 1,0 0-1,15-6 1,-24 11-416,0 0 1,0 0 0,0 0 0,0 0 0,0 1 0,0-1 0,0 1-1,0 0 1,0 0 0,0 0 0,0 0 0,0 1 0,0-1 0,0 1-1,5 1 1,-6-1-51,0 0 1,-1 1-1,1-1 0,-1 0 0,1 1 0,-1-1 1,1 1-1,-1-1 0,0 1 0,0-1 0,0 1 0,0 0 1,0 0-1,0-1 0,0 1 0,-1 0 0,1 0 1,-1 0-1,1 0 0,-1 0 0,0 0 0,0 0 1,0 0-1,0 3 0,0 7-11,-1 0 0,-1 0 0,0 0 0,0 0 0,-1-1 0,-1 1 0,-9 19 0,-45 79-50,31-63 46,21-37-11,0 0 0,1-1-1,0 1 0,0 0 1,1 1-1,0-1 0,-4 20 1,8-29 6,0 0 0,0 1 1,0-1-1,0 0 0,0 0 1,1 0-1,-1 0 0,0 1 0,0-1 1,1 0-1,-1 0 0,1 0 0,-1 0 1,1 0-1,-1 0 0,1 0 0,0 0 1,-1 0-1,1 0 0,0 0 1,0 0-1,0 0 0,0-1 0,0 1 1,0 0-1,0-1 0,0 1 0,0 0 1,0-1-1,0 0 0,0 1 1,0-1-1,0 1 0,0-1 0,1 0 1,-1 0-1,2 0 0,3 1 12,1-1-1,0 0 1,0 0 0,0-1-1,8-1 1,20-7-119,1-1 0,-2-1 0,1-3 1,37-19-1,-36 11-1073,-21 7 234,-15 15 923,0 0-1,0-1 0,0 1 0,0 0 1,0-1-1,0 1 0,0 0 0,0-1 1,0 1-1,1 0 0,-2-1 0,1 1 1,0-1-1,0 1 0,0 0 0,0-1 1,0 1-1,0 0 0,0-1 0,0 1 1,0 0-1,-1-1 0,1 1 0,0 0 1,0-1-1,-1 1 0,1 0 0,0 0 1,0-1-1,-1 1 0,1 0 0,0 0 1,0 0-1,-1-1 0,1 1 1,0 0-1,-1 0 0,1 0 0,-1-1 1,-14-3-721</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3.674"/>
    </inkml:context>
    <inkml:brush xml:id="br0">
      <inkml:brushProperty name="width" value="0.05" units="cm"/>
      <inkml:brushProperty name="height" value="0.05" units="cm"/>
    </inkml:brush>
  </inkml:definitions>
  <inkml:trace contextRef="#ctx0" brushRef="#br0">1 112 15707,'0'5'2009,"7"-3"-1161,13-3-296,4-3 1144,14-5-847,2-2-313,7-2-936,8-3-320,-2-6 639,-2 2-287,-2-3-256</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4.081"/>
    </inkml:context>
    <inkml:brush xml:id="br0">
      <inkml:brushProperty name="width" value="0.05" units="cm"/>
      <inkml:brushProperty name="height" value="0.05" units="cm"/>
    </inkml:brush>
  </inkml:definitions>
  <inkml:trace contextRef="#ctx0" brushRef="#br0">146 0 15971,'-27'18'2008,"16"-12"-1466,0 0-1,0 2 1,1-1-1,0 1 1,0 1-1,1-1 1,0 2-1,1-1 1,-13 19-1,20-26-496,0-1 0,0 1 0,0 0 0,0 0 0,1 0 0,-1-1-1,0 1 1,1 0 0,0 0 0,-1 0 0,1 0 0,0 0 0,0 0-1,0 0 1,0 0 0,1 3 0,-1-4-23,1 0 0,-1 0 1,1 0-1,-1 0 0,1 0 0,0-1 1,-1 1-1,1 0 0,0 0 0,0 0 0,0 0 1,-1-1-1,1 1 0,0 0 0,0-1 0,0 1 1,0-1-1,0 1 0,0-1 0,2 1 1,2 0 2,0-1 1,-1 1 0,1-1-1,0 0 1,-1 0 0,1 0-1,0-1 1,-1 1 0,1-1-1,-1 0 1,1-1 0,4-1-1,3-2 32,-1-1 0,0 0-1,0-1 1,0 0-1,-1-1 1,0 0 0,0 0-1,-1-1 1,0 0 0,-1-1-1,0 0 1,12-20-1,-15 19 47,-8 15 46,-10 20-46,11-16-91,0 0 0,0 1 0,1-1 0,-1 1-1,2-1 1,0 1 0,0-1 0,1 12 0,0-17-36,-1-1 0,0 0 0,1 1 0,-1-1 0,1 0 0,0 1 0,0-1 0,0 0 0,0 0 0,0 0 1,1 0-1,-1 0 0,0 0 0,1 0 0,0-1 0,-1 1 0,1 0 0,0-1 0,0 0 0,0 1 0,0-1 0,0 0 0,0 0 1,0 0-1,0 0 0,1 0 0,-1 0 0,0-1 0,1 1 0,-1-1 0,0 0 0,1 1 0,-1-1 0,4-1 0,-2 1-108,0-1 0,1 1 0,-1-1 0,0-1 0,0 1 0,0 0 0,0-1 0,0 0 0,-1 0 0,1 0 0,0 0 0,-1-1 0,0 1 0,1-1 0,-1 0 0,0 0 0,0 0 0,3-5 0,0-1-75,0 0 1,0-1-1,-1 1 1,0-1-1,-1 0 1,3-11-1,8-28-512</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4.543"/>
    </inkml:context>
    <inkml:brush xml:id="br0">
      <inkml:brushProperty name="width" value="0.05" units="cm"/>
      <inkml:brushProperty name="height" value="0.05" units="cm"/>
    </inkml:brush>
  </inkml:definitions>
  <inkml:trace contextRef="#ctx0" brushRef="#br0">28 98 18260,'-7'18'852,"2"1"1,0 0-1,2 0 0,0 0 1,0 0-1,2 24 1,1-24-578,1 1 1,1-1 0,1 1 0,1-1 0,1 0 0,7 20 0,-11-36-266,0 1 1,1-1-1,-1 1 1,1-1-1,0 0 1,0 0-1,0 0 0,0 0 1,1 0-1,-1 0 1,1-1-1,4 5 1,-5-7-12,0 1 1,0 0-1,0 0 0,0-1 0,0 1 1,-1-1-1,1 1 0,0-1 1,0 0-1,0 0 0,0 0 0,0 0 1,0 0-1,0 0 0,0-1 1,0 1-1,0-1 0,0 1 1,0-1-1,0 0 0,0 1 0,-1-1 1,1 0-1,2-2 0,44-32-87,-39 27 59,1 1-1,0 0 0,0 0 0,0 1 1,1 0-1,12-4 0,-22 10 27,0-1-1,1 1 0,-1-1 1,0 1-1,0 0 0,0-1 1,1 1-1,-1 0 0,0 0 1,0 0-1,0 0 1,1 0-1,-1 0 0,0 1 1,0-1-1,1 0 0,-1 0 1,0 1-1,0-1 0,0 1 1,0-1-1,0 1 0,0 0 1,2 1-1,-2-1 8,0 1-1,0-1 1,0 1-1,0 0 1,0-1-1,-1 1 1,1 0 0,0 0-1,-1-1 1,1 1-1,-1 0 1,0 0-1,0 0 1,0 2-1,0 7 35,-1-1-1,0 0 1,-1 0-1,-5 17 1,-4 5 87,6-20-371,1 0-1,-4 19 1,8-27-625,3-6 498,3-10 1,3-10-123</inkml:trace>
  <inkml:trace contextRef="#ctx0" brushRef="#br0" timeOffset="1">494 3 18756,'-6'-3'2128,"6"12"-1103,-2 4-441,-1 11 1896,2 8-1135,-3 12-609,-1 8-144,7 7-224,-1 1-72,6-1-144,1-2-16,3-8-136,-1-5-208,2-17-600,1-2-512,-2-15 1088,2-6-193,-5-14-215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1.674"/>
    </inkml:context>
    <inkml:brush xml:id="br0">
      <inkml:brushProperty name="width" value="0.05" units="cm"/>
      <inkml:brushProperty name="height" value="0.05" units="cm"/>
    </inkml:brush>
  </inkml:definitions>
  <inkml:trace contextRef="#ctx0" brushRef="#br0">0 1 17940,'9'3'2032,"-3"3"-1040,-4 2-351,0 8 1159,-4 0-312,1 7-487,0 4-257,1 0-296,0 0-96,0-1-248,0-2-192,1-5-528,2-3-272,0-6-601,-3-9 1161,1 1-248,-5-7-248</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2.105"/>
    </inkml:context>
    <inkml:brush xml:id="br0">
      <inkml:brushProperty name="width" value="0.05" units="cm"/>
      <inkml:brushProperty name="height" value="0.05" units="cm"/>
    </inkml:brush>
  </inkml:definitions>
  <inkml:trace contextRef="#ctx0" brushRef="#br0">1 0 17740,'10'10'1856,"5"-4"-936,7 0-279,9-5 967,5-1-248,4-3-392,1-1-199,-4 1-569,-3-1-408,-7 1 272,-2 3-136,-8 4-145</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2.650"/>
    </inkml:context>
    <inkml:brush xml:id="br0">
      <inkml:brushProperty name="width" value="0.05" units="cm"/>
      <inkml:brushProperty name="height" value="0.05" units="cm"/>
    </inkml:brush>
  </inkml:definitions>
  <inkml:trace contextRef="#ctx0" brushRef="#br0">1 57 15787,'0'57'9726,"7"82"-8484,-7-137-1218,0-1 0,0 0 0,0 1 0,0-1 0,1 0 0,-1 1 0,0-1 0,1 0-1,-1 1 1,1-1 0,-1 0 0,1 0 0,0 0 0,-1 0 0,1 1 0,0-1 0,0 0 0,0 0 0,1 1 0,-1-2 2,0 0 0,-1 0 0,1 0 0,0 0 0,0 0 0,0 0 0,0 0 0,0 0 0,0-1 1,0 1-1,0 0 0,0 0 0,0-1 0,-1 1 0,1 0 0,0-1 0,0 1 0,0-1 0,-1 0 0,1 1 0,0-1 0,-1 1 1,1-1-1,0 0 0,-1 0 0,1 1 0,-1-1 0,1-1 0,15-18 407,-1-1 0,-2 0 1,13-26-1,-12 21-38,29-41 0,-43 66-391,1 0 1,-1 0-1,1 0 0,-1 1 1,1-1-1,0 0 0,-1 0 1,1 0-1,0 1 0,0-1 0,0 0 1,0 1-1,-1-1 0,1 1 1,0-1-1,0 1 0,0-1 0,0 1 1,0 0-1,0-1 0,0 1 1,3 0-1,-4 0-7,1 1 0,0-1 1,-1 1-1,1-1 0,0 1 0,-1 0 0,1-1 1,-1 1-1,1 0 0,-1 0 0,1-1 1,-1 1-1,1 0 0,-1 0 0,0 0 1,0-1-1,1 1 0,-1 0 0,0 0 0,0 2 1,2 9-75,-1 1 1,-2 22 0,1-30 63,-1 12-42,0-13 36,1 0 1,-1 0-1,1 0 1,0 1-1,0-1 1,1 0 0,1 6-1,-2-10 19,0 1-1,0-1 1,0 0 0,1 0-1,-1 1 1,0-1 0,0 0-1,0 0 1,1 1 0,-1-1-1,0 0 1,0 0 0,1 0-1,-1 0 1,0 1 0,1-1-1,-1 0 1,0 0 0,0 0-1,1 0 1,-1 0 0,0 0-1,1 0 1,-1 0 0,0 0-1,1 0 1,-1 0 0,0 0-1,1 0 1,-1 0 0,0 0-1,0 0 1,1 0 0,-1 0-1,0-1 1,1 1 0,-1 0-1,0 0 1,0 0 0,1 0-1,-1-1 1,0 1 0,0 0-1,1 0 1,-1 0 0,0-1-1,0 1 1,14-13 40,-13 12-35,57-70 290,17-17-1508,-75 88 1157,0-1 0,1 1 0,-1 0 1,0 0-1,1-1 0,-1 1 0,0 0 1,1-1-1,-1 1 0,0 0 0,0-1 1,0 1-1,1-1 0,-1 1 0,0 0 1,0-1-1,0 1 0,0-1 0,0 1 1,0-1-1,0 1 0,0 0 0,0-1 1,0 1-1,0-1 0,0 1 0,0-1 1,0 1-1,0 0 0,0-1 1,0 1-1,-1-1 0,1 1 0,0-1 0,-7-2-582</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3.125"/>
    </inkml:context>
    <inkml:brush xml:id="br0">
      <inkml:brushProperty name="width" value="0.05" units="cm"/>
      <inkml:brushProperty name="height" value="0.05" units="cm"/>
    </inkml:brush>
  </inkml:definitions>
  <inkml:trace contextRef="#ctx0" brushRef="#br0">0 123 18300,'2'1'265,"0"0"-1,0-1 1,0 1 0,0-1 0,0 1-1,0-1 1,0 0 0,0 0 0,0 0-1,0 0 1,0 0 0,0 0-1,0-1 1,2 0 0,33-10 1168,-27 7-457,67-22 2094,59-19-243,-116 40-3339,0 1-1,0 1 1,1 1 0,39 0-1,-42 1-2066,-18 1 2502,1 0 0,-1-1 0,1 1 1,-1 0-1,1 0 0,-1 0 0,0-1 0,1 1 0,-1 0 0,1-1 0,-1 1 1,0 0-1,1-1 0,-1 1 0,0 0 0,1-1 0,-1 1 0,0-1 0,0 1 0,1 0 1,-1-1-1,0 1 0,0-1 0,0 1 0,0-1 0,1 1 0,-1-1 0,0 1 1,0-1-1,0 1 0,0-1 0,0 1 0,0-1 0,-3-8-1028</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3.615"/>
    </inkml:context>
    <inkml:brush xml:id="br0">
      <inkml:brushProperty name="width" value="0.05" units="cm"/>
      <inkml:brushProperty name="height" value="0.05" units="cm"/>
    </inkml:brush>
  </inkml:definitions>
  <inkml:trace contextRef="#ctx0" brushRef="#br0">28 37 18452,'-1'3'664,"-1"1"-1,1 0 1,0-1 0,1 1 0,-1 0 0,1 0-1,0-1 1,0 1 0,0 6 0,0 4 692,-8 96 255,-5 134-1537,18-251 22,2-9-82,10-78 177,-11 53-81,2 0 0,2 1 0,28-76 0,-34 108-121,1 0 0,0 0 0,0 0 0,0 1 0,1 0 0,0 0 0,1 0 1,8-7-1,-13 12-1,1 0-1,-1 1 1,0-1 0,1 0 0,-1 1 0,1-1 0,0 1 0,-1 0 0,1 0 0,0 0 0,0 0 0,-1 1 0,1-1 0,0 1-1,0-1 1,0 1 0,0 0 0,0 0 0,0 0 0,0 1 0,0-1 0,0 1 0,-1 0 0,1-1 0,0 1 0,0 1 0,-1-1-1,6 3 1,-6-2 13,1 0 0,-1 0 0,0 0 1,0 0-1,0 0 0,0 0 0,-1 1 0,1-1 0,-1 1 0,1-1 0,-1 1 0,0 0 0,0 0 0,0-1 0,0 1 0,-1 0 0,1 0 0,-1 0 0,1 0 0,-1 0 0,0 0 0,0-1 0,-1 1 0,1 0 0,-1 0 0,1 0 0,-1 0 0,0 0 0,0-1 0,0 1 0,0 0 0,-2 2 0,0 2 57,0-1 1,-1 0-1,0-1 0,0 1 0,0 0 1,-1-1-1,0 0 0,0 0 0,0-1 1,0 1-1,-1-1 0,-9 6 0,9-8-34,1 0 0,-1 0 0,0 0 0,0-1 0,0 1 0,0-2 0,0 1 0,0-1 0,-7 0 0,11 0-85,1 0 0,-1 0 1,1 0-1,0-1 0,-1 1 1,1 0-1,0-1 1,-1 1-1,1-1 0,0 0 1,0 1-1,0-1 0,-1 0 1,1 0-1,0 0 0,0 0 1,0 0-1,-1-1 1,1 1-81,1-1-1,-1 1 1,1-1 0,-1 0 0,1 1 0,0-1 0,0 1 0,0-1 0,0 0 0,0 1 0,0-1 0,0 1 0,0-1 0,0 0-1,1 1 1,-1-1 0,1 1 0,-1-1 0,2-2 0,6-10-576,2 1-193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2.694"/>
    </inkml:context>
    <inkml:brush xml:id="br0">
      <inkml:brushProperty name="width" value="0.05" units="cm"/>
      <inkml:brushProperty name="height" value="0.05" units="cm"/>
    </inkml:brush>
  </inkml:definitions>
  <inkml:trace contextRef="#ctx0" brushRef="#br0">109 4 21925,'0'0'33,"0"0"1,0 0-1,0 0 1,0 0-1,0 0 1,0 0 0,0 0-1,1-1 1,-1 1-1,0 0 1,0 0-1,0 0 1,0 0 0,0 0-1,0 0 1,0 0-1,0 0 1,0-1-1,0 1 1,0 0-1,0 0 1,0 0 0,-1 0-1,1 0 1,0 0-1,0 0 1,0 0-1,0 0 1,0-1 0,0 1-1,0 0 1,0 0-1,0 0 1,0 0-1,0 0 1,0 0-1,0 0 1,0 0 0,-1 0-1,1 0 1,0 0-1,0 0 1,0 0-1,0 0 1,0 0 0,0 0-1,0 0 1,0 0-1,0 0 1,-1 0-1,1 0 1,0 0-1,0 0 1,0 0 0,0 0-1,0 0 1,0 0-1,0 0 1,0 0-1,0 0 1,-1 0-1,1 0 1,0 0 0,0 0-1,0 0 1,-7 9 757,-9 18-141,0 10-390,2 2-1,2 0 0,1 0 0,2 1 1,2 0-1,1 0 0,0 55 0,6-86-239,-1 3-3,0-1-1,1 0 0,1 1 0,0-1 0,1 0 0,0 1 0,6 19 1,-8-30-15,1 0 0,-1 0 0,0 0 0,1 0 0,-1 0 1,1 0-1,0 0 0,-1 0 0,1 0 0,0 0 0,-1-1 0,1 1 1,0 0-1,0 0 0,0-1 0,0 1 0,-1-1 0,1 1 1,0-1-1,0 1 0,0-1 0,0 1 0,0-1 0,1 0 0,-1 1 1,0-1-1,0 0 0,0 0 0,0 0 0,0 0 0,0 0 1,0 0-1,0 0 0,0-1 0,0 1 0,0 0 0,0 0 0,0-1 1,0 1-1,0-1 0,0 1 0,0-1 0,0 1 0,0-1 1,0 0-1,0 1 0,1-3 0,5-3 1,0 0 1,0-1-1,-1 0 1,7-10-1,-9 12-21,48-70-349,-46 64 224,0 1 0,-1-1 0,0 0 0,-1-1 0,4-17 0,-7 29 132,-1 0 1,0-1-1,0 1 0,0 0 1,0-1-1,1 1 1,-1 0-1,0-1 0,0 1 1,0 0-1,0 0 1,0-1-1,0 1 1,0 0-1,0-1 0,0 1 1,0 0-1,0-1 1,0 1-1,0 0 1,0-1-1,0 1 0,0 0 1,-1-1-1,1 1 1,0 0-1,0 0 0,0-1 1,0 1-1,-1 0 1,1 0-1,0-1 1,0 1-1,0 0 0,-1 0 1,1-1-1,0 1 1,-1 0-1,-11 7-72,-10 19 193,21-24-98,-2 2 15,0 1 0,0 0 0,1-1 0,-4 10 0,6-14-22,0 1-1,-1 0 1,1 0-1,0 0 1,0 0 0,0 0-1,-1 0 1,1 0-1,0 0 1,1 0 0,-1 0-1,0 0 1,0 0-1,0 0 1,1 0 0,-1 0-1,0 0 1,1 0 0,-1 0-1,1 0 1,-1 0-1,1 0 1,-1-1 0,1 1-1,-1 0 1,1 0-1,0-1 1,0 1 0,-1 0-1,1-1 1,0 1-1,1 0 1,12 5 13,0-1-1,1-1 1,-1 0-1,1 0 1,28 1 0,5 3 7,-46-8-20,10 2 53,0 1-1,0 0 1,0 1 0,12 5-1,-10-41 557,9-33-490,-17 45-394,2-1 0,13-27 0,-21 48 250,1-1-1,-1 1 1,0-1-1,0 1 1,1-1 0,-1 1-1,0-1 1,1 1-1,-1-1 1,0 1 0,1-1-1,-1 1 1,1 0-1,-1-1 1,1 1 0,-1 0-1,1 0 1,-1-1-1,1 1 1,-1 0 0,1 0-1,-1 0 1,1 0-1,0-1 1,-1 1 0,1 0-1,-1 0 1,1 0-1,-1 0 1,1 0 0,0 0-1,-1 1 1,1-1-1,-1 0 1,1 0-1,-1 0 1,1 0 0,-1 1-1,1-1 1,-1 0-1,1 0 1,0 2 0,21 20-445,-11-10 223,-1-4 62,0 1 0,1-2 0,0 0 0,0 0 0,1-1 0,0 0 0,0-1 0,0-1 0,15 4 0,-20-6 111,0 0 0,0-1 0,0 0 0,1-1 0,-1 1-1,0-2 1,1 1 0,-1-1 0,0 0 0,0 0 0,0-1 0,1 0 0,-2 0 0,1-1 0,0 1 0,0-2 0,10-6-1,-18 58 1657,1-47-1578,0 1 0,1-1 0,-1 0-1,0 1 1,1-1 0,-1 0 0,1 1-1,-1-1 1,1 0 0,0 0 0,0 1-1,-1-1 1,1 0 0,0 0 0,0 0-1,0 0 1,0 0 0,0 0 0,1 0-1,-1 0 1,0-1 0,3 2 0,-2-1-113,1-1 0,-1 1 1,1-1-1,-1 0 0,1 1 1,-1-1-1,1 0 1,-1-1-1,0 1 0,1 0 1,-1-1-1,4 0 0,2-2-196,0 0 0,0-1-1,-1 1 1,1-1 0,-1-1-1,12-8 1,6-9-418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5.354"/>
    </inkml:context>
    <inkml:brush xml:id="br0">
      <inkml:brushProperty name="width" value="0.05" units="cm"/>
      <inkml:brushProperty name="height" value="0.05" units="cm"/>
    </inkml:brush>
  </inkml:definitions>
  <inkml:trace contextRef="#ctx0" brushRef="#br0">49 123 14507,'25'-24'1956,"23"-28"1289,-44 47-2304,-1 1-1,0-1 1,0 0-1,0 0 0,2-8 1,-4 12-885,-1 1 0,0 0 0,0 0 0,0-1 0,0 1 0,0 0 1,0 0-1,0-1 0,0 1 0,0 0 0,0 0 0,0-1 0,0 1 0,0 0 0,0-1 1,0 1-1,0 0 0,0 0 0,0-1 0,0 1 0,0 0 0,0 0 0,0-1 0,0 1 1,-1 0-1,1 0 0,0 0 0,0-1 0,0 1 0,0 0 0,-1 0 0,1 0 0,0-1 1,0 1-1,0 0 0,-1 0 0,-11 0 726,-11 8-513,19-4-260,0 0-1,0 1 0,0-1 1,0 1-1,1 0 1,0 0-1,0 0 1,0 0-1,0 0 1,1 1-1,-4 10 0,0 7 68,-6 36 0,7-21 28,2 1 0,1 0-1,4 49 1,26 115 100,-27-199-216,3 16-170,-1 1 1,1 22 0,-4-43 149,0 0 0,0 0 0,0 0 0,0 1 0,0-1 0,0 0 0,0 0 0,0 0 0,0 0 0,0 0 0,0 0 0,0 1 0,0-1 0,0 0 0,0 0 0,0 0 0,0 0 0,0 0 0,0 0 0,0 1 0,0-1 0,0 0-1,-1 0 1,1 0 0,0 0 0,0 0 0,0 0 0,0 0 0,0 1 0,0-1 0,0 0 0,0 0 0,0 0 0,-1 0 0,1 0 0,0 0 0,0 0 0,0 0 0,0 0 0,0 0 0,0 0 0,0 0 0,-1 0 0,1 0 0,0 0 0,0 0 0,0 0 0,0 0 0,-7-5-1138,-4-9-136,-27-53 175,21 37 510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5.792"/>
    </inkml:context>
    <inkml:brush xml:id="br0">
      <inkml:brushProperty name="width" value="0.05" units="cm"/>
      <inkml:brushProperty name="height" value="0.05" units="cm"/>
    </inkml:brush>
  </inkml:definitions>
  <inkml:trace contextRef="#ctx0" brushRef="#br0">4 45 15531,'-3'2'1825,"3"3"-777,0-2-280,4 3 1153,2-2-161,4-2-224,4-1-127,3-1-249,4-1-144,0-1-280,2-1-152,0-1-424,0 0-296,1-3-1088,-1-2-1032,-7 0 1847,-3-2-351,-5-6-328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6.224"/>
    </inkml:context>
    <inkml:brush xml:id="br0">
      <inkml:brushProperty name="width" value="0.05" units="cm"/>
      <inkml:brushProperty name="height" value="0.05" units="cm"/>
    </inkml:brush>
  </inkml:definitions>
  <inkml:trace contextRef="#ctx0" brushRef="#br0">9 1 17604,'-7'6'1944,"5"1"-920,2-1-271,9-4 1119,4 1-160,7 0-303,6-3-153,9-1-208,3-1-192,5 1-232,-2-1-175,2 1-417,-3 1-233,-8 1-919,-8 4-472,-11 0 1232,-7 1-272,-19 6-272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6.627"/>
    </inkml:context>
    <inkml:brush xml:id="br0">
      <inkml:brushProperty name="width" value="0.05" units="cm"/>
      <inkml:brushProperty name="height" value="0.05" units="cm"/>
    </inkml:brush>
  </inkml:definitions>
  <inkml:trace contextRef="#ctx0" brushRef="#br0">1 38 19252,'17'1'2297,"9"-4"-1161,5-1-496,8-3 1128,1 0-199,1-1-649,1 3-432,-9 2-1224,-1 1-1665,-7 8 2001,-5 3-304,0 2-304</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7.609"/>
    </inkml:context>
    <inkml:brush xml:id="br0">
      <inkml:brushProperty name="width" value="0.05" units="cm"/>
      <inkml:brushProperty name="height" value="0.05" units="cm"/>
    </inkml:brush>
  </inkml:definitions>
  <inkml:trace contextRef="#ctx0" brushRef="#br0">5 7 17804,'2'12'4265,"-4"19"-2888,1-8-746,0 5-213,-1-6-135,2-1-1,0 1 1,1-1 0,2 1-1,9 40 1,-12-60-240,0-1-1,1 1 1,-1-1 0,1 0 0,-1 0-1,1 1 1,0-1 0,-1 0-1,1 0 1,0 1 0,0-1 0,0 0-1,0 0 1,0 0 0,0 0-1,0 0 1,0-1 0,0 1 0,0 0-1,1 0 1,-1-1 0,0 1-1,3 0 1,-2-1 17,0 0 0,0 0 0,0 0 0,0 0 0,0-1 0,0 1 0,0-1 0,0 1-1,0-1 1,-1 0 0,1 1 0,0-1 0,0 0 0,2-2 0,7-5 242,-1-1 0,0 0-1,17-19 1,-24 23-232,35-39 634,-2-2 1,41-69-1,-76 115-703,-1-1-1,0 0 1,0 0 0,1 1-1,-1-1 1,1 0-1,-1 0 1,0 1-1,1-1 1,0 1-1,-1-1 1,1 0 0,-1 1-1,1-1 1,-1 1-1,1-1 1,0 1-1,0 0 1,-1-1-1,1 1 1,0 0-1,-1-1 1,1 1 0,0 0-1,0 0 1,0-1-1,-1 1 1,1 0-1,0 0 1,0 0-1,0 0 1,-1 0 0,1 0-1,0 1 1,1-1-1,14 0-521,3-10-4327,-14 11 4009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8.218"/>
    </inkml:context>
    <inkml:brush xml:id="br0">
      <inkml:brushProperty name="width" value="0.05" units="cm"/>
      <inkml:brushProperty name="height" value="0.05" units="cm"/>
    </inkml:brush>
  </inkml:definitions>
  <inkml:trace contextRef="#ctx0" brushRef="#br0">20 20 14419,'-3'2'477,"1"1"-1,0 0 0,1-1 1,-1 1-1,0 0 1,1 0-1,0 1 0,0-1 1,0 0-1,0 0 1,0 0-1,0 1 1,1-1-1,0 0 0,0 1 1,0-1-1,0 1 1,0-1-1,1 5 1,2 8 170,1-1 1,10 29 0,-8-25-149,-3-10-342,0 1-1,0-1 1,1 0 0,0-1 0,1 1 0,0-1 0,11 15 0,-15-22-139,0-1 0,-1 1 0,1-1 0,-1 1 0,1-1 0,0 1 0,0-1 1,-1 0-1,1 1 0,0-1 0,0 0 0,-1 0 0,1 1 0,0-1 0,0 0 0,0 0 1,-1 0-1,1 0 0,0 0 0,0 0 0,0 0 0,-1-1 0,1 1 0,0 0 1,0 0-1,0 0 0,-1-1 0,1 1 0,0 0 0,-1-1 0,1 1 0,0-1 0,-1 1 1,1-1-1,0 1 0,-1-1 0,1 0 0,-1 1 0,1-1 0,-1 0 0,1 1 1,-1-1-1,1-1 0,19-35 460,-19 33-417,48-138 1097,-26 70-4254,-23 71 3043,0 1-1,0 0 1,0 0-1,0 0 1,0-1 0,0 1-1,0 0 1,0 0-1,0 0 1,0 0 0,0-1-1,0 1 1,0 0-1,0 0 1,1 0-1,-1 0 1,0-1 0,0 1-1,0 0 1,0 0-1,0 0 1,1 0 0,-1 0-1,0 0 1,0 0-1,0 0 1,0-1-1,1 1 1,-1 0 0,0 0-1,0 0 1,0 0-1,0 0 1,1 0 0,-1 0-1,0 0 1,3 4-457</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8.698"/>
    </inkml:context>
    <inkml:brush xml:id="br0">
      <inkml:brushProperty name="width" value="0.05" units="cm"/>
      <inkml:brushProperty name="height" value="0.05" units="cm"/>
    </inkml:brush>
  </inkml:definitions>
  <inkml:trace contextRef="#ctx0" brushRef="#br0">8 128 15363,'0'0'161,"-1"0"1,1 0-1,0 0 0,-1 0 0,1 0 0,0 0 0,-1 0 0,1 0 0,0 0 1,-1 0-1,1 1 0,0-1 0,0 0 0,-1 0 0,1 0 0,0 1 0,0-1 1,-1 0-1,1 0 0,0 1 0,0-1 0,0 0 0,-1 0 0,1 1 0,0-1 1,0 0-1,0 1 0,0-1 0,0 0 0,0 1 0,-1-1 0,1 0 0,0 1 0,0-1 1,0 0-1,0 1 0,0-1 0,0 0 0,1 1 0,14 1 2753,31-7-1214,-43 5-1430,385-77 2798,-376 74-3213,-4 2-163,0-1 1,1-1 0,-1 1 0,0-2 0,0 1-1,-1-1 1,1 0 0,9-7 0,-17 11 230,0 0 0,0 0 1,1 0-1,-1-1 1,0 1-1,0 0 0,0 0 1,0-1-1,0 1 0,1 0 1,-1 0-1,0-1 1,0 1-1,0 0 0,0-1 1,0 1-1,0 0 0,0 0 1,0-1-1,0 1 1,0 0-1,0-1 0,0 1 1,0 0-1,0 0 0,0-1 1,0 1-1,-1 0 1,1-1-1,0 1 0,0 0 1,0 0-1,0-1 0,0 1 1,-1 0-1,1 0 1,0 0-1,0-1 0,0 1 1,-1 0-1,1 0 0,0 0 1,0 0-1,-1-1 1,1 1-1,0 0 0,-1 0 1,-13-6-831,0 3-25</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9.195"/>
    </inkml:context>
    <inkml:brush xml:id="br0">
      <inkml:brushProperty name="width" value="0.05" units="cm"/>
      <inkml:brushProperty name="height" value="0.05" units="cm"/>
    </inkml:brush>
  </inkml:definitions>
  <inkml:trace contextRef="#ctx0" brushRef="#br0">74 12 16371,'-2'20'1857,"0"0"-1,-1 0 0,-9 30 0,0 1-304,8-32-1149,-10 52 296,3 0 1,-3 90-1,15-164-617,-1 1 0,0-1 0,1 1 0,-1-1 1,1 1-1,0-1 0,2-3 0,2-8 53,9-34 225,40-132 357,-41 144-614,1 0 0,35-60-1,-46 91-105,0 0-1,1 0 1,-1 1-1,1-1 0,0 1 1,0 0-1,1 0 1,-1 1-1,1-1 0,0 1 1,9-5-1,-11 7-21,1-1-1,-1 1 1,0 1-1,0-1 1,1 0-1,-1 1 1,0 0-1,0-1 1,1 1-1,-1 1 1,0-1-1,1 0 1,-1 1-1,0 0 1,1-1-1,-1 1 1,0 1-1,0-1 1,0 0-1,0 1 1,0-1-1,3 3 1,-4-3 16,-1 0 0,1 0 0,-1 0 1,1 0-1,-1 1 0,1-1 0,-1 0 0,0 0 0,0 1 0,0-1 1,0 1-1,0-1 0,0 1 0,0 0 0,0-1 0,0 1 0,-1 0 1,1 0-1,-1-1 0,1 1 0,-1 0 0,0 0 0,1 0 0,-1-1 1,0 1-1,0 0 0,0 0 0,-1 0 0,1 0 0,0-1 0,-1 1 1,1 0-1,-1 0 0,0-1 0,0 1 0,1 0 0,-1-1 1,-2 3-1,0 1 28,-1 0 1,-1 0 0,1-1 0,-1 0-1,1 1 1,-1-2 0,0 1 0,-1 0-1,1-1 1,-7 3 0,-4 1-125,-1-1 0,0 0 1,-27 4-1,28-7-1307,0-1-1,-19 0 1,27-2 556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41.011"/>
    </inkml:context>
    <inkml:brush xml:id="br0">
      <inkml:brushProperty name="width" value="0.05" units="cm"/>
      <inkml:brushProperty name="height" value="0.05" units="cm"/>
    </inkml:brush>
  </inkml:definitions>
  <inkml:trace contextRef="#ctx0" brushRef="#br0">108 44 15163,'6'-12'2439,"-4"8"-1547,0 1 1,0-1-1,0 1 0,0-1 0,0 1 1,1 0-1,4-5 0,-7 11-506,1 0 1,-1 0-1,0 0 0,0 0 0,0 0 1,-1 0-1,1 0 0,-2 3 1,-13 71 71,-5-1 0,-46 120 1,58-177-383,3-11 7,2 1-1,-1 0 1,1 0-1,0 0 0,1 0 1,-3 14-1,5-22-65,0-1 0,0 1 0,1 0 0,-1 0 0,0 0 0,0-1 0,0 1 0,0 0 0,1 0 0,-1 0 0,0-1 0,1 1 0,-1 0 1,1-1-1,-1 1 0,1 0 0,-1-1 0,1 1 0,-1 0 0,1-1 0,0 1 0,-1-1 0,1 1 0,0-1 0,-1 0 0,1 1 0,0-1 0,0 0 0,-1 1 0,1-1 0,0 0 0,0 0 0,0 0 0,-1 0 0,1 1 0,0-1 0,0 0 0,0-1 0,0 1 0,-1 0 0,1 0 0,0 0 0,1-1 0,7 0 99,-1-1 0,1 0 0,9-4 0,-14 4-59,91-37 656,-71 27-606,2 1 0,-1 1-1,1 1 1,43-8 0,-58 18-222,-10 4-1049,-2-4 995,1-1 1,-1 1 0,0-1 0,1 1 0,-1-1-1,0 1 1,0-1 0,1 0 0,-1 1 0,0-1-1,0 0 1,0 1 0,1-1 0,-1 0 0,0 0-1,0 0 1,0 0 0,0 0 0,1 0 0,-1 0-1,0 0 1,0 0 0,-1-1 0,1 1 34,0 0 0,0-1 0,0 1 0,0-1 0,-1 1 0,1-1 0,0 1 0,0-1 0,0 0 0,0 1 0,1-1 0,-1 0-1,-1-1 1,-3-6-966</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43.304"/>
    </inkml:context>
    <inkml:brush xml:id="br0">
      <inkml:brushProperty name="width" value="0.05" units="cm"/>
      <inkml:brushProperty name="height" value="0.05" units="cm"/>
    </inkml:brush>
  </inkml:definitions>
  <inkml:trace contextRef="#ctx0" brushRef="#br0">69 68 12163,'-42'4'3744,"27"-4"8579,239-9-9594,-190 6-2729,-1-2 0,1-2 0,-1-1 0,49-18 0,-81 25-2,0 1 0,1 0 1,-1-1-1,0 1 0,0 0 1,0-1-1,-1 0 0,1 1 1,0-1-1,0 1 0,0-1 1,0 0-1,0 0 0,1-1 1,-3 2-4,1-1 1,0 1-1,0 0 1,-1-1-1,1 1 1,0 0-1,-1 0 1,1-1-1,-1 1 1,1 0-1,0 0 1,-1 0-1,1 0 1,0 0-1,-1-1 1,1 1-1,-1 0 1,1 0-1,-1 0 1,1 0-1,0 0 1,-1 0-1,1 0 1,-1 0-1,-38 2-179,-17 4 4,-238 34-193,271-33 328,15-1-16,8-5 59,1-1 0,-1 0 0,0 0-1,0 1 1,0-1 0,1 0-1,-1 1 1,0-1 0,0 0-1,1 0 1,-1 1 0,0-1 0,1 0-1,-1 0 1,0 0 0,1 1-1,-1-1 1,0 0 0,1 0-1,-1 0 1,0 0 0,1 0 0,-1 0-1,0 0 1,1 0 0,-1 0-1,1 0 1,-1 0 0,16 2-14,0 0 1,-1-1-1,1-1 1,0-1-1,21-3 1,81-20-115,-78 14-57,32-8-838,-105 20 81,17 2 815,-62 12-735,-149 11 0,218-26 679,7-1 148,0 0 1,0 0-1,0 1 0,0-1 0,0-1 1,1 1-1,-1 0 0,0 0 0,0-1 1,0 1-1,0-1 0,-2-1 0,1-2-371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3.576"/>
    </inkml:context>
    <inkml:brush xml:id="br0">
      <inkml:brushProperty name="width" value="0.05" units="cm"/>
      <inkml:brushProperty name="height" value="0.05" units="cm"/>
    </inkml:brush>
  </inkml:definitions>
  <inkml:trace contextRef="#ctx0" brushRef="#br0">53 291 14411,'-20'27'3482,"16"-22"-2745,-1 0 1,1 1-1,1-1 0,-1 1 1,1 0-1,-5 12 0,7-14-903,1 0-1,-1 1 0,1-1 0,0 0 1,0 0-1,1 4 0,0-6 214,-1-1 0,0 0 0,0 0 0,0 1 0,0-1 0,1 0 0,-1 0 0,1 0 0,-1 0 0,1 0 0,-1 1 0,1-1 0,-1 0 0,1 0 0,0 0 0,0 0 0,0-1-1,-1 1 1,1 0 0,0 0 0,0 0 0,0-1 0,2 2 0,-1-2-14,0 0-1,0 0 1,0 0-1,0 0 0,0-1 1,0 1-1,1 0 1,-1-1-1,0 0 1,0 1-1,0-1 0,0 0 1,-1 0-1,4-2 1,26-21-34,-20 13-60,0-1 1,-1 0 0,-1-1-1,0 0 1,-1 0 0,9-19-1,34-94-937,-36 84 497,26-50 1,-38 85 495,-2 6 30,0-1 0,0 0 0,0 0 0,0 0 0,0 0-1,0 1 1,0-1 0,1 1 0,-1-1 0,1 1-1,1-3 1,-14 33 658,1-9-581,2 1 0,0 0 0,2 0 0,0 1 0,1-1 1,1 1-1,1 0 0,2 0 0,0 1 0,2 27 0,0-44-12,-1 0-1,1 0 1,0 0 0,1-1-1,0 1 1,-1-1 0,2 1-1,3 8 1,-5-13-58,0 0 0,0 0 0,-1 1 0,1-1 0,0 0 0,0 0 0,0 0 0,0 0 0,0 0 0,0 0 0,1-1 0,-1 1 0,0 0 0,0-1 0,1 1 0,-1 0 1,0-1-1,1 0 0,-1 1 0,0-1 0,1 0 0,-1 0 0,0 1 0,1-1 0,-1 0 0,1 0 0,-1-1 0,0 1 0,1 0 0,-1 0 0,1-1 0,-1 1 0,0-1 0,0 1 0,1-1 0,-1 1 0,0-1 0,0 0 0,1 0 0,0-1 0,11-7 130,-1-1-1,-1-1 0,0 1 1,-1-2-1,12-14 0,42-70-30,-41 60-141,57-81-222,-75 107 205,-8 8 23,2 2 4,0 1 0,0 0 1,0 0-1,0 0 0,0 1 0,0-1 0,1 0 1,-1 0-1,0 0 0,1 1 0,-1-1 0,1 0 0,-2 3 1,-6 27 20,0 1-1,2 0 1,1 0 0,2 0 0,1 0 0,4 65 0,-1-89-2,0 0 0,0 0 0,0 0 0,1 0 0,0 0 0,1 0 0,0 0 0,0-1 0,1 1-1,4 7 1,0-9 17,-6-11-64,-5-14-186,-11-12-691,-1 2 1,-2 0-1,-27-37 1,14 22-169,-6-12 280,36 56 807,0 0 0,0 0 0,0 0 0,0-1 1,-1 1-1,1 0 0,0 0 0,0 0 0,0 0 0,0-1 1,0 1-1,0 0 0,0 0 0,0 0 0,0 0 1,0-1-1,0 1 0,0 0 0,0 0 0,0 0 0,0-1 1,0 1-1,0 0 0,1 0 0,-1 0 0,0 0 0,0 0 1,0-1-1,0 1 0,0 0 0,0 0 0,0 0 0,0 0 1,1 0-1,-1 0 0,0-1 0,0 1 0,0 0 0,0 0 1,0 0-1,1 0 0,-1 0 0,0 0 0,0 0 0,0 0 1,0 0-1,1 0 0,-1 0 0,0 0 0,0 0 1,0 0-1,1 0 0,-1 0 0,0 0 0,0 0 0,0 0 1,0 0-1,1 0 0,-1 0 0,0 0 0,0 0 0,0 0 1,0 0-1,1 1 0,11 2 310,-12-3-286,18 8 96,0-1 0,1-1 1,0-1-1,0 0 0,0-1 1,34 1-1,-28-5-278</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6.787"/>
    </inkml:context>
    <inkml:brush xml:id="br0">
      <inkml:brushProperty name="width" value="0.05" units="cm"/>
      <inkml:brushProperty name="height" value="0.05" units="cm"/>
    </inkml:brush>
  </inkml:definitions>
  <inkml:trace contextRef="#ctx0" brushRef="#br0">652 41 13131,'-9'-6'582,"-1"0"0,1 1 0,-1 0 1,0 0-1,-15-4 0,20 8-460,-1 0 0,0 0 0,0 0 0,0 1 0,0-1 0,0 2 0,-1-1 0,1 1 0,0-1 0,1 2 0,-10 2 0,-11 5 24,2 1 1,-1 1-1,1 1 0,1 2 1,0 0-1,1 1 1,1 2-1,0 0 0,2 1 1,-1 1-1,-26 35 0,24-24 110,1 1 0,1 0 0,2 1-1,2 1 1,1 1 0,1 0-1,-17 70 1,13-9-153,3 1-1,5 0 1,5 181 0,7-235-103,9 58 1,-9-85-16,2-1 0,0 1 0,0-1 1,1 0-1,1 0 0,0-1 0,12 20 0,-13-27 20,-1-1-1,1 1 0,0-1 1,1 0-1,-1 0 0,1-1 1,0 0-1,0 0 0,0 0 1,1-1-1,-1 0 0,1 0 1,0 0-1,0-1 0,0 0 0,0 0 1,0-1-1,0 0 0,1 0 1,-1-1-1,0 0 0,10-1 1,4-1 96,0-1 1,0-1 0,-1-1-1,0 0 1,0-2 0,32-14-1,-11 0 159,-1-2 0,-1-2-1,-1-1 1,-1-2 0,-1-1-1,32-35 1,-21 14-37,-3-2 0,-1-2 0,50-85 0,-79 117-189,-2-2 0,0 1 0,-2-2 0,-1 1 0,0-1 0,-2-1 0,5-33 0,-10 39-11,0 0-1,-1 0 0,-2 0 1,0 0-1,-1 0 0,-1 0 0,0 0 1,-2 0-1,0 1 0,-10-22 1,6 20-122,-1-1 0,-2 1-1,0 1 1,-1 0 0,0 1 0,-2 0 0,-1 1 0,0 1 0,-1 0 0,-1 2 0,0 0 0,-1 0 0,0 2 0,-2 1 0,1 0 0,-1 1 0,-1 2 0,-43-14 0,54 19-292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7.497"/>
    </inkml:context>
    <inkml:brush xml:id="br0">
      <inkml:brushProperty name="width" value="0.05" units="cm"/>
      <inkml:brushProperty name="height" value="0.05" units="cm"/>
    </inkml:brush>
  </inkml:definitions>
  <inkml:trace contextRef="#ctx0" brushRef="#br0">213 57 16428,'1'-3'279,"0"1"0,-1-1 1,0 0-1,0 0 1,1 0-1,-2 0 0,1 0 1,0 1-1,-1-1 1,1 0-1,-1 0 1,0 0-1,0 1 0,-1-5 1,1 7-183,1-1 0,-1 0 1,1 0-1,-1 1 0,1-1 0,-1 1 1,1-1-1,-1 0 0,1 1 1,-1-1-1,0 1 0,1 0 0,-1-1 1,0 1-1,0-1 0,1 1 0,-1 0 1,0 0-1,0-1 0,0 1 1,0 0-1,-1 0 11,1 0 1,-1 1 0,1-1 0,-1 0-1,1 1 1,0-1 0,-1 1-1,1-1 1,0 1 0,-1 0-1,1 0 1,0 0 0,0-1-1,0 1 1,-1 0 0,0 2 0,-3 2 15,0 1 1,1 0 0,0 0-1,0 1 1,0-1 0,1 1 0,-1 0-1,2 0 1,-4 10 0,-1 10 2,-4 31 0,5-8-24,3-1-1,1 1 1,3-1-1,9 62 0,-2-71-12,-10-41-77,1 1 0,-1-1 1,1 0-1,0 0 0,-1 0 1,1 0-1,0-1 0,0 1 1,0 0-1,-2-3 0,-15-21 24,2-1 1,0 0-1,2-1 0,-19-50 0,32 74-26,0 0 1,0 0-1,0 1 1,1-1-1,-1 0 1,1 0-1,0 0 1,0 0-1,0 0 1,0 0 0,0 0-1,2-4 1,-2 6-6,1-1 1,0 1-1,0 0 1,1 0-1,-1 0 1,0-1-1,0 1 1,0 0-1,1 1 1,-1-1 0,1 0-1,-1 0 1,0 1-1,1-1 1,-1 0-1,1 1 1,0 0-1,-1-1 1,1 1-1,-1 0 1,1 0 0,0 0-1,-1 0 1,3 0-1,60-3-501,-39 3 74,-1 0-1,1-2 1,-1-1 0,0-1-1,0-1 1,41-15-1,-39 8-187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7.943"/>
    </inkml:context>
    <inkml:brush xml:id="br0">
      <inkml:brushProperty name="width" value="0.05" units="cm"/>
      <inkml:brushProperty name="height" value="0.05" units="cm"/>
    </inkml:brush>
  </inkml:definitions>
  <inkml:trace contextRef="#ctx0" brushRef="#br0">1 126 15083,'0'1'203,"0"0"-1,0 1 1,0-1-1,0 0 1,0 0 0,1 1-1,-1-1 1,0 0-1,1 1 1,-1-1-1,0 0 1,1 0-1,0 0 1,-1 0 0,1 1-1,0-1 1,0 0-1,-1 0 1,1 0-1,0 0 1,0-1-1,0 1 1,0 0 0,0 0-1,3 1 1,-2-2 18,0 0 0,0 0 0,1 0 0,-1 0 0,0-1 0,0 1 0,0 0 0,1-1 0,-1 0 0,0 1 0,0-1 0,0 0 0,0 0 0,3-3 0,9-4 88,-1-1-1,0 0 1,-1-1 0,0-1-1,-1 0 1,0 0 0,0-1-1,16-26 1,-26 36-292,0 1 1,0 0-1,-1-1 0,1 1 1,0-1-1,-1 1 1,1-1-1,-1 1 0,0-1 1,1-2-1,-1 3-10,0 1 0,0 0-1,0-1 1,0 1 0,0 0-1,0-1 1,-1 1 0,1 0-1,0-1 1,0 1 0,0 0-1,0 0 1,0-1 0,-1 1 0,1 0-1,0 0 1,0-1 0,0 1-1,-1 0 1,1 0 0,0-1-1,-1 1 1,1 0 0,0 0-1,0 0 1,-1 0 0,1 0 0,0-1-1,-1 1 1,1 0 0,-2 0 5,0 0 0,0 0 0,1 1 1,-1-1-1,0 0 0,1 1 0,-1-1 0,1 1 1,-1-1-1,1 1 0,-1 0 0,1 0 1,-1 0-1,1 0 0,-1 0 0,1 0 1,-1 1-1,-8 8-25,1 0 1,0 0-1,1 1 0,0 0 1,1 0-1,0 1 1,1 0-1,1 0 1,-1 1-1,2-1 0,0 1 1,0 0-1,1 0 1,1 1-1,-1 13 0,3-26-47,0 1-1,0-1 0,0 0 0,0 0 0,0 1 0,0-1 0,0 0 0,0 0 1,0 0-1,0 1 0,1-1 0,-1 0 0,1 0 0,-1 0 0,1 0 0,-1 0 1,1 0-1,0 0 0,-1 0 0,1 0 0,0 0 0,0 0 0,0 0 1,0 0-1,0 0 0,0-1 0,0 1 0,2 1 0,-1-2 15,-1 0 1,1 0-1,0 0 0,0 0 0,0-1 1,0 1-1,0-1 0,-1 1 0,1-1 1,0 1-1,0-1 0,-1 0 0,1 0 0,0 0 1,-1 0-1,1 0 0,-1 0 0,1 0 1,0-2-1,25-22-513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8.374"/>
    </inkml:context>
    <inkml:brush xml:id="br0">
      <inkml:brushProperty name="width" value="0.05" units="cm"/>
      <inkml:brushProperty name="height" value="0.05" units="cm"/>
    </inkml:brush>
  </inkml:definitions>
  <inkml:trace contextRef="#ctx0" brushRef="#br0">144 0 19980,'-14'9'1094,"-9"4"216,1 2 0,0 0 0,-32 30 0,53-44-1282,1-1 0,-1 1 0,0 0 0,1 0 0,-1-1 1,0 1-1,1 0 0,-1 0 0,1 0 0,-1 0 0,1 0 1,0 0-1,-1 0 0,1-1 0,0 1 0,-1 2 0,1-3-31,1 1-1,-1-1 0,0 1 0,0-1 0,0 0 0,1 1 1,-1-1-1,0 0 0,0 0 0,1 1 0,-1-1 0,0 0 1,1 1-1,-1-1 0,0 0 0,1 0 0,-1 0 0,0 0 1,1 1-1,-1-1 0,0 0 0,1 0 0,-1 0 0,1 0 1,-1 0-1,0 0 0,1 0 0,37-2-708,-34 1 667,10-1-193,2-1-4,0 1 1,0 1-1,19 1 1,-31 0 255,0 0 1,-1 1-1,1-1 0,-1 1 0,1 0 1,-1 0-1,1 0 0,-1 0 1,0 1-1,1-1 0,-1 1 0,0 0 1,0 0-1,0 0 0,0 0 1,-1 1-1,1-1 0,-1 1 0,1 0 1,1 2-1,-3-3 14,0 0 1,0 0-1,0 0 0,-1 0 1,1 1-1,-1-1 0,0 0 1,0 0-1,1 0 1,-1 0-1,-1 0 0,1 0 1,0 1-1,0-1 0,-1 0 1,1 0-1,-1 0 0,0 0 1,1 0-1,-1 0 0,0 0 1,0 0-1,-1-1 0,1 1 1,0 0-1,0-1 0,-1 1 1,-2 2-1,-5 5 89,0 0 0,-1 0 0,-14 9 0,20-15-79,-10 7-29,1-1-1,-2 0 1,1-1-1,-1-1 1,-26 10-1,41-17-48,0 1 1,-1-1-1,1 0 1,-1 0-1,1 1 1,-1-1-1,1 0 1,0 0-1,-1 0 1,1 0-1,-1 0 1,1 0-1,-1 0 1,1 0-1,0 0 1,-1 0-1,1 0 1,-1 0-1,1 0 0,-1 0 1,1 0-1,-1 0 1,1-1-1,0 1 1,-1 0-1,1 0 1,-1 0-1,1-1 1,0 1-1,-1 0 1,1 0-1,0-1 1,-1 1-1,1 0 1,0-1-1,0 1 1,-1-1-1,1 1 0,0 0 1,0-1-1,-1 1 1,1-1-1,0 1 1,0 0-1,0-1 1,0 1-1,0-1 1,0 0-1,5-21-555,-4 21 605,13-30-529,9-7-182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8.825"/>
    </inkml:context>
    <inkml:brush xml:id="br0">
      <inkml:brushProperty name="width" value="0.05" units="cm"/>
      <inkml:brushProperty name="height" value="0.05" units="cm"/>
    </inkml:brush>
  </inkml:definitions>
  <inkml:trace contextRef="#ctx0" brushRef="#br0">23 1 18772,'0'1'258,"0"1"0,0 0 0,0 0 0,0-1-1,0 1 1,0 0 0,-1-1 0,1 1 0,-1 0 0,1-1 0,-1 1 0,0-1 0,-1 4 0,-1 4 643,-2 7-458,2 0 1,1 0-1,0 0 1,0 1 0,2 22-1,3-2-345,9 47 1,-12-82-94,0-1 0,1 1 1,-1 0-1,0 0 0,1 0 1,-1 0-1,1-1 0,0 1 1,0 0-1,0-1 1,0 1-1,0-1 0,0 1 1,0-1-1,0 1 0,0-1 1,2 2-1,-2-3 0,-1 0 0,1 1 1,0-1-1,-1 0 0,1 0 0,-1 0 0,1 0 1,-1 0-1,1 0 0,-1 0 0,1 0 0,-1 0 1,1 0-1,-1 0 0,1 0 0,-1-1 0,1 1 1,-1 0-1,1 0 0,-1 0 0,1-1 0,0 1 1,14-17 83,-1-6-24,-2 0 1,0-1-1,-1 0 0,9-34 1,-19 58-66,0 1 0,1-1-1,-1 0 1,0 1 0,0-1 0,0 1 0,0-1 0,0 1 0,0 0 0,0-1 0,-1 1 0,1 0-1,0 0 1,0-1 0,1 3 0,13 9-1,-8-10 4,1 0-1,-1 0 1,0 0-1,1-1 1,-1 0-1,1 0 1,-1-1-1,1 0 1,-1 0-1,1-1 1,-1 0-1,14-4 1,-2 0 45,0-1 0,0-1 0,29-14 0,-42 18-16,-4 2-16,0 0-1,-1 1 0,1-1 1,0 0-1,-1 0 0,1 0 0,0-1 1,-1 1-1,1 0 0,-1 0 1,0-1-1,1 1 0,-1-1 1,2-2-1,-3 4-11,0 0 1,0 0-1,0-1 1,0 1-1,0 0 1,0 0-1,0 0 1,0-1-1,0 1 1,0 0-1,0 0 1,0 0-1,0 0 1,0-1-1,0 1 1,0 0-1,0 0 1,0 0-1,0-1 0,0 1 1,0 0-1,0 0 1,0 0-1,0 0 1,0-1-1,-1 1 1,1 0-1,0 0 1,0 0-1,0 0 1,0 0-1,0 0 1,0-1-1,-1 1 1,1 0-1,0 0 1,0 0-1,-1 0 1,-9-1 79,-13 5 8,11 0-56,1 1 1,0 0 0,0 1 0,0 0-1,1 1 1,-15 13 0,20-17-54,1 1 0,0 0 0,0 0 0,0 0 0,1 1 0,-1-1 0,1 1 0,0 0 0,0 0 1,1 0-1,-1 0 0,1 0 0,0 1 0,1-1 0,-1 1 0,0 7 0,2-11-44,0-1 0,0 1 0,0-1 0,0 1 0,0-1 0,0 1 0,1-1 0,-1 1 0,1-1 0,-1 1 0,1-1 0,-1 1 0,1-1 0,0 0 0,0 1 0,-1-1 0,1 0 0,0 0 0,0 1 0,1-1 0,-1 0 1,0 0-1,0 0 0,0 0 0,1-1 0,-1 1 0,3 1 0,-2-1-20,1 0 1,0-1-1,0 1 1,-1-1-1,1 1 1,0-1-1,0 0 1,-1 0-1,1-1 1,0 1-1,0 0 1,0-1-1,-1 0 1,1 1-1,3-3 1,19-11-506</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9.296"/>
    </inkml:context>
    <inkml:brush xml:id="br0">
      <inkml:brushProperty name="width" value="0.05" units="cm"/>
      <inkml:brushProperty name="height" value="0.05" units="cm"/>
    </inkml:brush>
  </inkml:definitions>
  <inkml:trace contextRef="#ctx0" brushRef="#br0">30 26 18364,'4'-3'479,"0"0"-1,1 0 1,0 1 0,-1-1-1,1 1 1,0 0-1,0 1 1,0-1 0,1 1-1,-1 0 1,0 0 0,10 0-1,-14 1-424,1 0-1,0 0 0,0 0 1,-1 0-1,1 0 1,0 1-1,-1-1 0,1 0 1,0 1-1,-1 0 1,1-1-1,-1 1 0,1 0 1,-1 0-1,1-1 0,-1 1 1,1 1-1,-1-1 1,0 0-1,0 0 0,1 0 1,-1 1-1,0-1 1,0 0-1,0 1 0,-1-1 1,1 1-1,0-1 0,0 1 1,-1 0-1,1-1 1,-1 1-1,0 0 0,1-1 1,-1 1-1,0 0 0,0-1 1,0 1-1,0 0 1,0 0-1,0-1 0,-1 3 1,-2 9-5,-1 0 0,0 0 0,-1 0 0,0-1 0,-1 0 0,0 0 0,-1 0 0,-11 14 0,-5 11 131,14-22-106,0 0 58,0 1 0,0 0 0,2 0 0,-12 34 0,19-49-123,0 0 1,-1-1-1,1 1 1,0 0-1,0 0 1,0 0-1,0 0 1,0 0-1,0 0 1,0-1-1,0 1 1,0 0-1,0 0 1,0 0-1,1 0 1,-1-1-1,0 1 1,0 0-1,1 0 1,-1 0-1,1-1 1,-1 1-1,1 0 1,-1 0-1,1-1 1,-1 1-1,1-1 1,0 2-1,1-2-1,0 1 0,-1-1 0,1 1 0,-1-1 0,1 0 0,0 1 0,-1-1 0,1 0 0,-1 0 0,1 0 0,0 0 0,-1-1 0,4 0 0,4-1-53,1-1-1,-1 0 1,16-8-1,-16 6-424,0 1 1,-1-1-1,0-1 1,0 1-1,0-1 0,-1-1 1,0 1-1,0-1 1,-1 0-1,1-1 0,-2 0 1,1 0-1,-1 0 1,6-13-1,-3 0-828</inkml:trace>
  <inkml:trace contextRef="#ctx0" brushRef="#br0" timeOffset="1">17 178 18052,'-5'9'2152,"5"-4"-1376,12-2-335,4-3 1175,8-1-824,6-3-376,3-2-776,1-3-384,-1-1 600,3-1-224,-4-1-176</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9.731"/>
    </inkml:context>
    <inkml:brush xml:id="br0">
      <inkml:brushProperty name="width" value="0.05" units="cm"/>
      <inkml:brushProperty name="height" value="0.05" units="cm"/>
    </inkml:brush>
  </inkml:definitions>
  <inkml:trace contextRef="#ctx0" brushRef="#br0">116 1 17292,'-15'8'1194,"1"-1"-61,0 1 0,1 1 0,-15 12 0,25-19-978,1 1-1,-1-1 0,1 1 1,-1-1-1,1 1 0,0 0 1,0 0-1,0 0 0,0 0 0,1 0 1,-1 0-1,1 1 0,0-1 1,0 0-1,0 1 0,0-1 1,1 1-1,0-1 0,-1 1 1,1 3-1,0-6-148,1 1-1,-1-1 1,0 0 0,0 0-1,1 0 1,-1 1 0,1-1-1,-1 0 1,1 0 0,-1 0-1,1 0 1,0 0 0,0 0-1,-1 0 1,1 0 0,0 0-1,0 0 1,0-1-1,0 1 1,0 0 0,0 0-1,0-1 1,0 1 0,0-1-1,0 1 1,1-1 0,-1 1-1,0-1 1,0 0 0,0 0-1,1 1 1,-1-1 0,0 0-1,0 0 1,1 0 0,-1 0-1,0-1 1,0 1 0,0 0-1,1 0 1,0-1 0,5-1-50,0 0 1,-1 0 0,1 0-1,-1-1 1,0 1 0,8-6 0,23-19-242,-9 6 10,-21 17 138,-6 6 9,-7 7 194,-35 67 605,36-67-625,2 0-1,-1 0 1,1 1 0,1-1 0,-1 1 0,0 17 0,2-27-82,1 1 0,0-1-1,0 1 1,0-1 0,0 1 0,0 0-1,0-1 1,0 1 0,0-1 0,0 1-1,0-1 1,0 1 0,0 0 0,0-1-1,0 1 1,0-1 0,1 1 0,-1-1 0,0 1-1,0-1 1,1 1 0,-1-1 0,0 1-1,1-1 1,-1 1 0,0-1 0,1 0-1,-1 1 1,1-1 0,-1 0 0,0 1-1,1-1 1,-1 0 0,1 1 0,-1-1 0,1 0-1,0 0 1,-1 0 0,1 1 0,-1-1-1,1 0 1,0 0 0,1 0-61,0-1-1,-1 0 1,1 1 0,-1-1-1,1 0 1,0 1 0,-1-1-1,0 0 1,1 0 0,-1 0-1,1-1 1,-1 1 0,2-2-1,14-18-462,5-9-213</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00.147"/>
    </inkml:context>
    <inkml:brush xml:id="br0">
      <inkml:brushProperty name="width" value="0.05" units="cm"/>
      <inkml:brushProperty name="height" value="0.05" units="cm"/>
    </inkml:brush>
  </inkml:definitions>
  <inkml:trace contextRef="#ctx0" brushRef="#br0">94 1 16924,'-7'9'2006,"0"1"0,-12 21 0,-4 25 624,-8 60-1669,31-113-931,-1 0-47,-4 28 58,5-31-52,0 1 1,0-1 0,0 1 0,-1-1 0,1 1 0,0 0-1,0-1 1,0 1 0,0-1 0,0 1 0,0-1-1,1 1 1,-1-1 0,0 1 0,0-1 0,0 1-1,0-1 1,1 1 0,-1-1 0,0 1 0,0-1 0,1 0-1,-1 1 1,0-1 0,1 1 0,-1-1 0,1 0-1,-1 1 1,0-1 0,1 0 0,-1 1 0,1-1-1,-1 0 1,1 0 0,-1 1 0,1-1 0,-1 0-1,1 0 1,-1 0 0,1 0 0,-1 0 0,1 0 0,-1 0-1,1 0 1,-1 0 0,1 0 0,0 0 0,9-4-233,-1 0 0,0-1 0,0 0 0,-1-1 0,1 0 0,-1 0 0,0-1 0,11-12 0,1 1-223,-5 3 97,-9 9 240,1 0-1,-1 0 1,10-5-1,-16 11 141,0 0-1,0 0 1,0 0 0,0 0 0,0 0-1,-1 1 1,1-1 0,0 0-1,0 0 1,0 0 0,0 0-1,0 1 1,0-1 0,0 0-1,0 0 1,0 0 0,0 0-1,0 1 1,0-1 0,0 0-1,0 0 1,0 0 0,0 1-1,0-1 1,0 0 0,0 0-1,0 0 1,0 0 0,0 1-1,0-1 1,0 0 0,0 0-1,1 0 1,-1 0 0,0 0-1,0 1 1,0-1 0,0 0-1,0 0 1,0 0 0,1 0 0,-1 0-1,0 0 1,0 0 0,0 1-1,0-1 1,1 0 0,-1 0-1,0 0 1,0 0 0,0 0-1,0 0 1,1 0 0,-1 0-1,0 0 1,0 0 0,0 0-1,0 0 1,1 0 0,-1 0-1,0 0 1,0 0 0,0 0-1,1 0 1,-1 0 0,0-1-1,0 1 1,0 0 0,-4 14 399,-29 53 1187,21-46-1766,-16 42 0,42-79-1077,-2-5 741</inkml:trace>
  <inkml:trace contextRef="#ctx0" brushRef="#br0" timeOffset="1">402 17 20268,'-1'10'2057,"-9"4"-1289,1 5-304,-1 5 912,-1 3-319,3 5-249,1 2-160,3 2-336,0-2-112,2-2-200,1-3-224,-1-11-912,2-5 1016,-1-16-160,1-11-104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2.947"/>
    </inkml:context>
    <inkml:brush xml:id="br0">
      <inkml:brushProperty name="width" value="0.05" units="cm"/>
      <inkml:brushProperty name="height" value="0.05" units="cm"/>
    </inkml:brush>
  </inkml:definitions>
  <inkml:trace contextRef="#ctx0" brushRef="#br0">37 30 13107,'-5'53'11561,"-6"10"-8623,4-28-3277,1 1 0,-2 61-1,8-96 342,0 0 0,0 0 0,0 0 0,0 0 0,0 0 0,0 0 0,1 0 0,-1 0 0,0 0 0,0 0 0,1 0 0,-1 0 0,0 0 0,1-1 0,-1 1 0,1 0 0,0 0 0,-1 0 0,2 0 0,-2-1 2,1 1 0,-1-1-1,1 0 1,-1 0 0,1 0-1,-1 0 1,1 0 0,0 0 0,-1 0-1,1 0 1,-1 0 0,1 0-1,-1 0 1,1 0 0,0-1-1,-1 1 1,1 0 0,-1 0 0,1 0-1,-1-1 1,1 1 0,-1 0-1,1-1 1,4-4 18,0 1 1,0 0-1,-1-1 0,7-8 0,192-242 673,-198 250-672,20-23 78,-24 27-89,0 0 0,0 0-1,0 0 1,0 1 0,0-1-1,1 0 1,-1 0 0,0 0-1,0 1 1,1-1 0,-1 1-1,0-1 1,1 1 0,-1-1-1,0 1 1,1 0 0,-1 0 0,0 0-1,1 0 1,1 0 0,-3 0-4,1 1-1,-1 0 1,1-1 0,-1 1 0,1 0 0,-1-1 0,0 1 0,0 0 0,1-1 0,-1 1 0,0 0 0,0 0 0,0 0 0,0-1 0,1 1 0,-1 0-1,0 0 1,-1-1 0,1 1 0,0 0 0,0 0 0,0 0 0,0-1 0,-1 1 0,1 1 0,-9 26 71,8-23-60,-12 34 36,-12 44 35,25-82-88,-1 0 0,1 0 0,0 0 0,0 0 0,-1 0 1,1 0-1,0 0 0,0 1 0,0-1 0,1 0 0,-1 0 0,0 0 0,0 0 0,0 0 0,1 2 0,0-3-1,-1 0 0,0 0 0,1 1 0,-1-1 0,0 0-1,1 0 1,-1 1 0,0-1 0,1 0 0,-1 0 0,1 0-1,-1 0 1,0 0 0,1 0 0,-1 0 0,0 0 0,1 0-1,-1 0 1,1 0 0,-1 0 0,0 0 0,1 0 0,-1 0-1,1 0 1,-1 0 0,0 0 0,1-1 0,4-1 3,-1 0 0,0 0 1,0-1-1,0 1 0,5-6 1,38-34 31,-7 6 75,45-31 0,-81 64-97,-1 0 0,1 0 0,0 1-1,0-1 1,0 1 0,0 0-1,1 0 1,-1 1 0,0-1-1,1 1 1,-1 0 0,1 0-1,-1 1 1,10-1 0,-13 1-10,-1 1 0,1-1 0,0 1 0,0-1-1,0 1 1,0-1 0,-1 1 0,1-1 0,0 1 0,0 0 0,-1-1 0,1 1 0,-1 0 0,1 0 0,-1 0 0,1-1 0,-1 1-1,1 0 1,-1 0 0,0 0 0,1 0 0,-1 0 0,0 0 0,0 0 0,0 0 0,1 0 0,-1 0 0,0 0 0,0 0-1,-1 0 1,-3 34 47,3-30-48,-3 14-79,-2-1 1,-11 30 0,12-38-280,8-15-2908,13-20 2338,0 5-21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3.384"/>
    </inkml:context>
    <inkml:brush xml:id="br0">
      <inkml:brushProperty name="width" value="0.05" units="cm"/>
      <inkml:brushProperty name="height" value="0.05" units="cm"/>
    </inkml:brush>
  </inkml:definitions>
  <inkml:trace contextRef="#ctx0" brushRef="#br0">0 12 19876,'7'-3'2441,"1"2"-1561,0 1-384,4 0 2009,5-2-1665,6 1-176,4 0-328,0-1-176,1 1-208,-1 1-136,-7 1-304,-2 3-232,-5 2-713,-5 1-1127,-8 0 1944,0 1-360,-12-1-241</inkml:trace>
  <inkml:trace contextRef="#ctx0" brushRef="#br0" timeOffset="1">48 82 17588,'-5'6'2168,"5"3"-1048,5-4-399,9-2 1631,5 0-848,9-1-463,-1-2-153,8 0-464,-1 0-216,-2 0-728,-2-2-512,-6 1 832,-1-2-128,-6 0-161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4.024"/>
    </inkml:context>
    <inkml:brush xml:id="br0">
      <inkml:brushProperty name="width" value="0.05" units="cm"/>
      <inkml:brushProperty name="height" value="0.05" units="cm"/>
    </inkml:brush>
  </inkml:definitions>
  <inkml:trace contextRef="#ctx0" brushRef="#br0">0 35 19004,'15'10'1928,"0"-9"-1247,4-4-369,4 1 256,3-7 200,-9-7-376,-4 0-272</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4.173"/>
    </inkml:context>
    <inkml:brush xml:id="br0">
      <inkml:brushProperty name="width" value="0.05" units="cm"/>
      <inkml:brushProperty name="height" value="0.05" units="cm"/>
    </inkml:brush>
  </inkml:definitions>
  <inkml:trace contextRef="#ctx0" brushRef="#br0">3 60 15403,'5'-11'2357,"0"1"-1042,-3 10-48,-1 5 888,-1 20-1018,-1 0 0,-6 32 1,3-29-985,0 44 0,4-70-129,0 1 1,0-1-1,1 1 0,-1-1 0,1 1 1,-1-1-1,1 1 0,0-1 1,0 1-1,0-1 0,0 0 1,0 1-1,3 3 0,-3-5-4,0-1 1,0 1-1,0 0 0,0 0 0,0-1 0,1 1 1,-1-1-1,0 1 0,0-1 0,0 1 1,1-1-1,-1 0 0,0 0 0,1 0 0,-1 1 1,0-1-1,0 0 0,1-1 0,-1 1 1,0 0-1,1 0 0,-1 0 0,0-1 0,0 1 1,1-1-1,-1 1 0,0-1 0,0 1 1,1-2-1,9-4 115,0 0 0,0-1 0,-1-1 1,0 0-1,0 0 0,10-12 0,48-61 511,-58 68-548,83-120 447,-93 133-543,1 0 1,-1 0 0,0 0-1,0 0 1,1 0-1,-1 0 1,0 0-1,0 0 1,0 0-1,1 0 1,-1 0-1,0 0 1,0 0-1,1 0 1,-1 1-1,0-1 1,0 0-1,0 0 1,0 0-1,1 0 1,-1 0-1,0 1 1,0-1-1,0 0 1,0 0 0,1 0-1,-1 0 1,0 1-1,0-1 1,0 0-1,0 0 1,0 1-1,0-1 1,0 0-1,0 0 1,0 0-1,0 1 1,0-1-1,0 0 1,0 1-1,1-1-16,-1 1 0,0 0 0,0 0-1,1 0 1,-1 0 0,0-1-1,1 1 1,-1 0 0,1 0 0,-1-1-1,1 1 1,0 0 0,-1-1 0,1 1-1,0-1 1,-1 1 0,1-1 0,0 1-1,0-1 1,-1 1 0,1-1 0,0 0-1,0 1 1,0-1 0,0 0-1,-1 0 1,1 1 0,0-1 0,0 0-1,0 0 1,0 0 0,0 0 0,0 0-1,0 0 1,-1-1 0,1 1 0,0 0-1,0 0 1,0-1 0,1 1 0,6-3-1292,-8 3 1253,0 0 0,0-1 0,0 1 0,0 0 1,0 0-1,0 0 0,1 0 0,-1 0 0,0 0 0,0 0 0,0 0 0,0 0 0,0 0 0,1 0 0,-1 0 0,0 0 0,0 0 0,0 0 0,0 0 0,0 0 0,0 0 0,1 1 0,-1-1 0,0 0 0,0 0 0,0 0 0,0 0 1,0 0-1,0 0 0,0 0 0,1 0 0,-1 0 0,0 1 0,0-1 0,0 0 0,0 0 0,0 0 0,0 0 0,0 0 0,0 0 0,0 0 0,0 1 0,0-1 0,0 0 0,0 0 0,0 0 0,0 0 0,0 0 0,0 1 0,0-1 0,0 0 1,0 0-1,0 0 0,0 0 0,0 0 0,0 1 0,0-1 0,0 0 0,0 0 0,0 0 0,-3 5-802</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4.749"/>
    </inkml:context>
    <inkml:brush xml:id="br0">
      <inkml:brushProperty name="width" value="0.05" units="cm"/>
      <inkml:brushProperty name="height" value="0.05" units="cm"/>
    </inkml:brush>
  </inkml:definitions>
  <inkml:trace contextRef="#ctx0" brushRef="#br0">40 0 14843,'-4'4'747,"1"0"-1,0 0 1,0 1 0,0-1-1,0 1 1,1-1-1,0 1 1,-3 8 0,2-3 76,0-1 1,1 1 0,-1 20 0,2-6-51,2 0 0,6 45-1,-6-58-703,1 0 0,1 0 0,0 0 0,0 0 0,1 0 0,0-1 0,1 0 0,8 14 0,-13-24-64,1 1 0,-1-1 0,1 1 0,-1-1 0,1 1 1,-1-1-1,1 1 0,-1-1 0,1 0 0,0 1 1,-1-1-1,1 0 0,0 1 0,-1-1 0,1 0 0,0 0 1,-1 0-1,1 1 0,0-1 0,-1 0 0,1 0 1,0 0-1,0 0 0,-1 0 0,1-1 0,0 1 0,-1 0 1,1 0-1,0 0 0,-1-1 0,1 1 0,0 0 0,-1 0 1,1-1-1,-1 1 0,1-1 0,0 1 0,-1-1 1,1 1-1,-1 0 0,1-1 0,0-1 0,22-29 117,-20 26-94,18-30 31,-3-1 1,0-1 0,-3-1 0,20-70-1,-31 106-1172,-5-6-4748</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5.149"/>
    </inkml:context>
    <inkml:brush xml:id="br0">
      <inkml:brushProperty name="width" value="0.05" units="cm"/>
      <inkml:brushProperty name="height" value="0.05" units="cm"/>
    </inkml:brush>
  </inkml:definitions>
  <inkml:trace contextRef="#ctx0" brushRef="#br0">1 86 15291,'0'0'79,"0"0"-1,0 1 1,0-1-1,0 0 1,0 0-1,0 1 1,0-1-1,0 0 1,0 0-1,0 1 1,0-1-1,0 0 0,0 0 1,0 1-1,0-1 1,0 0-1,0 0 1,1 1-1,-1-1 1,0 0-1,0 0 1,0 0-1,0 1 1,1-1-1,-1 0 1,0 0-1,0 0 1,0 1-1,1-1 1,-1 0-1,0 0 1,0 0-1,1 0 0,-1 0 1,0 0-1,0 0 1,1 0-1,-1 0 1,0 0-1,1 0 1,-1 0-1,0 0 1,0 0-1,1 0 1,-1 0-1,0 0 1,0 0-1,1 0 1,-1 0-1,0 0 1,0 0-1,1 0 1,-1-1-1,23-4 1023,-15 3-142,44-10 1000,168-37 2568,-167 40-4893,1 2-1,61 0 0,-115 7 265,3 0-294,0 0-1,0 0 1,0 0 0,-1 0-1,1 0 1,0 1-1,0-1 1,0 1 0,-1 0-1,4 1 1,-9 2-624</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5.570"/>
    </inkml:context>
    <inkml:brush xml:id="br0">
      <inkml:brushProperty name="width" value="0.05" units="cm"/>
      <inkml:brushProperty name="height" value="0.05" units="cm"/>
    </inkml:brush>
  </inkml:definitions>
  <inkml:trace contextRef="#ctx0" brushRef="#br0">10 197 20740,'-7'204'4995,"4"-97"-4607,4-111-372,-1 1 1,1 0-1,0 0 0,0 0 1,0 0-1,1 0 0,1-4 1,3-6 13,34-81 190,4 1-1,64-101 1,-102 184-190,1 0-1,1 0 1,0 1-1,0 0 1,13-12-1,-19 20-25,0-1 0,0 1 0,-1-1 0,1 1-1,0 0 1,0 0 0,0 0 0,0 0 0,1 0 0,-1 0 0,0 1-1,0-1 1,1 1 0,-1-1 0,0 1 0,0 0 0,1 0 0,-1 0 0,0 0-1,1 0 1,-1 1 0,0-1 0,0 1 0,1-1 0,-1 1 0,0 0-1,0 0 1,0 0 0,0 0 0,0 0 0,0 0 0,0 1 0,0-1-1,-1 1 1,4 3 0,-1-2 3,-1 1 0,0 0 0,0-1 1,0 2-1,-1-1 0,1 0 0,-1 0 0,0 1 0,0-1 0,-1 1 0,1 0 0,-1-1 1,0 1-1,0 0 0,0 0 0,-1 0 0,0 0 0,0 0 0,0 0 0,-1 0 0,1-1 1,-1 1-1,0 0 0,-1 0 0,1-1 0,-1 1 0,0 0 0,-3 5 0,1-3 27,0-1-1,-1 1 0,0-1 0,0 1 0,0-1 1,-1-1-1,0 1 0,0-1 0,-1 0 0,1-1 1,-1 1-1,0-1 0,0 0 0,0-1 1,-1 0-1,-12 3 0,12-4-19,-1 0 0,0-1 0,0 0-1,0-1 1,-14 0 0,21 0-89,0 0-1,0 0 1,0-1-1,-1 1 1,1 0-1,0-1 1,0 0-1,0 1 0,0-1 1,0 0-1,0 0 1,0 0-1,0 0 1,0 0-1,0-1 1,1 1-1,-1 0 1,0-1-1,1 0 1,-1 1-1,1-1 1,0 0-1,0 0 1,-1 0-1,1 1 0,0-1 1,1 0-1,-2-3 1,2 3-144,0 0 1,0-1-1,0 1 1,0-1-1,1 1 1,-1 0-1,1-1 1,-1 1-1,1 0 1,0-1-1,0 1 1,0 0-1,0 0 1,0 0-1,1 0 1,-1 0-1,1 0 1,-1 0-1,1 0 1,2-1-1,5-6-428,1 1-1,16-11 1,-25 19 604,36-24-1390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6.024"/>
    </inkml:context>
    <inkml:brush xml:id="br0">
      <inkml:brushProperty name="width" value="0.05" units="cm"/>
      <inkml:brushProperty name="height" value="0.05" units="cm"/>
    </inkml:brush>
  </inkml:definitions>
  <inkml:trace contextRef="#ctx0" brushRef="#br0">136 6 20924,'10'-5'2024,"-19"15"-732,-7 10-225,-5 11-569,2 0 0,1 1 0,1 2 1,-24 68-1,40-99-485,0-1 0,1 1 0,-1 0 0,0-1 0,1 1 0,0 0 0,-1-1 0,1 1 0,0 0 0,1-1 0,-1 1 0,0 0 1,1-1-1,-1 1 0,1 0 0,0-1 0,0 1 0,0-1 0,2 5 0,0-5 2,-1 0-1,0-1 1,0 1 0,1 0 0,-1-1-1,1 0 1,-1 0 0,1 0 0,0 0-1,-1 0 1,1 0 0,0 0 0,0-1 0,-1 0-1,1 1 1,0-1 0,0 0 0,3-1-1,11 1-74,0-1 1,0-1-1,0-1 0,-1 0 0,1-1 0,18-8 0,-26 9-437,-1 0-1,1-1 1,-1 0 0,0-1 0,0 0-1,-1 0 1,0-1 0,1 0-1,-2 0 1,1 0 0,-1-1 0,11-15-1,-9 6-777</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6.387"/>
    </inkml:context>
    <inkml:brush xml:id="br0">
      <inkml:brushProperty name="width" value="0.05" units="cm"/>
      <inkml:brushProperty name="height" value="0.05" units="cm"/>
    </inkml:brush>
  </inkml:definitions>
  <inkml:trace contextRef="#ctx0" brushRef="#br0">0 84 18980,'4'-2'2305,"8"-3"-1169,1-4-456,11-1 1584,6 1-815,6 2-425,3-1-224,4 2-656,-2 3-264,-3 2-1224,-5-2-1897,-3-3 2737,-5 0-448,-3-2-392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7.080"/>
    </inkml:context>
    <inkml:brush xml:id="br0">
      <inkml:brushProperty name="width" value="0.05" units="cm"/>
      <inkml:brushProperty name="height" value="0.05" units="cm"/>
    </inkml:brush>
  </inkml:definitions>
  <inkml:trace contextRef="#ctx0" brushRef="#br0">0 0 16468,'2'1'242,"-1"0"1,0 0-1,1-1 1,-1 1-1,0 0 1,0 0-1,0 0 1,1 0-1,-1 1 1,0-1 0,0 0-1,-1 0 1,1 1-1,1 2 1,12 25 1393,-8-17-490,-3-5-843,7 16 398,2-1 0,0 0-1,1-1 1,24 30 0,-33-46-730,1-1 1,-1 1-1,0-1 1,1 0-1,0 0 0,0-1 1,0 1-1,1-1 1,-1-1-1,1 1 0,-1-1 1,1 1-1,0-2 1,0 1-1,0-1 1,0 0-1,0 0 0,0 0 1,1-1-1,-1 0 1,0 0-1,0-1 0,0 1 1,7-3-1,-10 2-138,-1 1-1,1-1 1,-1 0 0,0 0-1,1 0 1,-1 0 0,0 0-1,0-1 1,4-2-1,-6 3 124,1 1 0,-1 0 0,0-1 1,1 1-1,-1-1 0,0 1 0,0-1 0,1 1 0,-1-1 0,0 1 0,0-1 0,0 0 0,0 1 0,0-1 0,1 1 0,-1-1 0,0 1 0,0-1 0,0 0 0,-1 1 0,1-1 0,0 1 0,0-1 0,0 1 0,0-1 0,0 0 0,-1 1 0,1-1 0,0 1 0,0-1 0,-1 1 0,1 0 0,-1-1 0,1 1 0,0-1 0,-1 1 0,1-1 0,-1 1 0,1 0 0,-1-1 0,1 1 0,-1 0 0,1 0 0,-2-1 0,-18-9-653,-11 4-137</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7.522"/>
    </inkml:context>
    <inkml:brush xml:id="br0">
      <inkml:brushProperty name="width" value="0.05" units="cm"/>
      <inkml:brushProperty name="height" value="0.05" units="cm"/>
    </inkml:brush>
  </inkml:definitions>
  <inkml:trace contextRef="#ctx0" brushRef="#br0">0 258 17116,'0'-3'2312,"3"-1"-1080,6-5-463,3-7 1727,6-2-744,7-8-591,4-1-249,1 0-432,0-4-128,0 9-344,-2 0-216,-5 9-680,-3 3-592,-3 6 1199,-3-6-263,5-6-200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8.182"/>
    </inkml:context>
    <inkml:brush xml:id="br0">
      <inkml:brushProperty name="width" value="0.05" units="cm"/>
      <inkml:brushProperty name="height" value="0.05" units="cm"/>
    </inkml:brush>
  </inkml:definitions>
  <inkml:trace contextRef="#ctx0" brushRef="#br0">241 18 13819,'-18'2'1386,"-18"3"5009,36-5-6349,0 0 0,0 0 0,0 0 0,1 0 0,-1 0 0,0 0 0,0 1 1,0-1-1,0 0 0,0 0 0,0 0 0,0 0 0,0 0 0,0 0 0,0 0 1,0 0-1,0 0 0,0 0 0,0 1 0,0-1 0,0 0 0,0 0 1,0 0-1,0 0 0,0 0 0,0 0 0,0 0 0,0 0 0,0 0 0,0 0 1,0 1-1,0-1 0,0 0 0,0 0 0,0 0 0,-1 0 0,1 0 1,0 0-1,0 0 0,0 0 0,0 0 0,0 0 0,0 0 0,0 0 0,0 0 1,0 0-1,0 0 0,0 1 0,0-1 0,-1 0 0,1 0 0,0 0 0,0 0 1,0 0-1,0 0 0,0 0 0,0 0 0,0 0 0,0 0 0,0 0 1,-1 0-1,1 0 0,0 0 0,0-1 0,0 1 0,0 0 0,0 0 0,0 0 1,18 4 1901,35 5-1298,0-4 1,88 0-1,-109-11-685,-30 3 6,-7 1 14,-9-1 1,-118 2 6,-200 24 0,406-43-83,-15 7 100,1 3 0,0 2-1,0 2 1,77 4 0,-115 5-19,-17-1-15,-14-2-1,-17 2-107,0 0 0,-31 7 0,-13 2-2143,53-11 2384,17 0-122,-1-1-1,1 1 0,-1 0 0,1 0 1,0 0-1,-1 0 0,1-1 1,0 1-1,-1 0 0,1 0 0,0-1 1,-1 1-1,1 0 0,0-1 0,0 1 1,-1 0-1,1 0 0,0-1 0,0 1 1,0-1-1,-1 1 0,1 0 1,0-1-1,0 1 0,0 0 0,0-1 1,0 1-1,0-1 0,0 1 0,0 0 1,0-1-1,0 1 0,0-1 0,1-9-409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8.584"/>
    </inkml:context>
    <inkml:brush xml:id="br0">
      <inkml:brushProperty name="width" value="0.05" units="cm"/>
      <inkml:brushProperty name="height" value="0.05" units="cm"/>
    </inkml:brush>
  </inkml:definitions>
  <inkml:trace contextRef="#ctx0" brushRef="#br0">0 27 15819,'1'-2'378,"0"0"0,0 1-1,0-1 1,0 1 0,0-1 0,0 1-1,0 0 1,0-1 0,0 1-1,1 0 1,-1 0 0,1-1-1,-1 1 1,1 0 0,-1 1-1,1-1 1,2-1 0,0 1-30,0 0-1,0 1 1,0 0 0,0 0 0,0 0 0,0 0-1,5 2 1,5 0-135,-2 1-1,1 1 1,0 0-1,-1 0 1,23 12-1,-30-13-208,0-1-1,-1 1 0,1 0 0,-1 0 0,0 0 1,0 0-1,0 1 0,-1-1 0,1 1 0,-1 0 1,0 0-1,0 1 0,0-1 0,-1 1 1,1-1-1,-1 1 0,0 0 0,1 5 0,-2-6-3,-1 0 0,0 0 0,-1-1-1,1 1 1,-1 0 0,1 0-1,-1 0 1,0-1 0,0 1 0,-1 0-1,1-1 1,-1 1 0,-3 4-1,-5 8 11,-19 22-1,14-20 4,-2 7 54,10-14-161,0-1 0,-1 0 0,0 0-1,0 0 1,-1-1 0,-1-1 0,-10 9 0,14-15-10,6-7-40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4.517"/>
    </inkml:context>
    <inkml:brush xml:id="br0">
      <inkml:brushProperty name="width" value="0.05" units="cm"/>
      <inkml:brushProperty name="height" value="0.05" units="cm"/>
    </inkml:brush>
  </inkml:definitions>
  <inkml:trace contextRef="#ctx0" brushRef="#br0">48 13 19052,'9'-12'2067,"-17"26"-36,-10 21-462,11-16-1277,1 0 0,1 1 0,-4 25-1,8-33-218,-1 0-1,2 0 1,0 0-1,0 0 1,1 0-1,5 22 1,-6-31-59,1 0 1,0-1 0,0 1-1,0-1 1,0 1-1,0-1 1,0 0 0,1 0-1,-1 1 1,1-1-1,-1 0 1,1 0 0,0 0-1,0-1 1,0 1 0,0 0-1,0-1 1,1 1-1,-1-1 1,0 0 0,1 1-1,-1-1 1,0 0 0,1-1-1,0 1 1,-1 0-1,1-1 1,2 1 0,0-1 4,0 0 0,0-1 0,0 1 0,0-1 1,0 0-1,0 0 0,0-1 0,0 1 1,-1-1-1,1 0 0,-1 0 0,1-1 0,-1 0 1,6-4-1,10-9 33,-2-2-1,0 0 1,-1-1 0,0 0 0,-2-2 0,13-21 0,-26 39-51,0-1 0,0 1 0,1 0 0,-1 1 0,1-1 0,4-3 0,-7 5-2,0 1 0,0 0 0,0 0 0,0 0 0,1 0 0,-1 0 0,0 0 0,0-1 0,0 1 0,1 0 0,-1 0 0,0 0 0,0 0 0,0 0 0,1 0 0,-1 0 0,0 0-1,0 0 1,0 0 0,1 0 0,-1 0 0,0 0 0,0 0 0,1 0 0,-1 0 0,0 0 0,0 0 0,0 1 0,1-1 0,-1 0 0,0 0 0,0 0 0,0 0 0,0 0 0,1 0 0,-1 1 0,0-1 0,2 18-63,-3-9 23,-1 34-199,2-41 182,0 0 0,0 0 0,0 1 0,0-1-1,1 0 1,-1 0 0,1 0 0,0 0 0,-1 0 0,1 0-1,0 0 1,0 0 0,0 0 0,1 0 0,1 2 0,-1-3-22,-1 0 1,0 0 0,0-1-1,1 1 1,-1 0 0,0-1-1,1 1 1,-1-1 0,1 0-1,-1 1 1,0-1 0,1 0 0,-1 0-1,1 0 1,-1 0 0,1 0-1,-1 0 1,1-1 0,-1 1-1,0 0 1,1-1 0,-1 1-1,0-1 1,1 1 0,1-2-1,33-22-705,-30 19 659,24-17-561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9.673"/>
    </inkml:context>
    <inkml:brush xml:id="br0">
      <inkml:brushProperty name="width" value="0.05" units="cm"/>
      <inkml:brushProperty name="height" value="0.05" units="cm"/>
    </inkml:brush>
  </inkml:definitions>
  <inkml:trace contextRef="#ctx0" brushRef="#br0">0 304 18428,'3'18'2985,"-3"-18"-2873,1 0 0,0 0 0,0-1 0,0 1 0,0-1 0,0 1 0,-1-1 0,1 1 0,0-1-1,0 1 1,-1-1 0,1 0 0,-1 1 0,1-1 0,0 0 0,-1 1 0,1-1 0,-1 0 0,1 0 0,-1-1 0,122-181 3644,-60 83-3182,-59 97-555,12-18 131,-9 19-71,-4 14-18,-19 120-26,1-25-1497,16-99 1504,2-9-112,2-12-140,3-10-58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0.126"/>
    </inkml:context>
    <inkml:brush xml:id="br0">
      <inkml:brushProperty name="width" value="0.05" units="cm"/>
      <inkml:brushProperty name="height" value="0.05" units="cm"/>
    </inkml:brush>
  </inkml:definitions>
  <inkml:trace contextRef="#ctx0" brushRef="#br0">6 54 19244,'-5'8'2169,"8"2"-1177,4-2-376,6-6 1376,2-2-583,7-1-577,2-5-344,3-2-600,1-1-376,-5-1-929,-2-4-1967,-5 2 2752,-2 1-465,-5 1-415</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0.523"/>
    </inkml:context>
    <inkml:brush xml:id="br0">
      <inkml:brushProperty name="width" value="0.05" units="cm"/>
      <inkml:brushProperty name="height" value="0.05" units="cm"/>
    </inkml:brush>
  </inkml:definitions>
  <inkml:trace contextRef="#ctx0" brushRef="#br0">10 15 16660,'0'0'144,"0"-1"0,0 0 0,0 1 0,0-1 0,0 1 0,0-1 1,0 1-1,1-1 0,-1 1 0,0-1 0,0 1 0,0-1 1,0 1-1,1-1 0,-1 1 0,0-1 0,0 1 0,1 0 1,-1-1-1,0 1 0,1-1 0,-1 1 0,1 0 0,-1-1 0,0 1 1,1 0-1,-1-1 0,1 1 0,-1 0 0,1 0 0,-1-1 1,1 1-1,-1 0 0,1 0 0,-1 0 0,1 0 0,-1 0 0,1 0 1,-1 0-1,1 0 0,-1 0 0,1 0 0,0 0 0,-1 0 1,1 0-1,-1 0 0,1 1 0,30 11 3137,-21-7-3077,37 13 607,-24-10-607,32 16 0,-52-23-200,-1 0 0,0 0 0,0 0 0,0 1 0,0-1 0,0 1-1,0 0 1,0-1 0,-1 1 0,1 0 0,0 0 0,-1 0 0,0 0-1,1 0 1,-1 1 0,0-1 0,0 0 0,0 1 0,0 2 0,0-2-7,-1 1 1,0-1-1,0 1 1,-1-1-1,1 0 1,-1 1-1,1-1 1,-1 0-1,0 1 1,0-1-1,-1 0 1,1 0-1,-1 0 1,-2 4-1,-17 25-38,-1-2-1,-52 55 1,15-19-880,24-22 1073,33-41-304</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1.626"/>
    </inkml:context>
    <inkml:brush xml:id="br0">
      <inkml:brushProperty name="width" value="0.05" units="cm"/>
      <inkml:brushProperty name="height" value="0.05" units="cm"/>
    </inkml:brush>
  </inkml:definitions>
  <inkml:trace contextRef="#ctx0" brushRef="#br0">86 173 15251,'149'-164'8255,"-143"156"-6769,-13 10-106,-14 12-445,-5 7-795,0 2 0,2 1 0,-26 32 0,38-41-102,1 0 0,1 1 0,1 0 0,0 0 0,1 1 0,0 1 0,-7 25 0,14-37-39,0-1 0,0 0 0,0 0 0,0 1-1,1-1 1,0 0 0,0 0 0,1 1 0,-1-1 0,2 6-1,-1-8 0,0-1 1,0 1-1,0-1 0,1 1 0,-1-1 0,0 1 0,1-1 0,0 0 1,0 0-1,-1 0 0,1 0 0,0 0 0,1 0 0,-1 0 0,0-1 1,0 1-1,1-1 0,-1 0 0,1 1 0,4 0 0,1 1-57,1-1-1,0 0 0,0-1 0,0 0 1,0 0-1,0-1 0,0 0 0,11-2 0,72-15-661,-79 14 717,47-12-200,-4-8-82</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2.231"/>
    </inkml:context>
    <inkml:brush xml:id="br0">
      <inkml:brushProperty name="width" value="0.05" units="cm"/>
      <inkml:brushProperty name="height" value="0.05" units="cm"/>
    </inkml:brush>
  </inkml:definitions>
  <inkml:trace contextRef="#ctx0" brushRef="#br0">0 0 17852,'0'5'754,"1"0"1,0 0-1,-1-1 1,2 1-1,-1 0 1,2 4-1,25 47 1261,-16-33-1472,52 93 483,-51-96-1032,1-1-1,0 0 1,27 26-1,-38-43-118,-2 0-21,0 0-1,1-1 1,-1 0-1,1 1 1,-1-1-1,1 0 0,-1 0 1,1 0-1,0 0 1,0 0-1,-1 0 1,1 0-1,0 0 0,0-1 1,3 1-1,-5-1 93,0 0 0,0 0 1,1-1-1,-1 1 0,0 0 0,0 0 0,0-1 0,0 1 0,0 0 1,0 0-1,0-1 0,0 1 0,0 0 0,0 0 0,0-1 1,0 1-1,0 0 0,0 0 0,0-1 0,0 1 0,0 0 0,0-1 1,0 1-1,0 0 0,0 0 0,0-1 0,0 1 0,0 0 0,-1 0 1,1 0-1,0-1 0,0 1 0,0 0 0,-1 0 0,1 0 0,0-1 1,0 1-1,-9-11-594,-6-2-307</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2.650"/>
    </inkml:context>
    <inkml:brush xml:id="br0">
      <inkml:brushProperty name="width" value="0.05" units="cm"/>
      <inkml:brushProperty name="height" value="0.05" units="cm"/>
    </inkml:brush>
  </inkml:definitions>
  <inkml:trace contextRef="#ctx0" brushRef="#br0">23 192 14875,'-14'0'1913,"7"0"-745,5-1-344,11-2 1416,8-3-399,6-7-217,3-1-207,3-5-377,-2-1-104,-1 0-264,1 0-176,-7 3-504,-1 1-248,-5 5-1240,-3 1-1785,2 1 2745,0 2-456,0 1-465</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3.064"/>
    </inkml:context>
    <inkml:brush xml:id="br0">
      <inkml:brushProperty name="width" value="0.05" units="cm"/>
      <inkml:brushProperty name="height" value="0.05" units="cm"/>
    </inkml:brush>
  </inkml:definitions>
  <inkml:trace contextRef="#ctx0" brushRef="#br0">12 260 18164,'2'1'208,"-1"1"0,1-1 1,0 0-1,-1 1 0,1-1 0,0 0 0,0 0 1,0-1-1,0 1 0,0 0 0,0-1 1,0 1-1,0-1 0,0 1 0,0-1 1,4 0-1,35-7 2643,-35 6-2536,0-1 1,0 1 0,0 0-1,0 0 1,0 1 0,8 0-1,-13 0-300,0 0 0,0 0 0,0 1 1,0-1-1,0 0 0,0 0 0,0 1 0,0-1 0,0 1 0,0-1 0,-1 1 0,1-1 0,0 1 0,0-1 0,0 1 0,-1 0 0,1 0 0,0-1 0,0 1 0,-1 0 0,1 0 0,-1 0 0,1 1 0,0 0-4,-1-1-1,1 1 1,-1 0-1,0 0 1,0-1-1,0 1 1,0 0-1,0 0 1,0 0 0,0-1-1,-1 1 1,0 2-1,-1 4 10,-1 0 1,-1 0-1,0-1 0,-6 11 0,-6 5 35,-35 38-1,30-38-15,-20 28 0,41-50-41,-1 0 1,0 0-1,1-1 0,-1 1 0,1 0 1,-1 0-1,1-1 0,0 1 1,-1 0-1,1 0 0,0 0 1,-1 0-1,1 0 0,0 0 1,0 0-1,0 0 0,0-1 0,0 1 1,0 0-1,0 0 0,0 1 1,1-1-2,-1-1 1,1 1 0,-1-1 0,1 1-1,-1-1 1,1 0 0,-1 1-1,1-1 1,0 0 0,-1 1 0,1-1-1,-1 0 1,1 0 0,0 1-1,-1-1 1,1 0 0,0 0 0,-1 0-1,1 0 1,0 0 0,0 0-1,6 0-72,0-1 0,0 0-1,0-1 1,10-2 0,20-8-604,-1-1 0,0-2-1,56-32 1,-28 5 123</inkml:trace>
  <inkml:trace contextRef="#ctx0" brushRef="#br0" timeOffset="1">672 44 22925,'4'-2'2048,"2"-1"-1464,1 0-279,9 1 1007,1-1-360,9 1-576,-1-1-280,3 1-480,0-1-544,-2-2 784,-5-3-120,4 1-96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3.472"/>
    </inkml:context>
    <inkml:brush xml:id="br0">
      <inkml:brushProperty name="width" value="0.05" units="cm"/>
      <inkml:brushProperty name="height" value="0.05" units="cm"/>
    </inkml:brush>
  </inkml:definitions>
  <inkml:trace contextRef="#ctx0" brushRef="#br0">1 1 18980,'0'2'227,"1"-1"0,0 1 1,0 0-1,0-1 0,0 1 0,0 0 1,0-1-1,1 1 0,-1-1 0,0 0 0,1 1 1,-1-1-1,1 0 0,-1 0 0,1 0 0,0 0 1,-1 0-1,1 0 0,0 0 0,0-1 1,2 1-1,6 2 535,1-1 1,20 2-1,6 2-76,-34-5-664,0 0 0,-1 0 0,1 0-1,-1 0 1,1 0 0,-1 1-1,1-1 1,-1 1 0,0-1-1,0 1 1,0 0 0,0 0 0,0 0-1,0 0 1,0 0 0,-1 0-1,1 1 1,-1-1 0,1 0-1,-1 1 1,2 4 0,-3-2-12,1-1-1,0 1 1,-1 0-1,0 0 1,0 0 0,0 0-1,-1-1 1,1 1 0,-1 0-1,-1 0 1,1-1 0,-2 5-1,-8 18-145,-2 0 0,0-1 0,-2-1 0,-24 32 0,37-54 87,0 0 0,0 0 1,-1 0-1,1 0 0,-1 0 0,1-1 0,-1 1 1,0-1-1,-7 4 0,3-5-159,10-8-85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6.327"/>
    </inkml:context>
    <inkml:brush xml:id="br0">
      <inkml:brushProperty name="width" value="0.05" units="cm"/>
      <inkml:brushProperty name="height" value="0.05" units="cm"/>
    </inkml:brush>
  </inkml:definitions>
  <inkml:trace contextRef="#ctx0" brushRef="#br0">167 169 16043,'8'-21'1903,"5"-34"0,-12 50-1477,0-1 1,0 0-1,-1 1 0,1-1 0,-1 0 0,-1 0 0,1 1 0,-1-1 0,0 1 0,0-1 1,-4-8-1,5 13-348,-1 0 1,1 0-1,0 0 1,-1 0 0,1 0-1,-1 1 1,1-1 0,-1 0-1,1 0 1,-1 1-1,0-1 1,1 0 0,-1 1-1,0-1 1,1 0-1,-1 1 1,0-1 0,0 1-1,0-1 1,1 1-1,-1 0 1,0-1 0,0 1-1,0 0 1,-1-1-1,0 2-32,1-1 0,0 0 0,0 1 0,0-1-1,-1 1 1,1-1 0,0 1 0,0 0-1,0-1 1,0 1 0,0 0 0,0 0-1,0 0 1,1 0 0,-1-1 0,-1 3-1,-3 3-8,1 1-1,0 0 0,0 0 0,1 0 0,-3 8 0,1 3 4,0 0 1,1 0-1,1 1 1,1-1 0,1 1-1,0 0 1,1-1-1,1 1 1,1 0 0,5 21-1,7 16-49,40 104 0,-26-85-651,-37-90-3657,-20-26 3038,9 13 104,1 0-528,-39-51-1512,50 68 3851,-2 0 0,0 1 0,0 0 0,-21-14 0,37 26 323,0 1 0,0-1 0,1 0 0,-1-1 0,1 1-1,11 0 1,48 2-60,-53-4-941,1 0 1,-1-1-1,1-1 0,-1-1 0,0 0 0,0 0 1,0-1-1,16-8 0,-11 4-143</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7.961"/>
    </inkml:context>
    <inkml:brush xml:id="br0">
      <inkml:brushProperty name="width" value="0.05" units="cm"/>
      <inkml:brushProperty name="height" value="0.05" units="cm"/>
    </inkml:brush>
  </inkml:definitions>
  <inkml:trace contextRef="#ctx0" brushRef="#br0">0 33 18972,'3'178'6101,"15"236"-5537,-13-365-501,0-64 186,2-15-135,14-104 234,-2 3-62,39-138 0,-56 262-282,1-3 0,0 0-1,0 0 0,9-16 0,-11 23-1,1 1-1,-1 0 1,0 0 0,1 0 0,0 1 0,-1-1-1,1 0 1,0 0 0,0 1 0,0-1 0,0 1-1,0 0 1,0-1 0,0 1 0,1 0 0,-1 0 0,0 1-1,1-1 1,-1 0 0,5 0 0,-4 1-4,1 0-1,-1 0 1,0 0 0,0 0 0,1 0-1,-1 1 1,0-1 0,0 1 0,0 0 0,0 0-1,1 0 1,-2 0 0,1 1 0,0 0 0,0-1-1,5 5 1,-7-5 6,0 1 0,1 0 0,-1-1 0,0 1 0,0 0 0,0 0 0,0 0 0,0 0 0,0 0 0,0 0 0,-1 0 0,1 0 0,-1 0 0,0 0 0,1 1 0,-1-1 0,0 0 0,0 0 0,-1 0 0,1 0 0,0 0 0,-1 1 0,1-1 0,-1 0 0,0 0 0,1 0 0,-3 2 0,-1 6 41,-2 0 0,1 0-1,-1-1 1,-1 1 0,0-2-1,0 1 1,-14 11-1,15-13-118,-1-1 0,0-1 0,-1 1-1,0-1 1,1 0 0,-1-1 0,-1 0 0,1 0-1,-16 4 1,23-8-103,-1 0 0,1 1 0,-1-1 0,1 0 0,-1 0 0,1 0 0,-1 0 0,1 0-1,-1-1 1,1 1 0,-1 0 0,1-1 0,-1 1 0,-2-2 0,4 2 104,-1-1 0,0 1-1,1-1 1,-1 1 0,1-1 0,0 1-1,-1-1 1,1 0 0,-1 1 0,1-1-1,0 0 1,0 1 0,-1-1 0,1 0-1,0 1 1,0-1 0,0 0 0,0 1-1,0-1 1,-1 0 0,1 0 0,1 1-1,-1-1 1,0 0 0,0 1 0,0-1-1,0 0 1,0 0 0,1 1 0,-1-1-1,0 0 1,1 1 0,0-2 0,5-9-1096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4.923"/>
    </inkml:context>
    <inkml:brush xml:id="br0">
      <inkml:brushProperty name="width" value="0.05" units="cm"/>
      <inkml:brushProperty name="height" value="0.05" units="cm"/>
    </inkml:brush>
  </inkml:definitions>
  <inkml:trace contextRef="#ctx0" brushRef="#br0">53 40 18252,'-14'23'1607,"-14"30"57,26-49-1460,0 0 0,1 0 1,-1 1-1,1-1 0,1 0 0,-1 1 0,0-1 1,1 0-1,0 1 0,0 6 0,1-9-153,-1-1 0,0 0 0,1 0 0,-1 1-1,1-1 1,-1 0 0,1 0 0,0 1 0,0-1 0,-1 0 0,1 0 0,0 0 0,0 0-1,0 0 1,0 0 0,0 0 0,0 0 0,0-1 0,0 1 0,1 0 0,-1-1-1,0 1 1,0-1 0,1 1 0,-1-1 0,0 1 0,1-1 0,-1 0 0,0 0-1,1 0 1,-1 0 0,0 0 0,1 0 0,-1 0 0,0 0 0,1 0 0,-1-1-1,3 0 1,3-1 4,1 1 0,-1-2 0,0 1 0,0-1 0,11-6 0,-10 4-26,0-1 1,0-1-1,0 1 0,0-1 1,-1 0-1,0-1 1,9-13-1,-13 17-42,0 1 0,-1-1 0,0 0 0,1 0 0,-1 0 1,-1 0-1,1 0 0,-1-1 0,0 1 0,0 0 0,0-1 0,0 1 0,-1-1 1,0 1-1,1-1 0,-2 1 0,1-1 0,-1 1 0,-1-8 0,2 11-2,0 1-1,0-1 0,-1 0 1,1 1-1,0-1 1,0 0-1,-1 1 0,1-1 1,0 0-1,-1 1 0,1-1 1,-1 1-1,1-1 1,-1 1-1,1-1 0,-1 1 1,1-1-1,-1 1 0,1-1 1,-1 1-1,0 0 1,1-1-1,-1 1 0,0 0 1,1 0-1,-1-1 0,0 1 1,1 0-1,-1 0 1,0 0-1,0 0 0,1 0 1,-1 0-1,0 0 1,1 0-1,-1 0 0,-1 0 1,1 1-40,0-1 1,1 1 0,-1-1 0,0 1-1,0 0 1,0-1 0,1 1 0,-1 0-1,0 0 1,1 0 0,-1-1 0,0 1-1,1 0 1,-1 0 0,1 0 0,0 0-1,-1 0 1,1 0 0,0 0 0,-1 0-1,1 0 1,0 0 0,0 0 0,0 2-1,0 0-113,1 0-1,-1-1 0,1 1 0,-1 0 0,1-1 0,0 1 0,0-1 0,0 1 1,1-1-1,-1 0 0,1 1 0,-1-1 0,1 0 0,0 0 0,-1 0 0,1 0 0,0 0 1,0 0-1,1-1 0,-1 1 0,0-1 0,1 0 0,-1 1 0,0-1 0,1 0 0,5 1 1,2 2-263,1-2 0,-1 1 0,1-1 0,0-1 0,16 1 0,15-2-651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8.349"/>
    </inkml:context>
    <inkml:brush xml:id="br0">
      <inkml:brushProperty name="width" value="0.05" units="cm"/>
      <inkml:brushProperty name="height" value="0.05" units="cm"/>
    </inkml:brush>
  </inkml:definitions>
  <inkml:trace contextRef="#ctx0" brushRef="#br0">1 143 17132,'1'2'174,"0"-1"1,0 0-1,1-1 0,-1 1 1,0 0-1,1 0 1,-1-1-1,1 1 1,-1 0-1,0-1 0,1 0 1,0 1-1,-1-1 1,1 0-1,-1 0 1,1 0-1,-1 0 1,1 0-1,-1 0 0,3 0 1,-1-1 42,0 0 0,0 0-1,-1-1 1,1 1 0,0-1 0,-1 1 0,1-1 0,-1 0 0,0 0-1,3-3 1,5-6 342,-1 0 0,0-1 0,11-21-1,-15 25-382,30-49 1181,-35 57-1346,0 0 0,0 0-1,0 0 1,0 0 0,0 0-1,0 0 1,0 1-1,0-1 1,0 0 0,0 0-1,0 0 1,0 0 0,1 0-1,-1 0 1,0 0-1,0 0 1,0 1 0,0-1-1,0 0 1,0 0 0,0 0-1,0 0 1,0 0-1,1 0 1,-1 0 0,0 0-1,0 0 1,0 0-1,0 0 1,0 0 0,0 0-1,1 0 1,-1 0 0,0 0-1,0 0 1,0 0-1,0 0 1,0 0 0,0 0-1,0 0 1,1 0 0,-1 0-1,0 0 1,0 0-1,0 0 1,0 0 0,0 0-1,0 0 1,0 0 0,1-1-1,-1 1 1,0 0-1,0 0 1,0 0 0,0 0-1,0 0 1,0 0 0,0 0-1,0 0 1,0-1-1,0 1 1,0 0 0,1 11 140,-6 57 83,1-41-719,2 1 0,3 38-1,-2-65 436,1-1 0,0 1 0,0-1 0,0 1 0,0-1 0,0 1 0,1 0-1,-1-1 1,0 1 0,0-1 0,0 1 0,0-1 0,1 1 0,-1-1 0,0 0 0,0 1 0,1-1 0,-1 1 0,0-1 0,1 1 0,-1-1 0,1 1-1,-1-1 10,1-1 0,0 1 0,-1 0 0,1-1 0,0 1 0,-1 0 0,1-1 0,-1 1 0,1-1-1,-1 1 1,1-1 0,-1 1 0,1-1 0,-1 1 0,1-1 0,-1 1 0,0-1 0,1 0 0,10-15-577</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8.781"/>
    </inkml:context>
    <inkml:brush xml:id="br0">
      <inkml:brushProperty name="width" value="0.05" units="cm"/>
      <inkml:brushProperty name="height" value="0.05" units="cm"/>
    </inkml:brush>
  </inkml:definitions>
  <inkml:trace contextRef="#ctx0" brushRef="#br0">1 60 19692,'12'5'2417,"1"-5"-1521,5-2-408,2-2 1769,8 0-1217,1 1-280,2 0-464,0-3-232,-3 3-616,-1-2-400,-7-3 792,-4-3-184,-4-5-121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9.215"/>
    </inkml:context>
    <inkml:brush xml:id="br0">
      <inkml:brushProperty name="width" value="0.05" units="cm"/>
      <inkml:brushProperty name="height" value="0.05" units="cm"/>
    </inkml:brush>
  </inkml:definitions>
  <inkml:trace contextRef="#ctx0" brushRef="#br0">0 2 18300,'1'0'3165,"10"2"-2204,30-3 2536,-28 0-3289,1 0 0,-1 1 1,1 0-1,-1 1 0,0 0 0,24 7 1,-35-7-210,0-1 1,0 1 0,0 0-1,0 1 1,-1-1 0,1 0-1,0 0 1,-1 1 0,1-1-1,-1 1 1,1-1 0,-1 1-1,0 0 1,0-1 0,0 1-1,0 0 1,1 2 0,0 0 0,-1 0 1,0 0 0,0 1-1,0-1 1,-1 0 0,1 1-1,-1 7 1,-2 4-3,0 0-1,-1 0 0,-6 22 1,-7 7-524,-2 0 0,-2-1 1,-36 58-1,50-93 198,5-14-126</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9.621"/>
    </inkml:context>
    <inkml:brush xml:id="br0">
      <inkml:brushProperty name="width" value="0.05" units="cm"/>
      <inkml:brushProperty name="height" value="0.05" units="cm"/>
    </inkml:brush>
  </inkml:definitions>
  <inkml:trace contextRef="#ctx0" brushRef="#br0">7 375 13899,'-3'7'888,"2"0"-1,-1 1 1,1-1 0,2 13 3266,6-25-2847,6-10-250,26-49 573,-3-2 0,32-84 0,-50 110-1340,-9 18-183,-5 13-54,0 0 0,0-1 1,1 1-1,9-13 0,-14 21-52,0 1-1,0 0 1,0 0 0,0 0-1,0 0 1,0 0 0,0 0-1,0 0 1,0-1 0,1 1-1,-1 0 1,0 0 0,0 0-1,0 0 1,0 0 0,0 0-1,0 0 1,0 0 0,0 0-1,0 0 1,0-1 0,1 1-1,-1 0 1,0 0 0,0 0-1,0 0 1,0 0 0,0 0-1,0 0 1,0 0 0,1 0-1,-1 0 1,0 0-1,0 0 1,0 0 0,0 0-1,0 0 1,0 0 0,0 0-1,1 0 1,-1 0 0,0 0-1,0 0 1,0 0 0,0 1-1,0-1 1,0 0 0,0 0-1,1 0 1,-1 0 0,0 0-1,0 0 1,0 0 0,0 0-1,0 0 1,0 0 0,0 1-1,0-1 1,0 0 0,0 0-1,0 0 1,0 0 0,0 0-1,0 0 1,0 0 0,0 1-1,1 9-1,-4 53-108,-12 70 0,-2 15-1531,14-104 970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30.367"/>
    </inkml:context>
    <inkml:brush xml:id="br0">
      <inkml:brushProperty name="width" value="0.05" units="cm"/>
      <inkml:brushProperty name="height" value="0.05" units="cm"/>
    </inkml:brush>
  </inkml:definitions>
  <inkml:trace contextRef="#ctx0" brushRef="#br0">16 60 19028,'-1'1'94,"1"-1"1,-1 0-1,0 1 0,0-1 0,0 1 1,1-1-1,-1 1 0,0-1 0,1 1 1,-1-1-1,1 1 0,-1 0 0,0-1 1,1 1-1,-1 0 0,1-1 0,0 1 1,-1 0-1,1 0 0,0-1 0,-1 1 1,1 0-1,0 0 0,0 0 0,0 0 0,-1-1 1,1 1-1,0 1 0,-2 25 783,10 210 1454,-2 53-1456,-7-263-683,-1-23-14,0-17-68,-3-64 2,4-1-1,3 1 1,4 0-1,25-126 1,-31 203-112,2-14 8,2 0-1,-1 0 1,1 1 0,1-1 0,8-14-1,-12 25-6,1 0 1,0 0-1,0 0 0,0 1 0,1-1 0,-1 1 0,0-1 0,1 1 1,0 0-1,-1 0 0,1 0 0,0 0 0,0 0 0,0 1 0,0-1 1,1 1-1,-1 0 0,0 0 0,1 0 0,-1 0 0,0 1 1,1-1-1,-1 1 0,1 0 0,-1 0 0,1 0 0,3 1 0,-1 0 26,0 0 0,0 0-1,0 1 1,0 0 0,0 0-1,0 0 1,-1 1 0,1 0-1,-1 0 1,0 0 0,1 1-1,-2 0 1,1 0 0,8 8-1,-11-9-7,0 0-1,0 0 1,0 0 0,0 0-1,0 0 1,-1 0 0,0 0-1,0 1 1,0-1 0,0 0-1,0 1 1,0-1-1,-1 1 1,0-1 0,0 1-1,0-1 1,0 1 0,0-1-1,-1 1 1,1-1 0,-1 1-1,0-1 1,0 0-1,0 1 1,-1-1 0,1 0-1,-4 5 1,0-1 46,0 0 0,0 0 0,-1 0 0,0-1 0,0 0 0,-12 9 0,15-12-95,-1 0-1,0-1 1,0 1-1,0-1 1,0 0 0,0 0-1,0 0 1,0-1-1,-1 1 1,1-1-1,-1 0 1,1 0-1,-1-1 1,-5 1 0,10-1 26,-1 0 1,1 0 0,-1 0 0,1 0-1,-1-1 1,1 1 0,-1 0-1,1 0 1,0 0 0,-1 0 0,1-1-1,-1 1 1,1 0 0,-1 0 0,1-1-1,0 1 1,-1 0 0,1-1-1,0 1 1,-1 0 0,1-1 0,0 1-1,-1 0 1,1-1 0,0 1 0,0-1-1,0 1 1,-1-1 0,1 1-1,0-1 1,0 1 0,0-1 0,0 1-1,0-1 1,0 1 0,0-1 0,0 1-1,0 0 1,0-1 0,0 1-1,0-1 1,0 1 0,1-2 0,8-13-192</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30.848"/>
    </inkml:context>
    <inkml:brush xml:id="br0">
      <inkml:brushProperty name="width" value="0.05" units="cm"/>
      <inkml:brushProperty name="height" value="0.05" units="cm"/>
    </inkml:brush>
  </inkml:definitions>
  <inkml:trace contextRef="#ctx0" brushRef="#br0">128 0 22349,'2'4'203,"-1"-1"-1,0 1 1,0-1 0,-1 1-1,1-1 1,-1 1 0,1-1 0,-1 1-1,0-1 1,0 1 0,-1 0 0,1-1-1,-1 1 1,0-1 0,0 1-1,0-1 1,0 0 0,-3 7 0,-5 8 373,-20 33 0,27-48-550,-32 43 64,24-33-82,0-1 0,1 1 0,-8 18 0,16-30-7,1 0 1,-1 0 0,1 0 0,-1 0 0,1 0 0,0 0 0,-1 0 0,1 0 0,0 0 0,0 0 0,0 0 0,0 1 0,0-1 0,0 0-1,0 0 1,0 0 0,1 0 0,-1 0 0,0 0 0,1 0 0,-1 0 0,1 0 0,-1 0 0,1 0 0,-1 0 0,2 1 0,0 0-23,0 0 0,0 0 0,0-1 0,1 1 0,-1-1 0,0 1 0,1-1 0,-1 0 0,1 0 1,4 1-1,1 0-256,0 0 1,0-1-1,0 0 0,0-1 1,0 0-1,16-1 1,-13-2-107,0-1 0,0 0 0,-1 0 0,0-1 0,1-1 0,-1 0 0,17-13 0,12-10-551</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31.269"/>
    </inkml:context>
    <inkml:brush xml:id="br0">
      <inkml:brushProperty name="width" value="0.05" units="cm"/>
      <inkml:brushProperty name="height" value="0.05" units="cm"/>
    </inkml:brush>
  </inkml:definitions>
  <inkml:trace contextRef="#ctx0" brushRef="#br0">12 49 20620,'-9'0'2425,"6"2"-1025,10 1 841,11-3-1201,4 0-272,6 0-424,5 0-136,3-5-288,1 1-232,-3 0-720,-2-5-416,-14-1 1128,-2 1-241,-10-3-231</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31.688"/>
    </inkml:context>
    <inkml:brush xml:id="br0">
      <inkml:brushProperty name="width" value="0.05" units="cm"/>
      <inkml:brushProperty name="height" value="0.05" units="cm"/>
    </inkml:brush>
  </inkml:definitions>
  <inkml:trace contextRef="#ctx0" brushRef="#br0">0 1 23525,'3'2'308,"0"0"-1,0-1 1,0 1 0,0-1-1,0 1 1,0-1-1,1 0 1,-1 0 0,0-1-1,6 2 1,39 0 754,-19-2-787,-21 1-227,38 5 31,-43-6-75,1 1-1,-1 0 1,0 0-1,0 0 1,0 0-1,0 0 1,-1 1-1,1-1 1,0 1-1,0 0 1,3 3-1,-5-4 3,0 1-1,0 0 1,0-1-1,-1 1 1,1-1-1,0 1 1,-1 0-1,0-1 1,1 1-1,-1 0 1,0 0-1,0-1 1,0 1-1,0 0 1,0 0-1,0-1 1,0 1-1,0 0 1,-1 0-1,1-1 1,-2 3-1,-15 37 123,14-35-119,-104 194-1904,84-170 1063,13-20 283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32.499"/>
    </inkml:context>
    <inkml:brush xml:id="br0">
      <inkml:brushProperty name="width" value="0.05" units="cm"/>
      <inkml:brushProperty name="height" value="0.05" units="cm"/>
    </inkml:brush>
  </inkml:definitions>
  <inkml:trace contextRef="#ctx0" brushRef="#br0">1 123 20340,'0'-1'72,"0"1"1,0 0-1,0 0 0,0 0 0,0 0 0,0-1 0,0 1 0,0 0 0,0 0 0,0 0 0,0 0 0,0-1 0,0 1 1,0 0-1,0 0 0,0 0 0,0 0 0,0-1 0,0 1 0,0 0 0,0 0 0,0 0 0,0 0 0,1 0 0,-1 0 1,0-1-1,0 1 0,0 0 0,0 0 0,0 0 0,0 0 0,1 0 0,-1 0 0,0 0 0,0 0 0,0 0 1,0-1-1,1 1 0,-1 0 0,0 0 0,0 0 0,0 0 0,0 0 0,1 0 0,-1 0 0,0 0 0,0 0 0,0 0 1,0 0-1,1 1 0,-1-1 0,0 0 0,0 0 0,0 0 0,0 0 0,0 0 0,1 0 0,-1 0 0,0 0 0,0 0 1,0 1-1,7 15 1777,4 33-1292,-9-41-264,1 7-199,-2-6-63,0 0-1,1 0 0,1 0 0,0 0 1,0 0-1,0-1 0,1 1 0,0-1 1,6 8-1,-9-15-14,0 0-1,0 0 1,0 0-1,0 0 1,0 0-1,1 0 1,-1-1-1,0 1 1,0 0 0,1-1-1,-1 1 1,0-1-1,1 1 1,-1-1-1,1 0 1,-1 0 0,1 1-1,-1-1 1,1 0-1,-1 0 1,0-1-1,1 1 1,-1 0-1,1 0 1,-1-1 0,1 1-1,-1-1 1,0 1-1,1-1 1,-1 1-1,0-1 1,0 0 0,1 0-1,-1 1 1,0-1-1,0 0 1,1-1-1,6-5 133,0-1-1,-1 1 1,13-18-1,-17 21-92,39-55 549,-24 33-160,37-43-1,-54 67-432,1 1 1,-1-1-1,1 1 0,0-1 0,0 1 0,0 0 0,0-1 0,0 1 1,0 0-1,0 0 0,3 0 0,-4 1-11,0 0 0,-1-1-1,1 1 1,0 1 0,0-1 0,-1 0 0,1 0 0,0 0-1,0 0 1,-1 0 0,1 1 0,0-1 0,-1 0-1,1 1 1,0-1 0,-1 0 0,1 1 0,-1-1-1,1 1 1,0-1 0,-1 1 0,1-1 0,-1 1-1,0-1 1,1 1 0,-1 0 0,1-1 0,-1 1-1,0 0 1,1-1 0,-1 1 0,0 0 0,0-1-1,0 1 1,1 0 0,-1 0 0,3 13-52,-1 0 1,0 0-1,-1 14 0,6 33-131,-7-61 183,0 1-1,0-1 0,0 0 0,0 1 0,0-1 1,0 1-1,0-1 0,1 0 0,-1 1 0,0-1 1,0 1-1,0-1 0,1 0 0,-1 1 0,0-1 1,0 0-1,1 1 0,-1-1 0,0 0 0,1 0 1,-1 1-1,0-1 0,1 0 0,-1 0 0,1 1 1,-1-1-1,0 0 0,1 0 0,-1 0 0,1 0 1,-1 0-1,1 0 0,-1 0 0,0 0 0,1 0 1,-1 0-1,1 0 0,-1 0 0,1 0 0,-1 0 1,0 0-1,1 0 0,-1 0 0,1 0 0,-1-1 1,0 1-1,1 0 0,-1 0 0,1 0 0,-1-1 1,0 1-1,1 0 0,-1-1 0,0 1 0,0 0 1,1 0-1,-1-1 0,22-22 55,-20 21-50,29-39 104,-1-2-1,34-64 0,-58 91-1957,-10 29 346,0 1 824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32.919"/>
    </inkml:context>
    <inkml:brush xml:id="br0">
      <inkml:brushProperty name="width" value="0.05" units="cm"/>
      <inkml:brushProperty name="height" value="0.05" units="cm"/>
    </inkml:brush>
  </inkml:definitions>
  <inkml:trace contextRef="#ctx0" brushRef="#br0">0 194 18380,'13'8'2408,"3"-16"-1167,3-2-425,8-7 1864,3-3-863,11-3-721,1 0-256,2-1-368,1 2-216,-6 5-496,-5 1-448,-8 6-976,-2 2 1368,-12 5-232,-10 3-208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5.345"/>
    </inkml:context>
    <inkml:brush xml:id="br0">
      <inkml:brushProperty name="width" value="0.05" units="cm"/>
      <inkml:brushProperty name="height" value="0.05" units="cm"/>
    </inkml:brush>
  </inkml:definitions>
  <inkml:trace contextRef="#ctx0" brushRef="#br0">189 192 13811,'0'-1'83,"-1"0"-1,1 1 1,0-1-1,0 0 1,0 0-1,-1 1 1,1-1-1,0 0 1,0 1 0,-1-1-1,1 0 1,-1 1-1,1-1 1,-1 1-1,1-1 1,-1 0 0,1 1-1,-1-1 1,1 1-1,-1-1 1,0 1-1,1 0 1,-1-1 0,0 1-1,1 0 1,-1-1-1,0 1 1,-1 0-1,0-1 55,0 1 0,-1 0 0,1 0 0,-1 0 0,1 1 0,-1-1 0,1 1 0,0-1 0,-3 2 0,-5 1 366,0 1 0,0 1 0,-11 7 0,11-6-118,0 1 1,0 1-1,1 0 0,0 0 1,-10 13-1,16-18-270,0 1 0,0 0 0,0 0 0,1 0 0,-1 1 0,1-1 0,0 1 0,0-1 0,0 1 0,1 0 1,0-1-1,0 1 0,0 0 0,1 0 0,-1 7 0,1-10-78,0 0 1,1-1-1,-1 1 0,0 0 1,1-1-1,-1 1 1,1 0-1,-1-1 1,1 1-1,0-1 0,0 1 1,0-1-1,0 0 1,0 1-1,0-1 1,0 0-1,0 0 0,0 1 1,1-1-1,1 1 1,0-1-5,-1 1 1,1-1-1,0 0 1,0 0-1,-1-1 1,1 1-1,0-1 1,0 1-1,0-1 1,6 0-1,0-1-3,-1 0 1,1 0-1,0-1 0,-1 0 0,1-1 0,14-6 0,-7 0-8,-1 0 0,0-1 0,-1 0-1,0-2 1,-1 1 0,0-2 0,-1 1-1,19-26 1,-11 8-58,0-1 0,-2 0 0,17-41 0,-30 62-5,-1 0 0,0-1 0,3-18 0,-6 29 37,-1-1-1,0 1 0,0-1 0,0 1 1,0-1-1,0 1 0,0-1 0,0 1 1,0-1-1,0 1 0,0-1 0,0 1 1,0-1-1,0 1 0,0-1 0,-1 1 1,1-1-1,0 1 0,0-1 0,0 1 1,-1-1-1,-7 4-48,-8 14 93,2 4 142,2 1 0,0 0 0,2 0-1,0 1 1,2 0 0,0 1 0,-7 44 0,14-60-207,0 1 0,0 0 0,1 0 0,0-1 0,1 1 0,2 10 0,-3-17-28,0 1 0,0-1 0,1 0-1,0 0 1,-1-1 0,1 1 0,0 0-1,0 0 1,0 0 0,0 0 0,0-1 0,0 1-1,0 0 1,1-1 0,-1 1 0,1-1-1,-1 0 1,1 1 0,0-1 0,-1 0 0,1 0-1,0 0 1,0 0 0,0 0 0,0 0 0,-1-1-1,1 1 1,0-1 0,0 1 0,1-1-1,2 0 1,14 0-387</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33.322"/>
    </inkml:context>
    <inkml:brush xml:id="br0">
      <inkml:brushProperty name="width" value="0.05" units="cm"/>
      <inkml:brushProperty name="height" value="0.05" units="cm"/>
    </inkml:brush>
  </inkml:definitions>
  <inkml:trace contextRef="#ctx0" brushRef="#br0">33 194 17492,'-20'233'6421,"7"-51"-4088,21-245-1739,38-220-17,-38 250-546,20-71-4,-24 90-19,1 1-1,1-1 0,0 1 1,1 1-1,10-15 0,-15 24-5,-1 1-1,1 0 1,0-1-1,0 1 1,0 0 0,0 0-1,0 0 1,0 1-1,0-1 1,1 0-1,-1 1 1,1-1 0,-1 1-1,1 0 1,-1 0-1,1 0 1,0 0-1,0 1 1,-1-1-1,1 1 1,0-1 0,0 1-1,0 0 1,0 0-1,-1 0 1,1 1-1,0-1 1,0 1 0,0-1-1,-1 1 1,1 0-1,5 2 1,-1 1 1,0 1 0,0 0 0,-1 0 1,0 0-1,0 1 0,0-1 0,0 2 0,-1-1 1,0 0-1,5 9 0,-9-13-1,0 0 1,0 0-1,0 1 1,0-1-1,0 0 0,0 1 1,-1-1-1,1 0 1,-1 1-1,0-1 1,0 0-1,1 1 0,-2-1 1,1 1-1,0-1 1,0 1-1,-1-1 1,1 0-1,-1 1 0,0-1 1,0 0-1,0 0 1,0 1-1,0-1 1,0 0-1,0 0 0,-1 0 1,1 0-1,-1-1 1,-2 3-1,-5 5-6,-1 0 1,0-1-1,0 0 0,-15 8 1,19-12-2,-10 6-132,0 0-1,-1 0 1,-1-2-1,0 0 1,0-1 0,-29 7-1,41-14-18,6-4-50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7.555"/>
    </inkml:context>
    <inkml:brush xml:id="br0">
      <inkml:brushProperty name="width" value="0.05" units="cm"/>
      <inkml:brushProperty name="height" value="0.05" units="cm"/>
    </inkml:brush>
  </inkml:definitions>
  <inkml:trace contextRef="#ctx0" brushRef="#br0">82 6 17340,'5'-5'2204,"-3"13"-1266,-2 15 190,-89 483 3294,107-565-4106,39-86 1,-47 120-270,-8 21-46,60-132 49,-52 117-46,0 2 0,1 0 1,1 0-1,1 1 0,17-19 0,-25 31-7,0 0 1,0 0-1,0 1 0,0-1 0,1 1 0,-1 0 0,1 1 0,0-1 0,0 1 0,0 0 1,0 1-1,0-1 0,0 1 0,1 0 0,-1 1 0,0 0 0,1 0 0,-1 0 0,0 0 0,0 1 1,1 0-1,6 3 0,-12-4 3,0 0-1,0 0 1,0 1 0,-1-1 0,1 0 0,0 0 0,0 1-1,-1-1 1,1 1 0,0-1 0,-1 0 0,1 1 0,0 0-1,-1-1 1,1 1 0,-1-1 0,1 1 0,-1 0 0,1-1 0,-1 1-1,1 0 1,-1-1 0,0 1 0,1 0 0,-1 0 0,0-1-1,0 1 1,1 0 0,-1 0 0,0 0 0,0 0 0,0-1-1,0 1 1,0 0 0,0 0 0,0 0 0,-1-1 0,1 1 0,0 0-1,0 0 1,-1 0 0,1-1 0,0 1 0,-1 0 0,1-1-1,-1 1 1,0 1 0,-2 2 2,-1 0 1,1 0-1,-1-1 0,0 1 0,0-1 0,-5 4 1,-13 6 6,0-1 1,0 0 0,-1-2 0,-1 0-1,1-2 1,-46 10 0,68-17-75,-1-1 0,1 0 0,-1 1 0,1-1 0,-1 0 1,0 0-1,1 0 0,-1 0 0,1 0 0,-1-1 0,0 1 1,1 0-1,-1-1 0,1 1 0,-1-1 0,-1 0 0,3 0 20,0 1-1,0 0 0,-1 0 0,1-1 0,0 1 0,0 0 1,0-1-1,-1 1 0,1 0 0,0-1 0,0 1 0,0 0 1,0-1-1,0 1 0,0 0 0,-1-1 0,1 1 0,0-1 1,0 1-1,0 0 0,0-1 0,1 1 0,-1 0 0,0-1 1,0 1-1,9-15-421,8 2-41,5 0-184</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7.988"/>
    </inkml:context>
    <inkml:brush xml:id="br0">
      <inkml:brushProperty name="width" value="0.05" units="cm"/>
      <inkml:brushProperty name="height" value="0.05" units="cm"/>
    </inkml:brush>
  </inkml:definitions>
  <inkml:trace contextRef="#ctx0" brushRef="#br0">2 153 19644,'-1'3'186,"0"23"2609,1-26-2757,0 1 0,0-1 0,0 0 0,0 0 0,0 0-1,1 0 1,-1 1 0,0-1 0,0 0 0,0 0 0,0 0 0,0 0 0,0 1 0,1-1-1,-1 0 1,0 0 0,0 0 0,0 0 0,0 0 0,0 0 0,1 0 0,-1 0-1,0 0 1,0 1 0,0-1 0,1 0 0,-1 0 0,0 0 0,0 0 0,0 0 0,1 0-1,-1 0 1,0 0 0,0 0 0,0 0 0,0 0 0,1-1 0,13-8 1042,5-12-575,-1 0 0,25-39 0,8-9-207,-51 69-295,0-1 0,0 1 0,1 0 0,-1 0 0,0 0 0,0-1 0,0 1 1,0 0-1,0 0 0,0 0 0,0 0 0,0-1 0,0 1 0,0 0 0,1 0 0,-1 0 0,0 0 1,0 0-1,0-1 0,0 1 0,0 0 0,1 0 0,-1 0 0,0 0 0,0 0 0,0 0 0,0 0 0,1 0 1,-1 0-1,0 0 0,0-1 0,0 1 0,1 0 0,-1 0 0,0 0 0,0 0 0,0 0 0,1 1 1,-1-1-1,0 0 0,0 0 0,0 0 0,1 0 0,-1 0 0,0 0 0,0 0 0,0 0 0,0 0 1,1 1-1,-1 12 84,-10 30 0,8-37-66,-20 78 9,-21 94-1957,43-178 1912,0 0 0,0 0 1,0 0-1,1 0 0,-1 0 0,0 0 1,0 0-1,0 0 0,0 0 1,0 0-1,0 0 0,0 0 0,0 0 1,0 0-1,0 0 0,0 0 1,0 0-1,0 0 0,0 0 0,0 0 1,0 0-1,0 0 0,0 0 1,0 0-1,0 0 0,1 0 0,-1 0 1,0 0-1,0 0 0,0 0 1,0 0-1,0 0 0,0 0 0,0 0 1,0 0-1,0 0 0,0 0 1,0 0-1,0 0 0,0 0 0,5-9-183,5-16-318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8.423"/>
    </inkml:context>
    <inkml:brush xml:id="br0">
      <inkml:brushProperty name="width" value="0.05" units="cm"/>
      <inkml:brushProperty name="height" value="0.05" units="cm"/>
    </inkml:brush>
  </inkml:definitions>
  <inkml:trace contextRef="#ctx0" brushRef="#br0">330 0 18644,'-3'10'1952,"-5"6"-1391,-11 4-177,-4 6 912,-5 8-432,-4 5-112,-1 7-256,-1 1-72,1-1-120,1 0-15,6-8-225,6-5-264,6-11-601,0-11-423,6-16 984,6-11-216,2-13-200</inkml:trace>
  <inkml:trace contextRef="#ctx0" brushRef="#br0" timeOffset="1">55 141 19004,'2'7'1976,"-1"3"-1079,0 1-289,8 2 984,4 1-352,6-1-319,1 0-153,7-3-480,4 0-312,2-3-776,2 1-457,-4-4 1017,2-1-264,-6 0-144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8.841"/>
    </inkml:context>
    <inkml:brush xml:id="br0">
      <inkml:brushProperty name="width" value="0.05" units="cm"/>
      <inkml:brushProperty name="height" value="0.05" units="cm"/>
    </inkml:brush>
  </inkml:definitions>
  <inkml:trace contextRef="#ctx0" brushRef="#br0">1 224 19588,'0'0'56,"-1"1"-1,1-1 0,1 1 1,-1-1-1,0 1 0,0-1 1,0 1-1,0 0 0,0-1 1,0 1-1,1-1 0,-1 1 1,0-1-1,0 1 0,1-1 1,-1 0-1,0 1 0,1-1 1,-1 1-1,0-1 0,1 0 1,-1 1-1,1-1 1,-1 0-1,0 1 0,1-1 1,-1 0-1,1 1 0,-1-1 1,1 0-1,-1 0 0,1 0 1,0 0-1,-1 0 0,1 1 1,-1-1-1,1 0 0,-1 0 1,1 0-1,-1 0 0,1-1 1,-1 1-1,1 0 0,0 0 1,-1 0-1,1 0 1,-1 0-1,1-1 0,-1 1 1,1 0-1,-1-1 0,30-21 986,-23 14-554,80-73 1561,-50 44-1547,52-40 0,-87 76-488,-1 0-1,0 0 1,1 0-1,-1 1 1,0-1-1,1 0 1,-1 0-1,1 1 1,-1-1 0,1 1-1,2-1 1,-4 1-9,1 0 1,-1 0 0,0 0 0,1 0 0,-1 0-1,0 0 1,0 1 0,1-1 0,-1 0 0,0 0-1,0 0 1,1 0 0,-1 1 0,0-1 0,0 0 0,0 0-1,1 0 1,-1 1 0,0-1 0,0 0 0,0 0-1,1 1 1,-1-1 0,0 0 0,0 0 0,0 1 0,0-1-1,0 0 1,0 1 0,0-1 0,0 0 0,0 0-1,0 1 1,0-1 0,0 1 0,0 4 17,-1 0 0,0 0 0,0 0 0,0 0 0,-4 8 1,-95 247-1201,98-252 1033,1-6 121,1 0 1,-1 0 0,1-1 0,-1 1-1,1 0 1,-1 0 0,0 0 0,0-1-1,0 1 1,0 0 0,0-1-1,-1 1 1,1-1 0,0 1 0,-1-1-1,1 0 1,-2 2 0,-6-6-299</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9.274"/>
    </inkml:context>
    <inkml:brush xml:id="br0">
      <inkml:brushProperty name="width" value="0.05" units="cm"/>
      <inkml:brushProperty name="height" value="0.05" units="cm"/>
    </inkml:brush>
  </inkml:definitions>
  <inkml:trace contextRef="#ctx0" brushRef="#br0">93 2 20844,'3'-1'2081,"-13"11"-1345,-3 3-312,0 8 1192,-3 4-607,5 5-385,-2 3-232,5 4-336,0-1-128,5-2-376,2-2-344,1-8-737,1-5 1249,1-12-144,-4-16-912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9.706"/>
    </inkml:context>
    <inkml:brush xml:id="br0">
      <inkml:brushProperty name="width" value="0.05" units="cm"/>
      <inkml:brushProperty name="height" value="0.05" units="cm"/>
    </inkml:brush>
  </inkml:definitions>
  <inkml:trace contextRef="#ctx0" brushRef="#br0">9 26 15291,'-5'-8'2217,"2"2"-1041,2 3-424,4 3 1737,4 0-881,9 0-440,4 0-248,9 0-703,6 0-474,7 0 281,1-3-32,4 1-128,1-1-80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50.176"/>
    </inkml:context>
    <inkml:brush xml:id="br0">
      <inkml:brushProperty name="width" value="0.05" units="cm"/>
      <inkml:brushProperty name="height" value="0.05" units="cm"/>
    </inkml:brush>
  </inkml:definitions>
  <inkml:trace contextRef="#ctx0" brushRef="#br0">169 0 17460,'-3'9'638,"0"0"-1,0 0 1,-1 0 0,-8 14 0,-9 18 862,0 25-720,2 0 0,-17 127 0,9-43-298,8-61 305,74-226-544,45-101-166,-87 211-75,43-81 8,-46 91-8,1 1-1,1 0 1,26-29-1,-31 39-2,0 1 0,0 0 0,0 0 0,0 1 0,1-1 0,9-3 0,-14 7 0,1 0 0,-1 0 1,0 0-1,0 1 0,0-1 1,1 1-1,-1-1 0,6 1 1,-7 1 0,-1-1-1,0 0 1,0 0 0,1 1 0,-1-1 0,0 1 0,0-1-1,1 1 1,-1-1 0,0 1 0,0 0 0,0 0-1,0 0 1,0-1 0,0 1 0,0 0 0,0 0 0,0 0-1,-1 0 1,1 1 0,1 1 0,-1-1 4,-1 0 1,1 0-1,0 0 0,-1 0 1,0 0-1,0 0 0,1 0 1,-1 0-1,0 0 0,-1 0 0,1 0 1,0 0-1,-1 0 0,1 0 1,-1 0-1,1 0 0,-1 0 1,0 0-1,0 0 0,0 0 1,0 0-1,-1 1 0,-4 6 36,-1-1 0,1-1 0,-9 9 0,14-16-39,-18 20-106,-2-2 1,-1 0-1,0-1 0,-1-2 1,-1 0-1,0-1 0,-50 20 0,51-30-825,22-4 913,1 1 1,0-1-1,-1 0 0,1 0 0,0 0 0,-1 0 0,1 0 0,0 0 0,-1 0 1,1 0-1,-1 0 0,1 0 0,0 0 0,-1 0 0,1 0 0,0-1 0,-1 1 0,1 0 1,0 0-1,-1 0 0,1 0 0,0-1 0,0 1 0,-1 0 0,1 0 0,0 0 1,0-1-1,-1 1 0,1 0 0,0-1 0,0 1 0,-1 0 0,1 0 0,0-1 0,0 1 1,0 0-1,0-1 0,0 1 0,0 0 0,0-1 0,-1 1 0,1-1 0,0 1 1,0 0-1,0-1 0,0 1 0,0 0 0,1-1 0,-1 1 0,0 0 0,0-1 0,0 1 1,0 0-1,0-1 0,0 1 0,0 0 0,1-1 0,-1 1 0,0-1 0,10-12-648</inkml:trace>
  <inkml:trace contextRef="#ctx0" brushRef="#br0" timeOffset="1">553 177 16996,'5'0'558,"0"1"1,0 0-1,-1 0 1,1 0 0,0 1-1,-1 0 1,1 0-1,7 4 1,-11-5-408,0 0 1,0-1-1,-1 1 0,1 0 1,0 0-1,0 0 0,-1 0 1,1 0-1,0 0 0,-1 0 0,1 0 1,-1 0-1,0 0 0,1 0 1,-1 0-1,1 2 0,-1 0-26,0-1-1,-1 0 1,1 0-1,0 1 0,-1-1 1,1 0-1,-1 0 1,1 0-1,-1 0 0,0 0 1,-2 4-1,-14 21 207,-1 0 0,-38 43-1,-18 27 103,71-93-409,0 0 1,1 1-1,0 0 1,0-1-1,-2 8 1,3-11-22,1 0 0,0-1 0,0 1 0,0 0 0,0-1 0,0 1 0,0 0 0,0-1 0,0 1 0,0 0 0,0-1 0,0 1 0,0 0 1,0-1-1,0 1 0,1 0 0,-1-1 0,0 1 0,0 0 0,1-1 0,-1 1 0,0-1 0,1 1 0,-1-1 0,1 1 0,-1-1 0,1 1 0,-1-1 0,1 1 0,-1-1 1,1 0-1,-1 1 0,1-1 0,0 0 0,-1 1 0,1-1 0,0 0 0,-1 0 0,1 0 0,0 1 0,-1-1 0,1 0 0,0 0 0,-1 0 0,1 0 0,0 0 0,-1 0 0,1 0 1,1-1-1,9 0-165,1-1 1,-1 0-1,1-1 1,-1 0 0,0-1-1,0 0 1,0-1-1,-1 0 1,0 0 0,14-10-1,6-7-796,53-50-1,-42 32 268</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50.610"/>
    </inkml:context>
    <inkml:brush xml:id="br0">
      <inkml:brushProperty name="width" value="0.05" units="cm"/>
      <inkml:brushProperty name="height" value="0.05" units="cm"/>
    </inkml:brush>
  </inkml:definitions>
  <inkml:trace contextRef="#ctx0" brushRef="#br0">280 1 17556,'0'4'2152,"-9"15"-1080,-7 4-431,-7 5 1615,-4 4-856,-3 6-463,-3 0-153,3 0-368,1-2-184,6-6-416,5-4-208,5-10-520,4-5-185,3-11 673,6-4 32,0-12-280,0-4-112</inkml:trace>
  <inkml:trace contextRef="#ctx0" brushRef="#br0" timeOffset="1">1 121 14067,'-1'-14'2345,"2"9"-865,2 4-552,3 5 2185,1 6-1209,8 5-456,-3 2-319,9-1-537,1-1-160,4-2-536,3-1-328,-2-4 1080,2 0-688,-3-3-32,-3 1 8</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51.009"/>
    </inkml:context>
    <inkml:brush xml:id="br0">
      <inkml:brushProperty name="width" value="0.05" units="cm"/>
      <inkml:brushProperty name="height" value="0.05" units="cm"/>
    </inkml:brush>
  </inkml:definitions>
  <inkml:trace contextRef="#ctx0" brushRef="#br0">111 1 19388,'8'0'424,"1"-1"146,-1 1 0,1 1-1,0 0 1,0 0-1,0 0 1,10 4 0,-17-4-504,0 0 0,0 0 0,0 0 0,-1 0 0,1 0 0,0 0 0,0 1 0,-1-1 0,1 0 0,-1 1 0,1 0 0,-1-1 0,0 1 0,0 0 0,0 0 0,0-1 0,0 1 0,0 0 0,0 0 0,0 0 0,-1 0 0,1 0 0,-1 0 0,0 0 0,1 1 0,-1-1 0,0 0 0,0 0 0,-1 0 0,1 0 0,0 0 0,-1 3 0,-1 4 15,0-1 0,-1 1 0,0 0 0,-1 0 0,1-1 0,-2 0 0,1 0 0,-1 0 0,0 0 0,-12 12 0,-8 7 188,-37 32 1,48-47-177,2-2-34,-23 24 61,33-32-116,0 0 0,0 0 1,0 0-1,1 0 0,-1 1 0,1-1 1,0 0-1,0 1 0,-1-1 0,2 1 1,-1-1-1,0 1 0,0 5 0,1-7-8,0 1-1,0-1 0,1 0 1,-1 1-1,1-1 0,-1 0 1,1 0-1,0 1 1,-1-1-1,1 0 0,0 0 1,0 0-1,0 0 0,0 0 1,0 0-1,0 0 0,0 0 1,0 0-1,0 0 1,0 0-1,0-1 0,1 1 1,2 0-1,34 12-314,-34-12 256,19 5-451,-1-2 1,1 0-1,1-2 0,-1 0 1,0-1-1,33-4 0,-13-6-195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5.806"/>
    </inkml:context>
    <inkml:brush xml:id="br0">
      <inkml:brushProperty name="width" value="0.05" units="cm"/>
      <inkml:brushProperty name="height" value="0.05" units="cm"/>
    </inkml:brush>
  </inkml:definitions>
  <inkml:trace contextRef="#ctx0" brushRef="#br0">57 368 17980,'7'5'373,"0"0"1,1 0-1,-1-1 1,1 0-1,0-1 1,0 0-1,14 3 1,-19-5-349,0 0 0,0 0-1,0 0 1,0-1 0,0 0 0,0 1-1,0-1 1,0 0 0,0-1 0,0 1 0,0 0-1,0-1 1,-1 0 0,1 0 0,0 0 0,0 0-1,0 0 1,-1 0 0,1-1 0,0 1 0,-1-1-1,1 0 1,-1 0 0,0 0 0,3-2 0,-5 3-8,1 0 0,0 0 0,0 0 0,-1 0 0,1 0 0,-1 0 0,1 0 0,-1-1 0,1 1 0,-1 0 0,0 0 0,0-1 0,1 1 1,-1 0-1,0 0 0,0-1 0,0 1 0,0 0 0,-1 0 0,1-1 0,0 1 0,-1-2 0,0 1 9,0 1-1,0-1 0,0 0 1,-1 0-1,1 1 0,0-1 1,-1 1-1,1-1 1,-1 1-1,0-1 0,1 1 1,-4-1-1,1-1 16,0 1 1,0 0-1,-1 0 0,1 1 0,-1-1 1,1 1-1,-1 0 0,0 0 0,1 1 1,-1-1-1,-8 1 0,7 2 14,-1-1 0,1 1-1,-1 1 1,1-1 0,0 1-1,-1 0 1,1 1 0,1-1 0,-1 1-1,1 0 1,-1 1 0,1-1-1,-5 7 1,6-7 32,0 1 1,0 0-1,1 0 0,-1 0 0,1 0 0,0 1 0,0-1 1,1 1-1,0 0 0,0 0 0,0 0 0,0 0 1,1 0-1,-1 10 0,3-14-61,-1 0 0,0-1 0,0 1 0,1 0 0,-1 0 0,1-1 0,0 1 0,-1 0 0,1-1 0,0 1 0,0 0 0,0-1 0,0 1 0,0-1 0,1 0 0,-1 1 0,0-1 0,1 0 0,-1 0 0,0 0 0,1 0 0,0 0 0,-1 0 0,1 0 0,-1 0 0,1-1 1,0 1-1,0-1 0,-1 1 0,1-1 0,3 1 0,5 0 13,-1 0 0,0 0 0,0-1 1,0 0-1,12-2 0,5-3-9,0-1-1,0-1 0,-1-1 0,0-1 1,0-1-1,42-24 0,-26 9-81,-2-2 0,70-60 1,-79 60-84,-2-2 1,0-1-1,30-42 1,-56 68 102,1 0-1,0 0 1,-1 0-1,0 0 1,0 0-1,0-1 1,0 1-1,-1-1 1,0 1 0,0-1-1,1-8 1,-2 12 27,0 1 0,0 0 1,0-1-1,0 1 0,0 0 1,0-1-1,-1 1 0,1 0 0,0-1 1,0 1-1,0 0 0,-1-1 1,1 1-1,0 0 0,0 0 1,-1-1-1,1 1 0,0 0 1,0 0-1,-1-1 0,1 1 0,0 0 1,-1 0-1,1 0 0,-1 0 1,1 0-1,0 0 0,-1-1 1,1 1-1,0 0 0,-1 0 1,1 0-1,0 0 0,-1 0 1,1 0-1,-1 0 0,1 1 0,0-1 1,-1 0-1,1 0 0,-1 0 1,-15 8-31,3 1 115,0 1 0,1 1 1,1 0-1,0 0 0,-16 22 1,10-9 134,1 0 1,-17 36 0,28-49-122,0 0 0,1 1 0,0 0 0,0 0 0,2 0 0,-3 19 0,5-28-73,-1 0 0,1 1 1,1-1-1,-1 1 0,0-1 1,1 0-1,0 1 0,0-1 1,0 0-1,0 0 0,0 1 1,3 3-1,-2-5-15,-1 0 0,1 0 1,0-1-1,0 1 0,0 0 0,0-1 1,0 1-1,0-1 0,0 1 1,0-1-1,1 0 0,-1 0 0,0 0 1,1-1-1,-1 1 0,1 0 0,-1-1 1,5 1-1,3-1 2,-1 0 0,1 0 1,0-1-1,-1 0 0,0-1 0,1 0 1,-1-1-1,0 0 0,13-5 0,1-3 10,0-1 0,28-20 0,-14 6-105,-2-3 1,0-1 0,-2-1-1,56-70 1,-45 41-134,-41 55 188,0 0 0,-1 0 1,1-1-1,-1 1 0,0-1 0,0 1 0,-1-1 1,1 1-1,-1-1 0,0-6 0,-1 11 26,0 1 0,0-1 0,0 1 1,0-1-1,0 0 0,0 1 0,0-1 0,-1 1 0,1-1 0,0 1 0,0-1 0,0 0 0,-1 1 0,1-1 0,0 1 0,-1-1 0,1 1 1,-1-1-1,1 1 0,0 0 0,-1-1 0,1 1 0,-1-1 0,1 1 0,-1 0 0,1 0 0,-1-1 0,0 1 0,1 0 0,-1 0 0,1 0 1,-1-1-1,0 1 0,1 0 0,-1 0 0,1 0 0,-1 0 0,0 0 0,1 0 0,-1 0 0,1 0 0,-1 0 0,0 1 0,1-1 0,-1 0 1,1 0-1,-1 0 0,1 1 0,-1-1 0,1 0 0,-1 1 0,1-1 0,-1 0 0,1 1 0,-1 0 0,-7 4 17,1 1 1,-1 0-1,1 1 0,1-1 0,-1 1 0,1 1 0,0-1 0,1 1 1,-7 13-1,0 0 67,1 1 1,-12 38-1,19-46-100,0 1 0,1 0 0,0 0 0,0 19 0,2-30-71,1 1 1,0 0 0,0-1-1,0 1 1,1 0-1,0-1 1,0 1-1,0-1 1,0 1 0,1-1-1,-1 1 1,1-1-1,0 0 1,0 0-1,1 0 1,0 0 0,5 6-1,2-2-283</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51.442"/>
    </inkml:context>
    <inkml:brush xml:id="br0">
      <inkml:brushProperty name="width" value="0.05" units="cm"/>
      <inkml:brushProperty name="height" value="0.05" units="cm"/>
    </inkml:brush>
  </inkml:definitions>
  <inkml:trace contextRef="#ctx0" brushRef="#br0">12 5 16948,'0'7'2336,"3"3"-1336,16-6-280,8-1 1673,12-1-1097,2-2-223,14-3-305,1-2-328,-1 0-512,0-1-304,-15 0-833,-7 2 1137,-20 3-224,-7 1-144,-15 5-208</inkml:trace>
  <inkml:trace contextRef="#ctx0" brushRef="#br0" timeOffset="1">1 173 18060,'11'12'2128,"18"-3"-1087,5-5-425,9-4 1272,5 0-544,3-1-439,4-5-393,-5 0-984,-3 2 936,-12-3-520,-8 1-56,-10-2-112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52.579"/>
    </inkml:context>
    <inkml:brush xml:id="br0">
      <inkml:brushProperty name="width" value="0.05" units="cm"/>
      <inkml:brushProperty name="height" value="0.05" units="cm"/>
    </inkml:brush>
  </inkml:definitions>
  <inkml:trace contextRef="#ctx0" brushRef="#br0">36 37 17348,'2'-24'2219,"-1"11"2051,-4 32-1533,-5 28-1264,-19 160-132,26-202-1336,1-1-1,0 0 1,0 1 0,1-1 0,-1 0 0,1 0 0,0 0 0,0 1 0,2 3 0,-2-7-5,-1 1-1,1-1 1,0 0 0,0 0 0,0 0 0,0 0-1,0 0 1,0 0 0,0 0 0,1 0-1,-1 0 1,0-1 0,0 1 0,1 0 0,-1-1-1,0 1 1,1-1 0,-1 0 0,1 1-1,-1-1 1,1 0 0,-1 0 0,0 0 0,1 0-1,-1 0 1,1 0 0,-1 0 0,1 0-1,2-1 1,8-2-3,-1 0 0,1 0-1,-1-2 1,0 1 0,16-10 0,54-36 12,-56 33-8,47-31-6,-19 11 24,87-44-1,-137 79-18,1 0 0,0 1 0,0 0 0,0-1 0,0 1 0,7-1 0,-10 2 0,-1 0-1,1 0 1,-1 0 0,1 0-1,-1 0 1,1 0 0,-1 1 0,1-1-1,0 0 1,-1 0 0,1 0-1,-1 1 1,0-1 0,1 0-1,-1 0 1,1 1 0,-1-1-1,1 0 1,-1 1 0,0-1 0,1 1-1,0 0 0,-1 0 1,1 0-1,-1 0 0,0 0 0,0 0 1,0 0-1,1 0 0,-1 0 1,0 0-1,0 0 0,-1 1 0,1-1 1,0 0-1,0 0 0,-1 1 0,-16 40 3,14-37 1,0 1 1,1-1-1,-1 1 1,1-1-1,0 1 1,1 0-1,-2 10 1,3-16-4,0 0 1,0 0-1,0 0 1,0 1 0,0-1-1,0 0 1,0 0-1,0 0 1,0 0 0,0 1-1,0-1 1,0 0-1,1 0 1,-1 0 0,0 0-1,0 0 1,0 1-1,0-1 1,0 0 0,0 0-1,0 0 1,1 0-1,-1 0 1,0 0-1,0 0 1,0 0 0,0 1-1,0-1 1,1 0-1,-1 0 1,0 0 0,0 0-1,0 0 1,0 0-1,1 0 1,-1 0 0,0 0-1,0 0 1,0 0-1,0 0 1,1 0 0,10-4 11,10-6 1,-21 9-11,43-25 12,51-30 13,-79 48-23,0 1 0,0 1 1,1 0-1,22-4 0,-34 9-1,0 0 0,0 1 0,0-1 0,0 1 0,0 0 0,0 0 0,0 1 0,0-1 0,0 1 0,7 2 0,-10-2-1,1-1 0,0 1 0,-1 0 0,1 0 0,-1 0 0,1 0 0,-1 1 0,1-1 0,-1 0 0,0 1 0,0-1 0,0 0 0,0 1 0,0 0 0,0-1 0,0 1 0,0 0-1,0-1 1,-1 1 0,1 0 0,-1 0 0,1-1 0,-1 1 0,0 0 0,0 2 0,0 9 6,-1-1 0,-1 1 0,0-1 0,-1 0 0,0 1 0,-1-1 0,-1-1 0,1 1 0,-8 11 0,-13 38-473,25-60 411,0 0 0,0 0 0,-1 0-1,1-1 1,0 1 0,-1 0 0,1 0 0,-1-1 0,1 1 0,-1 0 0,1 0-1,-1-1 1,0 1 0,1-1 0,-1 1 0,0 0 0,0-1 0,1 1 0,-1-1-1,0 0 1,0 1 0,0-1 0,0 0 0,1 1 0,-1-1 0,0 0-1,0 0 1,-1 0 0,-9 1-295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06.961"/>
    </inkml:context>
    <inkml:brush xml:id="br0">
      <inkml:brushProperty name="width" value="0.05" units="cm"/>
      <inkml:brushProperty name="height" value="0.05" units="cm"/>
    </inkml:brush>
  </inkml:definitions>
  <inkml:trace contextRef="#ctx0" brushRef="#br0">56 58 12803,'-2'0'248,"-27"2"1272,27-2-1371,1 0 0,0 0 1,-1 0-1,1 0 0,0 0 1,0-1-1,-1 1 0,1-1 1,0 1-1,0-1 0,0 1 1,0-1-1,-1 0 0,1 1 1,0-1-1,0 0 0,0 0 0,0 0 1,-1-1-1,2 1-106,0 1 1,0 0-1,0 0 0,0-1 1,0 1-1,0 0 0,1 0 1,-1-1-1,0 1 0,0 0 0,0 0 1,0-1-1,0 1 0,0 0 1,0 0-1,0 0 0,1-1 1,-1 1-1,0 0 0,0 0 1,0 0-1,0 0 0,1-1 0,-1 1 1,0 0-1,0 0 0,0 0 1,1 0-1,-1 0 0,0 0 1,0 0-1,1-1 0,-1 1 0,0 0 1,0 0-1,1 0 0,-1 0 1,0 0-1,0 0 0,1 0 1,-1 0-1,0 0 0,0 0 1,0 0-1,1 1 0,-1-1 0,0 0 1,0 0-1,1 0 0,14 1 486,8 4-252,20 5-118,1-3-1,69 5 0,162-25-88,54 3-16,-4 36-6,130 4-9,220-73 3,-114 2-29,-265 43-21,362 49 0,-402-26 24,2-11 0,388-28 1,-493 1-12,713-35-3,-534 55-7,387-14 71,-547-10-47,96-8-48,-212 23 26,-1 3-1,100 13 1,-119-7-517,-28-3-684,-24-3 486,-15-2 323,-12-2-138</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09.396"/>
    </inkml:context>
    <inkml:brush xml:id="br0">
      <inkml:brushProperty name="width" value="0.05" units="cm"/>
      <inkml:brushProperty name="height" value="0.05" units="cm"/>
    </inkml:brush>
  </inkml:definitions>
  <inkml:trace contextRef="#ctx0" brushRef="#br0">1 1 18108,'0'11'774,"2"0"0,-1 1 1,1-1-1,1 0 0,0 0 1,7 15-1,31 62-336,-32-71-306,12 24-246,1-1-1,3-1 1,1-1-1,2-1 1,1-1-1,44 40 1,-69-72-252,16 15 397,-19-14 183,-14-10-374,-11-7-115</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09.813"/>
    </inkml:context>
    <inkml:brush xml:id="br0">
      <inkml:brushProperty name="width" value="0.05" units="cm"/>
      <inkml:brushProperty name="height" value="0.05" units="cm"/>
    </inkml:brush>
  </inkml:definitions>
  <inkml:trace contextRef="#ctx0" brushRef="#br0">38 486 15331,'-3'1'374,"1"-1"-39,-1 0 0,0 0 1,0 1-1,1 0 0,-1 0 0,0-1 0,0 1 0,1 1 0,-1-1 1,1 0-1,-4 3 0,6-4-248,0 0 1,1 0-1,-1 1 0,0-1 1,0 0-1,0 0 0,0 0 1,0 1-1,0-1 0,0 0 1,1 0-1,-1 0 0,0 1 1,0-1-1,0 0 0,0 0 1,1 0-1,-1 0 1,0 0-1,0 0 0,0 1 1,1-1-1,-1 0 0,0 0 1,0 0-1,0 0 0,1 0 1,-1 0-1,0 0 0,0 0 1,1 0-1,-1 0 0,0 0 1,0 0-1,0 0 1,1 0-1,-1 0 0,0 0 1,0 0-1,0-1 0,1 1 1,-1 0-1,0 0 0,0 0 1,15-1 665,-8-2-629,1-1 1,-1 1 0,0-1 0,-1-1 0,1 1 0,-1-1 0,1 0 0,-2 0-1,1-1 1,0 0 0,-1 0 0,0 0 0,-1-1 0,1 0 0,3-8 0,3-5-55,-2-1 0,0 0 1,-1-1-1,5-23 0,-3 3 69,4-51 0,-11 71-54,-2 0-1,-1 0 1,-1 1-1,-3-25 1,-1 33 34,1 18-33,-2 19-17,6-7-105,0 0-1,1 0 1,1-1-1,1 1 0,0 0 1,7 20-1,-7-29-53,-1 0-1,2-1 0,-1 1 1,1 0-1,0-1 0,1 0 0,-1 0 1,2-1-1,-1 1 0,1-1 1,-1 0-1,2 0 0,-1-1 1,11 8-1,-13-11 55,-1-1 0,1 1-1,0 0 1,-1-1 0,1 0 0,0 1 0,7 0 0,-6-2-36,1 0 1,-1-1-1,1 1 1,9-3-1,-13 2 53</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0.496"/>
    </inkml:context>
    <inkml:brush xml:id="br0">
      <inkml:brushProperty name="width" value="0.05" units="cm"/>
      <inkml:brushProperty name="height" value="0.05" units="cm"/>
    </inkml:brush>
  </inkml:definitions>
  <inkml:trace contextRef="#ctx0" brushRef="#br0">0 1 19788,'1'0'1937,"2"8"-1201,3 7-296,3 16 968,1 17-432,0 7-367,1 10-89,1 4-312,-2-2-136,-2-4-432,1-3-184,-3-11-449,-2-7-255,-7-21 904,-6-12-264,-5-22-224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1.242"/>
    </inkml:context>
    <inkml:brush xml:id="br0">
      <inkml:brushProperty name="width" value="0.05" units="cm"/>
      <inkml:brushProperty name="height" value="0.05" units="cm"/>
    </inkml:brush>
  </inkml:definitions>
  <inkml:trace contextRef="#ctx0" brushRef="#br0">6 320 16355,'-3'-21'712,"1"0"0,1 0 0,1 0 0,1 0 0,1 0 0,5-24-1,-5 36-414,1 1-1,0 0 0,0 0 0,0 0 1,1 0-1,0 0 0,1 1 0,0 0 1,0 0-1,0 0 0,1 1 0,0-1 1,1 1-1,-1 1 0,1-1 1,0 1-1,13-7 0,-15 9-219,1 1 0,0-1 0,0 1 0,1 0 0,-1 1 0,0-1 0,0 1 0,1 1 0,-1-1 0,1 1-1,-1 0 1,0 1 0,1-1 0,-1 1 0,0 1 0,1-1 0,-1 1 0,0 0 0,0 0 0,0 1 0,10 5 0,-12-5-75,0 0-1,0-1 1,0 2 0,0-1 0,-1 0-1,1 1 1,-1-1 0,0 1-1,0 0 1,0 0 0,0 1 0,-1-1-1,0 0 1,0 1 0,0-1 0,0 1-1,-1 0 1,0 0 0,0 0 0,0-1-1,0 1 1,-1 0 0,0 0-1,0 0 1,0 0 0,-1 0 0,1 0-1,-3 7 1,-11 17 3,12-25-30,0-1 1,0 0-1,0 1 1,0-1-1,1 1 1,-2 7-1,3-10 9,0 0-1,0 1 0,0-1 0,0 0 0,0 1 0,0-1 0,0 0 0,1 0 0,-1 1 0,1-1 0,-1 0 0,1 0 1,-1 1-1,1-1 0,0 0 0,-1 0 0,1 0 0,0 0 0,0 0 0,0 0 0,0 0 0,0 0 0,0 0 1,2 0-1,66 45-651,-37-26 394,40 32 0,-64-45 264,0 0-1,-1 0 1,0 1-1,0 0 1,0 0-1,-1 1 1,-1-1-1,1 1 1,5 16-1,-9-20 42,0 0-1,-1-1 0,1 1 0,-1 1 0,0-1 0,-1 0 1,1 0-1,-1 0 0,0 0 0,-1 1 0,1-1 1,-1 0-1,0 0 0,0 0 0,-1 0 0,1 0 0,-3 5 1,0-3 44,0-1 0,0 1 1,-1-1-1,0 0 1,0 0-1,0-1 1,-1 0-1,1 0 0,-1 0 1,-12 7-1,6-5 33,-2 0 0,1 0-1,-1-1 1,0-1 0,0 0 0,-1-2-1,1 1 1,-1-1 0,0-1 0,1-1-1,-24 0 1,32-2-148,0 0 0,0 0 1,0 0-1,0-1 0,0 0 0,-6-2 0,12 3-3,-1 1-1,0 0 1,0 0 0,0-1 0,0 1 0,1-1-1,-1 1 1,0-1 0,0 1 0,1-1-1,-1 1 1,1-1 0,-1 1 0,0-1-1,1 0 1,-1 1 0,1-1 0,-1 0-1,1 0 1,-1 0 0,1 1 0,0-1 0,-1 0-1,1 0 1,0 0 0,0 0 0,0 1-1,0-1 1,0 0 0,0 0 0,0 0-1,0 0 1,0 0 0,0 0 0,0 1-1,0-1 1,0 0 0,1 0 0,-1 0-1,0 0 1,1 1 0,-1-1 0,1 0 0,-1 0-1,1 1 1,-1-1 0,1 0 0,0 0-1,5-6-569,1 1 0,0-1 0,0 2 0,0-1 0,17-9 0,47-20-1678,-21 11 935,-18 7-1022,59-41 1,-79 48 2488,0-1 1,16-17-1,-21 19 737,-1 1-1,0-1 1,0 0 0,7-15-1,-9 35 4853,-1 9-4834,0-1-165,7 30 0,-9-44-670,1 0 1,-1 0 0,1 0 0,1 0 0,-1 0 0,1 0 0,-1-1-1,1 0 1,1 1 0,6 6 0,-9-10-30,0 0 0,0 0 1,0-1-1,0 1 0,0 0 0,1 0 0,-1-1 1,0 1-1,0-1 0,1 1 0,-1-1 0,0 0 1,1 1-1,-1-1 0,0 0 0,1 0 0,-1 0 1,1 0-1,-1 0 0,0 0 0,3-1 1,-2 0-1,1 0 0,-1 0 0,1 0 0,-1 0 0,0-1 0,0 1 0,1-1 0,-1 0 0,0 1 0,2-4 0,3-3 37,-1 0-1,0-1 0,0 1 0,7-17 1,-4 3 249,-1 0 0,-1-1 1,8-42-1,-20 89-223,2 1 0,0 25 0,3-41-192,0 1 0,0 0 0,1 0 0,0 0-1,1-1 1,0 1 0,1-1 0,4 10 0,-7-18 70,0 0 0,1 0 1,-1-1-1,0 1 0,1 0 0,-1-1 1,1 1-1,-1-1 0,1 1 1,-1 0-1,1-1 0,-1 1 1,1-1-1,0 1 0,-1-1 0,1 0 1,0 1-1,-1-1 0,1 0 1,0 1-1,0-1 0,-1 0 1,1 0-1,0 0 0,1 1 0,-1-2-52,1 1 0,0 0-1,-1-1 1,1 1-1,-1-1 1,1 1-1,-1-1 1,1 0-1,-1 1 1,0-1 0,3-2-1,4-4-287,0 0-1,-1 0 0,8-11 1,-10 12 320,17-22-699,26-42 0,-11 9-157</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1.674"/>
    </inkml:context>
    <inkml:brush xml:id="br0">
      <inkml:brushProperty name="width" value="0.05" units="cm"/>
      <inkml:brushProperty name="height" value="0.05" units="cm"/>
    </inkml:brush>
  </inkml:definitions>
  <inkml:trace contextRef="#ctx0" brushRef="#br0">95 201 16908,'-34'66'2592,"23"-49"-1980,1 1 1,1 0-1,1 1 0,1 0 0,-6 23 0,13-42-588,-2 26 786,2-25-794,0-1 0,0 1 0,0-1 0,0 1 0,0-1 0,0 0 0,0 1 0,0-1 0,0 1 0,1-1 0,-1 1 0,0-1 1,0 1-1,0-1 0,1 1 0,-1-1 0,0 0 0,1 1 0,-1-1 0,0 0 0,1 1 0,-1-1 0,0 0 0,1 1 0,-1-1 0,1 0 0,-1 0 0,1 0 0,-1 1 0,1-1 0,-1 0 0,1 0 0,-1 0 0,1 0 0,-1 0 0,1 0 0,-1 0 0,1 0 0,-1 0 0,0 0 0,1 0 0,-1 0 0,1 0 0,-1 0 0,1 0 0,-1-1 0,1 1 0,0 0 0,6-4 16,-1 1 1,0-1-1,0 0 1,0 0 0,0 0-1,-1-1 1,1 0-1,-1 0 1,8-12-1,2-2-26,20-37 0,-21 32 80,-2-1 0,-1-1 0,-1 1 0,-1-2-1,-2 1 1,0-1 0,-2 0 0,3-34 0,-9 31 132,1 30-207,1 0 0,-1-1 0,0 1 0,0 0-1,0-1 1,0 1 0,0 0 0,0 0 0,0-1 0,0 1 0,0 0-1,0-1 1,0 1 0,-1 0 0,1 0 0,0-1 0,0 1-1,0 0 1,0-1 0,0 1 0,0 0 0,-1 0 0,1-1-1,0 1 1,0 0 0,0 0 0,-1 0 0,1-1 0,0 1 0,0 0-1,-1 0 1,1 0 0,0 0 0,-1-1 0,-6 10 167,-2 16-44,0 9 3,1 0 0,-3 45 0,10-62-184,0-1-1,1 1 1,0 0-1,2-1 1,0 1 0,8 31-1,-9-46-44,0 1 0,0 0-1,0 0 1,1 0 0,-1-1 0,1 1-1,-1 0 1,1-1 0,0 0-1,0 1 1,0-1 0,0 0 0,0 0-1,1 0 1,3 2 0,-4-3 9,0 0 1,0 0-1,0 0 0,1-1 1,-1 1-1,0-1 1,1 0-1,-1 0 0,0 0 1,1 0-1,-1 0 0,0 0 1,1 0-1,-1-1 0,0 1 1,1-1-1,-1 0 1,0 0-1,0 0 0,3-1 1,21-13-513,2-6-197</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2.365"/>
    </inkml:context>
    <inkml:brush xml:id="br0">
      <inkml:brushProperty name="width" value="0.05" units="cm"/>
      <inkml:brushProperty name="height" value="0.05" units="cm"/>
    </inkml:brush>
  </inkml:definitions>
  <inkml:trace contextRef="#ctx0" brushRef="#br0">25 451 20356,'-7'20'1273,"3"-13"-974,2 1 1,-1 0-1,1-1 1,0 1-1,0 0 1,1 0 0,0 9-1,1-16-255,0 0-1,0 0 0,1-1 1,-1 1-1,0 0 1,0-1-1,1 1 1,-1 0-1,1-1 0,-1 1 1,0-1-1,1 1 1,-1-1-1,1 1 1,0 0-1,-1-1 0,1 0 1,-1 1-1,1-1 1,0 1-1,-1-1 1,1 0-1,0 1 0,-1-1 1,1 0-1,0 0 1,-1 0-1,1 0 1,0 1-1,1-1 0,29 1 61,-14-1-107,-12 0-10,-1 1-1,0 0 1,0 0 0,0 0 0,0 0-1,0 1 1,0 0 0,0-1-1,-1 2 1,1-1 0,-1 0-1,1 1 1,4 4 0,-3-2 0,-1 0 0,1 1 0,-1-1 0,-1 1 0,1 0 1,-1 0-1,5 11 0,-3 1 16,0 0 0,-1 0-1,-1 0 1,0 0 0,0 26 0,-3-22 108,0 0-1,-5 31 1,4-47-54,0 1 0,-1-1 0,1 0 0,-1 1-1,0-1 1,-1 0 0,1 0 0,-1-1 0,-1 1 0,1 0 0,-1-1 0,-7 9 0,10-13-44,0 0 0,1-1 0,-1 1 0,0-1-1,1 1 1,-1-1 0,0 1 0,0-1 0,0 1 0,1-1-1,-1 0 1,0 1 0,0-1 0,0 0 0,0 0 0,0 0-1,1 0 1,-1 0 0,0 0 0,0 0 0,0 0 0,0 0-1,0 0 1,0 0 0,0 0 0,0-1 0,-1 0-1,0 0 0,1 0 0,-1 0 1,1 0-1,-1 0 0,1-1 0,0 1 1,0-1-1,-1 1 0,1-1 0,-1-3 1,-3-2-35,2-2 1,-1 1 0,1 0 0,-2-13 0,1 6-62,2 0 0,0 0 0,1 0 0,0 0 0,1 0 0,1-1 0,0 1-1,1 0 1,1 0 0,0 1 0,1-1 0,1 1 0,0-1 0,1 1 0,0 1 0,1-1 0,1 1-1,0 0 1,1 1 0,0 0 0,16-16 0,39-28 10,3-5 49,-58 53 34,-1-1 1,-1 0 0,0-1-1,0 1 1,7-16 0,-4-7 182,-11 17 43,0 15-223,1-1 1,0 1-1,0 0 1,-1-1-1,1 1 1,0 0-1,-1 0 1,1 0-1,0-1 1,-1 1-1,1 0 0,0 0 1,-1 0-1,1 0 1,0-1-1,-1 1 1,1 0-1,-1 0 1,1 0-1,0 0 1,-1 0-1,1 0 0,0 0 1,-1 0-1,1 0 1,-1 0-1,1 1 1,0-1-1,-1 0 1,1 0-1,0 0 1,-1 0-1,0 1 0,-3 1 49,0 1-1,0-1 0,0 1 0,1 0 0,-1 0 0,1 0 0,0 1 0,-1-1 0,1 1 0,1 0 0,-1 0 0,1 0 0,-1 0 0,-1 6 0,-1 1 25,1-1 0,0 1 0,1 0 0,0 0 0,-1 12-1,3-17-50,0 1 0,1-1-1,0 1 1,0 0-1,1-1 1,0 1-1,3 12 1,-4-18-36,1 1 1,0-1-1,-1 1 1,1-1 0,0 1-1,0-1 1,0 1-1,0-1 1,0 0-1,0 0 1,0 1 0,0-1-1,0 0 1,1 0-1,-1 0 1,0 0-1,1-1 1,-1 1 0,1 0-1,-1 0 1,1-1-1,-1 1 1,1-1-1,0 1 1,-1-1 0,1 0-1,-1 0 1,1 0-1,0 0 1,-1 0-1,1 0 1,0 0 0,-1 0-1,1-1 1,0 1-1,-1-1 1,2 0 0,4-1-62,-1-1 0,0 0 0,0 0 0,-1 0 0,1-1 0,-1 0 1,1 0-1,-1 0 0,0-1 0,-1 0 0,1 0 0,-1 0 1,0 0-1,0-1 0,5-10 0,4-9-275,-1-1 1,11-34-1,-23 58 321,13-35-231,-2-1-1,-2 0 0,-2-1 1,-1 1-1,-1-1 0,-3-64 1,-4 81 552,-2 16 263,-1 12-209,0 12 50,1 7-251,1 1-1,1-1 0,1 0 0,2 1 0,0-1 0,2 1 0,0-1 1,9 29-1,-5-30-745,0-1 0,2 0 0,1 0 0,23 41 0,-74-120-3193,-17-25 7734,58 80-3822,-1 0 1,0 0-1,0 0 0,1-1 1,-1 1-1,1 0 1,-1 0-1,1 0 1,-1-1-1,1 1 0,0 0 1,0-1-1,-1 1 1,1 0-1,0-1 1,0 1-1,0 0 0,1 0 1,-1-1-1,0 1 1,0 0-1,1-1 1,-1 1-1,1 0 0,-1 0 1,1 0-1,-1-1 1,1 1-1,0 0 1,-1 0-1,1 0 0,1-1 1,3-1-3,-1-1 1,1 1-1,0 0 0,0 1 1,0-1-1,7-2 0,16-8-861,-14 3 556,0 0-1,15-17 1,-2 1-203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3.078"/>
    </inkml:context>
    <inkml:brush xml:id="br0">
      <inkml:brushProperty name="width" value="0.05" units="cm"/>
      <inkml:brushProperty name="height" value="0.05" units="cm"/>
    </inkml:brush>
  </inkml:definitions>
  <inkml:trace contextRef="#ctx0" brushRef="#br0">47 56 19844,'-3'1'237,"0"1"-1,0-1 0,0 1 1,1 0-1,-1 0 0,1 0 1,-1 0-1,1 0 0,0 1 1,0-1-1,0 1 1,0 0-1,0-1 0,1 1 1,-1 0-1,1 0 0,0 0 1,-1 0-1,2 0 0,-1 0 1,0 0-1,0 1 0,1 4 1,-1 7 171,0 1 1,1-1-1,3 24 1,-3-39-409,17 114 523,-15-100-499,2 0 0,0-1 0,0 0 0,2 0 0,-1 0 0,10 15 0,-14-27-18,0 0 0,-1 1 0,1-1 0,0 0 0,0 0 0,0 0 0,0 0 0,0 0 0,1 0 0,-1 0 0,0 0 0,0-1-1,1 1 1,-1 0 0,2 0 0,-2-1 1,0 0 0,-1 0 0,1 0 0,0 0 0,0 0-1,0 0 1,-1 0 0,1 0 0,0 0 0,0 0 0,-1-1-1,1 1 1,0 0 0,-1-1 0,1 1 0,0 0 0,-1-1 0,1 1-1,0-1 1,0 0 0,2-3 17,0 1 0,-1 0 0,0-1 0,0 1 0,0-1 0,0 0 0,0 0 0,-1 0 0,2-5 0,2-18 103,-1 1-1,-1-1 1,-1 0 0,-2 1 0,0-1 0,-8-47 0,7 67-108,0 1-1,0 0 1,0 0 0,-1 0-1,0 0 1,-4-7 0,6 13-19,0 0 0,0 0 1,0 0-1,0 0 0,0 0 1,0 0-1,0-1 1,0 1-1,0 0 0,0 0 1,0 0-1,0 0 0,0 0 1,0 0-1,0 0 1,0-1-1,0 1 0,0 0 1,0 0-1,-1 0 0,1 0 1,0 0-1,0 0 1,0 0-1,0 0 0,0 0 1,0 0-1,0 0 0,-1 0 1,1 0-1,0 0 0,0-1 1,0 1-1,0 0 1,0 0-1,0 0 0,0 0 1,-1 0-1,1 0 0,0 0 1,0 0-1,0 1 1,0-1-1,0 0 0,0 0 1,-1 0-1,1 0 0,0 0 1,0 0-1,0 0 1,0 0-1,0 0 0,0 0 1,0 0-1,0 0 0,0 0 1,-1 0-1,1 1 0,0-1 1,0 0-1,0 0 1,0 0-1,0 0 0,0 0 1,-1 9-11,1-2-4,1-1 1,0 0-1,0 1 0,1-1 0,0 0 0,0 1 1,0-1-1,1 0 0,0-1 0,0 1 0,0 0 1,9 9-1,-10-12 9,0-1-1,0 0 1,1 0 0,-1 1 0,1-2 0,-1 1 0,1 0-1,0 0 1,0-1 0,0 1 0,0-1 0,0 0 0,0 0-1,0 0 1,0-1 0,0 1 0,0-1 0,1 1 0,-1-1-1,0 0 1,0 0 0,1-1 0,-1 1 0,0-1 0,0 1 0,0-1-1,6-2 1,1-2 1,0 0 0,0-1-1,0-1 1,-1 1 0,0-1-1,0-1 1,-1 0 0,0 0-1,7-9 1,-3 2 7,0-1 0,-1 0 0,-1 0 0,12-28 0,-20 40-1,-1 2-1,0-1 1,1 0 0,-1 0-1,0 0 1,-1 0 0,1 0 0,0 0-1,-1 0 1,0 0 0,1-5-1,-1 7 0,0 1-1,-1 0 1,1 0 0,0-1-1,0 1 1,0 0-1,0 0 1,0-1-1,0 1 1,0 0 0,0 0-1,0-1 1,0 1-1,-1 0 1,1 0 0,0 0-1,0-1 1,0 1-1,0 0 1,-1 0-1,1 0 1,0 0 0,0-1-1,-1 1 1,1 0-1,0 0 1,0 0 0,-1 0-1,1 0 1,0 0-1,0 0 1,-1 0-1,1 0 1,0-1 0,0 1-1,-1 0 1,1 0-1,0 1 1,0-1 0,-1 0-1,1 0 1,0 0-1,0 0 1,-1 0-1,1 0 1,0 0 0,0 0-1,-1 0 1,1 0-1,0 1 1,0-1 0,0 0-1,-1 0 1,1 0-1,0 1 1,0-1-1,0 0 1,0 0 0,-1 0-1,1 1 1,0-1-1,0 0 1,-15 17 41,5 2-18,1 0 1,0 0-1,1 1 0,1 0 1,1 0-1,1 1 0,1 0 1,0-1-1,2 2 1,0 29-1,2-45-80,0-1 0,0 0 0,1 0 0,0 0 0,0 0 0,1 0 0,-1 0 0,1-1 0,0 1 0,0 0 1,4 6-1,-4-10 10,-1 1 0,0-1 1,0 0-1,0 0 0,1 0 0,-1 0 1,0 0-1,1 0 0,-1 0 1,1 0-1,0 0 0,-1-1 1,1 1-1,0 0 0,-1-1 1,1 0-1,0 1 0,-1-1 1,1 0-1,0 0 0,0 0 0,-1 0 1,1 0-1,0 0 0,-1-1 1,1 1-1,0 0 0,0-1 1,-1 0-1,1 1 0,-1-1 1,1 0-1,-1 0 0,1 0 1,-1 0-1,2-1 0,25-21-357,2-11-163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9.391"/>
    </inkml:context>
    <inkml:brush xml:id="br0">
      <inkml:brushProperty name="width" value="0.05" units="cm"/>
      <inkml:brushProperty name="height" value="0.05" units="cm"/>
    </inkml:brush>
  </inkml:definitions>
  <inkml:trace contextRef="#ctx0" brushRef="#br0">9 91 17964,'-7'11'1840,"6"-1"-1040,5-1-279,9-9 799,2 0-280,8-2-240,3-2-88,4-3-480,2-2-288,2-4-736,1-2-312,-7-7 872,-5-2-200,-4-1-184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3.538"/>
    </inkml:context>
    <inkml:brush xml:id="br0">
      <inkml:brushProperty name="width" value="0.05" units="cm"/>
      <inkml:brushProperty name="height" value="0.05" units="cm"/>
    </inkml:brush>
  </inkml:definitions>
  <inkml:trace contextRef="#ctx0" brushRef="#br0">106 0 20020,'-7'3'429,"0"0"0,0 1 0,0 0-1,0 0 1,1 0 0,0 1-1,0 0 1,-8 8 0,10-9-263,0 0-1,1 0 1,-1 1 0,1-1-1,0 1 1,0 0 0,0 0-1,1 0 1,-1 0 0,1 1-1,-2 10 1,4-15-168,-1 1 0,1-1 0,0 1 0,0-1 0,1 1 0,-1 0 1,0-1-1,0 1 0,1-1 0,-1 1 0,1-1 0,-1 1 0,1-1 0,0 1 0,0-1 0,0 0 1,-1 1-1,1-1 0,0 0 0,0 0 0,1 0 0,-1 0 0,0 0 0,0 0 0,1 0 0,-1 0 1,0 0-1,1 0 0,-1-1 0,1 1 0,-1 0 0,1-1 0,2 1 0,5 1-72,1 0 0,0 0 0,0-1-1,11 0 1,-13-1 51,13 1-66,0-1 45,0 1 1,0 2-1,33 6 0,-50-8 46,0 0-1,0 0 0,-1 0 0,1 1 1,0-1-1,-1 1 0,1 0 0,-1 0 1,0 0-1,1 0 0,-1 1 1,0-1-1,0 1 0,0 0 0,-1 0 1,1 0-1,-1 0 0,0 0 0,0 1 1,0-1-1,0 1 0,0-1 1,-1 1-1,1 0 0,0 6 0,-1-5 7,-2 1 0,1 0-1,-1-1 1,1 1 0,-1 0-1,-1-1 1,1 1-1,-1-1 1,0 0 0,0 1-1,-1-1 1,0 0 0,0-1-1,0 1 1,-6 8-1,0-3-30,0 1 0,-1-1 0,0-1-1,0 0 1,-17 11 0,23-17-2,0 0-1,0-1 1,0 1-1,0-1 1,-1 0 0,1-1-1,-1 1 1,1-1-1,-1 0 1,1 0 0,-1 0-1,0-1 1,1 1-1,-1-1 1,0 0 0,1-1-1,-1 1 1,0-1 0,1 0-1,-1 0 1,1 0-1,-7-3 1,7 1-7,0 0 0,-1 0 0,1-1 0,-6-6 0,10 9 29</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4.063"/>
    </inkml:context>
    <inkml:brush xml:id="br0">
      <inkml:brushProperty name="width" value="0.05" units="cm"/>
      <inkml:brushProperty name="height" value="0.05" units="cm"/>
    </inkml:brush>
  </inkml:definitions>
  <inkml:trace contextRef="#ctx0" brushRef="#br0">42 1 20676,'-12'42'783,"3"1"-1,1 1 0,2 0 0,1 0 1,3 0-1,2 0 0,2 1 0,9 54 1,-4-59-608,3-1 1,1 0 0,17 40-1,-26-75-147,-1-1-1,1 1 1,0-1-1,0 1 1,0-1-1,1 0 1,-1 0-1,5 4 1,-6-6-21,-1-1 1,0 0 0,1 1-1,-1-1 1,1 0-1,-1 0 1,0 1-1,1-1 1,-1 0 0,1 0-1,-1 0 1,1 0-1,-1 0 1,1 1 0,-1-1-1,1 0 1,-1 0-1,1 0 1,-1 0-1,1-1 1,-1 1 0,1 0-1,-1 0 1,1 0-1,-1 0 1,1-1-1,0 0 4,0 1-1,0-1 0,0 0 0,0-1 0,0 1 0,0 0 0,-1 0 1,1 0-1,0 0 0,-1-1 0,1 1 0,-1 0 0,0 0 0,1-3 1,4-24 96,-1 0 1,-1-1 0,-2 1 0,-3-47 0,1 64-94,-2-21 12,0-11-15,3 43-11,0 0-1,0 0 1,0 0-1,0 0 1,0-1-1,0 1 1,0 0-1,0 0 1,0 0 0,0 0-1,0 0 1,0-1-1,0 1 1,0 0-1,0 0 1,0 0-1,0 0 1,0 0-1,1-1 1,-1 1-1,0 0 1,0 0-1,0 0 1,0 0-1,0 0 1,0 0-1,0 0 1,1 0-1,-1 0 1,0-1-1,0 1 1,0 0-1,0 0 1,1 0 0,-1 0-1,0 0 1,0 0-1,0 0 1,0 0-1,0 0 1,1 0-1,-1 0 1,0 0-1,0 0 1,0 0-1,0 0 1,1 0-1,-1 1 1,11 6-53,12 15-80,-22-21 118,12 13-56,-2 0-1,0 1 1,0 0 0,-2 1-1,1 0 1,-2 0-1,-1 1 1,10 28-1,-17-45 76,0 0 0,0 0 0,0 0 0,0 0 0,0 0-1,0-1 1,0 1 0,0 0 0,0 0 0,0 0-1,0 0 1,0 0 0,0 0 0,0 0 0,0 0 0,1 0-1,-1 0 1,0 0 0,0 0 0,0 0 0,0 0-1,0 0 1,0 0 0,0 0 0,0 0 0,0 0 0,0 0-1,0 0 1,0 0 0,0 0 0,0 0 0,1 0-1,-2-14 104,-1-20 89,0 21-90,-1-8 179,-1-1 1,-11-37-1,16 61-286,0 0-1,1 0 0,-1-1 0,1 1 0,-1 0 0,1-1 1,-1 1-1,1-1 0,0 0 0,0 1 0,0-1 1,0 0-1,0 0 0,0 0 0,0-1 0,0 1 0,0 0 1,0-1-1,0 1 0,1-1 0,-1 0 0,0 0 0,0 1 1,1-2-1,-1 1 0,0 0 0,0 0 0,0-1 0,1 1 1,-1-1-1,0 0 0,0 1 0,0-1 0,0 0 0,0 0 1,0-1-1,3-1 0,2-3-7,1 0-1,-2 0 1,1 0 0,-1 0-1,1-1 1,-2 0 0,1-1-1,4-8 1,-2 1-8,-1 0-1,-1-1 1,7-24 0,-13 41 10,-5 17-31,0 1 1,1-1-1,1 0 1,1 1-1,0 0 1,2 23-1,0-41-7,0 0 0,0 0 0,0 0-1,0 0 1,0 0 0,0 0 0,0 0-1,1 0 1,-1 0 0,0-1 0,1 1-1,-1 0 1,0 0 0,1 0 0,-1 0-1,1-1 1,-1 1 0,1 0 0,0-1-1,-1 1 1,1 0 0,0-1 0,1 2 0,-2-2-31,1 0 1,0 0 0,0-1 0,0 1 0,0 0 0,-1 0 0,1 0 0,0-1 0,0 1 0,-1 0 0,1-1 0,0 1 0,-1-1 0,1 1 0,0-1 0,-1 1 0,1-1 0,-1 1 0,1-1-1,0 0 1,4-5-261,0-1-1,-1 1 1,0 0-1,4-8 0,3-12-503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4.516"/>
    </inkml:context>
    <inkml:brush xml:id="br0">
      <inkml:brushProperty name="width" value="0.05" units="cm"/>
      <inkml:brushProperty name="height" value="0.05" units="cm"/>
    </inkml:brush>
  </inkml:definitions>
  <inkml:trace contextRef="#ctx0" brushRef="#br0">31 0 18284,'-2'3'300,"0"-1"-1,0 0 1,0 1 0,0 0 0,0-1-1,0 1 1,1 0 0,0 0-1,-1 0 1,1 0 0,0 0 0,-1 5-1,-4 42 1566,5-44-1326,0 23 20,1 1 0,1-1 0,2 1 0,11 49 0,40 115-121,-32-123-444,-20-66-23,6 17-170,-7-22 193,-1 0 0,0 1 0,1-1 0,-1 0 0,1 1 0,-1-1-1,0 0 1,1 0 0,-1 1 0,1-1 0,-1 0 0,1 0 0,-1 0-1,1 0 1,-1 0 0,1 0 0,-1 0 0,1 0 0,-1 0 0,1 0-1,-1 0 1,1 0 0,-1 0 0,1 0 0,-1 0 0,1 0 0,-1 0-1,0-1 1,1 1 0,-1 0 0,1 0 0,-1-1 0,0 1 0,1 0 0,-1-1-1,1 1 1,-1 0 0,0-1 0,1 1 0,-1 0 0,0-1 0,0 1-1,1-1 1,-1 0 0,9-9-14,0-1-1,-1-1 0,-1 0 1,1 0-1,8-21 0,23-71 512,-25 61-246,-2 6 179,13-63-1,-50 158-3209,14-27 2267</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4.964"/>
    </inkml:context>
    <inkml:brush xml:id="br0">
      <inkml:brushProperty name="width" value="0.05" units="cm"/>
      <inkml:brushProperty name="height" value="0.05" units="cm"/>
    </inkml:brush>
  </inkml:definitions>
  <inkml:trace contextRef="#ctx0" brushRef="#br0">1 36 11458,'10'23'1313,"6"-16"-873,1-7 712,2-13 248,2-7-679,3-13-233</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5.394"/>
    </inkml:context>
    <inkml:brush xml:id="br0">
      <inkml:brushProperty name="width" value="0.05" units="cm"/>
      <inkml:brushProperty name="height" value="0.05" units="cm"/>
    </inkml:brush>
  </inkml:definitions>
  <inkml:trace contextRef="#ctx0" brushRef="#br0">11 1 20804,'-6'60'2791,"1"61"-1,6-75-2489,2-1-1,2 1 1,22 86-1,-17-100-704,-13-67-683,-21-79 1311,25 119-192,0-1 0,1 0-1,0 1 1,0-1 0,0 0-1,0 0 1,0 0 0,1 0-1,0 0 1,0-1 0,0 1-1,0-1 1,7 6 0,-9-8-36,1 0 1,0-1 0,-1 1 0,1 0-1,0 0 1,0-1 0,0 1 0,0-1-1,0 1 1,-1-1 0,1 0-1,0 0 1,0 0 0,0 0 0,0 0-1,0 0 1,0-1 0,0 1-1,0-1 1,0 1 0,-1-1 0,1 0-1,0 1 1,0-1 0,-1 0 0,1 0-1,-1 0 1,1-1 0,-1 1-1,1 0 1,-1 0 0,1-1 0,-1 1-1,0-1 1,2-3 0,7-11 110,0 0 1,-2-1-1,9-23 1,-15 35 493,-6 31-201,-1 46 1,5-61-349,0-1 0,1 1-1,0-1 1,1 1 0,0-1-1,0 0 1,6 13 0,-8-21-61,0-1 0,1 0 0,-1 0 0,1 1 0,-1-1 0,1 0 1,0 0-1,-1 0 0,1 1 0,0-1 0,0 0 0,0 0 0,0 0 1,0-1-1,0 1 0,0 0 0,0 0 0,0 0 0,0-1 0,0 1 1,1 0-1,-1-1 0,0 1 0,0-1 0,1 0 0,-1 1 0,0-1 1,1 0-1,-1 0 0,0 0 0,1 0 0,-1 0 0,0 0 0,1 0 1,-1 0-1,0-1 0,1 1 0,-1 0 0,0-1 0,0 1 0,1-1 1,-1 0-1,1 0 0,3-2-181,-1 0 0,0-1 0,0 1 0,0-1 0,0 0 1,-1 0-1,1 0 0,-1 0 0,5-9 0,2-9-760,0-1 0,-1 1 1,-2-1-1,0-1 0,4-26 0,-6 15-993,-1 1-1,-2-1 0,-2-34 0,0 65 1977,0 1 0,0 0-1,-1 0 1,1-1-1,-1 1 1,0 0-1,0 0 1,-2-4-1,3 7 56,-1-1-1,1 1 0,0 0 0,0-1 0,-1 1 0,1 0 0,0-1 0,0 1 0,-1 0 1,1 0-1,0-1 0,-1 1 0,1 0 0,0 0 0,-1 0 0,1-1 0,0 1 0,-1 0 0,1 0 1,-1 0-1,1 0 0,0 0 0,-1 0 0,1 0 0,0 0 0,-1 0 0,0 0 61,0 1-1,0-1 0,0 1 0,0-1 1,0 1-1,0-1 0,0 1 1,0 0-1,1-1 0,-1 1 1,0 0-1,1 0 0,-1 0 1,-1 1-1,-2 5 337,0 1 0,0-1 1,1 1-1,0 0 0,0 0 0,1 0 1,0 0-1,-2 16 0,4-21-415,0 1 0,0-1-1,0 0 1,0 1-1,1-1 1,-1 0 0,1 0-1,0 1 1,0-1 0,0 0-1,2 4 1,-2-5-212,0-1 0,0 1-1,1-1 1,-1 1 0,0-1-1,1 1 1,-1-1 0,1 0 0,-1 0-1,1 0 1,0 0 0,0 0 0,-1 0-1,1 0 1,0-1 0,0 1 0,0-1-1,0 1 1,0-1 0,3 1 0,6-1-868,0 0 1,1 0-1,13-3 0,-15 1 386,0 1 0,0 0-1,0 1 1,15 2-1,-23-2 846,-1 0 0,1 1 1,-1-1-1,1 1 0,-1 0 0,1-1 0,-1 1 0,1 0 0,-1 0 1,0 0-1,0 0 0,1 0 0,-1 0 0,0 1 0,0-1 0,0 0 1,0 1-1,0-1 0,-1 0 0,1 1 0,1 1 0,9 38 2883,-3-11 1,-7-29-3069,-1-1 0,0 1-1,1-1 1,-1 1-1,0 0 1,1-1 0,-1 1-1,1-1 1,-1 1 0,1-1-1,-1 0 1,1 1-1,-1-1 1,1 1 0,-1-1-1,1 0 1,0 0-1,-1 1 1,1-1 0,0 0-1,-1 0 1,1 0-1,-1 0 1,1 1 0,0-1-1,-1 0 1,1 0-1,0 0 1,-1-1 0,1 1-1,0 0 1,-1 0-1,1 0 1,0 0 0,-1-1-1,1 1 1,0 0-1,-1 0 1,1-1 0,-1 1-1,1-1 1,-1 1-1,1 0 1,0-2 0,25-22 40,-23 21-31,-2 2-42,3-5-4,2 1 1,-1 0-1,1 0 1,7-5-1,-12 9 2,0 0 0,0 1 0,0-1 0,0 0 0,0 1 0,0-1 0,0 1 0,0 0 0,0-1 0,0 1 0,0 0 0,0 0 0,0-1 0,0 1 0,0 0 0,0 0 0,0 0 0,0 0 0,0 0 0,0 1 0,0-1 0,0 0 0,0 0 0,0 1 0,0-1 0,0 1 0,0-1 0,0 1 0,0-1 0,0 1 0,0-1 0,0 1 0,0 0 0,-1 0 0,1-1 0,0 1 0,0 0 0,-1 0 0,1 1 0,4 7-55,-2 1 0,1-1 0,-1 1-1,-1 0 1,1 0 0,-2 0 0,1 0-1,-1 17 1,-1-26 12,1 7-48,1-11-22,1-13-31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6.299"/>
    </inkml:context>
    <inkml:brush xml:id="br0">
      <inkml:brushProperty name="width" value="0.05" units="cm"/>
      <inkml:brushProperty name="height" value="0.05" units="cm"/>
    </inkml:brush>
  </inkml:definitions>
  <inkml:trace contextRef="#ctx0" brushRef="#br0">211 25 22093,'-8'0'165,"-1"0"0,1 0 0,0 1 1,0 0-1,0 1 0,0-1 0,0 2 1,0-1-1,0 1 0,0 0 0,1 1 1,-1-1-1,1 1 0,0 1 0,1 0 1,-1 0-1,1 0 0,0 1 0,0-1 1,0 1-1,-5 8 0,6-7-141,0-1 0,1 1-1,-1-1 1,1 1 0,1 0-1,0 1 1,0-1 0,0 1-1,1-1 1,0 1 0,0 0 0,1 0-1,0 0 1,0 0 0,1 0-1,0 0 1,0 0 0,1 0-1,0-1 1,1 1 0,4 15 0,-5-21-31,0 1 0,0 0 1,0-1-1,1 1 1,-1 0-1,1-1 1,0 0-1,-1 1 0,1-1 1,0 0-1,1 0 1,-1 0-1,0 0 1,0-1-1,1 1 0,-1 0 1,1-1-1,-1 0 1,1 0-1,0 0 0,0 0 1,-1 0-1,1 0 1,0 0-1,0-1 1,0 0-1,0 0 0,0 1 1,0-2-1,0 1 1,-1 0-1,1 0 1,0-1-1,0 0 0,0 0 1,0 1-1,3-3 1,3-1-9,1 0 0,-1-1 1,-1 0-1,1 0 1,-1-1-1,1 0 0,-2-1 1,1 1-1,10-14 1,-10 10 15,0-1 1,-1 0-1,0-1 1,-1 1 0,5-15-1,-9 20 15,0 0 0,0 0-1,0 0 1,-1 0 0,1 0 0,-2-1 0,1 1-1,-1 0 1,0-1 0,0 1 0,0 0-1,-3-11 1,3 17-14,0 0 0,0 1 0,0-1-1,-1 0 1,1 0 0,0 1 0,0-1 0,0 0 0,0 0-1,0 0 1,-1 1 0,1-1 0,0 0 0,0 0-1,0 0 1,-1 0 0,1 1 0,0-1 0,0 0-1,0 0 1,-1 0 0,1 0 0,0 0 0,0 0-1,-1 0 1,1 0 0,0 0 0,0 0 0,-1 0-1,1 0 1,0 0 0,0 0 0,-1 0 0,1 0 0,0 0-1,0 0 1,-1 0 0,1 0 0,0 0 0,0 0-1,-1 0 1,1 0 0,0-1 0,0 1 0,-1 0-1,1 0 1,0 0 0,0 0 0,0-1 0,0 1-1,-1 0 1,1 0 0,0 0 0,0-1 0,0 1 0,0 0-1,0 0 1,0-1 0,0 1 0,-1 0 0,1 0-1,0-1 1,0 1 0,-7 23 32,4-6-19,2 1 1,0-1 0,1 0 0,1 0 0,0 0 0,1 0 0,1 0 0,1 0 0,0-1-1,13 31 1,-16-44 5,1 1-1,0-1 0,0 0 1,0 0-1,1 0 0,-1 0 1,1 0-1,-1-1 1,1 1-1,6 3 0,-8-5-3,1 0 1,0 0-1,0 0 0,0 0 0,0-1 0,0 1 0,1-1 1,-1 1-1,0-1 0,0 0 0,0 0 0,0 0 0,0 0 0,0 0 1,1 0-1,-1-1 0,0 1 0,0-1 0,0 0 0,3-1 0,2-2 33,0 0 0,0-1 0,0 1-1,-1-2 1,0 1 0,0 0 0,-1-1-1,1 0 1,-1-1 0,8-12 0,0-4 67,0 1 0,9-28 0,-11 23-7,-1 0-1,-1-1 0,-2 0 1,8-53-1,-17 100-75,-3 72 44,4-81-70,2 0-1,-1 0 1,2 0-1,-1 0 1,1 0 0,6 16-1,-8-25-3,0-1-1,0 1 1,0-1 0,1 1-1,-1 0 1,0-1-1,0 1 1,0 0-1,1-1 1,-1 1-1,0-1 1,1 1-1,-1-1 1,1 1-1,-1-1 1,1 1-1,-1-1 1,1 1 0,-1-1-1,1 1 1,-1-1-1,1 0 1,-1 1-1,1-1 1,0 0-1,-1 0 1,1 0-1,0 1 1,-1-1-1,1 0 1,-1 0-1,1 0 1,0 0-1,-1 0 1,1 0 0,0 0-1,-1 0 1,1 0-1,0 0 1,-1 0-1,1-1 1,0 1-1,-1 0 1,1 0-1,-1-1 1,1 1-1,0 0 1,-1-1-1,1 1 1,-1-1 0,1 1-1,-1-1 1,1 1-1,-1-1 1,0 1-1,1-1 1,0 0-1,3-4 30,-1 0-1,1-1 0,-1 1 1,5-11-1,1-8 62,7-30-1,-11 33-20,2 0 1,12-27-1,-19 48-73,0 0 0,0 1 0,0-1 0,0 0 0,0 0 0,0 0-1,0 1 1,0-1 0,0 0 0,0 0 0,0 0 0,1 0 0,-1 1 0,0-1 0,0 0 0,0 0 0,0 0 0,0 0 0,0 0 0,1 1-1,-1-1 1,0 0 0,0 0 0,0 0 0,0 0 0,1 0 0,-1 0 0,0 0 0,0 0 0,0 0 0,1 0 0,-1 0 0,0 0 0,0 0 0,0 0-1,1 0 1,-1 0 0,0 0 0,0 0 0,0 0 0,0 0 0,1 0 0,-1 0 0,0 0 0,0 0 0,0 0 0,1 0 0,-1 0 0,0-1 0,0 1-1,0 0 1,0 0 0,0 0 0,1 0 0,-1 0 0,0-1 0,0 1 0,0 0 0,0 0 0,0-1 0,4 25-22,-3-20 21,4 48-35,-4-32-92,1-1 1,1 1-1,1-1 1,0 0-1,10 26 1,-13-44 72,-1 0 0,1 1 0,-1-1 0,1 0 0,0 0 0,-1 0 0,1 0 0,0 0 0,0 0 0,0 0 0,-1 0 0,1 0 0,0 0 0,0 0 0,1 0 0,-1-1 0,0 1 0,2 0 0,-2-1 10,0 1 0,0-1 1,0-1-1,-1 1 0,1 0 0,0 0 0,0 0 0,0 0 0,0-1 0,0 1 0,-1 0 0,1-1 0,0 1 1,0 0-1,0-1 0,-1 1 0,1-1 0,0 0 0,-1 1 0,2-2 0,3-4-128,0 0 0,-1 0 0,0-1 0,7-12 0,-11 18 175,24-45-655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6.714"/>
    </inkml:context>
    <inkml:brush xml:id="br0">
      <inkml:brushProperty name="width" value="0.05" units="cm"/>
      <inkml:brushProperty name="height" value="0.05" units="cm"/>
    </inkml:brush>
  </inkml:definitions>
  <inkml:trace contextRef="#ctx0" brushRef="#br0">66 0 17764,'-5'8'989,"0"0"1,-1 0 0,-8 9 0,10-12-435,-1 0 0,1 0 1,0 0-1,0 1 0,1 0 1,0 0-1,-5 12 1,8-18-545,0 0 1,0 0-1,0 1 1,0-1-1,0 0 1,0 0-1,0 0 1,1 1-1,-1-1 1,0 0 0,0 0-1,0 1 1,0-1-1,1 0 1,-1 0-1,0 0 1,0 0-1,0 1 1,1-1-1,-1 0 1,0 0-1,0 0 1,0 0 0,1 0-1,-1 0 1,0 0-1,0 0 1,1 0-1,-1 0 1,0 1-1,0-1 1,1 0-1,-1 0 1,0-1-1,1 1 1,12 1-48,-11-1 30,9 1-63,0 1 0,0 0 0,0 0 1,0 2-1,0-1 0,-1 1 0,0 0 0,0 1 0,0 1 0,16 11 0,-22-14 71,0 0-1,0 1 0,0-1 1,0 1-1,-1 0 0,0 0 0,0 0 1,0 1-1,0-1 0,-1 1 0,3 5 1,-4-7 23,0 1 1,-1 0 0,1-1-1,0 1 1,-1 0 0,0-1-1,0 1 1,0 0 0,-1-1-1,1 1 1,-1 0 0,0-1 0,0 1-1,0-1 1,0 1 0,0-1-1,-3 5 1,2-6-53,1 1-1,-1 0 1,0 0 0,0-1-1,0 1 1,0-1 0,0 1-1,0-1 1,-1 0 0,1 0-1,-1 0 1,0 0 0,0 0-1,1-1 1,-1 1 0,-4 0-1,5-1 1,0-1 0,0 1 0,-1-1 0,1 0 0,0 0 0,-1 0 0,1 0 0,0 0 0,-1 0 0,1-1 0,0 1 0,-1-1 0,1 0 0,0 1 1,0-1-1,0 0 0,0-1 0,0 1 0,0 0 0,0 0 0,0-1 0,0 1 0,-1-3 0,-19-22-259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7.503"/>
    </inkml:context>
    <inkml:brush xml:id="br0">
      <inkml:brushProperty name="width" value="0.05" units="cm"/>
      <inkml:brushProperty name="height" value="0.05" units="cm"/>
    </inkml:brush>
  </inkml:definitions>
  <inkml:trace contextRef="#ctx0" brushRef="#br0">0 185 18052,'2'-4'1449,"0"5"-235,2 14 623,5 37 308,-5-30-1371,6 41 148,-3-19-635,1 0 1,2 0-1,27 75 0,-36-117-284,0 0 1,0 0-1,0 0 1,0-1 0,0 1-1,1 0 1,-1 0-1,0-1 1,1 1-1,1 1 1,-2-3-3,-1 0 0,1 1 0,-1-1 1,0 0-1,1 0 0,-1 0 0,1 1 0,-1-1 1,1 0-1,-1 0 0,1 0 0,-1 0 1,0 0-1,1 0 0,-1 0 0,1 0 0,-1 0 1,1 0-1,-1 0 0,1 0 0,-1 0 1,1-1-1,-1 1 0,0 0 0,1 0 0,-1 0 1,1-1-1,0 1 0,0-2 5,1 0 0,0-1 0,-1 1 1,0 0-1,1-1 0,-1 1 0,0 0 0,0-1 0,-1 1 0,1-1 0,0 0 0,-1 1 1,1-1-1,-1 1 0,0-4 0,1-25 56,-2-1 0,-1 1 0,-9-50 1,-31-93 243,32 139-149,-28-66 0,37 101-154,1 0-1,0 0 0,0 0 1,0 0-1,0 0 0,0 0 0,0 0 1,0 0-1,0 0 0,0 0 0,0 0 1,0 0-1,-1 0 0,1 0 0,0 0 1,0 0-1,0 0 0,0 0 0,0 0 1,0 0-1,0 0 0,0 0 1,0 0-1,0 0 0,-1 0 0,1 0 1,0 0-1,0 0 0,0 0 0,0 0 1,0 0-1,0 0 0,0 0 0,0 0 1,0 0-1,0 0 0,0 0 1,0 0-1,-1 0 0,3 12 6,7 20-15,16 41 0,-19-59 3,0 0-1,1 0 1,1-1-1,0 0 0,15 17 1,-22-28 12,1 0-1,0 0 1,0 0 0,0 0 0,0 0 0,1 0-1,-1-1 1,0 1 0,1-1 0,-1 1 0,1-1-1,0 0 1,-1 0 0,1 0 0,0-1 0,0 1 0,-1-1-1,1 1 1,0-1 0,5 0 0,-4-1 14,-1 0 0,1 0 0,-1 0 0,1 0 1,-1-1-1,0 0 0,1 1 0,-1-1 0,0 0 1,0-1-1,0 1 0,-1 0 0,1-1 0,0 0 0,3-5 1,5-8 79,0-1 1,-1 0-1,0 0 1,-2-1-1,0-1 1,5-19-1,-5 14 54,-2-1 0,0-1-1,3-42 1,-10 79-152,-5 187 3,7-153-15,2 0 1,11 60-1,-13-103 8,1 10 0,1 0 0,7 18 1,-10-28-1,1 0 1,0 0-1,0 0 1,-1 0-1,2 0 1,-1 0-1,0-1 1,0 1 0,0 0-1,1-1 1,-1 1-1,1-1 1,-1 0-1,1 1 1,0-1-1,0 0 1,-1 0-1,1 0 1,0 0 0,0 0-1,0 0 1,3 0-1,-3-1 1,0 0-1,0 0 0,0-1 1,-1 1-1,1-1 0,0 1 1,0-1-1,0 0 0,-1 0 1,1 1-1,0-1 1,-1 0-1,1-1 0,0 1 1,-1 0-1,0 0 0,1-1 1,-1 1-1,0-1 0,0 1 1,1-1-1,0-2 1,22-41 16,-24 44-16,10-25 8,-1 0 0,-1 0 0,-1-1 0,-1 0 0,-2 0 0,1-31 0,-5 53-25,0 7-2,-3 19-19,-2 33-54,5-35 30,-1-7-123,0 0-1,1 0 1,1-1-1,0 1 0,0 0 1,1 0-1,7 19 1,-9-30 94,0 0 1,1 0 0,-1 0 0,1-1 0,-1 1 0,0 0 0,1 0-1,0-1 1,-1 1 0,1 0 0,-1-1 0,1 1 0,0 0 0,-1-1 0,1 1-1,0-1 1,1 1 0,-2-1 41,1 0 0,-1 0 0,1 0 0,-1 0 0,1 0-1,-1 0 1,1 0 0,-1 0 0,1 0 0,-1 0 0,1-1 0,-1 1 0,1 0 0,-1 0 0,1 0-1,-1-1 1,1 1 0,-1 0 0,0-1 0,1 1 0,-1 0 0,1-1 0,1-3-118,1 1 0,-1-1 1,1 0-1,-1 0 1,-1 0-1,3-4 0,8-29-722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7.957"/>
    </inkml:context>
    <inkml:brush xml:id="br0">
      <inkml:brushProperty name="width" value="0.05" units="cm"/>
      <inkml:brushProperty name="height" value="0.05" units="cm"/>
    </inkml:brush>
  </inkml:definitions>
  <inkml:trace contextRef="#ctx0" brushRef="#br0">20 1 19316,'-1'23'2771,"-8"42"0,0 12-710,8-36-1858,3-1 1,1 1-1,2 0 1,2-1-1,20 68 0,-27-107-203,3 8 15,0-1 1,0 1-1,0-1 1,7 10-1,-10-17-10,1 0-1,-1 0 1,1 0 0,-1 0-1,1 0 1,-1-1 0,1 1-1,0 0 1,-1 0 0,1-1-1,0 1 1,0 0 0,-1-1-1,1 1 1,0-1 0,0 1-1,0-1 1,0 1 0,0-1-1,0 0 1,0 0 0,0 1-1,0-1 1,0 0 0,0 0-1,0 0 1,0 0 0,0 0-1,0 0 1,0 0 0,0 0-1,0 0 1,0-1 0,0 1-1,-1 0 1,1-1 0,0 1-1,0-1 1,0 1 0,0-1-1,0 1 1,-1-1 0,1 1-1,0-1 1,0 0 0,-1 0-1,1 1 1,0-1 0,-1 0-1,2-1 1,4-8 48,0 0 1,0 0-1,-1-1 0,0 1 1,-1-1-1,0 0 1,-1 0-1,4-23 0,-1 8 59,67-345 651,-73 359-3485,-6 25 931,-6 27 216,3-9 355</inkml:trace>
  <inkml:trace contextRef="#ctx0" brushRef="#br0" timeOffset="1">209 445 19204,'19'24'1937,"-2"-9"-1289,2-2-232,-4-8 608,0-2-544,-4-6-136,-2-7-136,-2-8-320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8.520"/>
    </inkml:context>
    <inkml:brush xml:id="br0">
      <inkml:brushProperty name="width" value="0.05" units="cm"/>
      <inkml:brushProperty name="height" value="0.05" units="cm"/>
    </inkml:brush>
  </inkml:definitions>
  <inkml:trace contextRef="#ctx0" brushRef="#br0">16 120 19308,'-2'66'2801,"0"-43"-2238,1-1 0,1 1 0,2 0 0,0 0 0,1 0 0,7 25 0,-5-39-250,-2-16-107,-2-16-29,-4-6 22,-13-50 0,-1-7-120,17 87-92,1 0 0,0 0 0,0-1 0,0 1 0,-1 0 1,1 0-1,0 0 0,0-1 0,0 1 0,0-1 0,0 1 0,0-1 0,0 1 0,1-1 0,-1 1 0,0-1 0,0 0 0,0 0 0,0 1 1,1-1-1,1 0 0,0 0-201,1 1 1,0-1 0,0 0 0,-1 0 0,1 0 0,0-1 0,5 0-1,10-8-1027,-1 0 0,0 0 0,0-2 0,24-19 0,-10 8-393,73-51-1381,-104 73 3079,-1-1 0,0 1 1,1 0-1,-1-1 0,1 1 0,-1 0 1,1 0-1,-1-1 0,1 1 0,-1 0 0,1 0 1,-1 0-1,1 0 0,-1 0 0,1 0 0,-1-1 1,1 1-1,-1 0 0,1 1 0,-1-1 0,2 0 1,-2 9 1309,-14 26 963,6-17-1358,4-6-358,1 1 1,0 0-1,1 0 0,-1 23 1,2-32-528,1 0 0,0 0 0,0 0 0,1 0 0,-1 0 0,1 0 0,0 0 0,0 0 0,0 0 0,0 0-1,1-1 1,-1 1 0,1 0 0,0-1 0,0 0 0,1 1 0,-1-1 0,1 0 0,4 5 0,-5-7-66,0 0 0,0 0 0,0-1 0,0 1 0,1 0 0,-1-1 0,0 1 0,0-1 0,0 0 0,1 0 0,-1 0 0,0 0 0,0 0 0,0 0 0,1-1 0,-1 1 0,0-1 0,0 1 0,0-1 0,0 0 0,0 0 0,0 0 0,0 0 0,0 0 0,0 0 0,0-1 0,-1 1 0,1-1 0,2-2 0,4-3 87,-1 0-1,0-1 0,0 0 0,11-17 0,-14 18-20,-1 1 0,1-1-1,-1 0 1,0 0 0,-1 0-1,0 0 1,0 0 0,0-1 0,-1 1-1,0-1 1,-1-10 0,0 15-65,0 1 0,0-1 0,-1 0 0,1 1 0,-1-1 0,0 1 0,1-1 1,-1 1-1,0 0 0,-1-1 0,1 1 0,0 0 0,-1 0 0,1-1 0,-1 1 0,0 0 0,0 1 1,0-1-1,0 0 0,0 1 0,0-1 0,0 1 0,0-1 0,0 1 0,-1 0 0,1 0 1,-1 0-1,1 0 0,-1 0 0,1 1 0,-1-1 0,1 1 0,-1 0 0,0 0 0,-3 0 1,-2 0-126,0 0 1,0 1 0,1 1 0,-1-1 0,0 1-1,0 0 1,1 1 0,-14 6 0,-7 2-606,18-10 397,2-1-120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9.778"/>
    </inkml:context>
    <inkml:brush xml:id="br0">
      <inkml:brushProperty name="width" value="0.05" units="cm"/>
      <inkml:brushProperty name="height" value="0.05" units="cm"/>
    </inkml:brush>
  </inkml:definitions>
  <inkml:trace contextRef="#ctx0" brushRef="#br0">16 1 15339,'2'0'488,"0"1"-1,0-1 1,0 0 0,0 1-1,0 0 1,0 0-1,0-1 1,0 1 0,0 0-1,-1 1 1,3 0-1,9 5 1081,-6-4-1319,0 0-1,0 1 1,-1 0 0,1 0-1,-1 0 1,0 0-1,0 1 1,8 9 0,-12-11-235,1 0 0,-1 0 0,0 1 0,0-1 0,0 1 0,-1-1 1,1 1-1,-1 0 0,0-1 0,0 1 0,0 0 0,-1 0 0,1 0 0,-1 0 1,0 0-1,0 0 0,0 0 0,-1 5 0,-2 6-11,-1 0-1,0-1 1,-1 1 0,-1-1-1,-13 25 1,-46 64-1335,40-65-9,17-25 925,7-10-154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47.795"/>
    </inkml:context>
    <inkml:brush xml:id="br0">
      <inkml:brushProperty name="width" value="0.05" units="cm"/>
      <inkml:brushProperty name="height" value="0.05" units="cm"/>
    </inkml:brush>
  </inkml:definitions>
  <inkml:trace contextRef="#ctx0" brushRef="#br0">21 0 17580,'-1'0'82,"1"0"1,-1 1 0,1-1 0,-1 0-1,0 0 1,1 1 0,-1-1-1,1 0 1,-1 1 0,1-1-1,-1 1 1,1-1 0,0 1-1,-1-1 1,1 1 0,0-1-1,-1 1 1,1-1 0,0 1 0,-1-1-1,1 1 1,0 0 0,0-1-1,0 1 1,-1 0 0,-3 18-32,4-16 127,-3 17 167,1 1-1,2-1 1,0 1 0,4 32 0,21 85-337,-14-86 80,75 551-218,-79-470-1443,-7-130 1554,0-3 9,1 0 0,-1 1 0,0-1 0,0 0 0,0 1 0,0-1 0,0 0 0,0 1 1,0-1-1,0 0 0,0 1 0,0-1 0,0 0 0,0 1 0,0-1 0,0 0 0,0 1 0,0-1 0,0 0 0,0 1 0,0-1 0,0 0 1,-1 1-1,1-1 0,0 0 0,0 0 0,0 1 0,-1-1 0,1 0 0,0 0 0,0 1 0,-1-1 0,1 0 0,0 0 0,0 0 0,-1 1 1,1-1-1,0 0 0,-1 0 0,1 0 0,0 0 0,-1 0 0,1 0 0,0 1 0,-1-1 0,-7-5-402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48.222"/>
    </inkml:context>
    <inkml:brush xml:id="br0">
      <inkml:brushProperty name="width" value="0.05" units="cm"/>
      <inkml:brushProperty name="height" value="0.05" units="cm"/>
    </inkml:brush>
  </inkml:definitions>
  <inkml:trace contextRef="#ctx0" brushRef="#br0">156 884 11859,'-52'-77'1635,"-47"-79"3235,98 155-4782,1 0 1,-1 0-1,1 0 0,-1 0 1,1 0-1,-1 0 1,1-1-1,0 1 0,0 0 1,-1 0-1,1 0 0,0 0 1,0 0-1,0-1 1,0 1-1,1-2 0,-1 2-43,1 1 0,-1-1 0,0 0-1,1 1 1,-1-1 0,1 1 0,-1-1 0,1 1-1,-1-1 1,1 1 0,-1-1 0,1 1-1,0 0 1,-1-1 0,1 1 0,0 0 0,-1-1-1,1 1 1,0 0 0,0 0 0,6-1 80,-1 0 1,1 1-1,-1 0 1,1 0-1,6 1 0,4 1-45,-4-2-35,0 0 0,0-1 0,0 0 0,0-1 0,18-5 0,-25 5-7,-1 0 1,1 0-1,0-1 0,-1 0 0,1 0 1,-1 0-1,0-1 0,0 0 0,0 0 1,0 0-1,-1-1 0,0 1 1,7-10-1,-3 0 77,1-1 1,-2 0 0,0-1-1,-1 0 1,-1 0-1,0 0 1,-1 0-1,4-34 1,-4-11 298,-2-68 0,-3 100-304,-10-120 182,9 137-279,1 12-14,2 18-17,4 5-20,1-2-1,1 1 1,0-1 0,2 0-1,1 0 1,0-1 0,20 28-1,-23-38-79,1-1-1,-1 0 1,2-1-1,-1 0 1,1 0 0,0-1-1,1 0 1,0-1-1,0 0 1,0 0-1,1-1 1,-1 0-1,1-1 1,1 0 0,-1-1-1,15 2 1,25-3-226,-2-5-120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49.682"/>
    </inkml:context>
    <inkml:brush xml:id="br0">
      <inkml:brushProperty name="width" value="0.05" units="cm"/>
      <inkml:brushProperty name="height" value="0.05" units="cm"/>
    </inkml:brush>
  </inkml:definitions>
  <inkml:trace contextRef="#ctx0" brushRef="#br0">6 202 18988,'-1'-3'234,"-2"-22"844,2 18-558,2 11 21,129 501 2490,-123-480-2987,2-1 1,16 34-1,-24-57-44,0 1 0,0 0 0,0 0 0,0-1 0,0 1 0,0-1 0,1 1 0,-1-1 0,0 1 0,1-1 0,-1 0 0,1 1 0,0-1 0,-1 0 0,1 0 0,0 0 0,3 1 0,-4-2-5,0 0 0,1 0 0,-1 0 0,0-1 0,0 1 0,0 0 0,1 0 0,-1-1 0,0 1 0,0-1 0,0 1 0,0-1 0,0 1 0,0-1 0,0 0 0,0 1 0,0-1 0,0 0 0,0 0 0,-1 0 0,2-1 0,4-6-44,-1-1-1,0 1 1,-1-1-1,0 0 1,6-17-1,10-49-272,-4-1-1,11-115 0,-20 137 191,10-156-309,-9 105 385,-5 88 83,-1 24 22,3 26 33,-5-29-80,34 262 436,-21-191-190,34 109 1,-44-177-240,-1 2-14,1 1 1,0-1 0,0 0-1,1 0 1,0 0 0,1-1-1,0 0 1,0 1 0,1-2-1,11 14 1,-16-21-19,0 1-1,-1 0 1,1-1-1,0 1 1,0-1-1,-1 1 1,1-1-1,0 1 1,0-1-1,0 1 1,-1-1-1,1 0 1,0 1 0,0-1-1,0 0 1,0 0-1,0 0 1,0 0-1,1 0 1,-1 0-13,-1 0-1,1-1 1,-1 1 0,1 0 0,-1-1 0,1 1 0,-1-1 0,0 1-1,1 0 1,-1-1 0,1 1 0,-1-1 0,0 1 0,0-1-1,1 1 1,-1-1 0,0 1 0,0-1 0,0 1 0,0-1-1,0 0 1,1 1 0,-1-2 0,0-1-126,0-1-1,0 0 1,0 0 0,-1 0-1,0 0 1,1 1 0,-1-1-1,-3-7 1,-3-2-117,0 1-1,-1-1 1,0 1-1,-1 1 1,-1-1-1,0 2 1,0-1-1,-17-12 1,-3 0 265,0 2 0,-40-21 1,66 40 68,-9-6 323,0 1 0,-1 1 0,0 0 0,-25-7 0,39 13-352,0-1-1,0 1 1,0 0-1,-1 0 0,1 0 1,0 0-1,0 0 1,-1 0-1,1-1 1,0 1-1,0 0 0,0 0 1,-1 0-1,1 0 1,0 0-1,0 0 1,-1 0-1,1 0 0,0 0 1,0 0-1,-1 0 1,1 0-1,0 0 1,0 0-1,-1 0 0,1 1 1,0-1-1,0 0 1,0 0-1,-1 0 1,1 0-1,0 0 0,0 0 1,0 1-1,-1-1 1,1 0-1,0 0 1,0 0-1,0 1 0,0-1 1,-1 0-1,1 0 1,8 10 525,20 10-165,-16-16-595,0 0-1,-1 0 1,2-1-1,-1-1 1,0 0-1,0-1 1,1 0-1,-1-1 1,22-2-1,0-3-355,0-1-1,43-14 1,-17 1-279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0.208"/>
    </inkml:context>
    <inkml:brush xml:id="br0">
      <inkml:brushProperty name="width" value="0.05" units="cm"/>
      <inkml:brushProperty name="height" value="0.05" units="cm"/>
    </inkml:brush>
  </inkml:definitions>
  <inkml:trace contextRef="#ctx0" brushRef="#br0">105 108 12635,'0'0'63,"0"0"0,0 0 0,0 0 0,1 0-1,-1 0 1,0 0 0,0 0 0,0 0 0,1 0 0,-1 0 0,0 0 0,0 0 0,0 0 0,1 0 0,-1 0 0,0 0 0,0 0 0,0 0 0,1 1 0,-1-1 0,0 0 0,0 0 0,0 0 0,0 0-1,0 0 1,1 0 0,-1 1 0,0-1 0,0 0 0,0 0 0,0 0 0,0 0 0,0 1 0,0-1 0,1 0 0,-1 0 0,0 1 0,-5 8 1629,-21 16 431,8-7-702,8-6-880,1 0 1,1 1-1,-11 20 0,17-28-478,-1-1 0,1 1 0,0 0 0,1 0-1,-1 0 1,1 0 0,0 0 0,1 0 0,-1 1-1,1-1 1,0 0 0,0 0 0,2 10 0,-2-14-53,0 1 0,1 0 0,0-1 0,-1 1 1,1-1-1,0 0 0,0 1 0,0-1 0,0 1 0,0-1 1,0 0-1,0 0 0,0 0 0,0 0 0,1 0 1,-1 0-1,1 0 0,-1 0 0,0 0 0,1 0 0,-1-1 1,1 1-1,0-1 0,-1 1 0,1-1 0,-1 0 1,1 1-1,0-1 0,-1 0 0,1 0 0,0 0 0,-1 0 1,3-1-1,2 0 46,1 0 0,-1-1 0,0 0 0,0 0 0,0 0 0,0-1 0,8-4 0,1-3 132,0 0-1,-1 0 1,-1-2-1,0 0 0,20-22 1,-25 23-8,1 0 1,-1 0-1,-1-1 0,0 0 1,-1 0-1,0-1 0,7-23 1,-11 32-98,-2 2-58,1 1-1,-1 0 0,1-1 0,-1 1 1,0-1-1,1 1 0,-1 0 0,0-1 1,0 1-1,0-1 0,0 1 0,0-1 1,0 1-1,0 0 0,-1-1 0,1 1 1,-2-3-1,2 4-18,0 0 0,-1 1 0,1-1 0,-1 0 1,1 0-1,0 1 0,-1-1 0,1 0 0,0 1 0,-1-1 0,1 1 1,0-1-1,0 0 0,-1 1 0,1-1 0,0 1 0,0-1 0,0 1 1,0-1-1,-1 1 0,1-1 0,0 1 0,0-1 0,0 1 0,0-1 1,0 1-1,0-1 0,0 1 0,-3 20 27,3-9-34,0 1 0,1 0 1,3 18-1,-4-26-6,1-1 0,0 0 0,0 1 0,1-1 0,-1 0 0,1 0 0,0 1-1,0-1 1,1-1 0,-1 1 0,1 0 0,-1-1 0,6 5 0,-8-7 8,1 0 0,0-1-1,0 1 1,0-1 0,0 1-1,0-1 1,1 1 0,-1-1-1,0 0 1,0 0 0,0 1-1,0-1 1,0 0 0,0 0-1,1 0 1,-1 0 0,0 0-1,0 0 1,0-1 0,0 1-1,0 0 1,0 0 0,1-1-1,-1 1 1,0-1 0,0 1-1,0-1 1,0 1 0,0-1-1,-1 0 1,1 0 0,0 1-1,0-1 1,0 0 0,0 0-1,0-1 1,4-5 7,0 1 0,0-1 0,6-14 1,-10 19-7,14-30 45,-2 0 0,17-67-1,-30 99-46,0 0 0,0 0-1,0 0 1,0 0 0,0 0 0,0 0-1,0 0 1,0 0 0,1 0-1,-1 0 1,0 0 0,0 0 0,0 0-1,0 0 1,0 0 0,0 1 0,0-1-1,0 0 1,0 0 0,0 0-1,0 0 1,0 0 0,0 0 0,0 0-1,1 0 1,-1 0 0,0 0-1,0 0 1,0 0 0,0-1 0,0 1-1,0 0 1,0 0 0,0 0 0,0 0-1,0 0 1,0 0 0,0 0-1,0 0 1,0 0 0,0 0 0,0 0-1,1 0 1,-1 0 0,0 0 0,0 0-1,0 0 1,0 0 0,0 0-1,0 0 1,0 0 0,0-1 0,3 13-12,1 17 18,-3-8 14,5 51-27,-5-67 3,0 1 1,0 0-1,1-1 1,0 0-1,0 1 1,0-1-1,0 0 1,1 0-1,5 8 1,-8-13 3,1 1 1,-1 0-1,1-1 1,-1 1-1,1-1 1,-1 1 0,1-1-1,-1 0 1,1 1-1,0-1 1,-1 1-1,1-1 1,0 0 0,-1 0-1,1 1 1,0-1-1,-1 0 1,1 0-1,0 0 1,-1 0 0,1 0-1,0 0 1,0 0-1,-1 0 1,1 0 0,1 0-1,-1-1 1,0 1-1,1-1 1,-1 0-1,0 1 1,0-1 0,1 0-1,-1 0 1,0 0-1,0 0 1,0 0-1,2-3 1,2-3 2,-1-1 0,0 1 0,5-12 0,1-10-110,-1 0 0,-1 0 0,4-31 0,-6 25-885,-7 81-2002,1-37 2585,2 17-374</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0.583"/>
    </inkml:context>
    <inkml:brush xml:id="br0">
      <inkml:brushProperty name="width" value="0.05" units="cm"/>
      <inkml:brushProperty name="height" value="0.05" units="cm"/>
    </inkml:brush>
  </inkml:definitions>
  <inkml:trace contextRef="#ctx0" brushRef="#br0">39 0 18068,'-18'57'1770,"14"-47"-1538,0 0 0,1 0 0,0 1-1,1-1 1,-2 21 0,4-30-220,0 1 1,0-1-1,0 0 1,0 0-1,0 0 1,0 0 0,0 0-1,1 1 1,-1-1-1,0 0 1,1 0-1,-1 0 1,1 0 0,-1 0-1,1 0 1,0 0-1,-1 0 1,1 0-1,0 0 1,0-1 0,0 1-1,-1 0 1,1 0-1,0-1 1,0 1-1,0 0 1,0-1 0,2 1-1,1 0-18,0 0-1,1 0 1,-1 0-1,0-1 1,1 0 0,4 0-1,16 1-2,-15 2 13,-1 0 0,0 0 0,0 1 0,-1 0 0,1 0 0,-1 1 1,0 0-1,0 0 0,0 1 0,10 10 0,-13-12 34,0 1 0,-1 0 0,1 0 0,-1 1 0,0-1 0,0 1 0,-1 0 0,1 0 0,-2 0 0,1 0-1,0 1 1,-1-1 0,0 1 0,-1 0 0,2 8 0,-3-12-8,0-1 1,0 0-1,0 1 0,-1-1 0,1 0 0,-1 1 0,1-1 0,-1 0 0,0 1 0,0-1 0,0 0 0,0 0 0,0 0 0,0 0 0,-1 0 0,1 0 0,0 0 1,-3 1-1,1 0-8,0-1 0,0 0 0,0 0 0,-1 0 0,1 0 1,-1 0-1,1-1 0,-1 0 0,1 0 0,-7 1 1,1 0-1,1-1 1,-1-1-1,0 1 1,0-2 0,0 1-1,0-1 1,0 0 0,0-1-1,-8-3 1,-28-15 37</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1.033"/>
    </inkml:context>
    <inkml:brush xml:id="br0">
      <inkml:brushProperty name="width" value="0.05" units="cm"/>
      <inkml:brushProperty name="height" value="0.05" units="cm"/>
    </inkml:brush>
  </inkml:definitions>
  <inkml:trace contextRef="#ctx0" brushRef="#br0">37 1 18124,'-3'1'136,"1"1"0,0 0 0,0 1 1,0-1-1,0 0 0,0 1 0,0-1 0,1 1 1,-1-1-1,1 1 0,0 0 0,0-1 0,0 1 1,0 0-1,0 0 0,1 0 0,-1 4 0,-6 59 742,7-57-524,-2 40 136,2 0-1,2-1 1,3 1-1,1-1 1,3 0-1,15 47 0,-23-92-470,1 6 73,1-1 1,1 1-1,7 14 1,-10-21-74,0-1 0,-1 0 0,1 1 0,0-1 1,0 0-1,0 0 0,0 0 0,0 1 0,0-1 0,0 0 0,0 0 1,1-1-1,-1 1 0,0 0 0,1 0 0,-1-1 0,0 1 0,1 0 1,-1-1-1,1 1 0,-1-1 0,1 0 0,-1 0 0,1 1 0,-1-1 1,1 0-1,-1 0 0,1 0 0,-1-1 0,1 1 0,-1 0 0,2-1 1,3-3 25,0 0 1,-1 0 0,1-1 0,-1 0 0,0 0 0,-1 0-1,1 0 1,-1-1 0,0 0 0,3-7 0,49-86 329,-41 69-248,1 0 1,2 2-1,30-40 0,-46 66-125,0 0 1,0-1 0,0 1-1,0 0 1,1 1-1,-1-1 1,0 0-1,1 1 1,-1-1-1,5-1 1,-6 3-3,1 0 1,-1 0-1,0 0 0,0 0 0,0 0 0,0 0 1,0 0-1,0 0 0,1 0 0,-1 1 1,0-1-1,0 0 0,0 1 0,0-1 1,0 1-1,0 0 0,0-1 0,0 1 1,0 0-1,0-1 0,-1 1 0,1 0 1,0 0-1,0 0 0,-1 0 0,1-1 1,0 1-1,-1 0 0,1 0 0,-1 1 1,1 0-1,5 11-65,0 1 1,-1 0-1,-1 1 1,0-1-1,-1 1 1,1 17-1,10 40-1493,-14-70 1451,1 0-1,-1 0 1,1 0-1,0 0 1,0 0-1,-1-1 1,1 1-1,0 0 1,1 0-1,-1-1 1,3 4-1,-3-5 78,0 1 0,-1-1 0,1 0 0,0 0 0,0 0 0,0 0 0,0 0 0,0 0 0,0 0 0,0 0 0,0 0 0,0 0 0,-1 0 0,1-1 0,0 1 0,0 0-1,0 0 1,0-1 0,0 1 0,-1-1 0,1 1 0,0-1 0,0 1 0,-1-1 0,1 0 0,0 1 0,-1-1 0,1 0 0,-1 1 0,1-1 0,0-1 0,22-25-694</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1.873"/>
    </inkml:context>
    <inkml:brush xml:id="br0">
      <inkml:brushProperty name="width" value="0.05" units="cm"/>
      <inkml:brushProperty name="height" value="0.05" units="cm"/>
    </inkml:brush>
  </inkml:definitions>
  <inkml:trace contextRef="#ctx0" brushRef="#br0">73 527 17876,'-11'20'751,"0"-1"0,1 2 1,2-1-1,0 1 0,1 0 1,1 1-1,-5 38 0,11-34-343,0-26-403,0 1 0,0-1 0,0 0 0,0 1 0,0-1-1,0 1 1,0-1 0,0 0 0,0 1 0,0-1 0,0 1 0,0-1 0,0 0 0,0 1 0,1-1 0,-1 1 0,0-1 0,0 0 0,0 1-1,1-1 1,-1 0 0,0 1 0,0-1 0,1 0 0,-1 1 0,0-1 0,1 0 0,-1 0 0,0 0 0,1 1 0,-1-1 0,1 0 0,-1 0 0,0 0-1,1 0 1,-1 1 0,0-1 0,1 0 0,-1 0 0,1 0 0,-1 0 0,1 0 0,-1 0 0,0 0 0,1 0 0,-1 0 0,1 0 0,-1-1 0,0 1-1,1 0 1,-1 0 0,0 0 0,1 0 0,-1-1 0,1 1 0,-1 0 0,1-1 0,5-4-12,0-1 0,-1 0 1,0 0-1,0 0 0,0-1 0,0 0 1,-1 0-1,6-15 0,23-65-88,-33 85 94,8-24-16,-6 17 13,0 0 1,1 0-1,6-12 1,-9 22 3,0-1 0,1 0 0,-1 0-1,0 0 1,1 1 0,-1-1 0,0 0 0,1 1 0,-1-1 0,0 0 0,0 0-1,1 1 1,-1-1 0,0 1 0,0-1 0,0 0 0,1 1 0,-1-1 0,0 0-1,0 1 1,0-1 0,0 1 0,0-1 0,0 0 0,0 1 0,0-1 0,0 1-1,0-1 1,0 1 0,0-1 0,0 1 0,3 19-12,0 4 1,9 51-27,-11-67 32,1 0-1,0-1 1,1 1 0,0-1-1,0 0 1,9 14 0,-12-20 5,1 0 1,0 0 0,0 0 0,-1 0-1,1 0 1,0 0 0,0 0 0,0 0-1,0 0 1,0-1 0,0 1 0,0 0-1,0-1 1,1 1 0,-1-1 0,0 1 0,0-1-1,0 1 1,1-1 0,-1 0 0,0 0-1,0 0 1,1 1 0,-1-1 0,0-1-1,1 1 1,-1 0 0,0 0 0,0 0 0,1-1-1,-1 1 1,0 0 0,0-1 0,0 1-1,0-1 1,1 0 0,-1 1 0,0-1-1,1-1 1,4-2 11,-1-1-1,-1 0 1,1 0-1,-1 0 1,0 0-1,5-9 1,7-13 58,-2 0 0,-1-2 0,-1 1 0,-2-2 0,13-52 1,-13 27 66,-2 1 1,2-77 0,-10 121-124,1 6-7,-1-1-1,0 0 0,0 1 0,0-1 0,0 0 1,-1 0-1,0 1 0,0-1 0,0 1 1,-4-8-1,5 11-6,0 1 1,0 0-1,0 0 1,0-1-1,0 1 1,-1 0-1,1 0 1,0-1-1,0 1 1,0 0-1,0 0 1,-1 0 0,1-1-1,0 1 1,0 0-1,0 0 1,-1 0-1,1 0 1,0 0-1,0 0 1,-1-1-1,1 1 1,0 0-1,0 0 1,-1 0-1,1 0 1,0 0-1,0 0 1,-1 0-1,1 0 1,0 0-1,0 0 1,-1 0-1,1 0 1,0 0 0,0 0-1,-1 0 1,1 0-1,0 1 1,0-1-1,-1 0 1,1 0-1,0 0 1,0 0-1,-1 0 1,1 1-1,0-1 1,0 0-1,0 0 1,0 0-1,-1 1 1,1-1-1,0 0 1,0 0-1,0 0 1,0 1-1,0-1 1,-1 1 0,-7 16-27,-2 21 3,0 0 0,3 0 1,1 1-1,2 0 0,2 76 0,2-102 26,1-1-1,0 0 1,1 0-1,1 0 0,7 22 1,-9-30-1,0-1 1,1 0 0,0 1 0,-1-1 0,1 0-1,0 0 1,1 0 0,-1 0 0,0-1-1,1 1 1,0-1 0,-1 1 0,1-1-1,0 0 1,0 0 0,0 0 0,1 0-1,-1-1 1,0 1 0,1-1 0,-1 0-1,1 0 1,5 1 0,-1-2 1,-1 0-1,1 0 1,0-1-1,0 0 1,-1-1-1,1 1 1,-1-2-1,1 1 1,-1-1-1,0 0 1,0 0-1,0-1 1,0 0-1,-1 0 1,1-1-1,9-9 1,-2 1 3,0 0 1,-2-1 0,1 0-1,-2-1 1,19-31 0,-17 20 3,-1 0 1,-1-1 0,-1 0-1,-1 0 1,7-40 0,-10 26 11,-1-1 0,-2-1 1,-2-42-1,-1 72-14,0 9-6,1 1-1,-1 0 0,0 0 1,-1-1-1,1 1 1,0 0-1,-1 0 1,0-1-1,0 1 0,0 0 1,0 0-1,-2-4 1,3 7-2,0 0 0,0 0 0,-1 0 0,1 0 0,0-1 0,0 1 0,0 0 0,0 0 0,0 0 0,0 0 0,-1 0 0,1 0 1,0-1-1,0 1 0,0 0 0,0 0 0,0 0 0,-1 0 0,1 0 0,0 0 0,0 0 0,0 0 0,0 0 0,-1 0 0,1 0 0,0 0 0,0 0 0,0 0 0,-1 0 0,1 0 1,0 0-1,0 0 0,0 0 0,0 0 0,-1 0 0,1 0 0,0 0 0,0 0 0,0 0 0,0 0 0,-1 0 0,1 1 0,0-1 0,0 0 0,0 0 0,0 0 0,0 0 1,-1 0-1,1 0 0,0 1 0,0-1 0,0 0 0,0 0 0,0 0 0,0 0 0,0 1 0,0-1 0,0 0 0,0 0 0,0 0 0,0 1 0,0-1 0,-5 15-3,5-15 3,-5 33-14,2 0 1,1 1 0,2-1-1,1 0 1,10 61 0,-11-94 13,4 27-11,1-1 1,14 42-1,-17-62 11,0 0 0,0-1 0,1 1 0,0-1 0,0 1 0,0-1 0,0 0-1,1 0 1,0 0 0,0-1 0,1 1 0,-1-1 0,1 0 0,0 0 0,0-1 0,0 1 0,9 3-1,-12-6 3,0 0 0,1 0-1,-1-1 1,0 1-1,1-1 1,-1 0-1,1 0 1,-1 0 0,0 0-1,1 0 1,-1 0-1,1 0 1,-1-1 0,0 0-1,1 1 1,-1-1-1,3-1 1,-4 1-4,-1 1 0,1-1 0,0 1-1,-1-1 1,1 1 0,0-1 0,-1 1 0,1-1 0,-1 0 0,1 1 0,-1-1-1,1 0 1,-1 0 0,0 1 0,1-1 0,-1 0 0,0 0 0,0 1 0,1-1-1,-1-1 1,0 0-10,0 1 0,0-1 0,-1 1 0,1-1-1,0 0 1,-1 1 0,1-1 0,-1 1 0,0-1 0,1 1-1,-1 0 1,0-1 0,0 1 0,-1-2 0,-9-9-204,0 1 0,-1 0 0,0 0 0,-1 1 0,0 1 0,-1 0 0,0 1 0,0 1 0,-22-9 1,30 13 245,0 1 0,0 0 1,0 0-1,-1 1 0,1-1 1,0 2-1,-11-2 0,17 2-18,0 0 0,0 0 0,-1 0 0,1 0-1,0 0 1,0 0 0,0 0 0,-1 0 0,1 0 0,0 0 0,0 0-1,0 0 1,-1 0 0,1 0 0,0 0 0,0 0 0,0 0-1,0 0 1,-1 0 0,1 0 0,0 0 0,0 0 0,0 0-1,-1 0 1,1 0 0,0 0 0,0 0 0,0 0 0,0 1 0,-1-1-1,1 0 1,0 0 0,0 0 0,0 0 0,0 0 0,0 1-1,0-1 1,0 0 0,-1 0 0,1 0 0,0 0 0,0 1-1,0-1 1,0 0 0,0 0 0,0 0 0,0 1 0,0-1 0,0 0-1,0 0 1,0 0 0,0 1 0,0-1 0,11 8 629,-4-6-515,0-1 0,0 1 0,1-1 0,-1 0 0,0-1 1,0 0-1,1 0 0,13-2 0,0-2-90,37-11-1,-45 12 18,1-2 0,-1 0 0,0 0-1,0-1 1,-1-1 0,0 0 0,0-1-1,0 0 1,-1-1 0,13-13 0,3-9-21</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2.333"/>
    </inkml:context>
    <inkml:brush xml:id="br0">
      <inkml:brushProperty name="width" value="0.05" units="cm"/>
      <inkml:brushProperty name="height" value="0.05" units="cm"/>
    </inkml:brush>
  </inkml:definitions>
  <inkml:trace contextRef="#ctx0" brushRef="#br0">52 1 17724,'-25'50'3143,"18"-39"-2046,1 1 1,-7 18 0,13-30-1086,0 0 0,0 1 0,1-1-1,-1 0 1,0 0 0,0 0 0,1 0 0,-1 1 0,0-1 0,0 0 0,1 0 0,-1 0 0,0 0-1,0 0 1,1 0 0,-1 0 0,0 0 0,1 0 0,-1 0 0,0 0 0,0 0 0,1 0 0,-1 0-1,0 0 1,1 0 0,-1 0 0,0 0 0,0-1 0,1 1 0,-1 0 0,0 0 0,0 0 0,0 0-1,1 0 1,-1-1 0,0 1 0,1 0 0,17-8-137,-13 6 130,1 0-29,1 0-1,-1 0 1,1 0 0,0 1 0,0 0-1,0 1 1,-1-1 0,1 1-1,0 1 1,0-1 0,0 1 0,0 0-1,-1 1 1,1 0 0,-1 0-1,10 4 1,-12-4 18,1 0-1,-1 1 1,0 0-1,0 0 1,0 0-1,0 0 1,0 0-1,-1 1 1,0 0-1,0 0 1,0 0-1,0 0 1,0 0 0,-1 0-1,1 1 1,-1-1-1,-1 1 1,1 0-1,0 0 1,-1-1-1,0 1 1,0 0-1,0 8 1,-1-5 15,-1-1 0,0 0 1,0 0-1,0 0 0,-1 0 0,0 0 1,0 0-1,-1-1 0,0 1 1,0-1-1,0 1 0,-1-1 1,-9 11-1,10-13-47,0 0 0,0-1 0,0 1 0,-1-1 0,1 0 0,-1 0 0,0 0-1,0 0 1,0-1 0,0 0 0,-1 0 0,1 0 0,-1 0 0,1-1 0,-1 1 0,1-1 0,-1 0 0,0-1 0,0 1 0,1-1 0,-10 0 0,12-1 26,0 1 0,0 0 0,0-1-1,0 0 1,0 1 0,0-1 0,0 0 0,0 0 0,-2-1 0,-11-15-207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2.738"/>
    </inkml:context>
    <inkml:brush xml:id="br0">
      <inkml:brushProperty name="width" value="0.05" units="cm"/>
      <inkml:brushProperty name="height" value="0.05" units="cm"/>
    </inkml:brush>
  </inkml:definitions>
  <inkml:trace contextRef="#ctx0" brushRef="#br0">133 4 20260,'-30'29'1382,"12"-13"-809,1 1 1,-17 21 0,30-33-490,0 0 0,1 1 0,0-1-1,0 1 1,0-1 0,0 1 0,1 0 0,0 0 0,0 0 0,1 0-1,0 1 1,-1 11 0,2-16-83,-1-1 0,1 0 0,0 1 0,0-1 0,0 0 0,0 0 0,0 1 0,1-1 0,-1 0 0,0 0 0,0 1 0,1-1 0,-1 0 0,1 0 0,-1 1 0,1-1 0,0 0 0,-1 0 0,1 0 0,0 0 0,0 0 0,-1 0 0,1 0 1,0 0-1,0-1 0,0 1 0,0 0 0,1 0 0,-1-1 0,0 1 0,0-1 0,0 1 0,0-1 0,1 1 0,-1-1 0,0 0 0,0 1 0,1-1 0,-1 0 0,0 0 0,1 0 0,-1 0 0,0 0 0,0 0 0,1-1 0,-1 1 0,0 0 0,0-1 0,2 0 0,4-1-6,-1 0 0,0-1 0,1 0 0,-1 0 0,-1-1 1,1 1-1,0-1 0,6-6 0,-3 0 5,1 0 0,-1 0 0,-1-1 0,0 0 0,7-13 0,-12 19 11,0-1 0,-1 1-1,0 0 1,0-1-1,0 1 1,0-1-1,-1 1 1,0-1-1,0 0 1,0 1-1,-1-1 1,0 0 0,0 0-1,-2-9 1,2 14-5,0 0 0,0 0-1,0 0 1,0 0 0,-1 0 0,1 0 0,0 0 0,0 1 0,-1-1 0,1 0 0,-1 0 0,1 0 0,0 1 0,-1-1 0,1 0 0,-1 0 0,0 1 0,1-1 0,-1 0 0,0 1 0,1-1 0,-1 1 0,0-1 0,0 1-1,1-1 1,-1 1 0,0 0 0,0-1 0,0 1 0,0 0 0,1 0 0,-1-1 0,0 1 0,0 0 0,0 0 0,0 0 0,0 0 0,0 0 0,0 0 0,0 0 0,1 1 0,-1-1 0,0 0 0,0 0 0,0 1 0,0-1-1,1 1 1,-1-1 0,0 0 0,0 1 0,0 0 0,1-1 0,-2 2 0,-3 1 33,1 1 1,-1 0-1,1 1 0,-1-1 0,1 1 0,-4 7 1,4-7-43,1 1 1,0 0-1,0 0 0,0 0 1,1 1-1,-1-1 1,2 1-1,-1-1 1,1 1-1,0 0 0,0-1 1,1 1-1,0 8 1,0-16-13,0 1 1,0 0 0,0 0-1,1 0 1,-1-1 0,0 1 0,0 0-1,0 0 1,0 0 0,1 0-1,-1 0 1,0 0 0,0-1-1,0 1 1,1 0 0,-1 0-1,0 0 1,0 0 0,1 0-1,-1 0 1,0 0 0,0 0 0,0 0-1,1 0 1,-1 0 0,0 0-1,0 0 1,1 0 0,-1 0-1,0 0 1,0 0 0,0 0-1,1 0 1,-1 0 0,0 1-1,0-1 1,0 0 0,1 0 0,-1 0-1,0 0 1,0 0 0,0 1-1,0-1 1,1 0 0,-1 0-1,0 0 1,0 0 0,0 1-1,0-1 1,0 0 0,0 0-1,0 1 1,0-1 0,1 0 0,-1 0-1,0 0 1,0 1 0,10-22-190,-1-8-72</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3.158"/>
    </inkml:context>
    <inkml:brush xml:id="br0">
      <inkml:brushProperty name="width" value="0.05" units="cm"/>
      <inkml:brushProperty name="height" value="0.05" units="cm"/>
    </inkml:brush>
  </inkml:definitions>
  <inkml:trace contextRef="#ctx0" brushRef="#br0">47 105 17068,'-10'-6'1175,"-8"-3"1019,17 9-2112,1 0 0,-1 0 0,1 0 0,-1 0 0,1 1 0,-1-1 0,1 0 0,0 0 0,-1 1 0,1-1 0,-1 0 0,1 1 0,0-1 0,-1 0 0,1 1 0,0-1 0,-1 1 0,1-1 0,0 0 0,-1 1 0,1-1 0,0 1 0,0-1 0,0 1 0,0-1 0,-1 1 0,1-1 0,0 1 0,0-1 0,0 1 0,0-1 0,0 1 0,0-1 0,0 1 0,0-1 0,0 1 0,1 0 0,1 265 3188,-3-242-3162,0 165 550,2-184-644,0 0 0,0 0 1,0 0-1,0 0 1,4 7-1,-5-11-13,0-1 0,0 0 0,0 1 0,0-1 0,0 0 0,1 1 0,-1-1 0,0 0 1,0 1-1,0-1 0,1 0 0,-1 1 0,0-1 0,1 0 0,-1 0 0,0 1 0,0-1 0,1 0 0,-1 0 0,0 0 0,1 1 0,-1-1 0,1 0 1,-1 0-1,0 0 0,1 0 0,-1 0 0,0 0 0,1 0 0,0 0 1,0-1 1,0 0-1,-1 0 0,1 1 0,0-1 1,-1 0-1,1 0 0,0 0 1,-1 0-1,1 0 0,-1 0 0,0 0 1,1 0-1,-1 0 0,0 0 1,1-2-1,2-14 12,0-1 1,-1 1 0,-1-1-1,-2-27 1,1 7 9,-2-86 8,6-109-258,-4 225 190,1 1 1,0-1-1,1 1 1,0-1-1,0 1 1,1 0 0,-1 0-1,6-8 1,-7 13 15,0 0 0,1 0 0,-1 0 0,1 0 0,0 1 0,0-1 0,-1 1 0,1-1 0,0 1 0,0 0 0,0-1 0,1 1 0,-1 0 0,0 0 0,0 1 0,0-1 0,1 0 0,-1 1 0,1-1 0,-1 1 0,0 0 0,1 0 0,-1 0 0,0 0 0,1 0 0,-1 1 0,1-1 0,3 2 0,-2-1 8,0 0 1,0 0-1,0 0 1,-1 1-1,1-1 1,0 1-1,-1 0 1,1 0-1,-1 1 1,0-1-1,0 1 1,0-1-1,0 1 1,0 0-1,-1 0 1,1 0-1,-1 0 1,0 1-1,0-1 1,0 1-1,0-1 1,-1 1-1,1 0 1,-1-1-1,2 9 1,-2-6 34,-1 0 0,0 0 1,0 0-1,0 0 1,0 0-1,-1 0 0,0 0 1,-1 0-1,1 0 1,-1 0-1,0-1 0,0 1 1,-1-1-1,0 1 1,0-1-1,-5 8 0,2-7 16,0 1 0,0-1 0,-1 0 0,0 0 0,0-1 0,0 1 0,0-2 0,-17 9 0,22-12-105,-1 1 0,0-1 0,0 0 0,0 0 0,0 0 0,0 0 0,0 0 0,0-1-1,-1 0 1,1 1 0,0-1 0,0 0 0,0 0 0,0-1 0,-1 1 0,1-1-1,0 1 1,0-1 0,0 0 0,0 0 0,0 0 0,0-1 0,1 1 0,-1-1-1,0 0 1,1 1 0,-4-4 0,4 3 21,0-1-1,1 1 1,-1 0-1,1 0 1,-1-1-1,1 1 1,0 0-1,0-1 1,0 1-1,1-1 1,-1 0-1,1 1 1,-1-1-1,1 0 1,0 1-1,0-1 1,0-2-1,4-24-470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7.419"/>
    </inkml:context>
    <inkml:brush xml:id="br0">
      <inkml:brushProperty name="width" value="0.05" units="cm"/>
      <inkml:brushProperty name="height" value="0.05" units="cm"/>
    </inkml:brush>
  </inkml:definitions>
  <inkml:trace contextRef="#ctx0" brushRef="#br0">1 28 18484,'11'-5'323,"0"1"0,1-1-1,-1 2 1,1 0 0,0 0 0,0 1 0,0 0-1,0 1 1,25 1 0,-29 1-198,0-1 1,1 1-1,-1 1 1,0-1-1,1 2 0,-1-1 1,0 1-1,0 0 1,-1 0-1,1 1 0,-1 0 1,0 1-1,0 0 1,13 11-1,-18-14-86,0 1 0,1 0 0,-1 0-1,0 0 1,-1 0 0,1 0 0,-1 0 0,1 1 0,-1-1 0,0 0-1,0 1 1,0-1 0,-1 1 0,1 6 0,-1-3-7,0 0 0,-1 0 0,0-1 1,0 1-1,-1 0 0,1-1 0,-5 9 0,-4 6 18,-1 0 0,0-1 0,-21 27 0,31-45-44,-46 60 120,-32 49 89,66-92-162,1 1 0,2 1 0,-14 34 0,23-52-47,0-1-1,0 0 1,0 0 0,0 1-1,1-1 1,-1 1 0,1-1-1,0 0 1,0 1 0,0-1-1,0 1 1,0-1 0,0 1-1,0-1 1,1 0 0,0 1-1,-1-1 1,1 0 0,0 1-1,0-1 1,0 0 0,0 0-1,2 3 1,0-3-13,-1-1 1,0 1-1,1-1 1,-1 1-1,1-1 1,-1 0-1,1 0 1,0 0-1,-1-1 1,1 1-1,0 0 1,0-1-1,0 0 1,-1 0-1,1 0 0,0 0 1,0 0-1,0 0 1,4-2-1,9-1-202,1-1 0,-1-1-1,0 0 1,25-13-1,62-37-319,-81 42 472,43-25-286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0.176"/>
    </inkml:context>
    <inkml:brush xml:id="br0">
      <inkml:brushProperty name="width" value="0.05" units="cm"/>
      <inkml:brushProperty name="height" value="0.05" units="cm"/>
    </inkml:brush>
  </inkml:definitions>
  <inkml:trace contextRef="#ctx0" brushRef="#br0">83 1 17628,'1'0'96,"-1"1"1,1-1 0,0 1 0,-1 0-1,1-1 1,-1 1 0,0 0 0,1 0-1,-1-1 1,1 1 0,-1 0-1,0 0 1,0 0 0,0-1 0,1 1-1,-1 0 1,0 0 0,0 0 0,0 0-1,0-1 1,0 1 0,0 0-1,-1 0 1,1 0 0,0 0 0,0-1-1,-1 1 1,1 1 0,-10 32 787,8-28-312,-8 25 211,-11 39 674,-24 129 1,46-197-1249,0-6-95,6-17-97,6-31-304,0-20-1255,5-94-1,-18 158 1306,1 6 178,-1 0-1,1 1 1,-1-1-1,0 1 1,0-1-1,0 0 1,0 1-1,0-1 0,-1 0 1,1 1-1,0-1 1,-1 1-1,1-1 1,-1 0-1,1 1 0,-2-2 1,1 4 29,0 0-1,0 0 1,1 1 0,-1-1-1,0 0 1,0 1 0,1-1 0,-1 1-1,1-1 1,0 0 0,-1 1-1,1-1 1,0 3 0,-4 17 218,2 1 1,0-1-1,3 32 1,0-40 20,0 1 1,1-1-1,1 0 1,0 0-1,1 0 1,8 21-1,-10-31-133,-1 1-1,1-1 1,0 0 0,0 0-1,0 0 1,0 0-1,1 0 1,-1 0-1,1-1 1,0 1-1,0-1 1,0 0 0,0 0-1,0 0 1,0 0-1,1 0 1,-1-1-1,0 1 1,1-1-1,0 0 1,4 1 0,-3-2 4,1 0 0,-1 0 1,1 0-1,-1-1 1,0 1-1,1-1 1,-1-1-1,0 1 0,1-1 1,-1 0-1,0 0 1,0 0-1,-1-1 0,6-3 1,9-7-3,-2-1 0,0-1 0,-1-1 0,0 0 0,-1-1 0,-1-1 0,-1 0 0,0 0 0,-2-2 1,0 1-1,-1-2 0,11-32 0,-20 51-87,0 0-1,-1-1 1,1 1 0,-1 0-1,0-1 1,0 1 0,1-1 0,-1 1-1,-1 0 1,1-1 0,-1-3 0,1 6 3,0 0-1,0-1 1,0 1 0,0 0 0,-1 0 0,1-1 0,0 1 0,0 0-1,0 0 1,0 0 0,0-1 0,-1 1 0,1 0 0,0 0-1,0 0 1,0 0 0,-1-1 0,1 1 0,0 0 0,0 0 0,0 0-1,-1 0 1,1 0 0,0 0 0,0 0 0,-1 0 0,1 0 0,0 0-1,0 0 1,-1 0 0,1 0 0,0 0 0,0 0 0,-1 0-1,1 0 1,0 0 0,-14 13-441,12-11 295,1 0 0,-1 0 0,1 0-1,0 1 1,0-1 0,0 0 0,0 0-1,0 1 1,0-1 0,1 1 0,-1-1-1,1 1 1,0-1 0,0 1 0,-1-1-1,2 1 1,-1-1 0,0 1 0,0-1 0,1 1-1,0-1 1,-1 1 0,1-1 0,0 0-1,2 4 1,9 6-613</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3.834"/>
    </inkml:context>
    <inkml:brush xml:id="br0">
      <inkml:brushProperty name="width" value="0.05" units="cm"/>
      <inkml:brushProperty name="height" value="0.05" units="cm"/>
    </inkml:brush>
  </inkml:definitions>
  <inkml:trace contextRef="#ctx0" brushRef="#br0">1 0 20588,'0'66'1569,"5"157"1706,-2-194-2977,2 0-1,0 0 1,2 0 0,0-1-1,19 41 1,-21-57-227,1 0 1,1 0 0,0-1-1,12 14 1,-17-22-67,0 0 1,1-1-1,-1 1 1,0-1-1,1 1 1,0-1-1,0 0 1,0 0-1,-1 0 1,2 0-1,-1-1 1,0 1-1,0-1 1,0 0-1,1 0 1,-1 0-1,1 0 1,-1-1-1,1 1 1,-1-1-1,4 0 1,-6 0-9,-1 0 1,1 0 0,0-1 0,-1 1 0,1 0-1,-1 0 1,1 0 0,-1-1 0,1 1-1,-1 0 1,1-1 0,-1 1 0,1 0 0,-1-1-1,1 1 1,-1 0 0,0-1 0,1 1 0,-1-1-1,0 1 1,1-1 0,-1 1 0,0-1-1,0 1 1,1-1 0,-1 0 0,0 1 0,0-1-1,0 0 1,-2-21-93,-17-22-85,19 43 175,-3-4-23,-9-18-126,-17-24-1,26 42 116,0 1 0,-1-1 0,0 0 0,0 1 0,0 0 0,0 0 0,0 0 0,-1 1 0,0-1 1,0 1-1,-7-3 0,12 6 35,-1 0 0,0-1 0,1 1 0,-1 0 0,1 0 0,-1 0 0,0 0 0,0 0 0,1-1 0,-1 1 0,0 1 0,1-1 0,-1 0 0,0 0 0,1 0 0,-1 0 0,0 0 0,1 1 0,-1-1 0,1 0 0,-1 0 0,0 1 0,1-1 0,-1 1 0,1-1 0,-1 0 1,1 1-1,-1-1 0,1 1 0,-1-1 0,1 1 0,-1-1 0,1 1 0,0 0 0,-1-1 0,1 1 0,0-1 0,0 1 0,-1 0 0,1-1 0,0 1 0,0 0 0,0-1 0,0 1 0,0 0 0,0-1 0,0 1 0,0 0 0,0 0 0,0 4-2,0 0 1,0 0-1,1 0 0,0 0 0,1 7 0,-1-8 4,1 0 0,-1 0 0,1 0 0,0 0 0,0 0 0,0 0 0,0 0-1,1-1 1,0 1 0,0-1 0,0 0 0,0 1 0,0-1 0,0-1 0,8 6 0,-5-5 10,-1-1 1,1 1 0,0-1-1,0 0 1,0-1 0,0 1-1,0-1 1,1-1 0,-1 1-1,8-1 1,1-1 28,-1 0-1,1-1 1,-1-1 0,1 0 0,-1-1-1,0-1 1,-1 0 0,26-14-1,-27 12 8,-1 0-1,1-1 1,-1 0 0,-1-1-1,0 0 1,0-1-1,-1 0 1,12-16-1,-21 25-42,0 1 0,0 0 0,0 0 0,0 0 0,0 0 0,0 0 0,0 0 1,0 0-1,0 0 0,0 0 0,0 0 0,0 0 0,0 0 0,0-1 0,0 1 0,0 0 0,0 0 0,0 0 0,0 0 0,0 0 0,0 0 0,0 0 0,1 0 0,-1 0 0,0 0 0,0 0 0,0 0 0,0 0 0,0 0 0,0 0 0,0 0 0,0 0 0,0 0 0,0 0 0,0 0 0,0 0 0,1 0 0,-1 0 0,0 0 0,0 0 0,0 0 0,0 0 0,0 0 0,0 0 0,0 0 0,0 0 0,0 0 0,0 0 0,0 0 0,0 0 0,1 0 0,-1 0 0,0 0 0,0 0 0,0 0 0,0 0 0,0 0 0,0 0 0,0 0 0,0 0 0,0 0 0,0 0 0,0 1 0,0-1 0,0 0 0,0 0 0,0 0 0,0 0 0,0 0 0,1 11 40,-4 25-20,1-13-30,2-18 9,0 0 0,1 1 0,-1-1 0,1 0 0,0 0 0,0 0 0,1 0 0,1 5 0,-2-9 0,-1 0 1,1 0-1,-1 0 1,1 0-1,0 0 1,-1 1-1,1-2 1,0 1-1,0 0 1,0 0-1,0 0 1,0 0-1,0 0 1,0-1-1,0 1 1,0 0-1,0-1 1,0 1-1,1-1 1,-1 1 0,0-1-1,0 0 1,1 1-1,-1-1 1,0 0-1,0 0 1,1 0-1,-1 0 1,0 0-1,0 0 1,1 0-1,-1-1 1,0 1-1,0 0 1,1-1-1,-1 1 1,2-2-1,6-3 4,0 0-1,-1 0 0,1-1 1,-1 0-1,-1-1 1,1 0-1,9-11 0,-10 9-27,2 1 1,-1 0-1,1 1 0,0 0 0,14-9 0,-22 15 17,0 1 0,1-1 1,-1 0-1,0 1 0,1-1 0,-1 1 0,0-1 0,1 1 0,-1 0 1,1-1-1,-1 1 0,0 0 0,1 0 0,-1 0 0,1 0 0,-1 0 0,1 0 1,-1 1-1,0-1 0,1 0 0,-1 1 0,1-1 0,-1 1 0,0 0 1,1-1-1,1 2 0,0 1-12,0 1-1,-1-1 1,1 0 0,0 1-1,-1-1 1,0 1 0,2 5-1,-2-4 9,0-1 0,1 0 0,0 0 0,-1 0 0,7 6-1,-8-9 14,0 0 0,0 0 0,0 0 0,0 0 0,0-1 0,0 1 0,1-1 0,-1 1 0,0-1 0,0 1 0,1-1 0,-1 0 0,0 1 0,1-1 0,-1 0 0,0 0 0,1 0 0,-1 0 0,0 0 0,1 0 0,-1-1 0,0 1 0,1 0 0,-1-1 0,1 0 0,4-1-75,-1-1 0,0 1 0,0-1 0,-1-1 0,1 1 0,-1-1-1,1 0 1,-1 0 0,0 0 0,-1 0 0,1-1 0,3-4 0,1-5-260,0 1 1,0-1-1,6-18 1,-2-7-48,-10-5-131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4.277"/>
    </inkml:context>
    <inkml:brush xml:id="br0">
      <inkml:brushProperty name="width" value="0.05" units="cm"/>
      <inkml:brushProperty name="height" value="0.05" units="cm"/>
    </inkml:brush>
  </inkml:definitions>
  <inkml:trace contextRef="#ctx0" brushRef="#br0">2 0 19924,'-1'9'1713,"1"-4"-1281,1 0-144,5-1 592,1-3 888,-3-5-1480,-1-4-16,0-4-39</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5.070"/>
    </inkml:context>
    <inkml:brush xml:id="br0">
      <inkml:brushProperty name="width" value="0.05" units="cm"/>
      <inkml:brushProperty name="height" value="0.05" units="cm"/>
    </inkml:brush>
  </inkml:definitions>
  <inkml:trace contextRef="#ctx0" brushRef="#br0">0 5 17324,'1'0'134,"0"-1"1,-1 1-1,1-1 1,0 1 0,-1 0-1,1-1 1,0 1-1,0 0 1,-1 0 0,1-1-1,0 1 1,0 0-1,-1 0 1,1 0-1,0 0 1,0 0 0,0 0-1,-1 0 1,1 0-1,0 0 1,0 1-1,0-1 1,-1 0 0,1 0-1,0 1 1,0-1-1,0 1 1,1 0 67,-1 1 0,1 0 1,0-1-1,-1 1 0,1 0 0,-1 0 0,0 0 1,0 0-1,0 0 0,1 2 0,4 9 395,-2 1 0,6 23 0,-7-24-291,0 1-144,1 0-1,1-1 0,1 1 1,8 16-1,-12-27-139,0 0 0,0 0-1,0-1 1,0 1 0,1 0 0,-1-1-1,0 0 1,1 0 0,0 1 0,5 1-1,-7-3-14,1 0-1,0 0 0,0-1 0,0 1 1,0-1-1,0 0 0,0 1 0,0-1 1,0 0-1,0 0 0,0 0 0,0 0 1,0-1-1,0 1 0,0-1 0,-1 1 1,1-1-1,0 1 0,3-3 0,3-2 2,-1 0-1,0 0 1,-1-1-1,1 0 1,-1 0-1,0 0 0,-1-1 1,0 0-1,0 0 1,0 0-1,-1-1 1,4-8-1,-1 4 9,-1 0 0,2 1 1,14-18-1,-22 29-17,1-1 1,-1 0 0,1 0-1,0 1 1,0-1 0,-1 1-1,1-1 1,0 0 0,0 1-1,0-1 1,-1 1 0,1 0-1,0-1 1,0 1 0,0 0-1,0-1 1,0 1 0,0 0-1,0 0 1,0 0 0,0 0-1,0 0 1,0 0 0,0 0-1,0 0 1,0 0-1,0 0 1,0 1 0,-1-1-1,1 0 1,0 1 0,0-1-1,0 1 1,0-1 0,0 1-1,-1-1 1,1 1 0,0-1-1,0 1 1,-1 0 0,1 0-1,0 0 1,4 5-2,-1 0-1,0 0 1,0 1-1,5 11 0,-4-7 3,0-2 2,-2-2-4,1 1 0,0-1 0,0 0 0,1 0 0,0-1 0,0 1 0,7 5 0,-11-11 5,1 0-1,-1 0 1,1 0-1,0 0 1,-1 0-1,1 0 0,0 0 1,0-1-1,0 1 1,0-1-1,0 1 1,-1-1-1,1 0 1,3 0-1,-1 0 8,-1-1 0,0 1 0,0-1-1,0 0 1,0 0 0,0 0 0,-1 0 0,1-1 0,0 1-1,0-1 1,3-3 0,11-9 46,-1-1-1,-1 0 1,14-18 0,-14 16-3,1-1 1,27-22 0,-41 38-52,1 0-1,-1 1 1,0-1-1,1 1 1,-1-1 0,1 1-1,0 0 1,-1 0-1,1 0 1,0 1-1,0-1 1,0 0 0,-1 1-1,6 0 1,-6 0-9,0 0 0,0 1 1,0-1-1,0 1 0,0 0 0,0 0 1,0-1-1,0 1 0,-1 0 1,1 1-1,0-1 0,-1 0 0,1 0 1,0 1-1,-1-1 0,0 1 1,1-1-1,-1 1 0,0 0 0,2 2 1,17 36-136,-16-31 110,0 0 1,0-1-1,1 1 1,0-1-1,10 12 1,-14-19 26,1 0 1,-1 0-1,0 0 0,0 0 0,0 0 1,0 0-1,1 0 0,-1-1 0,0 1 1,1 0-1,-1-1 0,1 1 0,-1-1 1,1 1-1,-1-1 0,1 0 0,-1 1 0,1-1 1,-1 0-1,1 0 0,0 0 0,2-1 1,-1 0 4,0 0 0,0 0 1,-1 0-1,1-1 0,0 1 0,-1-1 1,1 0-1,-1 0 0,1 0 0,3-4 1,2-3-60,0-1 1,-1 0 0,-1 0 0,10-19 0,-13 22-55,-2 5 71,-1 0-1,1 0 1,-1 1-1,1-1 1,0 0-1,0 1 1,0-1-1,0 0 1,0 1-1,0-1 1,0 1-1,0 0 1,1-1-1,-1 1 1,0 0-1,3-2 1,-3 4 12,-1-1 0,1 0 1,-1 0-1,1 1 0,-1-1 0,0 1 1,1-1-1,-1 0 0,1 1 0,-1-1 1,0 1-1,1-1 0,-1 1 1,0-1-1,0 1 0,1-1 0,-1 1 1,0-1-1,0 1 0,0-1 0,0 1 1,0-1-1,0 1 0,0-1 1,0 2-1,3 19-223,-3-19 221,1 6 67,1 0 0,-1 0 1,1-1-1,1 1 0,-1-1 0,1 1 0,1-1 0,7 13 0,3 0 80,25 28 0,-28-37-87,-1 1 1,0 0 0,-1 0 0,-1 1 0,0 0 0,0 1 0,6 17-1,-11-21 53,0 0 0,-1 0 0,-1 1 0,2 17 0,-3-24-38,0-1-1,0 1 0,0 0 0,-1 0 0,1 0 0,-1 0 0,0-1 1,0 1-1,0 0 0,-1-1 0,1 1 0,-1-1 0,0 0 1,0 1-1,0-1 0,-3 3 0,4-5-21,0 0 0,0 0-1,0 0 1,0 0 0,0-1 0,0 1 0,0 0-1,-1-1 1,1 1 0,0-1 0,0 1 0,-1-1 0,1 0-1,0 1 1,-1-1 0,1 0 0,-1 0 0,1 0-1,0 0 1,-1 0 0,-1 0 0,0-1 5,1 0 0,-1 0 0,0 0 0,0 0 0,0-1 0,0 1 0,1-1 0,-1 0 0,-2-2 0,-4-3 32,1-2 1,0 1 0,-14-19-1,10 11 9,1-1 1,-12-25-1,21 37-64,-1-1 1,1 1-1,0-1 0,0 0 1,1 0-1,-1 0 0,1 0 1,1 0-1,-1 0 0,1 0 1,0 0-1,1-8 1,0 10-74,1 1 1,-1-1 0,1 0 0,0 0-1,0 1 1,0-1 0,0 1-1,1 0 1,-1-1 0,1 1 0,0 0-1,0 1 1,0-1 0,4-2 0,8-6-93,30-15-1,-20 12 274,19-14-371,3-4-70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5.459"/>
    </inkml:context>
    <inkml:brush xml:id="br0">
      <inkml:brushProperty name="width" value="0.05" units="cm"/>
      <inkml:brushProperty name="height" value="0.05" units="cm"/>
    </inkml:brush>
  </inkml:definitions>
  <inkml:trace contextRef="#ctx0" brushRef="#br0">188 0 19460,'-6'1'277,"0"0"0,-1 0 0,1 0 0,0 1 0,0 0 0,1 0 0,-1 1-1,0-1 1,1 1 0,-1 0 0,1 1 0,0-1 0,-6 7 0,-9 7 878,-29 35-1,48-50-1099,0-2-36,-2 3 20,0 0-1,0 0 1,1 0-1,-1 1 1,1-1 0,0 0-1,0 1 1,0 0-1,0-1 1,1 1 0,-1 0-1,1 0 1,0 0-1,-1 5 1,2-9-43,0 1 0,1-1 0,-1 1 0,0-1 0,0 1 0,0-1 0,0 1 0,1-1 0,-1 1 0,0-1 0,1 0 0,-1 1 0,0-1 0,1 1 0,-1-1 0,0 0 0,1 1 0,-1-1 0,1 0 0,-1 1 0,1-1 0,-1 0 0,1 0 0,-1 0 0,0 1 0,1-1 0,0 0 0,-1 0 0,1 0 0,-1 0 0,1 0 0,-1 0 0,2 0 0,19-1-261,-18 1 210,60-9-704,26-3-205,-81 12 868,1-1 1,-1 2 0,0-1 0,0 1-1,0 1 1,1 0 0,-2 0 0,12 4-1,-17-5 85,1 0 0,-1 0 0,0 0 0,0 0 0,0 1 0,0-1 0,0 1 0,0-1 0,0 1 0,0 0 1,0 0-1,-1 0 0,1 0 0,-1 0 0,1 0 0,-1 0 0,0 1 0,0-1 0,0 0 0,0 1 0,0 2 0,0-1 22,-1 0 0,0 0 0,0 0 0,0 0 0,0 0 0,-1 0 0,0 0 0,1-1 0,-2 1 0,1 0 0,0 0 0,-3 5 0,0-3-79,1 1-1,-1-1 1,0 0 0,0 0-1,-1 0 1,0-1-1,0 1 1,0-1 0,0 0-1,-1-1 1,0 1-1,0-1 1,0 0-1,-10 4 1,15-8 57,-1 1 1,1-1-1,0 0 0,0 0 1,-1 1-1,1-1 0,0 0 1,0 0-1,-1 0 0,1-1 1,0 1-1,0 0 0,-2-1 1,-12-8-230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5.875"/>
    </inkml:context>
    <inkml:brush xml:id="br0">
      <inkml:brushProperty name="width" value="0.05" units="cm"/>
      <inkml:brushProperty name="height" value="0.05" units="cm"/>
    </inkml:brush>
  </inkml:definitions>
  <inkml:trace contextRef="#ctx0" brushRef="#br0">1 29 20380,'17'7'2137,"0"-4"-1577,-2-3-224,2-3 1192,0-1-1736,0-5 504,-4-1-280,0-3-80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6.278"/>
    </inkml:context>
    <inkml:brush xml:id="br0">
      <inkml:brushProperty name="width" value="0.05" units="cm"/>
      <inkml:brushProperty name="height" value="0.05" units="cm"/>
    </inkml:brush>
  </inkml:definitions>
  <inkml:trace contextRef="#ctx0" brushRef="#br0">1 0 19252,'9'42'1790,"7"65"1,0 3-364,9 4-632,62 176 0,-65-227-577,-70-190 342,13-22-376,33 131-188,-1-1 1,2 1 0,1-1-1,0 1 1,1 0 0,5-25-1,-5 38-27,0 0-1,1 1 0,0-1 1,0 0-1,0 1 0,1-1 1,0 1-1,-1 0 0,2 0 0,-1 0 1,0 0-1,1 0 0,-1 1 1,1 0-1,0 0 0,0 0 1,1 0-1,-1 0 0,1 1 1,-1 0-1,1 0 0,0 0 0,-1 0 1,1 1-1,0 0 0,0 0 1,0 0-1,0 1 0,1 0 1,-1 0-1,0 0 0,0 0 1,9 2-1,-14-2 16,1 0 1,-1 1 0,1-1-1,-1 0 1,1 0 0,-1 0-1,1 0 1,-1 0 0,1 1-1,-1-1 1,1 0 0,-1 0-1,0 1 1,1-1 0,-1 0-1,1 1 1,-1-1-1,0 0 1,1 1 0,-1-1-1,0 0 1,1 1 0,-1-1-1,0 1 1,0-1 0,0 1-1,1-1 1,-1 1 0,0-1-1,0 1 1,0 0-2,0 0 0,0 1 0,-1-1 0,1 0 0,0 0 0,-1 0 0,1 0 0,-1 0 0,1 0 0,-1 0 0,0 0 0,-1 2 0,-29 28-77,26-27 66,-26 26-28,7-8-366,0-1 0,-32 22 0,56-43 431,0 0 0,0 0-1,0 0 1,0 0-1,0 0 1,1 0-1,-1 0 1,0 0 0,0 0-1,0 0 1,0 0-1,0 0 1,0 0-1,0 0 1,0 0 0,0-1-1,-1 1 1,1 0-1,0 0 1,0 0-1,0 0 1,0 0 0,0 0-1,0 0 1,0 0-1,0 0 1,0 0-1,0 0 1,0 0 0,0 0-1,0 0 1,0 0-1,0 0 1,0 0-1,0 0 1,0 0 0,0 0-1,0 0 1,0 0-1,0 0 1,0 0-1,0 0 1,-1 0 0,1-1-1,0 1 1,0 0-1,0 0 1,0 0-1,0 0 1,0 0 0,0 1-1,0-1 1,0 0-1,0 0 1,0 0-1,0 0 1,0 0 0,0 0-1,0 0 1,0 0-1,-1 0 1,1 0-1,4-9 45,8-12-222,10-8-36</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6.744"/>
    </inkml:context>
    <inkml:brush xml:id="br0">
      <inkml:brushProperty name="width" value="0.05" units="cm"/>
      <inkml:brushProperty name="height" value="0.05" units="cm"/>
    </inkml:brush>
  </inkml:definitions>
  <inkml:trace contextRef="#ctx0" brushRef="#br0">1 128 15843,'4'32'1578,"-1"35"1,-3-45-926,1 0 0,1 0 0,0-1 1,8 26-1,-10-45-603,1-1 0,-1 1 0,1 0 0,-1-1 0,1 1-1,0-1 1,-1 1 0,1-1 0,0 1 0,0-1 0,0 1 0,0-1 0,1 0 0,-1 1 0,0-1-1,2 1 1,-2-2-20,-1 0-1,1 1 1,0-1-1,-1 0 0,1 0 1,0 0-1,-1 0 0,1 0 1,0 0-1,0-1 1,-1 1-1,1 0 0,0 0 1,-1 0-1,1-1 0,-1 1 1,1 0-1,0 0 1,-1-1-1,1 1 0,-1-1 1,1 1-1,-1 0 0,1-1 1,-1 1-1,1-2 1,3-2 84,0-1 1,-1 0-1,0 0 1,0-1-1,-1 1 1,1 0-1,1-8 1,0-2 74,0 1 0,-2 0 0,1-1 0,-2 0 0,0-20 0,-1 26-116,-1 0 0,0 0 0,0 1 0,-1-1 0,0 1 1,0-1-1,-1 1 0,0 0 0,-1 0 0,-6-11 0,10 18-75,-1 0 0,1 0 1,-1 0-1,0 1 0,1-1 1,-1 0-1,0 1 0,1-1 1,-1 0-1,0 1 0,0-1 1,0 1-1,0-1 0,1 1 1,-1-1-1,0 1 0,0 0 1,0-1-1,-2 1 0,2 0-9,1 0 0,-1 0 0,1 0 0,0 1 0,-1-1 0,1 0 0,-1 1 0,1-1-1,0 0 1,-1 1 0,1-1 0,0 0 0,-1 1 0,1-1 0,0 1 0,-1-1 0,1 1 0,0-1-1,0 0 1,0 1 0,0-1 0,-1 1 0,1-1 0,0 1 0,0-1 0,0 1 0,0-1-1,0 1 1,0-1 0,0 1 0,0-1 0,0 1 0,1-1 0,-1 1 0,0-1 0,0 1 0,0-1-1,0 1 1,1 0 0,0 2-134,0 1 0,0-1 0,0 1 0,1-1 0,-1 0 0,1 0-1,0 0 1,-1 0 0,2 0 0,-1 0 0,0 0 0,0-1 0,1 1 0,0-1-1,-1 1 1,1-1 0,0 0 0,0 0 0,0-1 0,0 1 0,1 0-1,-1-1 1,6 2 0,-4-2-147,0 0 0,1 0 0,-1 0 0,1-1-1,-1 0 1,1 0 0,-1 0 0,1-1 0,-1 0-1,1 0 1,-1 0 0,0-1 0,0 1 0,10-6 0,6-4-539,-2-1 0,1-1 1,-2-1-1,24-22 1,-27 22 920,-2-1 1,23-30 0,-35 44 34,0 0 0,0 0 0,-1 0 0,1 0 0,0 0-1,-1 0 1,1 0 0,-1 0 0,1 0 0,-1-1 0,1 1 0,-1 0 0,0 0 0,1-2 0,-13 21 2172,5 0-1541,0 0 0,1 1 0,-4 26 0,8-37-636,1 0-1,0 1 0,1-1 1,0 1-1,0-1 0,0 1 1,1-1-1,1 0 1,-1 1-1,5 10 0,-6-18-87,1 1-1,-1 0 1,1-1 0,-1 1-1,1-1 1,0 1 0,0-1-1,0 0 1,0 1-1,0-1 1,0 0 0,0 0-1,1 1 1,-1-1-1,0 0 1,1 0 0,-1 0-1,1-1 1,-1 1 0,1 0-1,2 1 1,-2-2 0,0 0 1,0 0 0,0-1 0,-1 1-1,1 0 1,0-1 0,0 1-1,-1-1 1,1 1 0,0-1 0,-1 0-1,1 0 1,-1 0 0,1 0 0,-1 0-1,3-2 1,3-4 76,0 0 0,0-1 0,-1 1-1,0-1 1,-1 0 0,6-11 0,-4 5 112,-1 0-1,9-29 1,-13 35-278,0 1 0,-1-1 0,1 0 0,-2 0 0,1 1 1,-1-1-1,-2-15 0,2 22-11,0-1 1,-1 1-1,1 0 0,-1 0 1,1-1-1,-1 1 0,1 0 1,-1 0-1,1 0 1,-1 0-1,0 0 0,0 0 1,0 0-1,0 0 1,1 0-1,-1 0 0,0 0 1,-1 1-1,0-2 1,1 2 14,0-2-388</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7.161"/>
    </inkml:context>
    <inkml:brush xml:id="br0">
      <inkml:brushProperty name="width" value="0.05" units="cm"/>
      <inkml:brushProperty name="height" value="0.05" units="cm"/>
    </inkml:brush>
  </inkml:definitions>
  <inkml:trace contextRef="#ctx0" brushRef="#br0">33 1 16404,'-8'22'895,"2"1"0,0 0 1,2 1-1,-3 30 0,6-37-663,1 0 1,0-1-1,1 1 0,1 0 0,1-1 0,8 31 0,-10-45-208,-1 0 0,1 0 0,-1 0 0,1 0 0,0-1 0,0 1 0,0 0 0,0 0 0,0-1 0,0 1 0,1 0 0,-1-1 0,1 1 0,-1-1 0,1 0 0,-1 0 0,1 1 1,0-1-1,-1 0 0,1 0 0,0 0 0,0-1 0,0 1 0,0 0 0,0-1 0,0 1 0,0-1 0,0 0 0,0 0 0,0 1 0,0-1 0,0-1 0,2 1 0,6-2 64,-1-1 0,0 1 0,1-2-1,-1 1 1,15-10 0,-1 2-25,-8 4-15,9-3 38,0 0 0,32-8 0,-51 16-89,1 1-1,0 0 1,0 0-1,-1 0 0,1 1 1,0 0-1,0 0 1,0 0-1,0 1 0,-1 0 1,1 0-1,0 0 1,-1 1-1,1 0 0,-1 0 1,6 3-1,-9-4 2,-1 0-1,0 0 1,1 0-1,-1 0 1,0 0-1,0 0 1,1 0-1,-1 1 1,0-1 0,0 0-1,0 1 1,-1-1-1,1 1 1,0-1-1,0 1 1,-1-1-1,1 1 1,-1 0-1,0-1 1,1 1 0,-1 0-1,0-1 1,0 1-1,0 0 1,0-1-1,0 1 1,0 0-1,-1-1 1,1 1-1,-1 0 1,1-1-1,-1 1 1,1-1 0,-1 1-1,0-1 1,0 1-1,0-1 1,0 1-1,-1 0 1,-5 8 55,0 0 0,-1-1 0,0 0 0,-12 9-1,14-12-10,-11 9 99,0-1 0,-1 0 0,-25 14 0,31-21-116,0-1 1,0-1-1,0 0 0,-1 0 0,1-1 0,-25 4 0,35-8-77,0 1-1,-1-1 0,1 0 1,0 0-1,0 0 1,0 0-1,-1 0 0,1-1 1,0 1-1,0 0 0,0-1 1,0 0-1,0 0 1,0 1-1,0-1 0,0 0 1,0-1-1,0 1 0,0 0 1,-2-3-1,2 2 6,1 0 1,0 0-1,-1 0 0,1-1 0,0 1 0,0 0 0,0-1 0,1 1 1,-1-1-1,0 1 0,1-1 0,0 1 0,-1-1 0,1 1 0,0-1 1,1 1-1,-1-4 0,6-25-441</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7.581"/>
    </inkml:context>
    <inkml:brush xml:id="br0">
      <inkml:brushProperty name="width" value="0.05" units="cm"/>
      <inkml:brushProperty name="height" value="0.05" units="cm"/>
    </inkml:brush>
  </inkml:definitions>
  <inkml:trace contextRef="#ctx0" brushRef="#br0">0 37 19052,'5'-11'974,"5"-12"756,-10 23-1711,0 0-1,0 0 0,0-1 1,0 1-1,0 0 1,0 0-1,0 0 1,0 0-1,0 0 0,1 0 1,-1 0-1,0 0 1,0 0-1,0 0 0,0 0 1,0-1-1,0 1 1,0 0-1,0 0 0,0 0 1,0 0-1,0 0 1,1 0-1,-1 0 0,0 0 1,0 0-1,0 0 1,0 0-1,0 0 0,0 0 1,0 0-1,0 0 1,1 0-1,-1 0 0,0 0 1,0 0-1,0 0 1,0 0-1,0 0 0,0 0 1,0 0-1,0 0 1,0 0-1,1 0 0,-1 0 1,0 0-1,0 0 1,0 0-1,0 1 0,0-1 1,0 0-1,0 0 1,0 0-1,2 14 1201,-7 137 1139,1-107-2143,2-1 0,2 1 0,11 82 0,-9-119-233,-1-1 0,1 1-1,0-1 1,1 0 0,3 7-1,-5-12-29,-1 0-1,0 0 1,1 0-1,-1 0 1,1 0-1,-1-1 1,1 1-1,-1 0 1,1 0 0,0-1-1,-1 1 1,1 0-1,0-1 1,0 1-1,-1-1 1,1 1-1,0-1 1,0 1-1,0-1 1,0 0-1,0 1 1,-1-1-1,1 0 1,0 0-1,0 0 1,0 0 0,0 0-1,0 0 1,0 0-1,0 0 1,0 0-1,0 0 1,0 0-1,0 0 1,0-1-1,-1 1 1,1 0-1,0-1 1,0 1-1,0 0 1,0-1-1,-1 0 1,1 1-1,1-2 1,2-2-78,-1 0 0,1 0-1,-1-1 1,0 0 0,0 1 0,-1-1 0,4-9-1,5-18-546</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8.043"/>
    </inkml:context>
    <inkml:brush xml:id="br0">
      <inkml:brushProperty name="width" value="0.05" units="cm"/>
      <inkml:brushProperty name="height" value="0.05" units="cm"/>
    </inkml:brush>
  </inkml:definitions>
  <inkml:trace contextRef="#ctx0" brushRef="#br0">0 211 16660,'3'2'239,"-1"0"0,0 0 0,1 0 0,0 0 0,-1 0 0,1 0 0,0-1 0,0 1 0,0-1 1,0 0-1,0 0 0,0 0 0,1 0 0,-1 0 0,0-1 0,0 1 0,1-1 0,2 0 1,-1-1-58,0 0 0,0 0 0,0 0 0,0 0 1,-1-1-1,1 0 0,0 0 0,-1 0 0,0-1 0,1 1 1,3-4-1,-1 0-37,0 1 0,-1-1 1,0 0-1,0-1 0,0 0 1,-1 0-1,0 0 0,0 0 0,-1-1 1,0 1-1,0-1 0,-1 0 0,3-12 1,-5 18-109,-1 0-1,0 0 1,0 0 0,1 0 0,-1 0 0,-1 0 0,1 0-1,0 1 1,0-1 0,-1 0 0,0-3 0,1 4-30,-1 1 1,1 0-1,0 0 0,0-1 1,0 1-1,0 0 1,-1 0-1,1-1 1,0 1-1,0 0 0,-1 0 1,1 0-1,0-1 1,0 1-1,-1 0 0,1 0 1,0 0-1,0 0 1,-1 0-1,1 0 1,0-1-1,-1 1 0,1 0 1,0 0-1,0 0 1,-1 0-1,0 0 1,-11 9 67,7-2-60,0 1-1,0-1 1,0 1-1,1 0 1,0 0 0,1 1-1,0-1 1,0 1-1,-1 10 1,1-4-15,0 1 0,2 0 0,0 0 1,1 21-1,0-35 0,0 0 1,0 0 0,0 0-1,0 0 1,1 0-1,-1 0 1,1 0-1,-1 0 1,1 0-1,0 0 1,0-1-1,0 1 1,0 0-1,0 0 1,0-1-1,0 1 1,1-1-1,-1 1 1,0-1-1,1 1 1,1 0 0,-1-1 0,1 0 1,-1-1 0,0 1-1,0-1 1,0 1 0,0-1-1,1 0 1,-1 0 0,0 0-1,0 0 1,0 0 0,1-1-1,-1 1 1,0-1 0,0 1 0,0-1-1,0 0 1,0 0 0,2-1-1,22-11 29,-1-2-1,-1-1 0,0-1 0,25-24 1,23-16 1,-72 57-31,13-10-1,1 0 0,0 1 1,1 1-1,22-9 0,-34 16-5,0 0 0,0-1 0,0 2 0,0-1 0,0 0 0,0 0 0,0 1 0,1 0 0,-1 0 0,0 0 0,0 0 0,0 0 0,1 1 0,-1-1 0,0 1 0,0 0 0,0 0 0,0 0 0,0 0-1,0 0 1,0 1 0,-1-1 0,1 1 0,0 0 0,-1 0 0,1 0 0,-1 0 0,0 1 0,1-1 0,2 5 0,5 12-29,-7-14 29,0 1 1,0-1-1,1 0 1,7 10-1,-10-14 15,0 0-1,0-1 1,0 1-1,0 0 1,0 0-1,0-1 1,0 1-1,0-1 1,0 1 0,0-1-1,0 1 1,0-1-1,0 0 1,0 1-1,1-1 1,-1 0-1,0 0 1,0 0 0,0 0-1,0 0 1,1 0-1,-1 0 1,0 0-1,0-1 1,0 1-1,0 0 1,1-1-1,-1 1 1,0-1 0,0 1-1,1-2 1,7-4 89,0-1 1,0 0 0,-1-1-1,0 0 1,11-14-1,-13 14-60,0 1-1,1 0 0,-1 0 0,1 0 1,1 1-1,-1 0 0,1 0 0,12-5 1,-19 10-49,1 1 1,-1-1 0,1 0 0,-1 1-1,1 0 1,-1-1 0,1 1 0,0 0-1,-1 0 1,1 0 0,-1 0 0,1 0 0,0 0-1,-1 1 1,1-1 0,-1 0 0,1 1-1,-1-1 1,1 1 0,-1 0 0,1-1 0,-1 1-1,1 0 1,-1 0 0,0 0 0,1 0-1,0 2 1,4 3-52,-1 0-1,-1 1 1,1-1-1,5 13 1,-7-13 32,-1-1 0,1 0 1,0 0-1,1-1 0,-1 1 1,1-1-1,8 8 0,-9-10 32,-1-1 0,1 0-1,0 0 1,-1 0 0,1 0-1,0-1 1,0 1 0,-1-1-1,1 0 1,0 0-1,0 0 1,0 0 0,0 0-1,-1 0 1,1-1 0,0 0-1,0 1 1,0-1 0,-1 0-1,1 0 1,-1-1 0,1 1-1,-1 0 1,5-4 0,5-3-10,0-1 1,-1-1-1,14-14 0,-23 23 1,23-28-188,-20 22-28,0 0 0,1 1 0,0 0 0,0 0 0,0 0 0,1 0 1,0 1-1,0 0 0,14-6 0,-20 10 201,-1 1 0,1 0 1,0 0-1,0 0 0,0 0 1,-1 0-1,1 0 0,0 0 1,0 0-1,0 0 0,0 1 1,-1-1-1,1 0 0,0 0 1,0 1-1,-1-1 0,1 0 1,0 1-1,-1-1 0,1 1 1,0-1-1,-1 1 0,1-1 1,-1 1-1,1-1 0,0 1 1,-1 0-1,0-1 0,1 1 1,-1 0-1,1-1 0,-1 1 1,0 0-1,1 0 0,-1-1 1,0 1-1,0 1 0,7 36-218,-7-31-47,4 27-229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0.579"/>
    </inkml:context>
    <inkml:brush xml:id="br0">
      <inkml:brushProperty name="width" value="0.05" units="cm"/>
      <inkml:brushProperty name="height" value="0.05" units="cm"/>
    </inkml:brush>
  </inkml:definitions>
  <inkml:trace contextRef="#ctx0" brushRef="#br0">91 52 15259,'-19'21'4656,"8"-8"-3934,0 0 0,2 0 0,-11 18 0,17-26-630,0 0 1,1 0-1,0 0 0,0 1 0,0-1 1,0 0-1,1 1 0,0-1 0,0 1 0,0 0 1,1-1-1,0 1 0,0 6 0,0-12-77,0 1-1,1 0 1,-1 0-1,0 0 1,0 0-1,1 0 1,-1 0-1,1-1 1,-1 1-1,1 0 1,-1 0-1,1-1 1,-1 1-1,1 0 1,0-1-1,-1 1 1,1 0-1,0-1 1,-1 1-1,1-1 1,0 1-1,0-1 1,0 1-1,-1-1 1,1 0-1,0 0 1,0 1-1,0-1 1,0 0-1,0 0 1,0 0-1,0 0 1,0 0-1,-1 0 0,1 0 1,0 0-1,0 0 1,0 0-1,0-1 1,0 1-1,0 0 1,0 0-1,-1-1 1,2 0-1,3-1 17,0 0-1,0 0 1,0-1-1,-1 0 1,1 0-1,4-4 1,5-6 28,-1 0-1,-1 0 1,0-1-1,16-25 1,-23 31-49,0 0 0,0-1-1,-1 1 1,0-1 0,-1 0 0,0-1 0,0 1 0,-1 0 0,0-1 0,0-14-1,-2 23-11,0 1-1,1-1 0,-1 1 0,0-1 0,0 1 0,0-1 0,0 1 0,0-1 0,0 1 0,-1-1 0,1 1 0,0-1 1,0 1-1,0-1 0,0 1 0,-1-1 0,1 1 0,0 0 0,0-1 0,-1 1 0,1-1 0,0 1 0,-1 0 1,1-1-1,0 1 0,-1-1 0,-9 6-121,-8 19-423,17-21 421,0 1 1,0-1-1,0 0 1,1 0-1,-1 1 0,1-1 1,-1 0-1,1 7 1,0-10 123,1 1 1,-1 0 0,0 0 0,0-1 0,0 1 0,0 0-1,1-1 1,-1 1 0,0 0 0,1-1 0,-1 1 0,0 0-1,1-1 1,-1 1 0,1-1 0,-1 1 0,1 0 0,-1-1-1,1 1 1,0-1 0,-1 0 0,1 1 0,-1-1 0,1 1-1,0-1 1,-1 0 0,1 0 0,0 1 0,0-1 0,-1 0-1,1 0 1,0 0 0,0 0 0,-1 0 0,1 0 0,0 0 0,0 0-1,-1 0 1,1 0 0,0 0 0,0 0 0,-1-1 0,2 1-1,15-5-271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8.429"/>
    </inkml:context>
    <inkml:brush xml:id="br0">
      <inkml:brushProperty name="width" value="0.05" units="cm"/>
      <inkml:brushProperty name="height" value="0.05" units="cm"/>
    </inkml:brush>
  </inkml:definitions>
  <inkml:trace contextRef="#ctx0" brushRef="#br0">1 0 21517,'2'23'1632,"7"12"-1192,4 8-184,1 7 584,5 3-272,1 0-144,1-3-47,2-1-305,-1-5-360,-2-5 1136,-1-5-784,-6-8-16,-2-4-16</inkml:trace>
  <inkml:trace contextRef="#ctx0" brushRef="#br0" timeOffset="1">282 936 21653,'4'17'1912,"-1"-2"-1624,-5-11 1368,-2-4-1415,-3-1-41,0-9-96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45.112"/>
    </inkml:context>
    <inkml:brush xml:id="br0">
      <inkml:brushProperty name="width" value="0.05" units="cm"/>
      <inkml:brushProperty name="height" value="0.05" units="cm"/>
    </inkml:brush>
  </inkml:definitions>
  <inkml:trace contextRef="#ctx0" brushRef="#br0">243 26 17468,'0'-2'350,"-1"0"1,1 0-1,0 0 1,0 0-1,-1 0 1,1 0-1,-1 0 1,0 0-1,-1-3 1,2 5-305,0 0 0,0 0-1,0 0 1,-1-1 0,1 1 0,0 0 0,0 0 0,0 0 0,0 0 0,-1-1-1,1 1 1,0 0 0,0 0 0,0 0 0,0 0 0,-1 0 0,1 0 0,0 0 0,0-1-1,-1 1 1,1 0 0,0 0 0,0 0 0,0 0 0,-1 0 0,1 0 0,0 0-1,0 0 1,-1 0 0,1 0 0,0 1 0,-9 10 1059,3 6-797,0 1 1,2 1-1,-6 34 0,4-16-126,-32 192 600,-25 129-154,61-354-459,2-14-77,2-19 64,96-500 874,-75 414-982,-15 67-97,-18 60-85,-20 63-39,-34 128-1,57-178 162,-78 332-56,81-331 5,7-37-2,8-41 15,44-464-90,-52 411 97,-5 93-1,-3 21-5,-3 35-26,-6 57 0,7-37-55,-7 67-616,-16 92-1028,20-177 1297</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47.797"/>
    </inkml:context>
    <inkml:brush xml:id="br0">
      <inkml:brushProperty name="width" value="0.05" units="cm"/>
      <inkml:brushProperty name="height" value="0.05" units="cm"/>
    </inkml:brush>
  </inkml:definitions>
  <inkml:trace contextRef="#ctx0" brushRef="#br0">9 383 15515,'-8'0'1041,"9"-3"-251,17-2 199,-8 5-675,0 1 0,1 1 0,-1-1 0,0 2 0,0-1 0,11 6 0,36 7 410,-14-10-502,1-2 0,-1-2 0,1-1 0,64-10 1,175-43-68,-197 34-121,513-98 14,7 31 1,390-14 25,-755 89-900,-277 4 671,-5-6-19</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49.444"/>
    </inkml:context>
    <inkml:brush xml:id="br0">
      <inkml:brushProperty name="width" value="0.05" units="cm"/>
      <inkml:brushProperty name="height" value="0.05" units="cm"/>
    </inkml:brush>
  </inkml:definitions>
  <inkml:trace contextRef="#ctx0" brushRef="#br0">0 1045 15539,'4'0'148,"0"0"-1,-1 0 1,1-1-1,-1 1 1,1-1-1,0 1 1,-1-1-1,1 0 1,-1 0-1,0-1 1,1 1-1,-1-1 1,4-2-1,12-5 209,97-36 1292,505-187 914,43 35-2204,56-19-305,-298 53 9,15-5 41,-506 187-2551,45-15 1962</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57.446"/>
    </inkml:context>
    <inkml:brush xml:id="br0">
      <inkml:brushProperty name="width" value="0.05" units="cm"/>
      <inkml:brushProperty name="height" value="0.05" units="cm"/>
    </inkml:brush>
  </inkml:definitions>
  <inkml:trace contextRef="#ctx0" brushRef="#br0">111 9 19084,'1'-1'132,"-1"0"0,1 0 1,0 1-1,0-1 0,0 0 0,0 1 0,0-1 0,0 1 1,0-1-1,0 1 0,0 0 0,0-1 0,0 1 1,1 0-1,-1 0 0,0-1 0,0 1 0,0 0 0,0 0 1,0 0-1,0 1 0,1-1 0,-1 0 0,0 0 1,0 1-1,0-1 0,2 1 0,-2 0-16,0 1 1,0-1-1,-1 1 0,1-1 0,0 0 1,0 1-1,-1 0 0,1-1 1,-1 1-1,1-1 0,-1 1 0,1 0 1,-1-1-1,0 1 0,0 0 1,0 1-1,-1 11 151,1-1 0,-2 1 0,-4 17 0,-4 2 59,-1-1 1,-2 0 0,0-1 0,-32 50 0,14-23 68,28-52-342,0-1-1,0 1 1,1 0-1,-4 13 0,6-18-43,0 0-1,-1 0 1,1 0-1,0 0 0,0 0 1,0 1-1,0-1 1,0 0-1,0 0 0,0 0 1,1 0-1,-1 0 1,0 0-1,0 0 0,1 0 1,-1 0-1,1 0 1,-1 0-1,1 0 0,-1 0 1,1 0-1,0 0 1,0 0-1,-1 0 1,1-1-1,0 1 0,0 0 1,0 0-1,0-1 1,0 1-1,-1-1 0,1 1 1,1-1-1,-1 1 1,0-1-1,0 0 0,1 1 1,6 0 36,1 0 0,-1 0 0,0-1 0,1 0 0,-1 0 0,0-1 0,1 0 0,12-4 0,68-25 382,-59 19-291,3-1-95,-12 3-95,0 2 0,1 0 0,-1 1 0,1 1 0,0 1 0,23 0 0,-66-11-2110,6-2 1558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58.142"/>
    </inkml:context>
    <inkml:brush xml:id="br0">
      <inkml:brushProperty name="width" value="0.05" units="cm"/>
      <inkml:brushProperty name="height" value="0.05" units="cm"/>
    </inkml:brush>
  </inkml:definitions>
  <inkml:trace contextRef="#ctx0" brushRef="#br0">121 4 16996,'-25'-2'3185,"15"1"-691,22 1-553,7 0-1326,229 5 2586,-192-1-3131,-1 3 0,78 19 0,-128-25-69,-1 0 6,0-1 0,0 1 0,0 1 0,0-1 0,0 1 0,-1-1 1,1 1-1,0 0 0,-1 1 0,4 2 0,-7-5-7,0 0 0,1 0 0,-1 1 0,0-1 1,0 0-1,0 1 0,0-1 0,1 0 0,-1 0 0,0 1 1,0-1-1,0 0 0,0 1 0,0-1 0,0 0 0,0 1 0,0-1 1,0 0-1,0 0 0,0 1 0,0-1 0,0 0 0,0 1 1,0-1-1,0 0 0,0 1 0,0-1 0,-1 0 0,1 1 1,0-1-1,0 0 0,0 0 0,0 1 0,-1-1 0,1 0 0,0 0 1,0 0-1,-1 1 0,1-1 0,0 0 0,0 0 0,-1 0 1,1 1-1,0-1 0,-1 0 0,1 0 0,0 0 0,0 0 1,-1 0-1,1 0 0,0 0 0,-1 0 0,1 0 0,0 0 1,-1 0-1,1 0 0,0 0 0,-1 0 0,-23 4 13,22-4-10,-375 4-29,298-7 1,62 3 18,-29-1 9,-60-9-1,189 22-12,1-3-1,0-3 0,0-4 1,113-13-1,-293 23-103,14-12-963,-153-21 0,214 19 746,5 0-149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17.920"/>
    </inkml:context>
    <inkml:brush xml:id="br0">
      <inkml:brushProperty name="width" value="0.05" units="cm"/>
      <inkml:brushProperty name="height" value="0.05" units="cm"/>
    </inkml:brush>
  </inkml:definitions>
  <inkml:trace contextRef="#ctx0" brushRef="#br0">65 19 16123,'-5'-19'8159,"1"32"-6721,-17 108-474,-8 148 1,27-254-948,1-10-8,0-1 0,0 1 0,1 0 0,0 0 0,0-1 1,0 1-1,0 0 0,1 0 0,2 7 0,-3-12-7,0 0 1,0 1-1,0-1 1,1 0 0,-1 0-1,0 0 1,0 0 0,1 0-1,-1 0 1,0 0 0,0 0-1,1 0 1,-1 0-1,0 0 1,0 0 0,0 0-1,1 0 1,-1 0 0,0 0-1,0 0 1,1-1 0,-1 1-1,0 0 1,0 0-1,0 0 1,1 0 0,-1 0-1,0 0 1,0-1 0,0 1-1,0 0 1,1 0 0,-1 0-1,0 0 1,0-1-1,0 1 1,0 0 0,0 0-1,0-1 1,1 1 0,6-13 70,40-84 312,-30 57-194,2 0 1,2 2-1,46-65 1,-66 101-186,0 0-1,1 0 1,-1 0 0,1 0 0,0 0 0,0 1-1,-1-1 1,1 1 0,0 0 0,0-1 0,0 1-1,1 0 1,-1 0 0,0 0 0,0 0 0,1 1-1,-1-1 1,0 0 0,1 1 0,-1 0 0,3-1-1,-3 2-5,-1 0-1,1 0 1,-1-1 0,1 1-1,-1 0 1,1 0-1,-1 0 1,0 0-1,1 1 1,-1-1-1,0 0 1,0 0-1,0 1 1,0-1-1,0 1 1,0-1-1,0 1 1,0-1-1,-1 1 1,1 0-1,-1-1 1,1 1-1,-1 0 1,1-1-1,-1 1 1,0 0-1,0 0 1,0 2-1,1 23-23,-1 29-1,0-19-10,-1-37 34,1 0-1,0 1 0,0-1 0,0 0 1,0 1-1,0-1 0,0 1 0,0-1 1,1 0-1,-1 1 0,0-1 1,0 1-1,0-1 0,0 0 0,0 1 1,1-1-1,-1 0 0,0 1 1,0-1-1,0 0 0,1 1 0,-1-1 1,0 0-1,1 0 0,-1 1 1,0-1-1,0 0 0,1 0 0,-1 1 1,1-1-1,-1 0 0,0 0 1,1 0-1,0 0 0,15-4-39,20-19-24,-32 19 49,48-37-43,-38 28 46,1 1 1,0 0 0,1 1-1,1 1 1,23-12-1,-38 22 10,-1-1 0,0 0 1,1 0-1,-1 1 0,1-1 0,-1 1 0,1 0 0,-1-1 0,1 1 0,-1 0 1,1 0-1,-1 0 0,1 0 0,0 0 0,-1 0 0,1 0 0,-1 1 1,1-1-1,-1 0 0,1 1 0,-1-1 0,0 1 0,1 0 0,-1-1 1,0 1-1,1 0 0,-1 0 0,0 0 0,0 0 0,0 0 0,1 0 0,-1 0 1,0 1-1,-1-1 0,1 0 0,0 0 0,0 1 0,0-1 0,-1 1 1,1-1-1,-1 0 0,1 1 0,-1-1 0,0 1 0,1 0 0,-1-1 0,0 2 1,1 11-9,0-1 1,-1 0 0,0 0-1,-3 19 1,2-24 22,-8 72-1834,18-91-992,1-12 2070,4-5-280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18.671"/>
    </inkml:context>
    <inkml:brush xml:id="br0">
      <inkml:brushProperty name="width" value="0.05" units="cm"/>
      <inkml:brushProperty name="height" value="0.05" units="cm"/>
    </inkml:brush>
  </inkml:definitions>
  <inkml:trace contextRef="#ctx0" brushRef="#br0">194 29 16171,'1'0'199,"-1"-1"-1,1 1 1,0-1-1,-1 0 1,1 1-1,0-1 1,-1 0-1,1 1 1,-1-1-1,1 0 1,-1 1-1,1-1 1,-1 0-1,0 0 0,1 0 1,-1 1-1,0-1 1,1-2-1,-1 3-45,-1-1 0,1 1 0,0-1 0,0 1 0,0-1 0,0 1 0,-1 0 0,1-1 0,0 1 0,0-1-1,-1 1 1,1-1 0,0 1 0,-1 0 0,1-1 0,-1 1 0,1 0 0,0-1 0,-1 1 0,1 0 0,-1 0 0,0-1 0,-2 0 135,1 0 0,-1 0 0,1 1 0,-1-1 0,0 1 0,1-1 0,-1 1 0,0 0 0,0 0 0,-4 1 0,-1 1-227,0 1-1,0 0 0,0 0 0,1 1 0,-1 0 0,1 0 1,0 0-1,0 1 0,0 0 0,1 1 0,0-1 0,0 1 1,0 1-1,-7 9 0,7-7-15,0-1-1,1 1 1,0 0 0,1 0-1,-1 0 1,2 1 0,-1-1 0,1 1-1,1 0 1,0 0 0,-1 15-1,2-24-44,1 0-1,0 0 1,0 1 0,0-1-1,0 0 1,0 0-1,0 0 1,0 0-1,1 0 1,-1 1-1,0-1 1,0 0 0,1 0-1,-1 0 1,1 0-1,-1 0 1,1 0-1,0 0 1,-1 0 0,1 0-1,0-1 1,0 1-1,-1 0 1,3 1-1,-2-2 0,0 1 0,1-1-1,-1 0 1,1 0-1,-1 1 1,0-1-1,1 0 1,-1-1 0,1 1-1,-1 0 1,0 0-1,1 0 1,-1-1-1,1 1 1,-1-1 0,2 0-1,7-4-7,0-1 0,-1 0 0,15-12-1,-23 18 10,38-34 150,37-40 0,-15 13-4,-61 60-140,1 0 0,0 0 1,-1 1-1,1-1 0,0 0 0,0 1 1,-1-1-1,1 1 0,0-1 1,0 1-1,0-1 0,0 1 0,0 0 1,0-1-1,0 1 0,0 0 1,0 0-1,2-1 0,-3 2-3,1-1-1,-1 0 1,1 0 0,-1 1-1,1-1 1,-1 1 0,0-1-1,1 0 1,-1 1 0,1-1-1,-1 1 1,0-1-1,1 1 1,-1-1 0,0 1-1,0-1 1,1 1 0,-1-1-1,0 1 1,0-1 0,0 1-1,0-1 1,1 2 0,0 6 1,-1 0 0,1 0 1,-3 14-1,2-8-16,0 9 3,-1-1-113,5 40-1,-4-61 63,0 0 0,0 0-1,0 0 1,0-1 0,0 1-1,1 0 1,-1 0 0,0 0 0,0 0-1,1 0 1,-1 0 0,1 0-1,-1-1 1,1 1 0,-1 0-1,1 0 1,-1-1 0,1 1-1,0 0 1,-1-1 0,1 1-1,0 0 1,0-1 0,-1 1-1,1-1 1,0 1 0,0-1-1,0 0 1,0 1 0,-1-1 0,1 0-1,0 0 1,0 0 0,0 1-1,0-1 1,0 0 0,0 0-1,0 0 1,0 0 0,0 0-1,0-1 1,0 1 0,-1 0-1,1 0 1,0-1 0,0 1-1,0 0 1,1-2 0,4 0-293,0-2 0,0 1-1,-1-1 1,1 0 0,7-7 0,8-7-591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19.090"/>
    </inkml:context>
    <inkml:brush xml:id="br0">
      <inkml:brushProperty name="width" value="0.05" units="cm"/>
      <inkml:brushProperty name="height" value="0.05" units="cm"/>
    </inkml:brush>
  </inkml:definitions>
  <inkml:trace contextRef="#ctx0" brushRef="#br0">106 1 18788,'-2'7'444,"-1"-1"-1,1 1 1,1 0 0,-1 0-1,1 0 1,0-1 0,1 2-1,0-1 1,0 0 0,0 0-1,3 12 1,0-5-165,0 0-1,1 0 1,0 0 0,12 22-1,-12-27-416,0-1 0,1 0 0,0-1 0,1 1 0,0-1 0,0 0-1,0 0 1,1-1 0,0 0 0,1 0 0,12 8 0,-25-22 128,-3-2-391</inkml:trace>
  <inkml:trace contextRef="#ctx0" brushRef="#br0" timeOffset="1">0 247 16932,'2'5'2280,"8"-8"-976,1-4-423,9-8 1599,2-2-575,2-4-569,2-1-248,1-1-592,2 2-464,-6 2-1240,-3 1 1136,-6 5-272,-4 0-144</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20.244"/>
    </inkml:context>
    <inkml:brush xml:id="br0">
      <inkml:brushProperty name="width" value="0.05" units="cm"/>
      <inkml:brushProperty name="height" value="0.05" units="cm"/>
    </inkml:brush>
  </inkml:definitions>
  <inkml:trace contextRef="#ctx0" brushRef="#br0">97 22 15027,'1'-1'410,"-1"0"0,1-1-1,-1 1 1,0-1 0,0 1-1,0 0 1,1-1 0,-1 1-1,0-1 1,-1 1 0,1 0 0,0-3-1,-1 4-280,1 0-1,0 0 0,0 0 0,-1-1 1,1 1-1,0 0 0,0 0 1,-1 0-1,1 0 0,0 0 1,0 0-1,-1 0 0,1 0 1,0 0-1,0 0 0,-1 0 1,1 0-1,0 0 0,0 0 0,-1 0 1,1 0-1,0 0 0,0 0 1,-1 0-1,1 0 0,0 1 1,0-1-1,-1 0 0,1 0 1,0 0-1,0 0 0,0 1 1,-1-1-1,1 0 0,0 0 0,0 1 1,-26 28 2560,17-14-2627,0 0-1,2 1 1,0 0 0,0 0-1,1 0 1,1 1 0,1 0-1,1 0 1,0 0 0,1 1-1,0 23 1,2-38-61,0 0 0,1 0 0,-1-1-1,0 1 1,1 0 0,0 0 0,-1-1 0,1 1-1,0 0 1,0-1 0,2 3 0,-2-4-1,-1 0 0,1-1 0,0 1 0,0-1 0,-1 1 0,1-1 0,0 1 0,0-1 0,0 1 0,0-1 0,-1 1 0,1-1 0,0 0 0,0 0 0,0 0 0,0 1 0,0-1 0,0 0 0,0 0 0,0 0 0,0 0 0,0-1 0,0 1 0,0 0 0,0 0 0,0 0 0,0-1 0,-1 1 0,1 0-1,0-1 1,0 1 0,0-1 0,0 1 0,1-2 0,13-9 33,-1-1-1,1 0 0,-2 0 1,0-2-1,0 0 0,15-23 0,-7 11 12,51-72 157,-47 63-114,-25 34-87,0 1 1,0 0-1,0 0 1,0-1-1,0 1 1,0 0-1,0 0 1,0 0-1,0-1 1,0 1-1,1 0 1,-1 0-1,0 0 1,0 0-1,0-1 1,0 1-1,0 0 1,1 0-1,-1 0 1,0 0-1,0 0 0,0-1 1,1 1-1,-1 0 1,0 0-1,0 0 1,0 0-1,1 0 1,-1 0-1,0 0 1,0 0-1,0 0 1,1 0-1,-1 0 1,0 0-1,0 0 1,1 0-1,-1 0 1,0 0-1,0 0 1,0 0-1,1 0 1,1 12 15,-5 25-20,2-31-9,1-4 7,-2 18 2,0 0-1,2 22 1,0-38-27,1 1 0,-1-1 0,1 1 0,0-1 0,0 1 0,0-1-1,0 0 1,1 1 0,0-1 0,0 0 0,0 0 0,0 0 0,1 0 0,-1-1 0,6 7 0,-5-9-22,-1 1 1,1-1 0,-1 1 0,1-1-1,-1 0 1,1 0 0,0 0-1,-1-1 1,1 1 0,0 0-1,0-1 1,0 0 0,-1 0-1,1 0 1,0 0 0,0 0-1,0 0 1,0-1 0,-1 0-1,1 1 1,3-2 0,4-2-6,0 0 1,-1 0-1,1-1 0,11-8 1,11-8-267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0.981"/>
    </inkml:context>
    <inkml:brush xml:id="br0">
      <inkml:brushProperty name="width" value="0.05" units="cm"/>
      <inkml:brushProperty name="height" value="0.05" units="cm"/>
    </inkml:brush>
  </inkml:definitions>
  <inkml:trace contextRef="#ctx0" brushRef="#br0">27 305 15139,'-3'7'577,"-2"3"-193,0 0 0,1 0-1,-4 17 1,7-25-320,1-1 0,0 1 0,0-1 0,0 1 0,0-1 0,0 1 0,0-1 0,0 1 0,0-1 0,0 1 0,1-1 0,-1 1 0,1-1 0,0 3 0,0-3 9,-1-1 1,1 1 0,0 0 0,0-1 0,-1 1 0,1 0-1,0-1 1,0 1 0,0-1 0,0 0 0,0 1 0,-1-1-1,1 0 1,0 1 0,0-1 0,0 0 0,0 0-1,0 0 1,0 0 0,0 0 0,0 0 0,0 0 0,0 0-1,2 0 1,5-2 87,-1 0 0,1 0-1,-1-1 1,0 0-1,0 0 1,0 0 0,0-1-1,-1 0 1,9-7-1,54-48 361,-67 57-503,15-13-36,0-1 1,-2-1 0,0 0-1,0-1 1,-2-1 0,0 0-1,-1-1 1,-1 0 0,15-41-1,-25 57-28,0 0-1,0 0 0,0 0 0,0 0 0,-1 0 1,1 0-1,-1 0 0,0 0 0,0-1 0,-2-6 1,1 9 25,1 1 1,-1-1 0,0 0-1,0 1 1,0-1 0,0 1-1,0-1 1,0 1 0,0 0 0,0-1-1,0 1 1,-1 0 0,1 0-1,-1 0 1,1 0 0,-1 0-1,1 0 1,-1 0 0,1 0 0,-1 1-1,0-1 1,0 0 0,1 1-1,-1 0 1,0-1 0,-3 1-1,-6 0 80,1 0-1,0 0 0,-1 1 0,1 0 0,0 1 0,0 0 0,0 1 0,0 0 0,-10 5 0,-2 2 412,0 0 0,-36 25-1,53-32-383,1 0 1,0 0-1,0 0 0,0 1 0,1-1 0,-1 1 0,-5 8 0,8-10-103,0-1 0,0 1-1,0 0 1,1 0 0,-1 0-1,1 0 1,-1 0 0,1 0-1,0 0 1,0 0 0,-1 0-1,1 0 1,1 0 0,-1-1 0,0 1-1,0 0 1,1 0 0,-1 0-1,1 0 1,0 0 0,-1 0-1,1 0 1,2 2 0,24 42-891,-11-20 94,-2 0 1,16 40-1,-28-63 731,-2-1 54,1 0 0,-1-1-1,1 1 1,-1-1-1,1 1 1,0-1-1,-1 1 1,1-1-1,0 0 1,0 1 0,0-1-1,0 0 1,1 0-1,-1 0 1,2 2-1,8-1-275</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20.792"/>
    </inkml:context>
    <inkml:brush xml:id="br0">
      <inkml:brushProperty name="width" value="0.05" units="cm"/>
      <inkml:brushProperty name="height" value="0.05" units="cm"/>
    </inkml:brush>
  </inkml:definitions>
  <inkml:trace contextRef="#ctx0" brushRef="#br0">144 52 17756,'3'-4'598,"0"0"-1,0 0 1,-1 0 0,0 0-1,1 0 1,-1-1 0,-1 1 0,1-1-1,1-6 1,-3 11-558,0 0-1,0 0 1,0 0 0,0 0 0,0 0-1,0 0 1,0 0 0,0 0-1,0 0 1,0 0 0,0 0 0,0 0-1,0-1 1,0 1 0,0 0-1,0 0 1,0 0 0,0 0-1,0 0 1,0 0 0,0 0 0,0 0-1,0 0 1,0 0 0,0 0-1,0 0 1,0 0 0,0-1-1,0 1 1,0 0 0,0 0 0,0 0-1,-1 0 1,1 0 0,0 0-1,0 0 1,0 0 0,0 0 0,0 0-1,0 0 1,0 0 0,0 0-1,0 0 1,0 0 0,0 0-1,0 0 1,-1 0 0,1 0 0,0 0-1,0 0 1,0 0 0,0 0-1,0 0 1,0 0 0,0 0-1,0 0 1,0 0 0,0 0 0,0 0-1,0 0 1,0 0 0,-1 0-1,1 0 1,0 0 0,0 0 0,0 1-1,0-1 1,0 0 0,-8 7 951,-7 10-565,-5 11-313,0 1-1,2 2 1,1 0-1,-13 33 1,23-44-117,0-1 0,1 1 0,1 0-1,1 1 1,1 0 0,0-1 0,2 1 0,1 21-1,0-33-6,1 0-1,1 0 1,0-1-1,0 1 1,0-1-1,1 0 1,1 1-1,-1-1 1,1 0 0,1-1-1,7 12 1,-9-16-64,0 1 0,-1-1 0,1 0 0,1 0 0,-1-1 0,0 1 0,1 0 1,-1-1-1,1 0 0,0 0 0,0 0 0,-1-1 0,1 1 0,1-1 1,-1 0-1,0 0 0,0 0 0,0 0 0,0-1 0,1 0 0,-1 0 0,0 0 1,1 0-1,-1-1 0,7-1 0,15-9-258,-1-10-116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21.857"/>
    </inkml:context>
    <inkml:brush xml:id="br0">
      <inkml:brushProperty name="width" value="0.05" units="cm"/>
      <inkml:brushProperty name="height" value="0.05" units="cm"/>
    </inkml:brush>
  </inkml:definitions>
  <inkml:trace contextRef="#ctx0" brushRef="#br0">236 69 15043,'41'-19'3304,"-39"17"-2807,1 1 0,-1-1 0,1 0 0,-1 0 1,0 0-1,1 0 0,-1 0 0,0 0 0,-1-1 0,1 1 0,0-1 0,2-5 0,-4 8-413,0-1 0,0 1 0,0-1-1,0 0 1,0 1 0,0-1 0,0 1-1,0-1 1,0 0 0,0 1 0,0-1-1,-1 1 1,1-1 0,0 1 0,0-1 0,-1 1-1,1-1 1,0 1 0,-1-1 0,1 1-1,0-1 1,-1 1 0,1-1 0,-1 1-1,1-1 1,-1 1 0,1 0 0,-1-1-1,1 1 1,-1 0 0,1 0 0,-1-1-1,1 1 1,-1 0 0,0 0 0,1 0 0,-1 0-1,1 0 1,-1 0 0,0 0 0,1 0-1,-1 0 1,1 0 0,-2 0 0,-32-1 213,30 2-199,-10 0-85,1 1 1,-1 0-1,0 1 0,1 1 0,-1 0 1,1 1-1,0 0 0,-15 9 0,18-9-4,0 1-1,0 1 1,1 0-1,0 0 1,0 1-1,1 0 0,-1 0 1,2 1-1,-1 0 1,-6 12-1,12-19-3,1 1 0,-1-1 0,1 0-1,0 0 1,0 1 0,0-1 0,0 1 0,0-1-1,1 1 1,-1-1 0,1 1 0,0 0 0,-1-1-1,1 1 1,1 0 0,-1-1 0,0 1-1,0-1 1,1 1 0,0-1 0,-1 1 0,1-1-1,0 1 1,0-1 0,0 1 0,1-1 0,1 4-1,0-4-45,0 1 0,1 0-1,-1-1 1,0 1-1,1-1 1,0 0 0,-1 0-1,1 0 1,0-1-1,0 1 1,0-1 0,0 0-1,0 0 1,0 0 0,0-1-1,7 1 1,4-1-519,1 0 0,0-2 1,0 1-1,-1-2 0,1 0 1,-1-1-1,0 0 0,17-8 1,-2 0-432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22.276"/>
    </inkml:context>
    <inkml:brush xml:id="br0">
      <inkml:brushProperty name="width" value="0.05" units="cm"/>
      <inkml:brushProperty name="height" value="0.05" units="cm"/>
    </inkml:brush>
  </inkml:definitions>
  <inkml:trace contextRef="#ctx0" brushRef="#br0">38 1 13419,'6'4'2064,"-1"2"-1079,-2 5-233,0 4 1944,-4 9-1167,-2 7-137,-4 11-336,0 1-168,-1 3-176,0 1-87,1-5-337,-1-4-320,6-9-1017,-1-10 233,4-15 560,5-7-192,2-21-176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22.728"/>
    </inkml:context>
    <inkml:brush xml:id="br0">
      <inkml:brushProperty name="width" value="0.05" units="cm"/>
      <inkml:brushProperty name="height" value="0.05" units="cm"/>
    </inkml:brush>
  </inkml:definitions>
  <inkml:trace contextRef="#ctx0" brushRef="#br0">238 28 15323,'11'-22'3775,"-11"22"-3701,0 0-1,0 0 1,0-1-1,0 1 1,0 0-1,0 0 1,0 0-1,0 0 1,0-1-1,0 1 1,0 0-1,0 0 0,0 0 1,0-1-1,0 1 1,0 0-1,0 0 1,0 0-1,0 0 1,0 0-1,0-1 1,0 1-1,-1 0 1,1 0-1,0 0 1,0 0-1,0 0 1,0 0-1,0-1 0,-1 1 1,1 0-1,0 0 1,0 0-1,0 0 1,0 0-1,0 0 1,-1 0-1,-13 3 1769,-8 6-1221,1 2 1,0 0 0,0 1-1,-33 27 1,45-32-562,1 0 0,0 0 1,1 1-1,0 0 0,0 1 0,0-1 0,1 1 0,1 1 0,-1-1 0,2 1 1,-1 0-1,-5 18 0,9-21-50,0-1 0,0 1 0,1-1 0,0 1-1,0-1 1,0 1 0,1-1 0,0 1 0,0-1 0,0 1 0,4 7 0,2 3-53,1 1 0,15 23 0,-16-30-283,0 0 1,-1 1 0,-1-1-1,0 1 1,0 1 0,-1-1 0,3 16-1,-8-5-2034,1-23 2321,0 0 1,0 1-1,0-1 1,-1 0-1,1 1 0,0-1 1,0 0-1,-1 1 0,1-1 1,0 0-1,-1 1 0,1-1 1,0 0-1,-1 0 0,1 0 1,0 1-1,-1-1 0,1 0 1,0 0-1,-1 0 0,1 0 1,-1 0-1,1 0 0,0 1 1,-1-1-1,1 0 0,-1 0 1,1 0-1,0 0 1,-1-1-1,1 1 0,-1 0 1,1 0-1,0 0 0,-1 0 1,1 0-1,-1 0 0,1-1 1,0 1-1,-1 0 0,1 0 1,0 0-1,-1-1 0,1 1 1,0 0-1,0-1 0,-1 1 1,1-1-1,-14-10-856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23.157"/>
    </inkml:context>
    <inkml:brush xml:id="br0">
      <inkml:brushProperty name="width" value="0.05" units="cm"/>
      <inkml:brushProperty name="height" value="0.05" units="cm"/>
    </inkml:brush>
  </inkml:definitions>
  <inkml:trace contextRef="#ctx0" brushRef="#br0">28 122 11586,'-13'-19'1945,"1"5"-953,9 4-256,5 3 1625,8 4-905,1 0-72,12 0-87,2 0-129,3 1-280,7-1-96,-2-2-216,-3 0-184,1-1-672,-1-1-552,-8-2 704,1-1-192,-2-3-128</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23.560"/>
    </inkml:context>
    <inkml:brush xml:id="br0">
      <inkml:brushProperty name="width" value="0.05" units="cm"/>
      <inkml:brushProperty name="height" value="0.05" units="cm"/>
    </inkml:brush>
  </inkml:definitions>
  <inkml:trace contextRef="#ctx0" brushRef="#br0">134 0 17916,'11'15'2296,"-1"3"-1367,2 4-313,-1 1 1816,5 10-1352,-2 0-135,1 5-265,-5 5-136,-4 5-168,-8 2-88,-6 10-88,-5 6-56,-15 4-288,-3 5-288,-9-1 960,0-1-520,-2-4-32,8-6-32</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32.590"/>
    </inkml:context>
    <inkml:brush xml:id="br0">
      <inkml:brushProperty name="width" value="0.05" units="cm"/>
      <inkml:brushProperty name="height" value="0.05" units="cm"/>
    </inkml:brush>
  </inkml:definitions>
  <inkml:trace contextRef="#ctx0" brushRef="#br0">337 150 18980,'14'-25'3268,"-10"20"-2742,-1 0 1,0 0 0,0-1-1,0 1 1,-1-1-1,1 0 1,-1 0-1,-1 0 1,1 0-1,-1 0 1,0 0 0,-1 0-1,1-11 1,-2 16-469,0-1 1,1 0-1,-1 0 1,0 1 0,0-1-1,0 0 1,0 1-1,0-1 1,0 1-1,0-1 1,-1 1 0,1 0-1,0-1 1,-1 1-1,1 0 1,-1 0-1,0 0 1,1 0 0,-1 0-1,0 0 1,0 1-1,1-1 1,-1 1-1,0-1 1,0 1 0,0-1-1,0 1 1,-2 0-1,-3-1 16,0 1 0,0 0-1,-1 0 1,1 0-1,0 1 1,-9 2-1,7 0-69,0 0-1,1 1 0,-1 0 0,1 0 0,0 0 0,0 1 0,1 1 0,0-1 0,-1 1 0,2 1 0,-1-1 1,1 1-1,0 0 0,0 0 0,1 1 0,0 0 0,0 0 0,-3 9 0,-2 4-4,1 2 0,1-1 0,1 1 1,1 1-1,-5 43 0,8-46-11,2 0 0,1 1-1,0-1 1,1 1 0,2-1 0,0 0 0,8 27 0,-6-32-17,1 0 0,0 0-1,1 0 1,1-1 0,1 0 0,0-1 0,0 0 0,2 0 0,18 19 0,-16-20-984,-43-37-6344,13 9 6239,-79-57-2807,39 31 5136,56 40-1079,-1 0-1,1 1 1,0-1-1,0 0 0,0 1 1,0-1-1,0 0 0,0 0 1,0 0-1,1 0 1,-1 0-1,0 0 0,0 0 1,1 0-1,-1 0 0,1 0 1,-1 0-1,1-1 1,-1 1-1,1 0 0,0 0 1,-1-1-1,1 1 0,0 0 1,0-2-1,1 2 45,0-1 1,0 1-1,0-1 1,0 1-1,1-1 0,-1 1 1,0 0-1,1 0 1,-1 0-1,1 0 0,-1 0 1,1 0-1,0 0 1,-1 0-1,1 1 0,0-1 1,1 0-1,24-8 1184,52-10 1,-58 15-1733,0 0 0,-1-1 0,0-2-1,0 0 1,20-11 0,-11-2-97,-4-12-177</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33.242"/>
    </inkml:context>
    <inkml:brush xml:id="br0">
      <inkml:brushProperty name="width" value="0.05" units="cm"/>
      <inkml:brushProperty name="height" value="0.05" units="cm"/>
    </inkml:brush>
  </inkml:definitions>
  <inkml:trace contextRef="#ctx0" brushRef="#br0">367 16 20820,'6'-16'3294,"-8"25"-695,-9 30-958,-10 17-1430,-3-1 1,-2-1-1,-3-1 0,-58 81 0,68-115-147,13-18-101,5-14-83,33-125-665,3-29 158,-34 163 676,0 6-14,2 12 9,0 24 49,-2-22-4,1 0 1,0 1-1,1-1 1,1 0-1,0 0 1,12 27-1,-14-38-59,0-1-1,0 0 1,0 1 0,1-1-1,0 0 1,0 0-1,0-1 1,0 1-1,0-1 1,1 1-1,-1-1 1,1 0-1,0 0 1,0-1 0,0 1-1,1-1 1,-1 0-1,0 0 1,1 0-1,0-1 1,-1 1-1,1-1 1,0 0-1,-1-1 1,1 1 0,0-1-1,8 0 1,-11 0-21,0-1 0,0 1 0,0-1 0,0 1 1,0-1-1,0 0 0,-1 0 0,1 0 0,0 0 1,0 0-1,2-2 0,-3 3-10,-1-1 0,0 1 0,1-1-1,-1 1 1,0-1 0,1 1 0,-1-1 0,0 1 0,0-1 0,1 1-1,-1-1 1,0 1 0,0-1 0,0 1 0,0-1 0,0 1 0,0-1-1,0 1 1,0-1 0,0 0 0,0 1 0,0-1 0,0 1 0,0-1-1,0 1 1,-1-1 0,1 1 0,0-1 0,0 1 0,0-1 0,-1 1 0,1-1-1,0 1 1,-1-1 0,1 1 0,0 0 0,-1-1 0,1 1 0,-1 0-1,1-1 1,-1 1 0,1 0 0,-1-1 0,1 1 0,-1 0 0,1 0-1,-1 0 1,1-1 0,-2 1 0,-20-12-156,-1 2 0,0 0 0,-31-8 0,-79-16-702,82 22 746,-27-4 419,179 24 297,110-4-1,-48-3-2187,-143-1 1280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06.798"/>
    </inkml:context>
    <inkml:brush xml:id="br0">
      <inkml:brushProperty name="width" value="0.05" units="cm"/>
      <inkml:brushProperty name="height" value="0.05" units="cm"/>
    </inkml:brush>
  </inkml:definitions>
  <inkml:trace contextRef="#ctx0" brushRef="#br0">27 662 16147,'-1'1'210,"-1"-1"0,1 0 0,0 0-1,-1 0 1,1 0 0,-1 0 0,1 0-1,-1 0 1,1 0 0,-1 0 0,1-1-1,-1 1 1,1-1 0,0 1 0,-3-2-1,4 2-164,0-1 0,0 1 0,-1 0 0,1 0 0,0-1 0,0 1 0,0 0 0,0 0 0,0-1 0,0 1 0,0 0-1,0-1 1,0 1 0,0 0 0,0 0 0,0-1 0,0 1 0,0 0 0,0-1 0,0 1 0,0 0 0,0 0 0,0-1-1,1 1 1,-1 0 0,0-1 0,0 1 0,1 0 0,12-14 942,1 4-550,1 0 1,-1 1-1,2 1 0,22-10 1,74-21 243,-93 33-557,616-157 687,-172 51-862,-323 71-39,169-73-1,-284 103-128,-1 0-1,0-2 1,34-24 0,-45 24-442,-12 13 633,-1-1 1,0 1 0,0 0 0,0 0-1,0 0 1,0-1 0,0 1-1,0 0 1,0 0 0,0-1 0,0 1-1,0 0 1,0 0 0,0-1-1,0 1 1,0 0 0,0 0 0,0-1-1,0 1 1,0 0 0,0 0-1,0-1 1,0 1 0,0 0 0,0 0-1,0-1 1,-1 1 0,1 0-1,0 0 1,0 0 0,0-1 0,0 1-1,-1 0 1,-2-1-112,0-1 0,0 1 0,0 0 1,0 0-1,-1 1 0,1-1 0,-5 0 0,3 1 199,-33-6-630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07.230"/>
    </inkml:context>
    <inkml:brush xml:id="br0">
      <inkml:brushProperty name="width" value="0.05" units="cm"/>
      <inkml:brushProperty name="height" value="0.05" units="cm"/>
    </inkml:brush>
  </inkml:definitions>
  <inkml:trace contextRef="#ctx0" brushRef="#br0">471 0 15379,'2'0'355,"0"0"-1,0 0 0,0 0 1,0 0-1,0 1 1,0-1-1,0 1 0,1-1 1,-1 1-1,0 0 0,-1 0 1,5 2-1,-5-2-275,0 0 0,0 0-1,0 0 1,-1 0 0,1 0-1,0 0 1,0 1 0,-1-1 0,1 0-1,-1 0 1,1 1 0,-1-1-1,0 0 1,1 1 0,-1-1 0,0 1-1,0-1 1,0 0 0,0 1 0,0-1-1,0 3 1,-2 4 26,1-1-1,-1 1 1,0-1 0,-1 0-1,0 0 1,0 0 0,-1 0-1,1 0 1,-1-1 0,-8 10-1,-8 9-2,-29 26 0,48-50-98,-243 207 303,169-148-214,72-57-87,-10 6 23,0 2 0,1 0 0,1 0 1,-11 15-1,21-25-24,0 0-1,0-1 1,0 1 0,1 1-1,-1-1 1,0 0 0,1 0 0,-1 0-1,1 0 1,0 0 0,-1 0-1,1 1 1,0-1 0,-1 0-1,1 0 1,0 0 0,0 1-1,0-1 1,0 0 0,0 0-1,1 2 1,0-2 2,-1 0-1,1 0 1,0 0-1,-1 0 1,1-1-1,0 1 1,0 0-1,0-1 1,-1 1-1,1 0 1,0-1-1,0 1 1,0-1-1,0 1 1,0-1-1,0 0 1,0 1-1,1-1 1,0 0-1,8 2 52,1-1-1,0-1 1,21-1 0,-22 0-33,11 0 74,238-6 407,-201 9-532,-1 2 0,86 17 0,-76-5-6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2.129"/>
    </inkml:context>
    <inkml:brush xml:id="br0">
      <inkml:brushProperty name="width" value="0.05" units="cm"/>
      <inkml:brushProperty name="height" value="0.05" units="cm"/>
    </inkml:brush>
  </inkml:definitions>
  <inkml:trace contextRef="#ctx0" brushRef="#br0">186 0 18260,'-16'29'1046,"1"1"0,1 0 0,2 1 0,-11 45 0,-20 133 1231,8-30-1476,9-83-127,26-95-661,-1-1 0,1 0 0,0 1 0,0-1 0,0 0 0,0 1 0,0-1-1,0 1 1,-1-1 0,1 0 0,0 1 0,0-1 0,0 0 0,0 1 0,0-1 0,0 1 0,1-1 0,-1 0 0,0 1 0,0-1 0,0 0 0,0 1 0,0-1 0,0 1 0,1-1 0,-1 0 0,0 0 0,1 1 0,7-7 168,11-19-27,17-49-123,39-117 0,-41 100-345,-33 89 285,0-1 0,0 1 0,0 0 0,0 0 0,0 0 1,0 0-1,1 0 0,2-3 0,-4 5 25,0 0 0,0-1 0,1 1 0,-1 0 0,0 0 0,0 0 1,0 0-1,0 0 0,0 0 0,0 0 0,1 0 0,-1 0 0,0 0 0,0 0 0,0 0 0,0 0 0,0 0 0,1 0 0,-1 0 0,0 0 0,0 0 1,0 0-1,0 0 0,0 0 0,1 0 0,-1 0 0,0 0 0,0 0 0,0 0 0,0 0 0,0 0 0,0 0 0,1 0 0,-1 0 0,0 0 0,0 1 1,0-1-1,0 0 0,0 0 0,0 0 0,0 0 0,0 0 0,3 14-70,-3-11 72,0 1 0,0-1-1,-1 1 1,1-1 0,-1 1 0,1-1 0,-1 1 0,0-1 0,0 0-1,-1 0 1,1 1 0,-1-1 0,0 0 0,-3 5 0,5-30 23,2 13-30,1 0-1,0 0 1,1 0 0,-1 1-1,2-1 1,-1 1 0,1 0-1,8-10 1,-12 18 6,-1 0 1,1 0-1,0-1 0,0 1 0,0 0 1,-1 0-1,1 0 0,0 0 0,0 0 0,-1 0 1,1 0-1,0 1 0,0-1 0,-1 0 1,1 0-1,0 1 0,0-1 0,-1 0 1,1 1-1,0-1 0,-1 0 0,1 1 1,0-1-1,-1 1 0,1-1 0,-1 1 1,2 0-1,1 2-16,9 4-244,0-1-1,0 0 1,1-1 0,-1 0-1,1-1 1,0-1 0,0 0-1,15 1 1,-3-2-867,0 0 0,0-2 0,36-4 1,-51 3 508,1-1 0,0 0 0,17-6 0,-25 7 460,0-1 0,0 1 0,0 0 0,0-1 0,0 1 0,-1-1 0,1 0 0,0 0 0,-1 0 0,1-1 0,-1 1 0,0 0 0,0-1 0,0 0 0,3-5 0,-4 7 176,-1 1 0,1-1 0,-1 0 0,0 0 0,1 1 0,-1-1 0,0 0 0,0 0 0,0 0 0,1 1 0,-1-1 0,0 0 0,0 0 0,0 0 0,0 0 0,0 1 0,-1-1 0,1 0 0,0 0 0,0 0 0,-1 1-1,1-1 1,0 0 0,-1 0 0,1 1 0,0-1 0,-1 0 0,1 1 0,-1-1 0,0 0 0,1 1 0,-1-1 0,1 1 0,-1-1 0,0 1 0,1-1 0,-1 1 0,0-1 0,0 1 0,1 0 0,-1-1 0,0 1 0,0 0 0,0 0 0,1 0 0,-1-1 0,-1 1 0,-2 0 184,1-1 0,-1 1-1,1 0 1,-1 0 0,0 0 0,1 1 0,-1-1-1,0 1 1,-4 2 0,0 0 116,0 1 0,1 1 0,-1-1 0,1 1 1,1 0-1,-1 1 0,1 0 0,-1 0 0,2 0 0,-1 1 0,1 0 0,0 0 0,0 0 0,1 0 0,0 1 0,0 0 1,1 0-1,-4 15 0,6-22-270,1 1 0,-1-1 1,1 1-1,0-1 0,0 1 0,0-1 1,-1 1-1,1-1 0,1 1 1,-1 0-1,0-1 0,0 1 0,1-1 1,-1 1-1,0-1 0,1 1 1,0-1-1,-1 1 0,1-1 0,0 0 1,1 3-1,0-3-22,-1 0 0,0-1 1,1 1-1,-1 0 0,0-1 0,1 1 1,-1-1-1,1 1 0,-1-1 0,1 0 1,-1 0-1,1 1 0,-1-1 0,1 0 1,-1 0-1,1-1 0,-1 1 0,2 0 1,6-2-25,0-1 1,-1 1 0,0-1 0,1-1-1,-1 0 1,9-5 0,1-4-309,0 0 0,0 0-1,-2-2 1,0 0 0,0-1 0,25-36 0,-39 49-341,-7 9 336,-9 13 140,12-15 171,1 0 1,-1 0-1,1 0 1,0 0-1,0 1 0,1-1 1,-1 0-1,1 1 0,0-1 1,0 0-1,1 7 1,0-9-29,-1 0 1,0-1 0,1 1 0,0-1 0,-1 1 0,1-1-1,0 1 1,0-1 0,0 1 0,0-1 0,0 0 0,0 0-1,1 1 1,-1-1 0,0 0 0,0 0 0,1 0 0,-1 0-1,1-1 1,-1 1 0,1 0 0,-1-1 0,1 1 0,0 0-1,-1-1 1,1 0 0,-1 1 0,1-1 0,0 0 0,0 0-1,-1 0 1,3 0 0,2-1-182,0 0 1,1 0-1,-1 0 0,0-1 0,0 0 0,0 0 0,0 0 1,0-1-1,-1 0 0,1 0 0,-1-1 0,0 1 1,6-6-1,-5 4-41,0 0 0,-1 0 1,1-1-1,-1 0 0,-1 0 1,1 0-1,-1-1 0,0 1 0,0-1 1,3-10-1,-8 16 894,-4 7-110,-7 13 356,8-1-544,0 1 0,1-1 0,1 1 0,1 0 0,0 0 0,1 0-1,5 27 1,-2 51-357,-3-86 5,-1 0 1,-1 1 0,0-1 0,0 0 0,-1 1-1,-6 12 1,8-21 17,-1 1-1,0-1 1,0 0-1,0 1 1,0-1 0,-1 0-1,1-1 1,-1 1-1,0 0 1,0-1-1,-3 3 1,5-4 1,0-1 0,1 0 0,-1 1 0,0-1 0,1 0 0,-1 0 0,0 1 0,1-1 0,-1 0 0,0 0 0,0 0 0,1 0 0,-1 0 0,0 0 0,0 0 0,1 0 0,-1 0 0,0 0 0,0 0 0,1 0 0,-1-1 0,-1 1 0,1-1 6,0 0 1,0 0-1,0 0 1,0 0-1,0-1 1,1 1-1,-1 0 1,0 0-1,1 0 1,-1-1-1,1 1 1,-1 0-1,1 0 1,0-1-1,-1 1 1,1-1-1,0-1 1,0-4-11,0-1 1,0 1-1,1 0 1,0 0 0,0 0-1,1 0 1,0 0-1,0 0 1,0 0 0,1 0-1,0 1 1,1-1-1,7-11 1,2 0-121,1 0 0,0 1 1,21-19-1,5 1-227,82-54 0,1-1 640,-113 80-101,-14 11 141,-19 15 192,17-9-468,0 0-1,0 0 0,1 0 0,0 1 1,0 0-1,1 0 0,0 0 1,0 1-1,1 0 0,0-1 0,1 1 1,0 0-1,0 0 0,1 0 0,-1 18 1,2-25-115,1 1 1,-1-1-1,1 0 1,-1 0-1,1 0 1,0 0-1,-1 0 1,1-1-1,0 1 1,0 0-1,0 0 1,1 0-1,-1-1 1,0 1-1,1-1 0,-1 1 1,1-1-1,-1 1 1,1-1-1,0 0 1,0 0-1,-1 0 1,1 0-1,0 0 1,0 0-1,0 0 1,0-1-1,0 1 1,0-1-1,0 0 1,0 1-1,0-1 1,0 0-1,1 0 1,-1 0-1,0 0 1,0-1-1,0 1 1,2-1-1,34-9-484</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07.619"/>
    </inkml:context>
    <inkml:brush xml:id="br0">
      <inkml:brushProperty name="width" value="0.05" units="cm"/>
      <inkml:brushProperty name="height" value="0.05" units="cm"/>
    </inkml:brush>
  </inkml:definitions>
  <inkml:trace contextRef="#ctx0" brushRef="#br0">26 13 22517,'39'-13'-4193,"-29"15"5761,-8 12-279,-9 13-417,-7 15-128,1 5-176,-3 9-360,5 1-256,2-4-680,5-3-304,3-15 824,1-11-176,-2-22-121</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08.070"/>
    </inkml:context>
    <inkml:brush xml:id="br0">
      <inkml:brushProperty name="width" value="0.05" units="cm"/>
      <inkml:brushProperty name="height" value="0.05" units="cm"/>
    </inkml:brush>
  </inkml:definitions>
  <inkml:trace contextRef="#ctx0" brushRef="#br0">1 113 16636,'4'-5'306,"0"-1"1,0 1-1,0 1 1,1-1-1,0 1 0,0 0 1,0 0-1,0 0 1,1 1-1,-1 0 1,1 0-1,0 0 1,8-2-1,12-4 934,46-9-1,-70 18-1147,49-11 589,0 3 0,0 3 0,1 1 0,88 6 0,-132-1-662,1 0 0,-1 1 0,1-1 0,-1 2 0,1-1 0,7 5 0,-14-7-19,-1 1 0,0-1-1,1 1 1,-1 0 0,0 0-1,1-1 1,-1 1 0,0 0 0,0 0-1,0 0 1,0 0 0,0 0-1,0 0 1,0 1 0,0-1 0,0 0-1,-1 0 1,1 1 0,0-1-1,-1 1 1,1-1 0,-1 0 0,1 1-1,-1-1 1,0 1 0,0-1-1,0 1 1,1-1 0,-2 1 0,1-1-1,0 1 1,0-1 0,0 1-1,-1-1 1,1 0 0,0 1-1,-1-1 1,0 1 0,1-1 0,-1 0-1,-1 3 1,-3 3-3,0 0 0,0 0 0,-1-1 0,0 0 0,0 0 1,-8 6-1,-46 31-27,29-22 35,8-6 2,15-10-35,-1 1 0,1 0 0,0 0 0,1 0 0,-1 1-1,-7 10 1,14-16 16,1-1-1,-1 1 1,1-1-1,0 1 1,-1 0 0,1-1-1,0 1 1,-1 0-1,1 0 1,0-1-1,0 1 1,0 0-1,0 0 1,0 0-1,0-1 1,0 1-1,0 0 1,0 0-1,0-1 1,0 1-1,0 0 1,0 0-1,1-1 1,-1 1-1,0 0 1,0 0-1,1-1 1,-1 1 0,1 0-1,-1-1 1,1 1-1,-1-1 1,1 1-1,-1-1 1,1 1-1,-1-1 1,1 1-1,0-1 1,0 1-1,4 2-66,0 0 0,0-1 0,0 0 0,8 3 0,-6-3-5,5 2-47,0 0 1,0 1 0,0 1 0,-1 0 0,0 0 0,15 12 0,-23-16 120,-1 1 0,1 0 0,0-1 0,-1 1 0,0 0 0,1 0 0,-1 1 0,-1-1 1,1 0-1,0 1 0,-1-1 0,0 1 0,1-1 0,-1 1 0,-1 0 0,1-1 0,0 1 0,-1 0 0,0 0 0,0-1 0,0 1 0,-1 0 0,1 0 0,-1-1 0,0 1 1,-1 4-1,-1 1 56,-1 0 1,0 0-1,-1-1 1,0 1-1,0-1 1,0 0 0,-1-1-1,-1 0 1,1 0-1,-1 0 1,0 0-1,-1-1 1,1 0 0,-14 7-1,11-7 61,0-1-1,0 0 1,-1 0 0,0-1-1,0 0 1,0-1-1,0 0 1,-1-1 0,1 0-1,-1-1 1,-20 0-1,28-1-147,-1-1 0,0 0 0,1 0 0,-1 0 0,0 0 0,1-1-1,-1 0 1,1 0 0,0 0 0,0-1 0,0 1 0,0-1 0,0 0-1,0 0 1,1-1 0,-1 1 0,1-1 0,-5-6 0,6 7-49,0 0 0,0-1 0,1 1 0,-1-1 0,1 1-1,0-1 1,0 1 0,0-1 0,0 0 0,0 0 0,1 1 0,0-1 0,0 0 0,0 0 0,0 1 0,1-1 0,-1 0 0,1 0 0,0 1 0,0-1 0,0 1 0,1-1 0,-1 1 0,3-5 0,17-18-713</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08.492"/>
    </inkml:context>
    <inkml:brush xml:id="br0">
      <inkml:brushProperty name="width" value="0.05" units="cm"/>
      <inkml:brushProperty name="height" value="0.05" units="cm"/>
    </inkml:brush>
  </inkml:definitions>
  <inkml:trace contextRef="#ctx0" brushRef="#br0">55 1 19788,'-2'1'1566,"-2"3"-1412,0 0 0,-1 0 0,1 0 0,1 1 0,-1 0 0,1 0 0,0 0 0,0 0 0,0 1 0,1-1 0,-1 1 0,1-1 0,1 1 0,-2 8 0,1-7-101,1-1-1,0 1 1,0-1-1,0 1 1,1 0-1,0-1 1,1 1-1,0 0 1,0-1-1,0 1 1,0-1-1,5 12 1,-4-15-19,-1 0 0,1-1 1,-1 0-1,1 1 0,0-1 0,0 0 1,0 0-1,0 0 0,0 0 1,0 0-1,0 0 0,1-1 1,-1 1-1,1-1 0,-1 1 1,1-1-1,3 1 0,-2-1 25,0 0-1,1-1 0,-1 1 1,0-1-1,1 0 0,-1 0 0,0-1 1,1 1-1,-1-1 0,6-2 1,2 0 102,-1-2 1,0 1-1,-1-1 1,1-1-1,-1 0 1,0-1-1,13-11 1,29-32 647,-46 45-661,-1-1 0,1 0 0,-1-1 0,-1 1 0,7-12 0,-20 41-276,2 0-1,1 1 0,0 0 0,2 0 0,1 0 1,-1 35-1,4-58 77,0 0 0,0 1 0,0-1 0,0 0 0,0 1 0,0-1 0,0 0 0,1 0 0,-1 0 0,0 1 0,1-1 0,-1 0 0,1 0 0,0 0 0,-1 0 0,1 1 0,0-1 0,-1 0 0,1 0 0,0-1 0,0 1 0,0 0 0,0 0 0,0 0 0,0-1 0,0 1 0,0 0 0,0-1 0,1 1 0,-1-1 0,0 1 0,0-1 0,1 0 0,-1 1 0,2-1 0,0 0-19,0-1-1,1 1 1,-1-1 0,0 0 0,1 0 0,-1 0-1,0 0 1,0-1 0,0 1 0,0-1-1,0 0 1,5-4 0,28-26-628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08.893"/>
    </inkml:context>
    <inkml:brush xml:id="br0">
      <inkml:brushProperty name="width" value="0.05" units="cm"/>
      <inkml:brushProperty name="height" value="0.05" units="cm"/>
    </inkml:brush>
  </inkml:definitions>
  <inkml:trace contextRef="#ctx0" brushRef="#br0">220 174 19100,'-7'4'649,"-1"-1"0,1 1 0,0-1-1,-12 3 1,-21 9 689,26-8-989,1 1-1,1 0 1,-1 1-1,-13 13 0,21-17-288,-1 0 0,1 1 0,1 0 0,-1 0 0,1 0 0,0 0 0,0 1 0,1-1 0,0 1 0,-4 11 0,7-17-53,-1 1-1,0-1 1,1 1-1,-1-1 1,1 1-1,0 0 1,-1-1-1,1 1 1,0-1-1,0 1 1,0 0-1,0-1 1,0 1-1,1 0 1,-1-1-1,0 1 1,1 0-1,-1-1 1,1 1-1,0-1 1,-1 1-1,1-1 1,0 1-1,0-1 1,0 0-1,0 1 1,0-1-1,0 0 1,0 0-1,1 0 1,-1 0-1,0 0 1,1 0 0,-1 0-1,1 0 1,-1 0-1,1-1 1,-1 1-1,1-1 1,-1 1-1,1-1 1,0 1-1,-1-1 1,1 0-1,2 0 1,5 0 28,-1 0 0,0 0 0,0-1 0,0 0 1,1 0-1,-1-1 0,-1 0 0,11-4 0,6-5 86,0-1 0,-1-1-1,0-1 1,30-25-1,-22 14 115,-1-2-1,35-41 0,-8-6 110,-52 66-297,0-1 0,0 0 0,0 1 0,-1-2 0,-1 1 0,1 0 0,1-11 0,-5 19-43,0 1 0,1-1 1,-1 0-1,0 1 0,0-1 0,0 1 0,0-1 0,0 0 0,0 1 1,0-1-1,0 1 0,0-1 0,0 1 0,0-1 0,0 0 0,0 1 1,-1-1-1,1 1 0,0-1 0,0 1 0,-1-1 0,1 1 0,0-1 1,-1 1-1,1-1 0,0 1 0,-1-1 0,1 1 0,-2-1 0,1 1-1,0-1-1,0 1 1,0 0-1,0 0 0,0 0 1,0 0-1,0 1 0,0-1 1,0 0-1,0 0 1,0 0-1,0 1 0,0-1 1,0 1-1,-1 0 0,-4 2 0,0 0-1,1 1 0,-1 0 0,-7 7 0,0 1 8,1 1-1,1 1 1,0 0 0,1 1-1,-9 17 1,15-23-40,-1 0-1,1 0 1,1 0-1,0 0 1,0 1 0,1-1-1,0 1 1,1-1 0,0 1-1,0 18 1,1-24 28,0-1 0,1 0 1,-1 0-1,1 1 0,-1-1 1,1 0-1,0 0 0,0 0 0,0 0 1,1 0-1,-1 0 0,1 0 1,0 0-1,-1-1 0,1 1 0,1-1 1,-1 1-1,0-1 0,0 0 1,1 0-1,-1 0 0,1 0 1,0 0-1,0 0 0,-1-1 0,1 0 1,0 1-1,0-1 0,1 0 1,-1 0-1,0-1 0,0 1 0,4 0 1,18-1-101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09.901"/>
    </inkml:context>
    <inkml:brush xml:id="br0">
      <inkml:brushProperty name="width" value="0.05" units="cm"/>
      <inkml:brushProperty name="height" value="0.05" units="cm"/>
    </inkml:brush>
  </inkml:definitions>
  <inkml:trace contextRef="#ctx0" brushRef="#br0">273 454 15499,'2'-1'332,"0"1"-1,1-1 0,-1 0 1,0 0-1,0 0 1,0 0-1,0 0 0,0 0 1,0 0-1,0-1 1,0 1-1,0-1 0,0 1 1,-1-1-1,1 0 0,-1 0 1,3-2-1,-4 3-184,0 0-1,1 0 0,-1 1 1,0-1-1,0 0 0,0 0 1,1 0-1,-1 1 0,0-1 1,0 0-1,0 0 0,0 0 1,-1 1-1,1-1 0,0 0 1,0 0-1,0 1 0,-1-1 1,1 0-1,0 0 0,-1 0 1,0-1 45,-1 1 1,1-1-1,0 1 0,-1-1 1,1 1-1,-1 0 1,1 0-1,-1 0 1,0 0-1,1 0 1,-1 0-1,-3-1 1,-3 0-65,-1-1 0,1 1-1,-1 1 1,1 0 0,-1 0 0,0 0 0,0 1 0,1 0-1,-1 1 1,0 0 0,1 1 0,-1 0 0,1 0 0,-1 0 0,1 1-1,-9 5 1,6-3-133,0 0 1,1 1-1,0 0 0,0 1 0,1 0 0,0 1 0,0 0 0,1 0 1,0 1-1,0 0 0,-9 14 0,16-21-8,-1 0 0,1 0 0,0 0 1,0 0-1,0 1 0,0-1 0,0 0 0,0 1 0,1-1 0,-1 1 1,1-1-1,0 1 0,-1-1 0,1 1 0,1-1 0,-1 1 0,0-1 1,0 1-1,2 2 0,-2-4-3,1 0 0,0 1 0,0-1 0,0 0 1,1 1-1,-1-1 0,0 0 0,0 0 0,1 0 0,-1 0 0,1 0 0,-1 0 0,1-1 1,-1 1-1,1 0 0,-1-1 0,1 1 0,0-1 0,-1 1 0,1-1 0,0 0 1,-1 0-1,1 0 0,0 0 0,-1 0 0,1 0 0,0 0 0,2-1 0,14-3-133,-1 0-1,1-2 1,-1 0-1,0 0 0,-1-2 1,1 0-1,24-16 0,-20 10-188,2 2-1,40-16 1,-61 28 307,0-1 1,0 0-1,0 1 1,0-1-1,0 1 0,0 0 1,0-1-1,0 1 0,0 0 1,0 0-1,0 1 1,0-1-1,0 0 0,1 1 1,-1-1-1,1 1 1,-1 0 7,-1 0 1,0 0 0,0 0 0,0-1-1,0 1 1,0 0 0,0 0 0,-1 0-1,1 1 1,0-1 0,0 0 0,-1 0-1,1 0 1,-1 0 0,1 1 0,-1-1-1,1 0 1,-1 3 0,1 4-47,0 1-1,-1 0 1,0 0 0,-1 0 0,-3 16-1,3-19 69,-7 40 131,-2 0 1,-19 54 0,21-79 54,0 0 1,-1-1-1,-2 1 0,0-2 1,-1 0-1,-24 31 0,31-46-138,0 1 0,0-1 0,0 0 0,-1 0 0,1 0 0,-1-1 0,0 1-1,0-2 1,0 1 0,0-1 0,0 1 0,-9 0 0,13-2-45,0-1-1,0 0 1,0 1 0,-1-1-1,1 0 1,0 0 0,0 0-1,-1-1 1,1 1 0,0 0-1,0-1 1,0 0 0,0 1-1,-1-1 1,1 0 0,0 0-1,0 0 1,1 0 0,-1-1-1,0 1 1,0 0 0,0-1-1,1 1 1,-1-1 0,1 0-1,-1 0 1,1 1 0,0-1-1,0 0 1,0 0 0,0 0-1,0 0 1,0 0 0,0 0-1,1-1 1,-1 1 0,1 0-1,-1 0 1,1-3 0,0-1-11,-1 0 1,1 1 0,1-1 0,-1 1 0,1-1 0,0 1 0,0-1 0,1 1 0,-1-1 0,1 1 0,1 0 0,-1 0 0,1 0 0,0 0 0,0 1 0,0-1 0,5-5 0,5-4-18,0 0-1,1 1 0,26-20 1,132-81-60,-9 5 110,-131 85 0,-1-1-1,51-54 0,-82 79-23,4-5 13,0 1 0,0-1-1,0 1 1,0-1 0,-1 0 0,0 0 0,0-1 0,-1 1-1,1 0 1,2-10 0,-5 14-9,0 0-1,0 1 1,1-1-1,-1 0 1,0 0-1,0 0 1,0 0-1,0 0 1,0 0-1,0 1 1,0-1-1,-1 0 1,1 0 0,0 0-1,0 0 1,-1 0-1,1 1 1,-1-1-1,1 0 1,0 0-1,-1 0 1,1 1-1,-1-1 1,0 0-1,0 0 1,0 0 0,-1 1-1,1-1 1,0 1 0,-1-1 0,1 1 0,0-1 0,-1 1 0,1 0-1,-1 0 1,1 0 0,0 0 0,-1 0 0,1 0 0,-3 1 0,-3 0 11,1 1 1,-1 0 0,1 0 0,-1 0-1,-11 7 1,7-2 0,1 1-1,-1-1 1,1 2-1,1-1 1,0 2 0,-10 11-1,14-15-16,1 0 0,-1 0-1,1 0 1,1 1 0,-1 0-1,1 0 1,0 0 0,1 0-1,0 0 1,0 0 0,-2 15 0,4-20 1,0-1 1,0 1-1,0 0 1,0-1-1,0 1 1,0 0-1,1-1 1,-1 1-1,0-1 1,1 1-1,-1-1 1,1 1 0,0-1-1,0 1 1,-1-1-1,1 1 1,0-1-1,0 0 1,0 1-1,0-1 1,1 0-1,-1 0 1,0 0-1,0 0 1,1 0-1,-1 0 1,0 0 0,1 0-1,-1-1 1,1 1-1,-1-1 1,1 1-1,0-1 1,-1 1-1,1-1 1,-1 0-1,1 0 1,2 0-1,4 1 1,0-2 1,-1 1-1,1-1 0,0-1 0,-1 1 0,1-1 0,7-3 0,16-7 18,-1-2 0,-1-1 1,0-1-1,31-23 0,-16 6 95,68-65 0,-85 73-63,-1-2 0,-2 0 1,-1-2-1,-1-1 0,-1 0 0,17-35 1,-25 30 42,-13 35-92,0-1 0,0 1 0,1-1 0,-1 0 0,0 1 0,0-1-1,0 1 1,0-1 0,0 1 0,0-1 0,0 0 0,0 1-1,0-1 1,0 1 0,0-1 0,0 1 0,0-1 0,-1 0 0,1 1-1,0-1 1,0 1 0,0-1 0,-1 1 0,1-1 0,-1 0 0,1 1-2,-1 0 0,0 0 0,1 0 0,-1 0 0,1 0 0,-1 0 0,1 0 0,-1 0 0,0 0 0,1 0 0,-1 0 0,1 0 0,-1 1 0,1-1 0,-1 0 0,1 0 0,-1 1 0,0-1 0,0 1 0,-23 18-33,3 3 53,1 1-1,2 1 1,0 0-1,2 1 0,0 1 1,2 1-1,1 0 1,1 1-1,1 0 0,2 1 1,1 0-1,-5 36 0,11-50-102,2 0 0,0-1 0,0 1-1,2 0 1,0 0 0,0 0-1,1-1 1,1 1 0,1-1-1,0 0 1,0 0 0,15 24 0,-20-38 71,0 0 0,0 0 0,0 0 0,0 0 0,0-1 0,0 1 0,0 0 0,0 0 0,0 0 0,0 0 0,0 0 0,0 0 0,1 0 0,-1 0 0,0 0 0,0 0 0,0 0 0,0 0 0,0 0 0,0 0 0,0 0 0,0 0 0,0 0 0,0 0 0,0-1 0,0 1 0,0 0 0,0 0 0,0 0 0,1 0 0,-1 0 0,0 0 0,0 0 0,0 0 0,0 0 0,0 0 0,0 0 0,0 0 0,0 0 0,0 0 0,0 0 0,0 1 0,0-1 0,0 0 0,1 0 0,-1 0 0,0 0 0,0 0 0,0 0 0,0 0 0,0 0 0,0 0 0,0 0 0,0 0 0,0 0 0,0 0 0,0 0 0,0 0 0,0 0 0,0 0 0,0 0 0,0 1 0,0-8-287,-6-14-154,-1 1 0,-1-1 1,-1 2-1,-21-35 0,12 21 187,-7-11 101,-17-36 965,41 79-771,1 1 1,-1-1-1,1 0 1,0 1 0,-1-1-1,1 0 1,0 1-1,0-1 1,0 0 0,-1 1-1,1-1 1,0 0-1,0 1 1,0-1-1,0 0 1,0 0 0,0 1-1,0-1 1,0 0-1,1 1 1,-1-1 0,0 0-1,0 0 1,1 1-1,-1-1 1,0 1 0,1-1-1,-1 0 1,0 1-1,1-1 1,-1 1 0,1-1-1,-1 1 1,1-1-1,-1 1 1,1-1-1,0 1 1,-1-1 0,1 1-1,0 0 1,-1 0-1,1-1 1,0 1 0,-1 0-1,1 0 1,0 0-1,-1-1 1,1 1 0,0 0-1,-1 0 1,3 0-1,5 0 111,1 0-1,0 1 0,14 2 1,-8-1-132,189 13-3646,-157-13 2834</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10.928"/>
    </inkml:context>
    <inkml:brush xml:id="br0">
      <inkml:brushProperty name="width" value="0.05" units="cm"/>
      <inkml:brushProperty name="height" value="0.05" units="cm"/>
    </inkml:brush>
  </inkml:definitions>
  <inkml:trace contextRef="#ctx0" brushRef="#br0">338 94 18164,'1'-2'228,"1"0"-1,-1 0 1,0-1 0,0 1-1,0 0 1,0 0 0,-1-1-1,1 1 1,0 0 0,-1-1-1,0 1 1,1 0 0,-1-1 0,0 1-1,-1 0 1,1-5 0,-1 6-118,0-1 1,0 1 0,0 0 0,0 0 0,0-1 0,0 1 0,0 0-1,0 0 1,0 0 0,-1 0 0,1 1 0,0-1 0,-1 0 0,1 0-1,0 1 1,-1-1 0,1 1 0,-1-1 0,1 1 0,-1 0 0,1-1-1,-1 1 1,1 0 0,-1 0 0,1 0 0,-1 0 0,0 1 0,-1-1-1,-10 1 82,0 1 0,0 1-1,0-1 1,0 2 0,1 0-1,-1 1 1,1 0 0,0 0-1,-14 10 1,5-2-186,1 1 0,0 1-1,1 0 1,-19 21 0,30-28-26,1 1 0,0-1 0,-7 12 0,12-17 4,0 0 1,1 0-1,-1 0 1,1 0-1,0 1 1,0-1-1,0 0 1,0 1-1,0-1 1,1 1-1,0-1 1,-1 1-1,2 4 1,-1-7 5,0 0 0,0 1 0,1-1 1,-1 0-1,0 0 0,1-1 1,-1 1-1,1 0 0,-1 0 0,1 0 1,-1 0-1,1 0 0,-1 0 0,1-1 1,0 1-1,0 0 0,-1 0 0,1-1 1,0 1-1,0-1 0,0 1 0,0-1 1,1 1-1,1 0-9,-1 0 1,1 0-1,0-1 1,0 1-1,0-1 1,0 0-1,0 0 0,4 0 1,6-1-60,0-2-1,24-6 1,-34 8 59,31-9-135,-20 5 83,0 1 0,0 0-1,1 0 1,-1 2-1,1 0 1,0 0 0,0 2-1,15 0 1,-27 0 47,1 1 0,-1 0 0,0 0 0,0 0 1,0 0-1,0 0 0,0 1 0,0-1 0,-1 1 1,1 0-1,0-1 0,-1 1 0,1 1 0,-1-1 0,0 0 1,4 5-1,-3-2-10,0 0 0,-1-1-1,0 1 1,1 0 0,-2 1 0,1-1 0,-1 0 0,1 0 0,-1 7 0,1 6-34,-2-1 0,0 0 0,-1 0 0,-1 1 0,-6 22 0,4-21 156,-2 0 0,0-1 0,-1 1 0,-1-1 0,-1-1 0,0 0 0,-1 0 0,-1-1 0,-1 0 0,0-1 0,-1 0-1,-1-1 1,0 0 0,0-1 0,-2-1 0,-31 20 0,41-30-46,1 1 0,-1 0 0,0-1 0,0 0 0,-1-1 0,1 1 1,0-1-1,0 0 0,-1-1 0,1 0 0,-1 0 0,-6-1 0,11 1-41,0 0 0,0-1 0,1 1 0,-1-1 0,0 0 0,0 1 0,0-1 0,1 0 0,-1 0 0,0 0 0,1-1 0,-1 1 0,1 0 0,-1 0 0,1-1 0,0 1 0,-2-3 0,2 2-14,0-1 0,0 1 0,0-1 0,0 0 0,0 1 0,1-1-1,-1 0 1,1 1 0,0-1 0,0 0 0,0 0 0,0 1-1,0-1 1,1 0 0,0-4 0,2-3-25,0 1 0,0 0 0,1 1 0,0-1 0,1 1 0,0-1 0,0 1 0,10-11 0,59-59-209,-62 66 217,122-111-146,31-32 103,-124 111 82,63-82 0,-99 120-7,-1 0-1,0 0 0,-1 0 0,1-1 0,-1 1 0,3-13 0,-5 18-1,-1 1 0,0-1 0,0 1 0,0-1 0,0 1 1,0-1-1,0 1 0,0-1 0,0 1 0,0-1 0,0 1 0,0-1 0,0 1 0,0-1 0,0 1 0,0-1 0,0 1 0,0-1 0,-1 1 0,1 0 0,0-1 0,0 1 0,-1-1 0,1 1 0,0-1 0,-1 1 0,1 0 0,0-1 0,-1 1 0,1 0 0,-1-1 0,0 1 0,0 0 1,0-1 1,-1 1 0,1 0-1,0 0 1,-1 0-1,1 0 1,0 0-1,-1 0 1,1 0-1,0 0 1,-1 1-1,0 0 1,-5 1 14,1 0 0,-1 1 0,1 0 0,-6 3-1,2 1 30,-1 1-1,1 0 0,1 1 0,-15 15 1,20-19-15,1 0 1,-1 0-1,1 0 1,-1 0-1,2 1 1,-1-1 0,0 1-1,1 0 1,0 0-1,1 0 1,-3 11 0,4-15-19,0 0 1,0 0 0,0 0 0,0 0 0,1 0 0,-1 0 0,0 0-1,1 0 1,-1 0 0,1 0 0,0 0 0,0 0 0,0 0 0,0-1-1,0 1 1,0 0 0,0-1 0,0 1 0,1-1 0,-1 1 0,0-1-1,1 1 1,0-1 0,-1 0 0,1 0 0,0 0 0,-1 0 0,1 0 0,0 0-1,0-1 1,0 1 0,0 0 0,0-1 0,2 1 0,8 1 38,0-1 0,0 0 0,0 0 0,18-2 1,-24 1-38,125-16 303,-93 10-197,0 1 0,75 1 0,-112 4-99,0 1 0,0-1 0,0 0-1,0 0 1,0 0 0,0 0 0,0 0-1,0 0 1,0 0 0,1 0 0,-1 0 0,0-1-1,0 1 1,0 0 0,0-1 0,0 1-1,0-1 1,1 0 0,-2 0 26,1 0 1,-1 0-1,0-1 1,0 1-1,0 0 1,0 0-1,-1 0 0,1 0 1,0 0-1,0 0 1,-1-1-1,1 1 0,-1 0 1,0-1-1,-3-10 55,-6-26 424,6 22-358,0 0 1,-13-27-1,20 46-572,1 0-1,-1 0 0,0 0 0,1 0 1,0 0-1,0-1 0,0 0 0,0 0 1,0 0-1,5 2 0,58 20-1083,-21-14 495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11.335"/>
    </inkml:context>
    <inkml:brush xml:id="br0">
      <inkml:brushProperty name="width" value="0.05" units="cm"/>
      <inkml:brushProperty name="height" value="0.05" units="cm"/>
    </inkml:brush>
  </inkml:definitions>
  <inkml:trace contextRef="#ctx0" brushRef="#br0">186 3 18588,'-8'-1'236,"1"0"0,0 1 0,-1 0 0,1 0 0,0 1 1,0 0-1,-1 0 0,1 0 0,0 1 0,0 0 0,0 1 0,0 0 0,1 0 0,-1 0 0,1 1 1,0 0-1,0 0 0,0 1 0,0-1 0,1 1 0,0 0 0,0 1 0,0-1 0,1 1 0,-1 0 0,1 0 1,1 1-1,-5 10 0,7-15-203,0 0 0,0 0 0,1 0 0,-1 0 0,1 1 0,0-1 0,0 0 0,0 0 0,0 0 0,0 0 0,0 1 1,0-1-1,1 0 0,-1 0 0,1 0 0,1 3 0,-2-3-10,1-1-1,0 0 1,1 1 0,-1-1-1,0 0 1,0 0 0,0 1-1,1-1 1,-1 0 0,1 0-1,-1-1 1,1 1 0,-1 0-1,1 0 1,-1-1 0,3 1-1,3 1 12,0-1-1,1 0 1,-1-1-1,0 0 1,0 0 0,0 0-1,0-1 1,10-2-1,9-5 4,0 0 0,-1-2-1,0 0 1,-1-2-1,0-1 1,-1-1 0,-1 0-1,38-33 1,-59 45-33,1 1 0,0-1-1,-1 1 1,1-1 0,-1 0 0,0 0 0,1 1 0,-1-1 0,2-4 0,-3 6-4,0 0 1,0 0-1,0 0 1,0 0 0,0 0-1,0-1 1,0 1 0,0 0-1,0 0 1,0 0-1,0 0 1,0 0 0,0 0-1,0 0 1,0 0-1,0-1 1,0 1 0,0 0-1,0 0 1,0 0 0,0 0-1,-1 0 1,1 0-1,0 0 1,0 0 0,0 0-1,0 0 1,0-1-1,0 1 1,0 0 0,0 0-1,0 0 1,0 0 0,0 0-1,0 0 1,0 0-1,-1 0 1,1 0 0,0 0-1,0 0 1,0 0-1,0 0 1,0 0 0,0 0-1,0 0 1,0 0 0,-1 0-1,1 0 1,0 0-1,0 0 1,0 0 0,0 0-1,0 0 1,0 0-1,0 0 1,-1 0 0,-12 8 13,3 0-2,0 0 0,1 1 0,1 0 0,-1 0 0,-12 20 0,17-23-43,0-1 1,1 1 0,0 0 0,0 0-1,0 0 1,1 1 0,0-1 0,0 1-1,1-1 1,0 1 0,0-1 0,0 13-1,1-18-4,0 0-1,0 1 0,0-1 0,1 0 1,-1 0-1,0 0 0,1 0 0,-1 0 1,1 0-1,-1 1 0,1-1 0,-1 0 1,1 0-1,0 0 0,0-1 0,-1 1 1,1 0-1,0 0 0,0 0 0,0 0 1,0-1-1,1 2 0,0-2-44,0 1-1,0 0 0,0-1 1,0 1-1,1-1 1,-1 0-1,0 1 0,0-1 1,0 0-1,1 0 0,2-1 1,4-1-117,0 0 0,0 0 0,0-1 0,15-7 0,25-15-333,7-7-173</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11.768"/>
    </inkml:context>
    <inkml:brush xml:id="br0">
      <inkml:brushProperty name="width" value="0.05" units="cm"/>
      <inkml:brushProperty name="height" value="0.05" units="cm"/>
    </inkml:brush>
  </inkml:definitions>
  <inkml:trace contextRef="#ctx0" brushRef="#br0">137 243 18028,'-32'24'2050,"16"-13"-1057,0 1 0,-26 26-1,39-35-900,0 0 0,0 0 0,0 1-1,1-1 1,0 1 0,-1 0 0,1 0-1,1-1 1,-1 1 0,0 1 0,1-1 0,0 0-1,0 0 1,0 0 0,1 1 0,-1-1-1,1 0 1,1 7 0,-1-9-84,0 0 1,1 0-1,-1 1 1,1-1-1,0 0 1,0 0-1,0 0 1,0 0-1,0 1 1,0-2-1,0 1 1,1 0-1,-1 0 1,1 0-1,-1-1 1,1 1-1,0 0 1,0-1-1,0 0 1,0 1 0,0-1-1,0 0 1,0 0-1,0 0 1,0 0-1,0-1 1,1 1-1,-1-1 1,0 1-1,0-1 1,1 0-1,-1 1 1,0-1-1,4-1 0,2 1 37,1-1 0,0 0-1,-1-1 1,1 1-1,-1-2 1,0 1 0,0-1-1,10-5 1,7-6 118,0-1 1,-2-1-1,1-1 1,-2-1-1,-1-1 1,0-1-1,-1-1 0,-1-1 1,-1 0-1,-1-1 1,-1-1-1,-2-1 1,19-41-1,-29 56-89,0 0-1,-1 0 0,0 0 0,2-18 1,-4 25-62,-1 1 0,0 0 0,0 0 1,0 0-1,0 0 0,-1-1 0,1 1 1,-1 0-1,1 0 0,-1 0 0,0 0 1,-1-3-1,1 4-8,0 0 0,0 0 0,0 0 0,0 0 0,0 0 0,0 1 0,0-1 0,0 0 0,0 0 0,0 1 0,0-1 1,0 1-1,0-1 0,-1 1 0,1 0 0,0-1 0,0 1 0,-1 0 0,1 0 0,0 0 0,-1 0 0,1 0 0,-2 0 0,-2 1 2,-1 0 0,0 1 0,1-1 0,-1 1 0,1 0 0,0 1 0,-1-1 0,1 1 0,0 0 0,1 1 0,-1-1 0,0 1 0,-5 6 0,-6 6-1,1 1 1,-15 20-1,18-21 2,1 1 1,0 0-1,1 1 1,1 0-1,1 0 0,-8 26 1,13-34-7,1 0-1,0 0 1,0 0 0,1 1 0,1-1 0,0 0 0,0 1-1,1-1 1,0 0 0,0 0 0,2 0 0,-1 0-1,1 0 1,5 11 0,-6-15-114,1-1-1,-1 1 1,1-1 0,0 0-1,1 0 1,-1 0 0,1 0-1,0 0 1,7 5 0,-11-10 53,1 0 0,-1 0 1,0 0-1,0 0 1,1 0-1,-1 0 1,0 0-1,0 0 1,0 0-1,1 0 0,-1 0 1,0 0-1,0-1 1,0 1-1,1 0 1,-1 0-1,0 0 1,0 0-1,0 0 1,1-1-1,-1 1 0,0 0 1,0 0-1,0 0 1,0-1-1,0 1 1,0 0-1,0 0 1,0 0-1,1-1 0,-1 1 1,0 0-1,0 0 1,0-1-1,0 1 1,0 0-1,0 0 1,0-1-1,0 1 0,0 0 1,0 0-1,0 0 1,-1-1-1,1 1 1,0 0-1,0 0 1,0-1-1,0 1 1,0 0-1,-1-21-440,0 16 126,1-15-242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12.234"/>
    </inkml:context>
    <inkml:brush xml:id="br0">
      <inkml:brushProperty name="width" value="0.05" units="cm"/>
      <inkml:brushProperty name="height" value="0.05" units="cm"/>
    </inkml:brush>
  </inkml:definitions>
  <inkml:trace contextRef="#ctx0" brushRef="#br0">29 1 14435,'-14'5'669,"0"1"4789,34-4-1037,0-2-3539,37-1-149,76 11 0,-133-11-739,1 1-1,-1 0 1,1 0 0,-1 0-1,0 0 1,1 0-1,-1 0 1,1 0-1,-1 0 1,0 0 0,1 0-1,-1 0 1,1 1-1,-1-1 1,0 0 0,1 0-1,-1 0 1,0 0-1,1 1 1,-1-1 0,0 0-1,1 0 1,-1 0-1,0 1 1,1-1-1,-1 0 1,0 1 0,0-1-1,1 0 1,-1 1-1,0-1 1,0 0 0,0 1-1,1-1 1,-1 1-1,0-1 1,0 0 0,0 1-1,0-1 1,0 0-1,0 1 1,0-1-1,0 1 1,0-1 0,0 1-1,0-1 1,0 0-1,0 1 1,0-1 0,0 0-1,0 1 1,-1-1-1,1 1 1,0-1-1,0 0 1,0 1 0,-1-1-1,1 0 1,0 1-1,0-1 1,-1 0 0,1 0-1,-1 1 1,-28 24 220,15-14-39,11-8-114,1-1 0,-1 1 1,1 0-1,-1 0 0,1 0 0,0 0 0,0 0 1,1 0-1,-1 1 0,-1 4 0,4-8-126,0 0 1,0 0-1,-1 0 0,1 0 0,0-1 0,0 1 0,0 0 0,0-1 0,-1 1 0,1-1 0,0 1 0,0-1 1,-1 1-1,1-1 0,0 0 0,-1 1 0,2-2 0,11-23-443,-10 12 159</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12.685"/>
    </inkml:context>
    <inkml:brush xml:id="br0">
      <inkml:brushProperty name="width" value="0.05" units="cm"/>
      <inkml:brushProperty name="height" value="0.05" units="cm"/>
    </inkml:brush>
  </inkml:definitions>
  <inkml:trace contextRef="#ctx0" brushRef="#br0">55 246 17908,'0'0'106,"1"1"-1,-1-1 1,1 1 0,-1 0-1,1-1 1,-1 1 0,1-1 0,0 1-1,-1-1 1,1 0 0,-1 1-1,1-1 1,0 0 0,-1 1 0,1-1-1,0 0 1,0 0 0,-1 1-1,1-1 1,0 0 0,0 0 0,-1 0-1,1 0 1,0 0 0,0 0-1,-1 0 1,1 0 0,0-1 0,0 1-1,-1 0 1,1 0 0,0-1-1,-1 1 1,2-1 0,30-14 813,-26 12-246,117-66 1900,-104 57-2444,-2 0-1,1-1 1,-2-1 0,23-23-1,-37 34-122,1 0 0,-1 0 0,0 0 0,0 0 1,0-1-1,0 1 0,-1 0 0,1-1 0,-1 1 0,0-1 0,1-3 0,-2 6-4,0-1 0,0 1 0,0 0 0,0 0-1,0 0 1,-1-1 0,1 1 0,0 0 0,-1 0 0,1 0 0,0 0 0,-1 0 0,1 0 0,-1 0 0,0 0 0,1 0 0,-1 0 0,0 0 0,0 0-1,1 0 1,-1 0 0,0 0 0,0 1 0,0-1 0,0 0 0,0 1 0,0-1 0,0 1 0,0-1 0,0 1 0,0-1 0,-1 1 0,1 0 0,0 0-1,0-1 1,-2 1 0,-8-1 23,1 0-1,0 1 1,0 0-1,0 1 0,0 0 1,0 1-1,0 0 1,0 0-1,0 1 0,-12 5 1,5-1 45,0 1 1,0 1 0,1 0-1,-26 21 1,30-21-5,2 1 0,-1 0 1,1 0-1,1 1 0,0 1 1,0 0-1,1 0 0,1 0 1,-7 16-1,12-24-45,0 0-1,0 1 0,0-1 1,1 1-1,0-1 1,0 1-1,0 0 1,1 0-1,0-1 1,-1 1-1,2 0 1,-1 0-1,0-1 1,1 1-1,0 0 0,0-1 1,1 1-1,-1-1 1,1 1-1,0-1 1,0 0-1,0 0 1,1 0-1,-1 0 1,1 0-1,0 0 1,0-1-1,1 1 0,-1-1 1,8 6-1,0-2-8,1 0 0,1-1 0,-1 0 0,1 0 0,0-2 0,0 0 0,0 0-1,1-1 1,-1-1 0,1 0 0,0 0 0,15-2 0,6-1 74,-1-1 1,1-1-1,58-15 1,-1-8-39,-4-4-6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3.037"/>
    </inkml:context>
    <inkml:brush xml:id="br0">
      <inkml:brushProperty name="width" value="0.05" units="cm"/>
      <inkml:brushProperty name="height" value="0.05" units="cm"/>
    </inkml:brush>
  </inkml:definitions>
  <inkml:trace contextRef="#ctx0" brushRef="#br0">140 55 15899,'5'-1'702,"0"-1"-1,-1 1 0,1-1 1,-1 0-1,6-4 0,-10 6-659,0 0-1,0 0 1,1 0-1,-1 0 1,0 0-1,0-1 1,0 1-1,0 0 1,0 0-1,0 0 1,1 0-1,-1 0 1,0 0 0,0 0-1,0-1 1,0 1-1,0 0 1,0 0-1,0 0 1,0 0-1,0 0 1,0-1-1,0 1 1,0 0-1,0 0 1,0 0-1,0 0 1,0 0-1,0-1 1,0 1-1,0 0 1,0 0 0,0 0-1,0 0 1,0 0-1,0-1 1,0 1-1,0 0 1,0 0-1,0 0 1,0 0-1,0 0 1,0-1-1,0 1 1,-1 0-1,1 0 1,0 0-1,0 0 1,0 0 0,0 0-1,0 0 1,-1-1-1,-20-2 1335,8 3-1116,0 0-1,0 1 1,-22 4 0,30-4-261,-1 1-1,1-1 1,0 1-1,-1 0 1,1 0-1,0 0 1,0 1-1,1 0 1,-1 0-1,0 0 1,-5 5-1,10-7-26,-1-1-1,1 1 1,-1-1-1,1 1 1,0-1-1,-1 1 1,1 0-1,-1-1 1,1 1-1,0 0 1,0-1-1,-1 1 1,1-1-1,0 1 1,0 0-1,0 0 0,0-1 1,0 1-1,0 0 1,0-1-1,0 1 1,0 0-1,0-1 1,0 1-1,0 0 1,0-1-1,0 1 1,1 0-1,-1-1 1,0 1-1,1 0 1,-1-1-1,0 1 1,1-1-1,0 2 1,24 17-1215,-22-17 1097,0 0-1,0-1 0,0 1 1,0 1-1,-1-1 1,4 4-1,-4-3 102,-1 1-1,0-1 1,0 1 0,0-1-1,0 1 1,0-1 0,-1 1-1,1-1 1,-1 1 0,0 0-1,0-1 1,-1 1-1,1-1 1,-1 1 0,0-1-1,0 1 1,-2 4 0,3-5 32,-1-1 0,0 1 0,0-1 0,0 0 0,0 0 0,0 0 0,0 0 0,-1 0 0,1 0 0,-1 0 0,0 0 0,1 0 0,-1 0 0,0-1 0,0 1 0,0-1 0,0 0 0,0 1 0,0-1 0,-1 0 0,1 0 0,0 0 0,0-1 0,-1 1 0,-4 0 0,6 0 31,1-1 0,-1 0 0,1 0 0,-1 0 0,0 0 0,1-1-1,-1 1 1,1 0 0,-1 0 0,1 0 0,-1 0 0,1-1 0,-1 1 0,1 0-1,-1 0 1,1-1 0,-1 1 0,1 0 0,-1-1 0,1 1 0,-1 0 0,1-1 0,-1 0-1,1 1-2,0-1-1,0 1 1,0 0-1,0-1 0,1 1 1,-1 0-1,0-1 1,0 1-1,0 0 1,0-1-1,1 1 0,-1 0 1,0 0-1,0-1 1,1 1-1,-1 0 0,0 0 1,0 0-1,1-1 1,-1 1-1,0 0 0,1 0 1,-1 0-1,0 0 1,1 0-1,-1-1 1,0 1-1,1 0 0,-1 0 1,0 0-1,1 0 1,-1 0-1,0 0 0,1 0 1,-1 0-1,0 0 1,1 0-1,-1 0 0,1 1 1,44-4 409,1-2 0,77-19 0,-102 19-306,0-2-1,0-1 0,-1 0 0,1-2 0,-2 0 0,0-1 1,31-24-1,-44 30-35,0-1 1,0 0-1,-1 0 0,0 0 1,6-10-1,-9 13-52,-1 1 1,0 0-1,0-1 0,0 1 0,0-1 0,0 1 0,-1-1 0,1 1 0,0-5 0,-1 6-15,0 0-1,0 0 0,-1-1 0,1 1 1,0 0-1,0 0 0,-1 0 1,1 0-1,-1-1 0,1 1 0,-1 0 1,1 0-1,-1 0 0,0 0 0,1 0 1,-1 0-1,0 0 0,0 1 0,0-1 1,0 0-1,-1-1 0,1 2-6,-1-1 1,1 0-1,-1 0 0,1 1 0,-1-1 0,1 1 0,-1 0 0,1-1 0,-1 1 1,1 0-1,-1 0 0,0 0 0,1 0 0,-1 0 0,1 0 0,-1 0 0,1 1 1,-1-1-1,0 1 0,1-1 0,-1 1 0,1-1 0,0 1 0,-1 0 1,1 0-1,-1 0 0,1-1 0,0 1 0,0 1 0,-2 0 0,-2 3 17,1 0 1,-1 0-1,1 0 0,0 0 0,-6 11 0,4-5 14,1 0 0,0 1 0,1-1 0,0 1 1,-3 19-1,6-26-23,1 0 1,-1 0-1,1 0 1,-1 0-1,1 0 1,1-1-1,-1 1 0,1 0 1,0 0-1,0 0 1,0 0-1,1 0 1,-1-1-1,1 1 1,0-1-1,5 7 1,-6-9-19,0-1 0,0 0 1,0 1-1,0-1 0,0 0 0,0 0 0,1 0 1,-1 0-1,0 0 0,1 0 0,-1 0 1,1-1-1,-1 1 0,1 0 0,-1-1 1,1 1-1,0-1 0,-1 0 0,1 0 1,-1 1-1,4-1 0,-2-1-33,-1 1-1,1-1 1,-1 0 0,1 0-1,-1 0 1,1 0-1,-1 0 1,1-1 0,-1 1-1,0-1 1,0 1 0,3-4-1,5-5-151,-1-1-1,1-1 1,14-24-1,-19 27 243,22-32-283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08.020"/>
    </inkml:context>
    <inkml:brush xml:id="br0">
      <inkml:brushProperty name="width" value="0.05" units="cm"/>
      <inkml:brushProperty name="height" value="0.05" units="cm"/>
    </inkml:brush>
  </inkml:definitions>
  <inkml:trace contextRef="#ctx0" brushRef="#br0">18 14 12595,'-17'-14'7929,"17"28"-7663,0 0-1,0 0 1,2 0-1,0 0 0,7 27 1,1 14 225,11 64 444,50 160 1,-68-268-849,18 63 329,45 106 1,6-41-385,-17-37 56,76 150 444,-103-185-431,-2 2 1,-3 0-1,24 131 0,-28-124-102,47 122-1,-42-134 51,79 194-16,-76-203-12,2-2 0,56 78 0,-50-78-16,42 81 1,-7-8-21,14 24 63,-10-16-48,-21-36-20,10 15 78,-51-94-65,1-1 1,1 0-1,28 28 1,77 82-2,-4-4 105,-63-73-117,-2 1-1,47 67 1,-96-118 20,80 104 106,-67-89-99,1-1 0,0-1-1,1 0 1,22 15 0,14 5-39,65 42 36,158 132 1,-232-172 5,87 56-1,57 14 44,-146-81-62,-1 1 1,-2 2-1,47 45 0,-74-64 3,7 8 10,1-1 1,1-1 0,1-1-1,0 0 1,27 11 0,144 72 73,35 14-110,-66-32 29,-118-55 0,2-2 0,0-1-1,75 22 1,-50-26 3,-1 4 0,113 50 0,-153-58 9,1-1 0,59 15-1,64 2 19,-95-19-33,151 43-48,-137-32 72,117 19 1,325-10-42,-505-31-578,-15-2-1066,-4 0 1261</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09.107"/>
    </inkml:context>
    <inkml:brush xml:id="br0">
      <inkml:brushProperty name="width" value="0.05" units="cm"/>
      <inkml:brushProperty name="height" value="0.05" units="cm"/>
    </inkml:brush>
  </inkml:definitions>
  <inkml:trace contextRef="#ctx0" brushRef="#br0">1 448 16828,'4'-9'1976,"9"-7"-1008,9-5-384,9-5 1417,9-7-697,13-8-400,8-4-168,10-2-304,4 2-151,-2 4-273,-3 2-128,-10 9-609,-8 3-399,-18 10 872,-11 7-136,-24 10-208</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09.508"/>
    </inkml:context>
    <inkml:brush xml:id="br0">
      <inkml:brushProperty name="width" value="0.05" units="cm"/>
      <inkml:brushProperty name="height" value="0.05" units="cm"/>
    </inkml:brush>
  </inkml:definitions>
  <inkml:trace contextRef="#ctx0" brushRef="#br0">250 31 18628,'0'-1'139,"-1"-1"-25,1 1 1,0-1-1,0 0 0,0 1 1,0-1-1,0 1 1,1-1-1,-1 0 0,0 1 1,1-1-1,-1 1 0,1-1 1,0 1-1,-1-1 0,1 1 1,2-3-1,-3 5-65,0-1-1,1 1 1,-1 0-1,0-1 0,0 1 1,0 0-1,0-1 1,0 1-1,0 0 1,0-1-1,0 1 1,0 0-1,0-1 1,0 1-1,0 0 1,0-1-1,0 1 1,-1 0-1,1-1 1,0 1-1,-1-1 1,0 2-1,-23 48 300,-61 95 1,-11 17-134,96-162-215,-36 86 206,33-78-176,0 0 1,1 0-1,0 0 0,1 1 0,0-1 0,0 0 0,0 1 0,2 13 1,0-20-23,-1 1 0,1 0 0,0-1 1,0 1-1,0-1 0,1 1 0,-1-1 1,0 1-1,1-1 0,0 0 0,-1 1 1,1-1-1,0 0 0,0 0 0,0-1 1,1 1-1,-1 0 0,0-1 0,1 1 1,-1-1-1,1 0 0,-1 1 0,1-1 0,-1-1 1,1 1-1,0 0 0,4 0 0,8 1-59,-1 0 0,1-1 0,28-2 0,-33 0-34,36-1-354,85-18 0,-73 4 229</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09.923"/>
    </inkml:context>
    <inkml:brush xml:id="br0">
      <inkml:brushProperty name="width" value="0.05" units="cm"/>
      <inkml:brushProperty name="height" value="0.05" units="cm"/>
    </inkml:brush>
  </inkml:definitions>
  <inkml:trace contextRef="#ctx0" brushRef="#br0">1 1 20916,'11'10'1649,"-4"14"-1265,-2 5-176,2 8 488,1 3-280,5 5-248,0-1-376,3-2-760,3-4-184,-9-6 848,-5-1-216,-9 0-257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0.331"/>
    </inkml:context>
    <inkml:brush xml:id="br0">
      <inkml:brushProperty name="width" value="0.05" units="cm"/>
      <inkml:brushProperty name="height" value="0.05" units="cm"/>
    </inkml:brush>
  </inkml:definitions>
  <inkml:trace contextRef="#ctx0" brushRef="#br0">86 612 16508,'29'-12'1856,"14"2"-1016,4-6-352,14-4 768,0-1-119,5-1-457,-6-1-488,-8 2 1168,-12 2-1208,-11-4-56,-9 0 32</inkml:trace>
  <inkml:trace contextRef="#ctx0" brushRef="#br0" timeOffset="1">0 153 16291,'15'-10'2153,"19"-4"-1081,8-4-472,8-3 1553,3-1-905,6 2-592,1 2-568,-4 5-952,-6 1 808,-7 9-304,-7 2-104</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0.761"/>
    </inkml:context>
    <inkml:brush xml:id="br0">
      <inkml:brushProperty name="width" value="0.05" units="cm"/>
      <inkml:brushProperty name="height" value="0.05" units="cm"/>
    </inkml:brush>
  </inkml:definitions>
  <inkml:trace contextRef="#ctx0" brushRef="#br0">2 113 17220,'0'8'546,"-1"10"57,0-1 1,1 1-1,1-1 0,1 1 0,0-1 0,7 22 1,-9-38-563,0 1 0,1-1 0,-1 0 0,1 1 0,0-1 0,-1 1 1,1-1-1,0 0 0,0 1 0,0-1 0,0 0 0,0 0 0,0 0 0,0 0 0,0 0 1,0 0-1,0 0 0,1 0 0,-1 0 0,0-1 0,1 1 0,-1 0 0,1-1 0,-1 1 1,1-1-1,-1 0 0,1 1 0,-1-1 0,1 0 0,-1 0 0,1 0 0,-1 0 1,1 0-1,-1 0 0,1 0 0,-1-1 0,1 1 0,-1-1 0,1 1 0,-1-1 0,1 1 1,-1-1-1,0 0 0,3-1 0,6-5-44,0 0 1,0 0-1,0-1 1,12-13-1,-15 14 55,67-69 115,-44 44 176,1 1 1,40-32-1,-66 59-249,1 0-1,-1 1 1,1 0 0,0 0 0,10-4 0,-15 7-63,0-1 0,1 1 0,-1-1 1,0 1-1,0 0 0,1 0 0,-1 0 1,0 0-1,1 0 0,-1 0 0,0 0 1,0 0-1,1 0 0,-1 1 0,0-1 0,0 0 1,1 1-1,-1-1 0,0 1 0,0 0 1,0-1-1,0 1 0,0 0 0,0-1 1,0 1-1,0 0 0,0 0 0,0 0 1,0 0-1,-1 0 0,1 0 0,0 0 1,-1 0-1,2 2 0,1 6 78,0 1-1,0 0 1,-1-1 0,0 1 0,-1 0-1,0 13 1,0-11-28,0 1 0,1-1 0,3 14 1,-5-26-108,0 0 0,0 1 0,0-1 1,0 1-1,0-1 0,0 1 0,1-1 0,-1 0 1,0 1-1,0-1 0,0 1 0,0-1 1,0 0-1,0 1 0,1-1 0,-1 0 1,0 1-1,0-1 0,1 0 0,-1 1 0,0-1 1,1 0-1,-1 1 0,0-1 0,1 0 1,-1 0-1,0 1 0,1-1 0,-1 0 1,0 0-1,1 0 0,-1 0 0,1 1 0,-1-1 1,0 0-1,1 0 0,-1 0 0,1 0 1,-1 0-1,1 0 0,-1 0 0,0 0 1,1 0-1,-1 0 0,1-1 0,-1 1 0,0 0 1,1 0-1,-1 0 0,1 0 0,-1-1 1,0 1-1,1 0 0,-1 0 0,0-1 1,1 1-1,-1 0 0,0 0 0,0-1 0,1 1 1,-1 0-1,0-1 0,0 1 0,1 0 1,-1-1-1,0 1 0,0-1 0,0 1 1,0-1-1,18-33-1689,-15 27 1636,8-11-631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1.177"/>
    </inkml:context>
    <inkml:brush xml:id="br0">
      <inkml:brushProperty name="width" value="0.05" units="cm"/>
      <inkml:brushProperty name="height" value="0.05" units="cm"/>
    </inkml:brush>
  </inkml:definitions>
  <inkml:trace contextRef="#ctx0" brushRef="#br0">86 266 17772,'-1'-1'93,"0"1"1,1 0 0,-1-1 0,0 1-1,0 0 1,1 0 0,-1 0-1,0 0 1,0 0 0,0 0-1,1 0 1,-1 0 0,0 0 0,0 0-1,1 0 1,-1 0 0,0 1-1,0-1 1,1 0 0,-1 1 0,0-1-1,1 0 1,-1 1 0,0-1-1,1 1 1,-1-1 0,0 1-1,1-1 1,-1 1 0,1 0 0,-1-1-1,0 2 1,-17 25 1191,15-22-778,-3 5-254,1 0 1,0 0 0,0 1 0,1 0-1,0-1 1,1 2 0,1-1 0,-1 0-1,2 1 1,-1 15 0,2-27-246,0 1 1,0-1-1,0 1 0,0 0 1,0-1-1,0 1 1,0-1-1,0 1 0,0 0 1,0-1-1,0 1 1,1-1-1,-1 1 0,0-1 1,0 1-1,1-1 1,-1 1-1,0-1 0,1 1 1,-1-1-1,1 1 1,-1-1-1,1 0 0,-1 1 1,0-1-1,1 0 1,-1 1-1,2-1 0,-1 0 2,0 0-1,-1 0 1,1 0-1,0 0 1,0 0-1,0 0 1,0-1-1,0 1 1,0 0-1,0-1 0,0 1 1,-1-1-1,1 1 1,0-1-1,1 0 1,3-4 21,0 1 0,0-1-1,0 0 1,3-6 0,10-16 143,-1-1 1,-1 0-1,19-53 0,23-96 686,-38 100-264,-31 129-165,-4 56 0,12-87-396,2 0 0,1 0 1,1 0-1,0 0 0,2 0 1,6 27-1,-8-44-28,1 1 0,-1-1 0,1 0 0,0 1 0,0-1 0,1 0-1,-1 0 1,1 0 0,0 0 0,0-1 0,0 1 0,0-1 0,1 0 0,0 0 0,-1 0-1,1 0 1,0-1 0,0 1 0,1-1 0,-1 0 0,0 0 0,1-1 0,-1 1-1,6 0 1,-3-1-1,0 0-1,-1-1 0,1 0 0,0 0 0,0-1 0,-1 0 1,1 0-1,0 0 0,-1-1 0,1 0 0,-1-1 0,0 1 1,1-1-1,-1 0 0,0-1 0,7-5 0,-3 2 1,-1-1 0,0-1 1,-1 1-1,1-1 0,-2-1 0,1 1 0,6-14 0,-9 16-3,-1-2-1,0 1 0,0 0 1,-1-1-1,0 0 1,-1 0-1,1 0 1,-2 0-1,2-18 1,-3 27-4,0 0 1,0 0 0,0 0 0,0-1-1,0 1 1,0 0 0,0 0 0,1 0-1,-1 0 1,0 0 0,0 0 0,0 0-1,0-1 1,0 1 0,0 0 0,0 0-1,0 0 1,0 0 0,0 0 0,0 0-1,0 0 1,-1-1 0,1 1 0,0 0-1,0 0 1,0 0 0,0 0 0,0 0-1,0 0 1,0 0 0,0 0 0,0-1-1,0 1 1,0 0 0,0 0 0,0 0-1,-1 0 1,1 0 0,0 0 0,0 0-1,0 0 1,0 0 0,0 0 0,0 0-1,0 0 1,0 0 0,-1 0 0,1 0-1,0 0 1,0 0 0,0 0 0,0 0-1,0 0 1,-5 6 7,0 6 18,0 1 1,1-1-1,1 1 0,0 0 1,-2 20-1,4-24 5,1 0 0,-1-1 0,1 1 0,1 0-1,0 0 1,0-1 0,1 1 0,0-1 0,4 13 0,-5-19-28,0 0 0,0 0-1,1 0 1,-1 0 0,0 0 0,1-1 0,-1 1 0,1 0 0,0-1 0,0 1 0,-1-1 0,1 0 0,0 1 0,0-1-1,0 0 1,0 0 0,1 0 0,-1-1 0,0 1 0,0 0 0,0-1 0,1 1 0,-1-1 0,0 0 0,1 0-1,-1 0 1,0 0 0,0 0 0,1 0 0,-1-1 0,0 1 0,4-2 0,0 0-176,-1 0 0,1 0 0,0 0 0,-1-1 0,0 0 0,0 0 0,1 0 0,-2 0 0,1-1 0,0 0 0,5-6 0,-5 3 20,0 1-1,-1-1 0,0-1 1,0 1-1,5-14 0,3-15-466</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2.321"/>
    </inkml:context>
    <inkml:brush xml:id="br0">
      <inkml:brushProperty name="width" value="0.05" units="cm"/>
      <inkml:brushProperty name="height" value="0.05" units="cm"/>
    </inkml:brush>
  </inkml:definitions>
  <inkml:trace contextRef="#ctx0" brushRef="#br0">7 130 15019,'-1'108'8675,"-1"0"-5272,-1 178-2081,3-262-1247,0 17-25,2 0-1,11 60 0,-7-84-29,-6-17-19,0 0 0,0 0 0,0 0 0,1 0 0,-1 1 1,0-1-1,0 0 0,0 0 0,0 0 0,0 0 0,0 0 1,0 0-1,1 0 0,-1 0 0,0 1 0,0-1 0,0 0 0,0 0 1,0 0-1,1 0 0,-1 0 0,0 0 0,0 0 0,0 0 1,0 0-1,0 0 0,1 0 0,-1 0 0,0 0 0,0 0 0,0 0 1,0 0-1,0 0 0,1 0 0,-1 0 0,0-1 0,0 1 1,0 0-1,0 0 0,0 0 0,1 0 0,-1 0 0,0 0 0,0 0 1,0-1-1,1-1 6,0 0 0,0 0 1,0-1-1,0 1 0,0-1 1,-1 1-1,1-1 0,-1 1 1,1-1-1,-1-2 0,1-42 32,-9-80-1,0-22-220,8 143 159,0 0-1,1 0 0,0 0 1,0 0-1,0 1 0,1-1 1,0 0-1,0 1 0,5-10 1,-2 7-22,0 1 0,1 0 0,0 0 0,0 0-1,13-10 1,36-31-202,91-84-305,-126 112 523,-1-1-1,-1-1 1,-2-1-1,27-46 0,-32 39 124,-9 15 41,-2 15-129,0 0 1,0 0-1,0 0 1,0 0-1,0-1 1,-1 1-1,1 0 1,0 0-1,0 0 1,0-1-1,0 1 0,0 0 1,0 0-1,0 0 1,0 0-1,-1-1 1,1 1-1,0 0 1,0 0-1,0 0 1,0 0-1,0 0 0,-1 0 1,1 0-1,0 0 1,0-1-1,0 1 1,-1 0-1,1 0 1,0 0-1,0 0 1,0 0-1,0 0 0,-1 0 1,1 0-1,0 0 1,0 0-1,0 0 1,-1 0-1,1 0 1,0 0-1,0 0 1,0 0-1,-1 1 0,1-1 1,-2 1 22,0 0 0,-1 1 0,1-1 0,1 1-1,-1 0 1,0-1 0,0 1 0,0 0 0,1 0 0,-1 0 0,1 0 0,0 1 0,0-1 0,-1 0 0,1 1-1,0 2 1,-3 3 51,-13 30 171,2 1 1,1 0-1,3 1 1,1 0-1,1 0 1,3 1-1,1 0 1,2 1-1,2-1 1,2 1-1,10 69 1,3-58 20,-13-50-258,0 1-1,0-1 0,1 0 1,0 0-1,0 0 1,0 0-1,0 0 0,0 0 1,0-1-1,1 1 1,-1-1-1,6 5 0,-7-7-11,-1 0-1,1 1 0,-1-1 0,1 0 0,-1 1 0,1-1 0,-1 0 0,1 0 0,-1 0 0,1 0 0,0 1 0,-1-1 0,1 0 0,-1 0 0,1 0 0,0 0 0,-1 0 0,1 0 0,-1 0 0,1 0 0,-1-1 0,1 1 0,0 0 0,-1 0 0,1 0 0,-1-1 0,1 1 0,-1 0 0,1-1 1,-1 1-1,1 0 0,-1-1 0,1 1 0,-1-1 0,0 1 0,1-1 0,-1 1 0,1-1 0,-1 1 0,0-1 0,0 1 0,1-1 0,-1 1 0,0-1 0,6-26 6,-6-11-91,-1 1-1,-3 0 1,0 0 0,-13-46 0,3 16-165,14 53 61,0 14 185,0 0 0,1 0 0,-1 0 0,0-1 0,0 1 0,0 0 0,0 0 0,0 0 0,0 0 0,1 0 0,-1 0 0,0 0 0,0-1 0,0 1 0,0 0 0,1 0 0,-1 0 0,0 0 0,0 0 0,0 0 0,0 0 0,1 0 0,-1 0 0,0 0 0,0 0 0,0 0 0,1 0 0,-1 0 0,0 0 0,0 0 0,0 0 0,0 0 0,1 0 0,-1 0 0,0 1 0,0-1 0,22 17-87,-8-5 47,-10-10 36,1 1-1,-1-1 1,1 0 0,0-1-1,0 1 1,0-1-1,0 0 1,0 0-1,0 0 1,0-1-1,1 0 1,-1 0 0,0 0-1,0-1 1,0 0-1,0 0 1,0 0-1,0 0 1,0-1 0,0 0-1,5-3 1,-2 1 1,0 0 0,0-1 0,-1 0 0,1-1 0,-1 1-1,-1-1 1,1-1 0,-1 1 0,0-1 0,-1 0 0,6-9 0,-13 21 10,0 0 1,1 0-1,0 0 0,-1 0 0,2 0 0,-1 1 0,1-1 0,0 10 1,0-12 2,0 0 0,0 0 0,0 1 0,0-1 0,1 0 0,-1 0 0,1 0 0,0-1 0,0 1 0,0 0 0,1 0 0,-1 0 0,0-1 0,1 1 0,0-1 0,0 1 0,4 4 0,-3-6 0,0 1-1,1-1 1,-1 0 0,1 0-1,-1 0 1,1 0 0,0-1-1,-1 1 1,1-1-1,0 0 1,-1 0 0,1-1-1,0 1 1,-1-1 0,5 0-1,8-3 2,30-11 0,-20 3-50,28-16 1,-41 20-23,1 0-1,0 1 1,1 0 0,0 2-1,0-1 1,0 2 0,0 0-1,17-2 1,-21 5-86,-10 2 27,1-1-1,0 0 1,-1 0-1,1 0 0,0 0 1,-1 0-1,1-1 1,0 1-1,-1 0 1,1-1-1,0 1 1,-1-1-1,1 0 0,-1 1 1,1-1-1,-1 0 1,1 0-1,-1 0 1,0 0-1,1 0 1,-1 0-1,0-1 0,0 1 1,0 0-1,0-1 1,0 1-1,0 0 1,0-1-1,0 1 1,-1-1-1,1-1 1,6-10-637,7-14-1241,1 1 0,32-42 0,-42 61 2032,0 1 0,0 1 0,1-1 1,0 1-1,0 0 0,0 0 0,0 1 0,1 0 0,0 0 0,-1 0 0,2 1 1,-1 0-1,0 0 0,1 1 0,-1 0 0,9-1 0,-14 3 144,1-1 0,-1 1-1,1 0 1,-1 0 0,1 0-1,-1 0 1,1 1 0,-1-1-1,1 0 1,-1 1 0,0 0 0,1 0-1,-1 0 1,0 0 0,1 0-1,-1 0 1,0 0 0,2 3-1,-2-3 5,-1 1-1,1 0 0,-1 0 1,0 0-1,0 0 1,0 0-1,0 1 0,0-1 1,0 0-1,0 0 1,-1 1-1,1-1 0,-1 0 1,0 1-1,0 3 1,-1 8 375,0 1 1,-2-1 0,1 0-1,-2-1 1,-5 16 0,5-17-420,-1 3 148,-6 20 172,10-33-446,1 0 1,0 0-1,-1 0 0,1 0 1,0 0-1,0 0 1,0 0-1,0 0 0,1 0 1,-1 0-1,0 0 1,1 0-1,1 3 0,-2-4-17,1 0-1,0 0 0,0 0 1,0-1-1,0 1 0,0 0 1,0 0-1,1-1 0,-1 1 1,0-1-1,0 1 0,0-1 0,1 1 1,-1-1-1,0 0 0,1 1 1,-1-1-1,0 0 0,1 0 1,-1 0-1,0 0 0,2-1 0,31-3-355,-34 4 348,69-17-2049,-62 15 1811,0-1 0,-1 0-1,1 0 1,-1 0 0,1-1-1,-1 0 1,9-8 0,-2-2-528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2.699"/>
    </inkml:context>
    <inkml:brush xml:id="br0">
      <inkml:brushProperty name="width" value="0.05" units="cm"/>
      <inkml:brushProperty name="height" value="0.05" units="cm"/>
    </inkml:brush>
  </inkml:definitions>
  <inkml:trace contextRef="#ctx0" brushRef="#br0">17 60 18100,'-11'3'2320,"5"-2"-1431,13-2-353,11-2 1288,12-3-808,7-3-480,12-5-224,-1 0-79,7-2-225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3.941"/>
    </inkml:context>
    <inkml:brush xml:id="br0">
      <inkml:brushProperty name="width" value="0.05" units="cm"/>
      <inkml:brushProperty name="height" value="0.05" units="cm"/>
    </inkml:brush>
  </inkml:definitions>
  <inkml:trace contextRef="#ctx0" brushRef="#br0">0 1 22205,'3'2'222,"-1"1"0,0 0 0,-1 0 0,1 0 0,0 0 0,-1 0 0,0 0 0,0 0 0,0 1 0,0-1 1,1 7-1,1 43 252,-2-31 126,6 117 735,17 165 119,-22-292-1357,0-1 1,1 1-1,0-1 1,1 0-1,8 16 1,-11-24-75,0-1 1,0 0-1,0-1 1,0 1-1,0 0 1,1 0-1,-1 0 1,1-1-1,-1 1 0,1-1 1,0 1-1,0-1 1,0 0-1,-1 1 1,1-1-1,0 0 0,0 0 1,1-1-1,-1 1 1,0 0-1,0-1 1,0 1-1,0-1 1,1 1-1,-1-1 0,0 0 1,0 0-1,1 0 1,-1-1-1,0 1 1,0 0-1,1-1 1,-1 1-1,4-3 0,1 0 21,0-1-1,0 1 1,0-2-1,-1 1 0,1-1 1,-1 0-1,0 0 0,0-1 1,8-10-1,2-5 87,21-36 0,-5-1-184,-3-1 1,-2-1-1,-3-1 0,17-71 1,-31 91-518,-10 25-397,0 16 938,0 0-1,0 0 0,0-1 1,0 1-1,-1 0 0,1 0 1,0 0-1,0 0 0,0 0 1,-1 0-1,1 0 0,0 0 1,0 0-1,0 0 0,0 0 1,-1 0-1,1 0 0,0 0 1,0 0-1,0 0 0,-1 0 1,1 1-1,0-1 0,0 0 1,0 0-1,0 0 0,-1 0 1,1 0-1,0 0 0,0 0 1,0 0-1,0 1 0,0-1 1,0 0-1,-1 0 0,1 0 0,0 0 1,0 1-1,-15 22-1670,-12 33-1947,3 2-1,2 0 1,-14 65-1,35-117 3450,0 0-1,0 0 0,0 0 0,1 0 0,0 0 0,1 0 0,-1 0 0,1 1 0,0-1 0,3 8 0,-2-7 428,1-1-1,0 0 0,0 0 1,1 0-1,0 0 1,0-1-1,0 1 0,1-1 1,5 5-1,-3-3 445,3 3 575,-1-1-1,1-1 1,1 0-1,15 10 1,-24-16-1069,1-1 1,-1 0-1,0 0 1,1 0-1,-1 0 1,0 0-1,1 0 1,0-1-1,-1 1 1,1-1-1,-1 0 1,1 0-1,-1 0 1,1 0-1,-1 0 1,1-1-1,0 1 1,-1-1-1,1 1 1,-1-1-1,0 0 1,1 0-1,-1 0 1,0 0-1,1-1 1,-1 1-1,0 0 1,3-4-1,5-6 19,0-1 0,-1 1 0,-1-2 0,0 1 0,0-1 0,-2 0 0,1-1 0,-2 0 0,0 0 0,0 0 0,-2 0 0,1-1 0,1-23 0,-8 25 44,-4 12 49,6 2-258,0 0 0,-1 0 1,1 0-1,0 0 1,-1 0-1,1 0 0,0 0 1,0 1-1,0-1 0,0 0 1,-1 3-1,-1 2 3,0 0-1,0 1 1,1-1-1,0 0 0,0 1 1,1 0-1,-1-1 1,2 1-1,-1 0 1,1 0-1,0-1 0,0 1 1,1 0-1,0 0 1,0-1-1,2 9 1,-2-14-31,-1 0 0,1 1 1,0-1-1,-1 0 0,1 0 1,0 0-1,0 0 0,0 0 1,0 0-1,0 0 0,0 0 0,0 0 1,0 0-1,0-1 0,0 1 1,1 0-1,-1-1 0,0 1 1,0-1-1,3 1 0,-1 0 1,0-1 1,0 0-1,-1 0 0,1 0 0,0 0 0,0-1 0,0 1 0,-1-1 0,6-1 0,2-2 10,0 0 0,-1-1 0,1 0 0,11-9 0,10-11 46,30-28 0,4-4-30,-63 55-35,1 0 1,0 0-1,-1 0 1,1 0-1,0 1 1,6-3-1,-9 4 3,1 0 0,0 0 0,-1 0 0,1-1 0,-1 1 0,1 0 0,-1 0 0,1 0 1,-1 1-1,1-1 0,0 0 0,-1 0 0,1 0 0,-1 0 0,1 0 0,-1 1 0,1-1 0,-1 0 0,1 0 0,-1 1 0,1-1 0,-1 0 0,0 1 0,1-1 0,-1 1 0,0-1 0,1 0 0,-1 1 0,0-1 0,1 1 0,-1-1 1,0 1-1,0-1 0,1 1 0,-1-1 0,0 1 0,0-1 0,0 1 0,0 0 0,0-1 0,0 1 0,0-1 0,0 1 0,0 0 0,2 27-18,-2-20 28,1 0-1,0 0 0,0 0 0,0 0 1,1-1-1,4 11 0,-5-16 4,0 0 1,0 0-1,0 0 0,0 0 0,0-1 0,1 1 1,-1-1-1,1 1 0,-1-1 0,1 1 0,0-1 1,-1 0-1,1 0 0,0 0 0,0 0 1,0 0-1,0 0 0,0-1 0,0 1 0,0-1 1,0 1-1,0-1 0,0 0 0,1 1 0,-1-1 1,0 0-1,0-1 0,0 1 0,3-1 0,5 0 30,1-2 0,-1 0 0,0 0 0,0 0 0,0-1 0,-1-1 0,1 0 0,-1 0 0,14-11 0,-7 4 17,-1-1 0,0-1-1,-1 0 1,16-19 0,-14 12 43,4-5 71,28-28 0,-42 48-148,-1 0 0,2 1-1,-1 0 1,0 0-1,1 0 1,0 1-1,0 0 1,1 1 0,-1 0-1,11-4 1,-16 7-24,-1-1 0,1 1 0,-1-1 1,1 1-1,0 0 0,-1 0 0,1 0 0,0 0 1,-1 0-1,1 0 0,0 0 0,-1 0 1,1 1-1,0-1 0,-1 1 0,1-1 0,-1 1 1,1 0-1,-1-1 0,1 1 0,1 2 1,-1-2-3,-1 1 0,0-1 0,0 1 1,-1 0-1,1-1 0,0 1 1,0 0-1,-1-1 0,1 1 1,-1 0-1,0 0 0,1 0 0,-1-1 1,0 1-1,0 0 0,0 2 1,-1 6 3,-1-1 0,1 0 0,-2 0 0,1 0 1,-1 0-1,-6 11 0,-29 52 156,38-72-158,0 0 0,0 0 0,0 1 1,0-1-1,0 0 0,0 0 0,0 0 0,0 0 1,0 1-1,0-1 0,0 0 0,1 0 0,-1 0 1,0 0-1,0 0 0,0 0 0,0 1 0,0-1 1,1 0-1,-1 0 0,0 0 0,0 0 0,0 0 1,0 0-1,0 0 0,1 0 0,-1 0 0,0 0 1,0 0-1,0 0 0,0 0 0,1 0 1,-1 0-1,0 0 0,0 0 0,0 0 0,0 0 1,1 0-1,-1 0 0,0 0 0,0 0 0,0 0 1,0 0-1,1 0 0,-1 0 0,0 0 0,0-1 1,0 1-1,0 0 0,0 0 0,0 0 0,1 0 1,-1 0-1,0 0 0,0-1 0,0 1 0,0 0 1,0 0-1,0 0 0,0-1 0,19-11-5,0 0 0,-2-2 1,0 0-1,0-1 0,18-23 0,-7 10-13,47-45-176,-73 72 184,-1 0 0,0 0 0,0 0 0,1 0 0,-1 0 0,0 0 0,1 0 0,-1 0 0,1 1 0,-1-1 0,1 0 0,0 1 0,-1 0 0,4-1 0,-4 1 4,0 0 1,-1 0 0,1 0 0,0 0-1,0 1 1,-1-1 0,1 0 0,0 0-1,0 1 1,-1-1 0,1 1 0,0-1-1,-1 1 1,1-1 0,-1 1 0,1-1-1,0 1 1,-1-1 0,1 1 0,-1 0-1,1-1 1,-1 1 0,0 0 0,1-1-1,-1 1 1,0 0 0,1 0 0,-1-1-1,0 2 1,2 4-3,-1-1 0,1 1 0,1-1 0,-1 0 0,1 0 0,0 0 0,0 0 0,0 0 0,1 0 0,0-1 0,7 7 0,-7-8 12,-1-1-1,0 0 1,1-1-1,-1 1 1,1-1-1,0 1 1,0-1-1,-1 0 0,1 0 1,0-1-1,0 1 1,0-1-1,0 0 1,-1 0-1,1 0 1,0-1-1,0 1 1,6-3-1,-2 1 6,0 0-1,-1-1 1,1 0-1,-1-1 1,0 0-1,0 0 1,0 0-1,0-1 1,-1 0-1,0-1 1,0 1-1,0-1 1,5-7-1,-5 5 1,-1 1 0,1-1 0,-2 1 0,1-2 0,-1 1 0,0 0 0,-1-1 0,0 0 0,0 1 0,-1-1 0,2-13-1,-4 21-9,0-1 0,0 0 0,0 0 0,0 1 0,0-1 0,0 0 0,0 0 0,-1 1 0,1-1 0,0 0 0,-1 1 0,0-1 0,1 0 0,-1 1 0,0-1 0,0 1 0,0-1 0,0 1 0,-1-2 0,1 2-2,0 1-1,0-1 1,0 1 0,0-1-1,0 1 1,0 0-1,-1-1 1,1 1-1,0 0 1,0 0-1,0 0 1,0 0-1,0 0 1,0 0 0,0 0-1,-1 0 1,1 0-1,0 1 1,0-1-1,0 0 1,0 1-1,0-1 1,0 1 0,0-1-1,0 1 1,0 0-1,0-1 1,1 1-1,-1 0 1,-1 0-1,-7 8-13,1-1-1,0 1 1,0 0-1,1 1 0,0 0 1,1 0-1,0 1 0,0-1 1,1 1-1,1 0 0,0 1 1,0-1-1,1 1 1,1 0-1,0 0 0,-1 17 1,3-26-48,0 1 1,0-1 0,0 0 0,0 0 0,0 0-1,1 0 1,0 0 0,0 1 0,0-1 0,0 0-1,0-1 1,0 1 0,1 0 0,-1 0 0,1 0-1,0-1 1,0 1 0,0-1 0,0 0 0,0 1-1,1-1 1,-1 0 0,1 0 0,-1-1 0,1 1-1,0 0 1,0-1 0,0 0 0,0 1-1,0-1 1,0 0 0,0-1 0,0 1 0,0 0-1,0-1 1,0 0 0,0 0 0,1 0 0,-1 0-1,0 0 1,0-1 0,4 0 0,-2 0-31,1-1 1,-1 1-1,0-1 1,0 0-1,0-1 1,0 1 0,-1-1-1,1 0 1,0 0-1,-1 0 1,5-6-1,25-24-597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3.460"/>
    </inkml:context>
    <inkml:brush xml:id="br0">
      <inkml:brushProperty name="width" value="0.05" units="cm"/>
      <inkml:brushProperty name="height" value="0.05" units="cm"/>
    </inkml:brush>
  </inkml:definitions>
  <inkml:trace contextRef="#ctx0" brushRef="#br0">12 0 16019,'-12'16'1665,"15"3"-1049,3-6-224,13-2 440,5-2 1329,7-5-1665,5 3 96,0-2-272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4.887"/>
    </inkml:context>
    <inkml:brush xml:id="br0">
      <inkml:brushProperty name="width" value="0.05" units="cm"/>
      <inkml:brushProperty name="height" value="0.05" units="cm"/>
    </inkml:brush>
  </inkml:definitions>
  <inkml:trace contextRef="#ctx0" brushRef="#br0">0 1687 13795,'1'-5'307,"-1"0"0,1-1 0,0 1 0,0 0 0,0 0 0,1 0 0,-1 0 0,1 0 0,1 0 0,3-6 0,4-4 592,20-24 0,-23 31-450,124-135 1801,200-170 1,-32 55-1555,67-60-563,105-127-1130,-385 359 107,-126 111-1169,-11 17 1623,-9 13-47</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5.305"/>
    </inkml:context>
    <inkml:brush xml:id="br0">
      <inkml:brushProperty name="width" value="0.05" units="cm"/>
      <inkml:brushProperty name="height" value="0.05" units="cm"/>
    </inkml:brush>
  </inkml:definitions>
  <inkml:trace contextRef="#ctx0" brushRef="#br0">8 0 14379,'-2'4'246,"1"-1"0,0 0 0,0 1 0,0-1 0,0 1 0,1 0 0,-1-1 0,1 1 0,0 0 0,0-1 0,1 7 0,12 41 1986,-2-6-1008,-7 3-627,-2 1-1,-3 0 0,-12 95 1,2-26-484,10-114-105,1 0 0,0-1 0,0 1-1,0 0 1,0 0 0,1 0 0,-1 0 0,1-1-1,0 1 1,0 0 0,2 4 0,-2-8-4,-1 1-1,1 0 1,-1-1 0,1 1 0,0 0 0,-1-1-1,1 1 1,0-1 0,-1 1 0,1-1 0,0 1-1,-1-1 1,1 0 0,0 1 0,0-1-1,0 0 1,-1 0 0,1 1 0,2-1 0,-1 0 3,1 0 1,-1-1-1,1 1 1,-1 0 0,0-1-1,1 0 1,-1 1-1,0-1 1,5-2 0,38-22 167,54-40 0,-8 4-80,-60 43-322,266-175-2552,-225 138 2172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7.125"/>
    </inkml:context>
    <inkml:brush xml:id="br0">
      <inkml:brushProperty name="width" value="0.05" units="cm"/>
      <inkml:brushProperty name="height" value="0.05" units="cm"/>
    </inkml:brush>
  </inkml:definitions>
  <inkml:trace contextRef="#ctx0" brushRef="#br0">244 73 15203,'1'-2'175,"1"0"0,-1-1-1,0 1 1,0 0 0,0-1 0,-1 1-1,1-1 1,-1 1 0,1 0 0,-1-1-1,0 1 1,0-1 0,0 1-1,0-1 1,0 1 0,0-1 0,-2-2-1,1 3-45,0 0 0,0 1-1,0-1 1,-1 0-1,1 1 1,0-1 0,-1 1-1,0 0 1,1-1 0,-1 1-1,0 0 1,1 0-1,-1 0 1,0 0 0,0 0-1,0 1 1,0-1-1,0 0 1,0 1 0,0 0-1,-2-1 1,-4 0 58,1 1-1,0-1 1,-1 1 0,1 1-1,0-1 1,0 1 0,-1 1-1,1-1 1,0 1 0,0 0 0,0 1-1,1 0 1,-1 0 0,1 0-1,-1 1 1,1 0 0,0 0-1,0 1 1,1-1 0,-1 1 0,1 1-1,-7 8 1,6-7-185,0 0-1,1 1 1,0-1 0,1 1-1,-1 0 1,1 0 0,1 1 0,0-1-1,0 1 1,0 0 0,1-1 0,1 1-1,-1 0 1,1 0 0,1 1-1,0-1 1,2 15 0,-2-22-2,0 1 0,0-1 0,1 1 0,-1-1 0,1 0 0,0 1 1,-1-1-1,1 0 0,0 0 0,1 0 0,-1 0 0,0 0 0,0 0 0,1 0 1,0 0-1,-1 0 0,1 0 0,0-1 0,-1 1 0,1-1 0,0 1 0,0-1 0,1 0 1,-1 0-1,0 0 0,0 0 0,0 0 0,1-1 0,-1 1 0,0 0 0,1-1 0,-1 0 1,0 0-1,1 1 0,-1-1 0,1-1 0,-1 1 0,0 0 0,5-2 0,0 0 41,1 0-1,-1-1 0,0 0 1,0 0-1,0-1 0,0 0 0,-1 0 1,0 0-1,0-1 0,0 0 1,8-9-1,-3 2 100,-1-2 1,0 1 0,-1-1-1,-1-1 1,10-20-1,-15 28-117,0 0-1,0-1 0,-1 1 0,0-1 0,0 1 0,-1-1 0,0 0 1,-1 0-1,1 0 0,-1 1 0,-1-1 0,1 0 0,-4-11 0,4 19-61,0 1-1,0-1 0,0 1 0,0 0 0,0-1 1,0 1-1,-1-1 0,1 1 0,0-1 1,0 1-1,-1-1 0,1 1 0,0-1 0,-1 1 1,1-1-1,-1 1 0,1-1 0,0 1 0,-1-1 1,1 0-1,-1 1 0,1-1 0,-1 0 0,0 1 1,1-1-1,-1 0 0,1 0 0,-1 0 0,1 1 1,-1-1-1,0 0 0,1 0 0,-1 0 0,1 0 1,-1 0-1,0 0 0,1 0 0,-1 0 0,1 0 1,-1 0-1,0-1 0,1 1 0,-1 0 0,1 0 1,-1-1-1,1 1 0,-1 0 0,1 0 0,-1-1 1,1 1-1,-1-1 0,1 1 0,-1 0 1,1-1-1,0 1 0,-1-1 0,1 1 0,0-1 1,-1 1-1,1-1 0,0 1 0,0-1 0,-1 0 1,1 1-1,0-1 0,0 1 0,0-1 0,0 0 1,0 17-611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7.558"/>
    </inkml:context>
    <inkml:brush xml:id="br0">
      <inkml:brushProperty name="width" value="0.05" units="cm"/>
      <inkml:brushProperty name="height" value="0.05" units="cm"/>
    </inkml:brush>
  </inkml:definitions>
  <inkml:trace contextRef="#ctx0" brushRef="#br0">2 40 21341,'-2'304'5077,"7"-235"-4605,3 0-1,22 90 1,-29-157-458,6 23 95,-3-21-55,0-13 5,-1-21 13,0 1 0,-3-47 0,0 12 6,1 19-41,0-40 74,23-148-1,-23 225-106,1 0 0,0 0 1,0 0-1,1 0 0,0 1 0,1-1 0,4-7 1,-6 13-7,0-1 1,-1 1 0,1 0 0,1 0-1,-1 0 1,0 0 0,0 0-1,1 0 1,-1 0 0,1 1-1,0-1 1,-1 1 0,1 0 0,0 0-1,0 0 1,0 0 0,0 1-1,0-1 1,0 1 0,0-1-1,4 1 1,-2 0-21,0 0 1,0 1-1,0-1 0,0 1 0,0 0 0,0 0 1,-1 1-1,1-1 0,6 4 0,-10-4 16,1 0-1,-1 0 0,1 0 1,-1 0-1,0 0 0,0 0 0,0 0 1,1 0-1,-1 1 0,0-1 1,-1 1-1,1-1 0,0 0 1,0 1-1,-1 0 0,1-1 1,-1 1-1,1-1 0,-1 1 0,1 0 1,-1-1-1,0 1 0,0 0 1,0-1-1,0 1 0,0 0 1,0-1-1,-1 1 0,1 0 0,0-1 1,-2 3-1,-1 5-8,0-1 1,-1 0-1,0 1 1,-1-1-1,0 0 1,0-1-1,-7 9 1,-48 48-32,53-57 20,1-1-104,3-2-49,0-1-1,0 0 1,0 1-1,-1-1 1,1-1 0,-1 1-1,0 0 1,1-1-1,-1 0 1,0 0-1,-1 0 1,1 0 0,-6 1-1,9-3 92,1 0 1,0 0-1,-1 0 0,1 0 0,-1 0 0,1 0 1,-1 0-1,1 0 0,0 0 0,-1-1 1,1 1-1,-1 0 0,1 0 0,0 0 1,-1-1-1,1 1 0,0 0 0,-1 0 1,1-1-1,0 1 0,-1 0 0,1-1 0,0 1 1,0 0-1,-1-1 0,1 1 0,0-1 1,0 1-1,-1-1 0,0-17-823,8-20 43,-7 37 819,14-45-1266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8.238"/>
    </inkml:context>
    <inkml:brush xml:id="br0">
      <inkml:brushProperty name="width" value="0.05" units="cm"/>
      <inkml:brushProperty name="height" value="0.05" units="cm"/>
    </inkml:brush>
  </inkml:definitions>
  <inkml:trace contextRef="#ctx0" brushRef="#br0">91 3 19268,'0'0'46,"1"0"0,-1 0 0,0-1 0,0 1 0,1 0 0,-1 0 0,0 0-1,1 0 1,-1-1 0,0 1 0,1 0 0,-1 0 0,0 0 0,1 0 0,-1 0 0,0 0 0,1 0 0,-1 0-1,0 0 1,1 0 0,-1 0 0,0 0 0,1 0 0,-1 0 0,0 0 0,1 0 0,-1 0 0,0 1 0,0-1-1,1 0 1,-1 0 0,0 0 0,1 0 0,-1 1 0,0-1 0,0 0 0,1 0 0,-1 1 0,0-1 0,0 0 0,0 0-1,1 1 1,-1-1 0,0 0 0,0 1 0,0-1 0,0 0 0,0 0 0,0 1 0,0-1 0,1 0 0,-1 1-1,0-1 1,0 0 0,0 1 0,0-1 0,0 1 0,-1-1 0,-6 29 785,4-21-586,-54 195 3814,48-163-3776,3 0-1,1 0 1,1 52-1,4-91-278,3 45 98,-3-43-95,1-1 0,-1 1 0,1-1 0,0 1 0,-1-1 0,1 0 0,0 0 0,1 1 0,-1-1 0,0 0 0,1 0 0,-1 0 0,1 0 0,3 3 0,-5-5-5,0 1 1,1-1-1,-1 0 0,0 0 1,1 0-1,-1 0 1,0 1-1,1-1 0,-1 0 1,0 0-1,1 0 1,-1 0-1,0 0 0,1 0 1,-1 0-1,0 0 1,1 0-1,-1 0 0,0 0 1,1 0-1,-1 0 1,1 0-1,-1 0 0,0 0 1,1 0-1,-1 0 1,0 0-1,1-1 0,-1 1 1,0 0-1,1-1 1,7-11 51,-1-16-5,-6 7-19,0 0 1,-1 0 0,-1 0-1,-1 0 1,-1 0 0,-1 0-1,-13-38 1,15 54-35,0 0 0,-1 0 0,1 0 0,-1 1-1,-5-6 1,8 9 3,0 1-1,-1 0 1,1-1-1,0 1 1,0 0-1,-1-1 0,1 1 1,0 0-1,-1-1 1,1 1-1,-1 0 1,1 0-1,0-1 1,-1 1-1,1 0 1,-1 0-1,1 0 1,-1 0-1,1 0 0,-1-1 1,1 1-1,-1 0 1,1 0-1,0 0 1,-1 0-1,0 1-1,0 0 1,1-1-1,-1 1 0,1 0 1,0 0-1,-1 0 0,1-1 1,0 1-1,-1 0 0,1 0 1,0 0-1,0 0 0,0 0 1,-1-1-1,1 1 0,0 0 1,0 0-1,1 0 0,-1 1 0,0 6-11,1 0 0,0-1-1,0 1 1,1-1 0,0 1-1,0-1 1,1 0 0,0 0-1,0 0 1,0 0-1,1 0 1,0-1 0,1 0-1,-1 0 1,1 0 0,9 8-1,-9-9 11,0 0-1,1-1 0,0 0 1,-1 0-1,1-1 1,1 1-1,-1-1 0,0-1 1,1 1-1,-1-1 0,1 0 1,0-1-1,0 1 1,0-1-1,0-1 0,0 1 1,0-1-1,10-1 0,-3-2 6,0-1 0,0 0 0,0 0-1,-1-1 1,0-1 0,0-1 0,0 0-1,0 0 1,-1-1 0,19-16-1,-14 8 0,0-1-1,0 0 0,-2-1 1,0-1-1,21-35 0,-39 68-59,0 0 0,1 0-1,0 26 1,2-39 66,0 1-1,0 0 1,0-1-1,0 1 1,0-1 0,0 1-1,0 0 1,1-1-1,-1 1 1,1-1-1,-1 1 1,1-1 0,-1 1-1,1-1 1,0 1-1,0-1 1,0 0 0,0 1-1,0-1 1,0 0-1,0 0 1,0 0 0,0 0-1,1 0 1,-1 0-1,0 0 1,1 0-1,-1 0 1,0 0 0,1-1-1,0 1 1,-1-1-1,1 1 1,-1-1 0,1 0-1,-1 1 1,1-1-1,0 0 1,-1 0-1,1 0 1,-1 0 0,1 0-1,0-1 1,-1 1-1,1 0 1,-1-1 0,3 0-1,9-3 57,-1-1-1,1 0 0,-1 0 1,17-11-1,-23 12-59,58-35 142,39-20-95,-90 52-80,1 1 0,0 0 1,0 1-1,0 1 0,24-4 0,-32 7 15,-1 1 0,0 0 0,0 0 0,0 1 0,1-1-1,-1 1 1,0 0 0,0 0 0,0 1 0,0 0 0,0 0-1,0 0 1,-1 0 0,1 1 0,5 4 0,-7-6 21,0 1 0,0-1 0,0 0 0,1 0 0,-1 0 0,0 0 0,0-1 0,1 1-1,-1-1 1,0 0 0,1 0 0,-1 0 0,0 0 0,1-1 0,-1 1 0,0-1 0,1 0 0,-1 0 0,0 0 0,0 0 0,0-1 0,6-3 0,6-4 24,0-1 1,-1-1-1,16-15 1,-5 5-26,-17 15-20,55-42-199,-54 43 137,-1 0 1,1 0-1,0 1 0,1 0 0,14-5 0,-22 9 55,0-1 0,0 1-1,-1-1 1,1 1-1,0 0 1,0 0 0,0 0-1,0 0 1,0 0 0,-1 0-1,1 0 1,0 1-1,0-1 1,0 1 0,2 0-1,-3 0-22,-1-1 0,1 1 0,0 0 0,-1-1 0,1 1 0,0 0 0,-1-1 0,1 1 0,-1 0 0,1-1 0,-1 1-1,0 0 1,1 0 0,-1 0 0,0-1 0,1 1 0,-1 0 0,0 0 0,0 0 0,0 0 0,0 0 0,0 1 0,0 1-25,-1 0 0,1 0 0,-1-1 0,0 1-1,0 0 1,0 0 0,0-1 0,0 1 0,-1-1 0,1 1 0,-1-1 0,1 0 0,-1 1 0,0-1 0,0 0 0,0 0 0,-4 2 0,-18 10-235</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8.672"/>
    </inkml:context>
    <inkml:brush xml:id="br0">
      <inkml:brushProperty name="width" value="0.05" units="cm"/>
      <inkml:brushProperty name="height" value="0.05" units="cm"/>
    </inkml:brush>
  </inkml:definitions>
  <inkml:trace contextRef="#ctx0" brushRef="#br0">1 12 23813,'0'3'1584,"1"-3"-463,2-2-1281,3-4 968,-2-1-320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9.076"/>
    </inkml:context>
    <inkml:brush xml:id="br0">
      <inkml:brushProperty name="width" value="0.05" units="cm"/>
      <inkml:brushProperty name="height" value="0.05" units="cm"/>
    </inkml:brush>
  </inkml:definitions>
  <inkml:trace contextRef="#ctx0" brushRef="#br0">1 214 18668,'0'-2'181,"1"1"0,-1-1-1,1 1 1,-1 0 0,1 0 0,0-1 0,0 1 0,0 0-1,-1 0 1,1 0 0,0 0 0,0 0 0,1 0-1,-1 0 1,0 0 0,2-1 0,-2 2-127,-1 0 0,0 0 0,1 0 0,-1 0 0,0 0 0,1 0 0,-1 0 0,0 0 0,1 0 0,-1 0 0,0 0 0,1 0 0,-1 0 0,0 1 0,0-1 1,1 0-1,-1 0 0,0 0 0,1 0 0,-1 1 0,0-1 0,0 0 0,0 0 0,1 1 0,-1-1 0,0 1 0,6 15 1252,0 51 1152,-4-40-2014,6 31 0,-7-51-409,1 0 1,0 0-1,0 0 1,1 0 0,0 0-1,0-1 1,0 1-1,1-1 1,5 6 0,-8-10-29,1 0 0,0-1 0,-1 1 0,1-1 0,0 0 0,0 1 0,0-1 0,0 0 0,0 0 0,0 0 0,0-1 0,1 1 0,-1 0 0,0-1 0,0 0 0,0 1 1,1-1-1,-1 0 0,0 0 0,1 0 0,-1 0 0,0-1 0,0 1 0,1 0 0,-1-1 0,0 0 0,0 0 0,0 1 0,3-3 0,7-3 20,0 0-1,-1-1 0,19-15 1,-28 21-26,109-98 60,-74 64-39,49-38 1,-79 68-33,-1 1 1,1 0 0,0 0 0,0 0-1,8-3 1,-13 7 7,0-1 0,0 1 0,-1-1 0,1 1-1,0 0 1,0 0 0,0 0 0,0 0 0,0 0 0,0 0 0,-1 0-1,1 1 1,0-1 0,0 0 0,0 1 0,-1 0 0,1-1 0,0 1 0,0 0-1,-1 0 1,1 0 0,-1 0 0,1 0 0,-1 1 0,1-1 0,0 2-1,16 18 4,-14-15-11,0-1 1,1 1-1,0-1 1,9 8-1,-12-12 9,0 1 0,0-1 0,1 0 0,-1 0 0,0 0 0,1 0 0,-1 0 0,1 0 0,-1-1 0,1 1 0,-1-1 0,1 0 0,0 0 0,-1 0 0,1 0 0,-1 0 0,4-1 0,2-1 7,0 0 0,0-1 1,0 0-1,-1 0 0,1 0 0,13-10 0,41-33-10,-42 29 5,2 0 2,-8 5-29,0 1 0,1 0 1,1 1-1,18-9 0,-30 17 8,0 0 0,0 1 1,0-1-1,1 1 0,-1 0 0,0 0 0,1 1 1,-1-1-1,1 1 0,-1 0 0,1 0 1,-1 0-1,1 1 0,-1 0 0,1 0 1,-1 0-1,0 0 0,0 1 0,1-1 1,-1 1-1,0 0 0,4 3 0,0 0 5,0 0 0,0 0-1,1-1 1,0 0 0,11 4-1,-15-7 36,1 0 0,-1 0 0,1 0 0,-1-1 1,1 0-1,-1 0 0,1 0 0,-1-1 0,1 0 0,8-2 0,6-4 51,1-1 0,-1-1-1,-1-1 1,22-13 0,-21 11-187,1 0 0,0 2 0,24-8 0,-42 16 2,1 1 1,0 0-1,-1 1 0,1-1 0,0 1 1,-1-1-1,1 1 0,0 0 0,5 1 1,-7 0 43,-1-1-1,0 1 1,1-1 0,-1 1 0,0-1 0,1 1 0,-1 0 0,0-1 0,0 1-1,1 0 1,-1 0 0,0 0 0,0 0 0,0 0 0,0 0 0,0 0 0,-1 1-1,1-1 1,0 0 0,0 0 0,-1 1 0,1-1 0,-1 0 0,1 1 0,-1-1-1,1 3 1,-1 6-464</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25.334"/>
    </inkml:context>
    <inkml:brush xml:id="br0">
      <inkml:brushProperty name="width" value="0.05" units="cm"/>
      <inkml:brushProperty name="height" value="0.05" units="cm"/>
    </inkml:brush>
  </inkml:definitions>
  <inkml:trace contextRef="#ctx0" brushRef="#br0">1 21 18732,'0'-10'2128,"0"0"385,1 21-1689,2 4-192,0 11-336,0 4-160,1 8-104,-1 5-16,-2 8-24,2 7-144,-3-2-456,0 0-256,0-6 224,0-4 384,0-9-160,0-2-192</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25.749"/>
    </inkml:context>
    <inkml:brush xml:id="br0">
      <inkml:brushProperty name="width" value="0.05" units="cm"/>
      <inkml:brushProperty name="height" value="0.05" units="cm"/>
    </inkml:brush>
  </inkml:definitions>
  <inkml:trace contextRef="#ctx0" brushRef="#br0">42 1 16532,'-7'56'2048,"0"3"-1160,-3-1-360,3 1 1161,1 1-481,3-7-728,2-4-416,1-9-880,0-4-280,2-9 784,1-5-257,0-2-199</inkml:trace>
  <inkml:trace contextRef="#ctx0" brushRef="#br0" timeOffset="1">18 851 13027,'-3'54'1608,"0"1"-1032,0-4-280,2-2 625,-1-10-713,1-5-328,1-9 272,-2-4-200,2-8-249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26.139"/>
    </inkml:context>
    <inkml:brush xml:id="br0">
      <inkml:brushProperty name="width" value="0.05" units="cm"/>
      <inkml:brushProperty name="height" value="0.05" units="cm"/>
    </inkml:brush>
  </inkml:definitions>
  <inkml:trace contextRef="#ctx0" brushRef="#br0">19 1 14579,'-6'104'1972,"2"-40"-1087,4 78 0,2-117-590,1 9 460,-3 42 0,-13 18 1815,13-91-2806,0-10 141,4-8-73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3.868"/>
    </inkml:context>
    <inkml:brush xml:id="br0">
      <inkml:brushProperty name="width" value="0.05" units="cm"/>
      <inkml:brushProperty name="height" value="0.05" units="cm"/>
    </inkml:brush>
  </inkml:definitions>
  <inkml:trace contextRef="#ctx0" brushRef="#br0">77 269 14155,'-10'8'555,"2"0"1,-1 1-1,2 1 0,-1-1 1,1 1-1,0 1 0,-6 13 1,12-21-433,0 0 0,-1 0 1,2 0-1,-1 0 0,0 0 1,0 0-1,1 0 0,0 1 1,0-1-1,0 0 0,0 0 1,0 0-1,2 6 0,-1-6-39,0-1 0,0 1-1,0-1 1,0 0 0,1 1-1,0-1 1,-1 0 0,1 0 0,0 0-1,0 0 1,0-1 0,0 1-1,0 0 1,0-1 0,1 0-1,-1 1 1,0-1 0,1 0-1,2 1 1,5 1-41,0 0 0,0-1 0,0 0-1,0-1 1,0 0 0,0-1 0,1 0 0,-1 0 0,0-1 0,0-1-1,0 0 1,0 0 0,0-1 0,-1 0 0,1 0 0,13-8 0,-6 3-56,-1-1 0,0 0 0,0-2 0,-1 0 0,0-1 0,-1 0 0,0-1 0,13-16 0,-17 15-86,0 1-1,-1-1 0,-1-1 1,-1 1-1,0-2 0,6-18 1,-9 24 8,-1-1 0,-1 1 1,0-1-1,0 0 0,-1 0 1,0 0-1,-1 0 0,0 0 1,-1 0-1,-3-14 0,4 22 79,-1 0 0,0 0 1,0 0-1,0-1 0,-1 1 0,1 0 0,-1 0 0,1 1 1,-1-1-1,0 0 0,0 1 0,-1-1 0,1 1 0,0-1 1,-1 1-1,0 0 0,1 0 0,-1 0 0,0 1 0,0-1 1,0 1-1,0-1 0,0 1 0,0 0 0,0 0 0,-1 0 1,1 1-1,0-1 0,0 1 0,-1 0 0,1 0 0,0 0 1,-1 0-1,1 0 0,-4 2 0,-4 0 114,0 0-1,0 1 0,1 0 1,-1 1-1,1 0 1,0 1-1,0 0 0,0 1 1,-11 8-1,11-7 30,1 1 0,0 0 0,0 0 0,1 1 0,0 0 0,0 1 0,-6 11 0,12-18-122,0 0-1,1 0 1,-1 0-1,1 0 1,0 0-1,0 1 1,0-1-1,0 0 1,0 1-1,1-1 1,0 0-1,0 1 1,0-1-1,0 1 1,0-1-1,1 1 1,-1-1-1,1 0 1,0 1-1,0-1 1,0 0-1,0 0 1,1 0-1,0 0 1,-1 0-1,1 0 1,0 0-1,0 0 1,3 2-1,8 8-154,1-1 0,0-1-1,0 0 1,22 11 0,-15-9-107,29 23 1,-44-31 169,0 1-1,-1-1 0,1 1 0,-2 0 0,1 0 1,0 1-1,-1-1 0,-1 1 0,4 7 0,-4-4-386,0 2-372,-2-12 821,-1 1 0,0-1 0,0 0 0,0 0 0,1 0 0,-1 0 0,0 1 1,1-1-1,-1 0 0,0 0 0,0 0 0,1 0 0,-1 0 0,0 0 1,1 0-1,-1 0 0,0 0 0,1 0 0,-1 0 0,0 0 0,0 0 0,1 0 1,-1 0-1,0 0 0,1 0 0,-1 0 0,0 0 0,0 0 0,1-1 1,-1 1-1,0 0 0,1 0 0,-1 0 0,0 0 0,0-1 0,0 1 0,1-1 1,11-7-491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58.943"/>
    </inkml:context>
    <inkml:brush xml:id="br0">
      <inkml:brushProperty name="width" value="0.05" units="cm"/>
      <inkml:brushProperty name="height" value="0.05" units="cm"/>
    </inkml:brush>
  </inkml:definitions>
  <inkml:trace contextRef="#ctx0" brushRef="#br0">1 4223 15299,'1'-12'158,"1"1"0,0-1 0,1 1 0,1 0 0,0 0 0,0 0-1,1 0 1,0 0 0,12-16 0,-12 18-24,104-158 441,-46 75-366,229-316 476,-206 298-547,315-392 259,20 16-154,-267 318-130,264-270 394,-117 163 47,-191 176-327,152-127 726,416-279-1,-125 133-808,-516 348-212,87-60-823,-98 64 470,0-1 0,30-32 0,-55 52 395,0 0-1,1 0 1,-1 0 0,0 0-1,0 0 1,0-1 0,0 1-1,-1 0 1,1-1 0,0 1-1,-1-1 1,1 1 0,-1-1-1,1 1 1,0-3 0,-2 3-4,1 0 1,-1 0 0,0 1-1,1-1 1,-1 0 0,0 0-1,1 0 1,-1 1 0,0-1-1,0 0 1,0 1 0,0-1-1,0 1 1,0-1 0,1 1 0,-1 0-1,0-1 1,-2 1 0,3 0 28</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59.466"/>
    </inkml:context>
    <inkml:brush xml:id="br0">
      <inkml:brushProperty name="width" value="0.05" units="cm"/>
      <inkml:brushProperty name="height" value="0.05" units="cm"/>
    </inkml:brush>
  </inkml:definitions>
  <inkml:trace contextRef="#ctx0" brushRef="#br0">184 17 15971,'2'-2'154,"0"0"-1,0 1 1,0-1-1,1 0 1,-1 1-1,1 0 1,-1 0-1,1-1 0,0 1 1,5-1-1,-8 2-129,1 0 0,-1 0 0,1 0 0,-1 0 0,1 1 0,-1-1 0,1 0 0,-1 0 0,1 0 0,-1 0 0,1 1 0,-1-1 0,1 0 0,-1 1 0,1-1 0,-1 0 0,0 1 0,1-1 0,-1 0 0,1 1 0,-1-1 0,0 1 0,1-1 0,0 2 28,-1 0 0,1 0 1,0 0-1,-1 0 0,1-1 0,-1 1 1,0 0-1,1 0 0,-1 3 0,0 14 181,-1 0 0,-1 0 0,-1 0 0,-7 28 0,-28 76 84,28-94-212,-68 184 399,0 0 37,77-212-537,-2 7 51,1 0 1,0 0-1,-2 11 1,4-18-50,0-1 0,0 1 0,0-1 0,0 1 0,0-1 0,0 1 0,0-1 0,0 1 0,0-1 0,0 1 0,1-1 1,-1 0-1,0 1 0,0-1 0,0 1 0,1-1 0,-1 1 0,0-1 0,0 1 0,1-1 0,-1 0 0,0 1 0,1-1 0,0 1 0,0-1 2,0 0 1,0 0-1,0 0 0,0 0 0,-1 0 0,1 0 1,0 0-1,0-1 0,0 1 0,0 0 0,0 0 1,0-1-1,0 1 0,0-1 0,-1 1 0,1-1 1,0 1-1,1-2 0,161-114 462,-42 28-469,-68 51-131,203-134 40,-164 116 82</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0.425"/>
    </inkml:context>
    <inkml:brush xml:id="br0">
      <inkml:brushProperty name="width" value="0.05" units="cm"/>
      <inkml:brushProperty name="height" value="0.05" units="cm"/>
    </inkml:brush>
  </inkml:definitions>
  <inkml:trace contextRef="#ctx0" brushRef="#br0">1 627 16388,'0'2'116,"0"-1"1,-1 1-1,1-1 1,0 1 0,1-1-1,-1 1 1,0-1-1,0 1 1,1 0 0,-1-1-1,0 0 1,1 1-1,0-1 1,-1 1 0,1-1-1,0 1 1,0-1 0,0 0-1,0 0 1,0 1-1,0-1 1,0 0 0,0 0-1,0 0 1,1 0-1,-1 0 1,3 1 0,-2-1-2,1-1 1,-1 1 0,1 0 0,-1-1-1,1 0 1,-1 1 0,1-1 0,-1 0 0,1 0-1,0-1 1,-1 1 0,1 0 0,-1-1-1,1 0 1,-1 1 0,4-3 0,2-1 43,-1 1 0,0-2 0,0 1 1,0-1-1,-1 0 0,1 0 1,8-10-1,2-6 176,16-22 1,-24 30-193,36-56 372,-2-2 0,-4-2-1,-3-1 1,-3-2 0,24-84 0,-50 143-350,-9 36-92,1-6-57,-15 170 124,15-137-210,1-1-1,8 49 0,-7-85-54,1 1 0,0-1-1,1 0 1,6 16 0,-8-23 32,0 0 0,0 0 0,0-1 0,0 1 0,0 0 0,0-1 0,1 1 1,-1-1-1,0 1 0,1-1 0,-1 0 0,4 2 0,-4-2-20,0-1-1,0 0 1,1 1-1,-1-1 1,0 0-1,0 0 1,0 0 0,0 0-1,0 0 1,1 0-1,-1 0 1,0 0-1,0-1 1,0 1-1,0 0 1,0-1 0,0 1-1,0-1 1,0 1-1,0-1 1,0 1-1,0-1 1,0 0 0,1 0-1,2-4-105,0 0 0,0 0 0,0 0 0,-1 0 0,1 0 0,-1-1 0,-1 0 0,5-11 0,9-28-980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0.814"/>
    </inkml:context>
    <inkml:brush xml:id="br0">
      <inkml:brushProperty name="width" value="0.05" units="cm"/>
      <inkml:brushProperty name="height" value="0.05" units="cm"/>
    </inkml:brush>
  </inkml:definitions>
  <inkml:trace contextRef="#ctx0" brushRef="#br0">4 164 23181,'-3'7'1632,"13"-10"-1376,6-8-128,11-8 449,4-2-297,8-4-416,1-2-489,-4-2 545,-3 6-88,-14 11-96</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1.340"/>
    </inkml:context>
    <inkml:brush xml:id="br0">
      <inkml:brushProperty name="width" value="0.05" units="cm"/>
      <inkml:brushProperty name="height" value="0.05" units="cm"/>
    </inkml:brush>
  </inkml:definitions>
  <inkml:trace contextRef="#ctx0" brushRef="#br0">230 20 18212,'0'-1'145,"-1"-1"0,0 1 1,1-1-1,-1 1 0,0 0 0,0-1 0,0 1 1,0 0-1,0 0 0,0 0 0,0-1 0,-2 0 1,2 2-111,1-1 1,-1 1 0,1 0 0,-1 0 0,1 0 0,-1 0-1,1-1 1,-1 1 0,0 0 0,1 0 0,-1 0-1,1 0 1,-1 0 0,1 0 0,-1 1 0,0-1-1,1 0 1,-1 0 0,1 0 0,-1 0 0,1 1-1,-1-1 1,0 1 0,-2 1 72,1 0 0,-1 1 0,1 0 0,-1-1 0,1 1 0,0 0 0,0 0 0,1 0 0,-1 0 0,-2 7 0,-6 17 365,1 1-1,1 1 0,2-1 1,-5 43-1,7-17 48,3 84 0,3-98-397,2 0 0,1-1 0,2 0 0,2 0 0,2-1 0,1 0 0,2-1 0,1-1 0,2 0 0,2-1 0,1-1 0,2 0 0,27 31 0,-44-55-506,-17-18-393,-97-95-2931,46 41 2232,33 34 977,-80-79 834,108 106-219,1-1 1,-1 0-1,0 0 0,1 0 0,0 0 0,-1 0 0,-1-5 0,3 7-69,0-1 0,0 1 1,0-1-1,0 0 0,0 1 0,0-1 1,0 0-1,0 1 0,0-1 0,0 1 1,1-1-1,-1 0 0,0 1 0,0-1 1,1 1-1,-1-1 0,0 1 0,1-1 0,-1 1 1,0-1-1,1 1 0,-1-1 0,1 1 1,-1-1-1,1 1 0,-1-1 0,1 1 1,-1 0-1,1 0 0,-1-1 0,1 1 1,0 0-1,-1 0 0,1-1 0,-1 1 1,1 0-1,0 0 0,0 0 0,75-17 1921,-1 0-1534,-61 14-446,0-1 0,0 0 0,0-2 0,-1 1 0,0-2 0,0 0 0,-1 0 0,0-1 0,13-11 0,13-21-79</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2.455"/>
    </inkml:context>
    <inkml:brush xml:id="br0">
      <inkml:brushProperty name="width" value="0.05" units="cm"/>
      <inkml:brushProperty name="height" value="0.05" units="cm"/>
    </inkml:brush>
  </inkml:definitions>
  <inkml:trace contextRef="#ctx0" brushRef="#br0">120 2 18124,'0'0'44,"1"0"0,-1-1-1,0 1 1,0 0 0,1 0 0,-1 0 0,0 0-1,1 0 1,-1 0 0,0 0 0,1 0 0,-1 0-1,0 0 1,1 0 0,-1 0 0,0 0 0,1 0 0,-1 0-1,0 0 1,1 0 0,-1 0 0,0 0 0,0 0-1,1 1 1,-1-1 0,0 0 0,1 0 0,-1 0 0,0 0-1,0 1 1,1-1 0,-1 0 0,0 0 0,0 1-1,0-1 1,1 0 0,-1 0 0,0 1 0,0-1 0,0 0-1,0 1 1,0-1 0,0 0 0,1 1 0,-1-1-1,0 0 1,0 0 0,0 1 0,0-1 0,0 0 0,0 1-1,0-1 1,0 0 0,-1 1 0,1-1 0,0 0-1,0 1 1,0-1 0,0 0 0,0 1 0,-6 31 551,3-17-16,-25 140 830,-52 160-1,70-284-1134,6-25 20,6-22-82,25-246 274,-26 253-476,-1 7-6,1 0 0,-1-1 0,0 1 0,0 0 0,0-1 0,0 1 0,-1 0 0,1 0 0,0-1 0,-1 1 0,-1-4 0,1 6-3,0 1 0,1 0-1,-1 0 1,0 0 0,1 0-1,-1 0 1,1 0 0,0 0 0,-1 1-1,1-1 1,0 0 0,-1 0-1,1 0 1,0 0 0,0 0 0,0 2-1,0 13 1,0-1 0,0 1 0,6 30 0,-4-38-8,0 0 1,0 0 0,1 0 0,0-1 0,0 1-1,1-1 1,0 0 0,0 0 0,7 9 0,-10-14 4,1-1 1,-1 1 0,1-1 0,-1 1 0,1-1 0,-1 1-1,1-1 1,0 0 0,0 0 0,-1 0 0,1 0-1,0 0 1,0 0 0,0-1 0,0 1 0,0 0 0,0-1-1,0 0 1,1 1 0,-1-1 0,0 0 0,0 0 0,0 0-1,0-1 1,0 1 0,0 0 0,0-1 0,0 1 0,0-1-1,0 0 1,0 0 0,0 0 0,0 0 0,0 0-1,0 0 1,-1 0 0,1 0 0,2-3 0,0 0 11,0 0 0,0 0 0,0-1 0,-1 1-1,1-1 1,-1 0 0,0 0 0,-1 0 0,1 0 0,-1 0 0,0-1 0,0 1 0,1-8 0,-3 8 6,1 0-1,-1 0 1,0 0 0,0 1-1,-1-1 1,0 0 0,1 0 0,-2 1-1,1-1 1,0 1 0,-1-1-1,0 1 1,0-1 0,0 1-1,-1 0 1,1 0 0,-1 0 0,0 0-1,0 0 1,0 1 0,-1 0-1,1-1 1,-6-3 0,5 5-1,1 0 0,-1 0 0,0 0 1,0 0-1,1 0 0,-1 1 0,0-1 0,-1 1 0,1 0 1,0 1-1,0-1 0,0 1 0,-1 0 0,1 0 1,0 0-1,0 0 0,0 1 0,-1-1 0,1 1 0,0 0 1,0 1-1,0-1 0,0 1 0,0 0 0,1-1 1,-7 5-1,9-5-8,0 0 0,-1 0 1,1-1-1,0 1 0,0 0 1,0 0-1,0 0 0,0 0 0,0 0 1,0 1-1,0-1 0,1 0 1,-1 0-1,0 0 0,1 1 0,-2 2 1,2-3-3,0-1-1,0 1 1,0 0 0,1-1 0,-1 1 0,0 0 0,0 0 0,0-1-1,1 1 1,-1 0 0,0-1 0,1 1 0,-1 0 0,1-1-1,-1 1 1,0-1 0,1 1 0,-1-1 0,1 1 0,0-1-1,-1 1 1,1-1 0,0 1 0,3 1 13,0 0 1,0 0-1,0 0 1,0-1-1,0 0 0,0 0 1,1 0-1,-1 0 0,5 0 1,14 0-158,-1 2 1,0 0-1,0 1 1,0 2-1,-1 0 1,28 12-1,-12 1-31</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2.873"/>
    </inkml:context>
    <inkml:brush xml:id="br0">
      <inkml:brushProperty name="width" value="0.05" units="cm"/>
      <inkml:brushProperty name="height" value="0.05" units="cm"/>
    </inkml:brush>
  </inkml:definitions>
  <inkml:trace contextRef="#ctx0" brushRef="#br0">1 252 18684,'0'12'2409,"10"-19"-1209,10-11-504,7-11 2265,6-3-1577,10-2-568,0-3-160,0 4-616,-2 3-336,-6 10-864,-9 5-296,-13 10 1087,-13 2-279,-18 6-280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3.303"/>
    </inkml:context>
    <inkml:brush xml:id="br0">
      <inkml:brushProperty name="width" value="0.05" units="cm"/>
      <inkml:brushProperty name="height" value="0.05" units="cm"/>
    </inkml:brush>
  </inkml:definitions>
  <inkml:trace contextRef="#ctx0" brushRef="#br0">1 210 19636,'15'9'2449,"7"-9"-1521,9-10-368,5-8 1104,10-5-543,6-2-249,1-5-1048,-5-1 1112,-5 3-880,-5 1-56,-8 1-88</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3.723"/>
    </inkml:context>
    <inkml:brush xml:id="br0">
      <inkml:brushProperty name="width" value="0.05" units="cm"/>
      <inkml:brushProperty name="height" value="0.05" units="cm"/>
    </inkml:brush>
  </inkml:definitions>
  <inkml:trace contextRef="#ctx0" brushRef="#br0">1 1 18668,'3'5'306,"0"0"-1,-1 0 1,1 0-1,-1 1 1,0-1 0,-1 1-1,1 0 1,-1-1 0,0 1-1,0 0 1,-1 0-1,0 7 1,2 9 553,7 92 942,-3-35-1135,18 92 1,-22-162-600,0 1-1,1 0 1,0 0 0,7 13 0,-9-21-38,0 0 0,0 0 0,1 0 0,-1 0 0,0 0 0,1 0 0,-1-1 0,1 1 0,0 0 0,0-1 0,-1 0-1,1 1 1,0-1 0,0 0 0,0 0 0,0 0 0,1 0 0,-1-1 0,0 1 0,0 0 0,0-1 0,1 1 0,-1-1 0,0 0 0,4 0 0,1-1 67,1 0 0,-1-1 0,0 0 1,0 0-1,0-1 0,0 0 0,0 0 1,12-8-1,4-4 188,21-19 1,-21 15-428,41-42 1,-58 53 100,1 0 1,-1 0 0,-1 0-1,1-1 1,-2 0-1,1 0 1,-1 0 0,0 0-1,3-16 1,2-25-194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4.108"/>
    </inkml:context>
    <inkml:brush xml:id="br0">
      <inkml:brushProperty name="width" value="0.05" units="cm"/>
      <inkml:brushProperty name="height" value="0.05" units="cm"/>
    </inkml:brush>
  </inkml:definitions>
  <inkml:trace contextRef="#ctx0" brushRef="#br0">282 1 20444,'0'0'89,"1"0"1,-1 0-1,0 0 0,1 0 0,-1 1 0,0-1 0,1 0 0,-1 0 0,0 0 0,0 1 0,1-1 1,-1 0-1,0 1 0,0-1 0,1 0 0,-1 1 0,0-1 0,0 0 0,0 1 0,1-1 0,-1 0 1,0 1-1,0-1 0,0 0 0,0 1 0,0-1 0,0 0 0,0 1 0,0-1 0,0 1 0,0-1 1,0 0-1,0 1 0,0-1 0,0 0 0,0 1 0,-1 0 0,-3 20 502,2-13 87,-15 80 455,-56 270-862,70-341-273,3-17 1,0 0 0,0 0 0,0 0 0,0 0-1,0 0 1,1 0 0,-1 0 0,0 0 0,0 0 0,0 0 0,0 0 0,0 0 0,0-1-1,0 1 1,0 0 0,0 0 0,0 0 0,0 0 0,0 0 0,0 0 0,1 0 0,-1 0-1,0 0 1,0 0 0,0 0 0,0 0 0,0 0 0,0 0 0,0 0 0,0 0 0,0 0 0,0 0-1,0 0 1,0 1 0,0-1 0,1 0 0,-1 0 0,0 0 0,0 0 0,0 0 0,0 0-1,0 0 1,0 0 0,0 0 0,0 0 0,0 0 0,0 0 0,0 0 0,0 0 0,0 0-1,0 0 1,0 0 0,0 1 0,0-1 0,0 0 0,0 0 0,0 0 0,0 0 0,0 0 0,0 0-1,0 0 1,0 0 0,0 0 0,0 0 0,0 0 0,0 1 0,13-27-220,-5 0 29,0 0 0,-2 0 0,-2-1 0,0 0 0,-1 0 0,-2 0 0,-2-30 1,-4 35 9,5 22 179,0 1-1,0-1 1,0 0 0,0 1-1,0-1 1,-1 0 0,1 1-1,0-1 1,0 0 0,0 0 0,0 1-1,0-1 1,-1 0 0,1 0-1,0 1 1,0-1 0,0 0-1,-1 0 1,1 1 0,0-1 0,0 0-1,-1 0 1,1 0 0,0 0-1,0 1 1,-1-1 0,1 0-1,0 0 1,-1 0 0,1 0 0,0 0-1,0 0 1,-1 0 0,1 0-1,0 0 1,-1 0 0,1 0-1,0 0 1,-1 0 0,1 0 0,0 0-1,-1 0 1,1 0 0,0 0-1,0-1 1,-1 1 0,1 0-1,0 0 1,0 0 0,-1 0 0,1-1-1,0 1 1,0 0 0,-1 0-1,1 0 1,0-1 0,0 1-1,0 0 1,0-1 0,-1 1 0,1 0-1,0 0 1,0-1 0,0 1-1,0 0 1,0-1 0,0 1 0,0-1-1,-3 8-1,0 0 0,1 0 0,0 0 0,1 0 0,0 0 0,0 0 0,0 14 0,4 54 35,-3-70-20,2 19 9,0 0 0,9 32 0,-10-50 9,1 0 0,0 0 0,0-1 0,0 1-1,1 0 1,0-1 0,0 0 0,0 1 0,1-1 0,-1-1 0,1 1-1,1 0 1,-1-1 0,9 7 0,-12-10-18,-1-1-1,0 0 1,1 1-1,-1-1 1,1 1 0,-1-1-1,1 0 1,-1 1-1,1-1 1,-1 0 0,1 0-1,-1 1 1,1-1-1,-1 0 1,1 0 0,0 0-1,-1 0 1,1 1-1,-1-1 1,1 0 0,-1 0-1,1 0 1,0 0 0,-1-1-1,1 1 1,-1 0-1,1 0 1,-1 0 0,1 0-1,-1 0 1,1-1-1,0 1 1,-1 0 0,1-1-1,-1 1 1,0 0-1,1-1 1,-1 1 0,1 0-1,-1-1 1,1 1-1,-1-1 1,0 1 0,1-1-1,-1 1 1,0-1-1,0 1 1,1-1 0,-1 1-1,0-1 1,0 1 0,0-1-1,0 0 1,0 1-1,0-1 1,1 1 0,-1-1-1,0 0 1,-1 0-1,2-3 32,-1 1 0,-1-1 0,1 1 0,0-1 0,-1 0 0,0 1 0,0-1 0,-2-4 1,-2-2-3,-1 1 0,0 0 0,-1 0 0,0 1 1,0 0-1,0 0 0,-11-8 0,-3-1-22,-41-24-1,52 34-16,-1 1 0,0 0 0,-1 1 0,1 0 0,-1 0-1,0 2 1,0-1 0,0 2 0,-16-3 0,13 7 29,15-2-28,0 0-1,0 0 1,0 0 0,-1 0 0,1 0-1,0 0 1,0 0 0,0 0 0,0 0-1,0 0 1,0 0 0,0 1 0,0-1 0,0 0-1,0 0 1,0 0 0,0 0 0,0 0-1,0 0 1,0 0 0,0 0 0,0 0-1,0 1 1,0-1 0,0 0 0,0 0-1,0 0 1,0 0 0,0 0 0,0 0-1,0 0 1,0 0 0,0 1 0,0-1-1,0 0 1,0 0 0,0 0 0,0 0-1,0 0 1,0 0 0,0 0 0,0 0-1,0 0 1,0 0 0,0 0 0,1 1-1,-1-1 1,0 0 0,0 0 0,0 0-1,0 0 1,0 0 0,0 0 0,0 0-1,0 0 1,0 0 0,1 0 0,1 1 7,1 0 0,0 1 0,0-1 1,-1-1-1,1 1 0,0 0 0,0-1 0,3 1 1,59 0-47,-1-2 1,1-3 0,65-13-1,-76 5-12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4.347"/>
    </inkml:context>
    <inkml:brush xml:id="br0">
      <inkml:brushProperty name="width" value="0.05" units="cm"/>
      <inkml:brushProperty name="height" value="0.05" units="cm"/>
    </inkml:brush>
  </inkml:definitions>
  <inkml:trace contextRef="#ctx0" brushRef="#br0">69 1 17148,'-19'64'2234,"6"-24"-1027,-8 51 1,20-85-1106,-4 21 280,0 1 0,2 0 0,2 0 1,0 0-1,5 41 0,-3-66-358,0 0 0,-1 1 0,1-1 0,0 0 0,1 0 0,-1 0 0,1 0 0,2 5 0,-3-8-20,-1 1-1,0-1 0,1 1 0,-1-1 1,1 1-1,0-1 0,-1 0 0,1 1 0,-1-1 1,1 0-1,-1 1 0,1-1 0,0 0 1,-1 0-1,1 0 0,0 1 0,-1-1 0,1 0 1,0 0-1,-1 0 0,1 0 0,0 0 1,-1 0-1,1 0 0,0 0 0,-1-1 0,1 1 1,0 0-1,-1 0 0,1-1 0,0 1 1,-1 0-1,1 0 0,-1-1 0,1 1 0,-1-1 1,1 1-1,0-1 0,-1 1 0,0-1 1,1 1-1,-1-1 0,1 1 0,-1-1 0,0 1 1,1-2-1,6-6-21,-1-2 0,0 1 0,-1 0 0,1-1 0,5-18 1,15-56-313,-20 65 221,-6 18 107,0 1 0,0-1 0,0 1 0,0 0 0,0-1-1,0 1 1,1-1 0,-1 1 0,0 0 0,0-1 0,0 1-1,1-1 1,-1 1 0,0 0 0,1 0 0,-1-1-1,0 1 1,0 0 0,1-1 0,-1 1 0,1 0 0,-1 0-1,0 0 1,1-1 0,-1 1 0,0 0 0,1 0 0,-1 0-1,1 0 1,-1 0 0,0 0 0,1 0 0,-1 0-1,1 0 1,-1 0 0,1 0 0,-1 0 0,0 0 0,1 0-1,-1 0 1,1 0 0,-1 0 0,0 0 0,1 1-1,0-1 1,20 15 170,-11-6-118,4-1 9,0-1 0,0 0-1,1-1 1,0 0 0,24 5 0,-27-8-43,0-1 0,-1 0 0,1-1 1,0-1-1,0 1 0,0-2 0,0 0 0,13-2 1,-23 2-17,-1 1 0,1-1 1,0 1-1,0-1 0,-1 1 1,1-1-1,0 0 0,-1 0 1,1 0-1,-1 0 1,1 0-1,-1 0 0,3-3 1,-4 4-3,1-1 1,-1 0-1,0 1 1,1-1-1,-1 0 1,0 1 0,1-1-1,-1 0 1,0 0-1,0 1 1,0-1-1,0 0 1,1 0-1,-1 0 1,0 1 0,-1-1-1,1 0 1,0 0-1,0 0 1,0 1-1,-1-3 1,0 1-5,0 1 0,0-1 1,0 0-1,-1 0 0,1 1 0,-1-1 0,1 0 1,-1 1-1,1 0 0,-1-1 0,0 1 1,0 0-1,0 0 0,0 0 0,0 0 0,0 0 1,0 0-1,0 1 0,0-1 0,-4 0 1,2 0 2,0 1 1,0-1 0,-1 1-1,1 0 1,0 0 0,0 0-1,0 1 1,0-1 0,0 1-1,0 0 1,0 0 0,0 1-1,0-1 1,0 1 0,1 0-1,-1 0 1,-6 4 0,8-3-12,0-1 1,-1 1-1,1-1 1,0 1-1,0 0 1,1 0-1,-1 0 1,1 0-1,-1 0 1,1 0-1,0 0 1,0 1-1,0-1 1,1 0-1,-1 0 1,1 1-1,0-1 1,0 1-1,0-1 1,0 0-1,0 1 1,2 3-1,-2-4-10,1 0-1,0 0 1,-1 0-1,1-1 1,0 1-1,1 0 0,-1-1 1,0 1-1,1-1 1,0 1-1,-1-1 0,1 0 1,0 1-1,0-1 1,1 0-1,-1-1 0,0 1 1,0 0-1,1 0 1,-1-1-1,1 0 0,0 1 1,-1-1-1,1 0 1,0 0-1,4 0 0,31 5-164</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5.793"/>
    </inkml:context>
    <inkml:brush xml:id="br0">
      <inkml:brushProperty name="width" value="0.05" units="cm"/>
      <inkml:brushProperty name="height" value="0.05" units="cm"/>
    </inkml:brush>
  </inkml:definitions>
  <inkml:trace contextRef="#ctx0" brushRef="#br0">64 27 18628,'3'-6'657,"9"-13"1223,-9 17-930,-7 13-29,-10 25-245,2 1 0,1 0 0,-8 53 0,-1 120-381,18-145-145,11 105 0,-6-146-120,1 0-1,1 0 0,1 0 0,1-1 1,1 0-1,1 0 0,18 31 1,-23-46-83,1-1 0,0 0-1,0-1 1,0 1 0,1-1 0,0 0 0,0 0 0,1-1 0,0 0 0,0 0 0,0 0 0,0-1 0,1 0-1,-1-1 1,1 1 0,0-2 0,0 1 0,1-1 0,-1 0 0,0-1 0,1 0 0,-1 0 0,1-1 0,-1 0 0,1 0-1,-1-1 1,0 0 0,1 0 0,-1-1 0,14-5 0,28-14-266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6.737"/>
    </inkml:context>
    <inkml:brush xml:id="br0">
      <inkml:brushProperty name="width" value="0.05" units="cm"/>
      <inkml:brushProperty name="height" value="0.05" units="cm"/>
    </inkml:brush>
  </inkml:definitions>
  <inkml:trace contextRef="#ctx0" brushRef="#br0">0 253 17956,'1'1'179,"-1"0"0,0 0 0,1 0 1,-1 0-1,1 0 0,-1 0 0,0 0 0,0 0 0,0 0 1,0 0-1,0 0 0,0 0 0,0 0 0,0 0 1,0 1-1,0 2 205,8 113 3321,-5-99-3560,0 1 0,1-1 0,0 0 0,10 22 0,-13-38-125,-1-1-1,1 1 1,0-1-1,-1 1 1,1-1-1,0 1 1,0-1-1,0 0 1,0 1-1,1-1 0,-1 0 1,0 0-1,0 0 1,1 0-1,1 1 1,-2-2 0,0 1 1,1-1 0,-1 0 0,0 0 0,0 0 0,0 0-1,0 0 1,0 0 0,0 0 0,0-1 0,1 1-1,-1 0 1,0-1 0,0 1 0,0 0 0,0-1-1,0 1 1,0-1 0,0 0 0,0 1 0,0-1-1,-1 0 1,1 0 0,0 1 0,1-3 0,6-6 132,0-1 0,-1 1 0,0-2 0,-1 1 0,8-15 0,23-63 657,-29 66-581,23-62 521,12-29 67,-32 96-632,-11 17-182,0 0 0,0 0 0,1 0 0,-1 0 0,0-1 0,0 1 0,0 0 0,1 0 0,-1 0 0,0 0 0,0 0 0,0 0-1,0 0 1,1 0 0,-1 0 0,0 0 0,0 0 0,0 0 0,1 0 0,-1 0 0,0 0 0,0 0 0,0 0 0,1 0 0,-1 1 0,0-1-1,0 0 1,0 0 0,0 0 0,1 0 0,-1 0 0,0 0 0,0 0 0,0 1 0,0-1 0,0 0 0,0 0 0,1 0 0,-1 0 0,0 1 0,0-1-1,0 0 1,0 0 0,7 32 83,-6-28-91,3 38 5,-2-19-14,1 0 0,1-1 0,1 1 0,14 39-1,-18-59 11,0-1 0,0 0 0,0 1 0,0-1-1,1 0 1,-1 0 0,1 0 0,0 0-1,-1 0 1,1-1 0,0 1 0,3 2 0,-3-3 1,-1-1 1,1 1 0,-1-1 0,0 1-1,1-1 1,-1 0 0,1 0 0,-1 0 0,1 1-1,0-2 1,-1 1 0,1 0 0,-1 0 0,1 0-1,-1-1 1,1 1 0,-1 0 0,0-1 0,1 0-1,-1 1 1,1-1 0,-1 0 0,2-1-1,4-3 3,0-1 0,0 0 0,0 0 0,-1-1 0,0 1 0,-1-1-1,0-1 1,6-9 0,34-69 62,-39 72-53,16-35-87,-3-1-1,15-58 1,-48 155-3515,2-21 2814</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7.157"/>
    </inkml:context>
    <inkml:brush xml:id="br0">
      <inkml:brushProperty name="width" value="0.05" units="cm"/>
      <inkml:brushProperty name="height" value="0.05" units="cm"/>
    </inkml:brush>
  </inkml:definitions>
  <inkml:trace contextRef="#ctx0" brushRef="#br0">0 452 20140,'0'11'2137,"16"-16"-1145,9-8-408,19-12 1184,13-5-335,15-9-441,3-2-184,3-2-272,0-3-192,-4 4-392,-6 1-208,-18 5-448,-13 2-416,-17 6 632,-7 6 152,-10 10-264,-3 6-137</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7.590"/>
    </inkml:context>
    <inkml:brush xml:id="br0">
      <inkml:brushProperty name="width" value="0.05" units="cm"/>
      <inkml:brushProperty name="height" value="0.05" units="cm"/>
    </inkml:brush>
  </inkml:definitions>
  <inkml:trace contextRef="#ctx0" brushRef="#br0">1 118 21677,'3'10'526,"-1"-1"0,0 0 0,0 1 1,-1-1-1,0 12 0,5 27 496,87 357 701,-77-342-1585,-16-61-134,8 23 131,-3-19 8,1-15 60,0-19-55,0-2 0,-2 1-1,1-35 1,-1 15-33,4-57 44,-3 30-116,3 0-1,23-96 0,-29 165-40,0 1 0,1 0 0,-1 0-1,1 0 1,0 0 0,1 1 0,-1-1-1,1 1 1,0 0 0,1 0 0,8-9 0,-10 12-5,0 0 0,-1 0 1,1 0-1,0 1 0,0-1 1,0 1-1,0 0 0,0-1 1,0 1-1,1 1 0,-1-1 1,0 0-1,0 1 0,1 0 1,-1 0-1,0 0 0,1 0 1,-1 0-1,0 0 0,0 1 1,1 0-1,-1 0 0,0 0 1,0 0-1,5 3 0,-5-3-3,0 0 1,-1 1-1,1 0 0,-1-1 1,0 1-1,1 0 0,-1 0 0,0 0 1,0 1-1,0-1 0,-1 0 0,1 1 1,0-1-1,-1 1 0,0 0 0,2 3 1,-2-1 2,0-1 1,0 1 0,0 0-1,0 0 1,-1 0 0,0 0-1,0 0 1,-1 0-1,0 5 1,-2 3 18,0 0 0,-1 0-1,0 0 1,-1-1 0,-1 0 0,-10 17 0,8-15 12,-2-1 0,1 0 1,-2-1-1,-15 15 0,22-23-98,0 0 0,0-1 1,0 1-1,0-1 0,-1 0 0,1-1 0,-1 1 0,0-1 0,0 1 0,0-2 0,0 1 0,0 0 0,-1-1 0,1 0 1,0 0-1,-8 0 0,11-2 50,1 1 1,-1 0 0,1-1-1,-1 1 1,0-1 0,1 1-1,-1-1 1,1 0 0,0 1-1,-1-1 1,1 0 0,0 0-1,-1 0 1,1 0 0,0 0-1,0 0 1,0-1 0,0 1-1,0 0 1,0-1 0,0 1-1,0 0 1,0-1 0,1 1-1,-1-1 1,1 1 0,-1-4-1,-2-34-337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8.025"/>
    </inkml:context>
    <inkml:brush xml:id="br0">
      <inkml:brushProperty name="width" value="0.05" units="cm"/>
      <inkml:brushProperty name="height" value="0.05" units="cm"/>
    </inkml:brush>
  </inkml:definitions>
  <inkml:trace contextRef="#ctx0" brushRef="#br0">0 1 20100,'11'9'832,"-1"1"-1,0 0 1,-1 1-1,0 0 1,-1 1-1,12 19 1,-5-7 65,19 28 146,53 109 0,-76-134-1009,0 1 0,-2 1 0,-1-1 0,-2 2 0,0-1 0,1 38 0,-5-18-88,-3 0 0,-1 0 0,-14 76 0,10-94-18,-2-1 0,-1 0-1,-1 0 1,-1-1 0,-2 0 0,-27 45 0,-1-20-87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8.798"/>
    </inkml:context>
    <inkml:brush xml:id="br0">
      <inkml:brushProperty name="width" value="0.05" units="cm"/>
      <inkml:brushProperty name="height" value="0.05" units="cm"/>
    </inkml:brush>
  </inkml:definitions>
  <inkml:trace contextRef="#ctx0" brushRef="#br0">6 944 18140,'-5'6'2306,"15"-19"-1253,90-139 2525,-54 78-2897,65-102-83,99-217 0,-200 373-731,13-34-126,-22 51 162,0 0 1,0-1-1,0 1 1,-1-1-1,1 0 1,-1 1-1,0-1 0,0 1 1,0-1-1,0 1 1,-1-1-1,0-4 1,0 7 39,1 0 0,-1 0 1,1 0-1,-1 0 0,1 0 1,-1 0-1,0 0 0,1 0 1,-1 0-1,0 1 1,0-1-1,0 0 0,1 0 1,-1 1-1,0-1 0,0 1 1,0-1-1,0 1 0,0-1 1,0 1-1,0 0 0,-1-1 1,1 1-1,0 0 0,0 0 1,-2 0-1,-1-1-36,0 2-1,0-1 1,0 0 0,0 1-1,0 0 1,-5 2 0,-22 10-514</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9.219"/>
    </inkml:context>
    <inkml:brush xml:id="br0">
      <inkml:brushProperty name="width" value="0.05" units="cm"/>
      <inkml:brushProperty name="height" value="0.05" units="cm"/>
    </inkml:brush>
  </inkml:definitions>
  <inkml:trace contextRef="#ctx0" brushRef="#br0">248 0 17956,'-42'130'2890,"-137"452"1908,174-563-4777,0-3-19,0 0 1,2 0-1,-1 0 0,2 1 1,0 0-1,2 32 0,0-48-3,0-1 0,0 1 0,0 0 0,0 0 0,0 0 0,0 0 0,0 0 0,1-1 0,-1 1 0,0 0 0,1 0 0,-1 0 0,0-1 0,1 1 0,-1 0 0,1 0 0,-1-1 0,1 1 0,0-1 0,-1 1 0,1 0 0,0-1 0,-1 1 0,1-1 0,0 1 0,0-1 0,-1 0 0,1 1 0,0-1 0,0 0 0,0 0 0,0 1 0,-1-1 0,1 0 0,0 0 0,0 0 0,0 0 0,0 0 0,0 0 0,-1 0 0,1 0 0,0-1 0,0 1 0,0 0 0,0 0 0,1-1-1,3-2 5,0 1-1,1-1 1,-1 0-1,0 0 1,5-4-1,120-102 152,-48 37-126,-66 59-76,143-123-54,-122 100 67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9.918"/>
    </inkml:context>
    <inkml:brush xml:id="br0">
      <inkml:brushProperty name="width" value="0.05" units="cm"/>
      <inkml:brushProperty name="height" value="0.05" units="cm"/>
    </inkml:brush>
  </inkml:definitions>
  <inkml:trace contextRef="#ctx0" brushRef="#br0">220 111 17436,'0'-1'139,"0"0"1,0 0-1,0 0 1,0-1-1,0 1 1,0 0-1,-1 0 0,1 0 1,0 0-1,0 0 1,-1-1-1,1 1 1,-1 0-1,1 0 1,-1 0-1,1 0 1,-1 0-1,0 0 1,1 0-1,-1 1 1,0-1-1,0 0 0,0 0 1,0 0-1,0 1 1,0-1-1,0 1 1,0-1-1,0 1 1,0-1-1,0 1 1,0-1-1,0 1 1,0 0-1,0-1 1,0 1-1,-1 0 1,1 0-1,0 0 0,-2 0 1,0 1 37,-1-1 0,1 1 0,-1 0 0,1 0 0,-1 0 0,1 0 0,0 1 0,0-1 0,-1 1 0,1 0 0,0 0 0,-4 4 0,-5 6 18,0 1 0,1 0 0,1 0 0,0 1 0,-14 28 0,12-18-140,1 0 0,2 2-1,-7 25 1,11-32-49,-4 38-1,8-49-8,0 0 1,1 0 0,1 0 0,-1-1-1,1 1 1,1 0 0,2 11-1,-3-17 3,-1-1-1,1 1 0,-1-1 1,1 1-1,0-1 0,-1 1 1,1-1-1,0 0 1,0 1-1,0-1 0,0 0 1,0 0-1,0 0 0,1 0 1,-1 0-1,0 0 0,0 0 1,1 0-1,-1 0 0,1 0 1,-1-1-1,1 1 0,-1-1 1,1 1-1,-1-1 0,1 0 1,-1 1-1,1-1 0,-1 0 1,1 0-1,0 0 0,-1 0 1,1 0-1,-1 0 1,1-1-1,0 1 0,-1-1 1,1 1-1,2-2 0,2-1 8,0 0 0,0 0 0,0-1 0,0 1 1,-1-1-1,0-1 0,1 1 0,5-8 0,2-4 54,0-1 0,-1-1 0,-1 0-1,0 0 1,-2-1 0,0 0 0,9-33 0,-8 21 79,-2-1 0,-2 0 0,0-1 0,0-38 0,-5 63-120,-1 0 1,0 0 0,-1-1-1,1 1 1,-1 0 0,-1 0-1,-3-13 1,4 20-34,1 0 0,0 1 0,0-1 0,0 1 0,0-1 0,-1 1 0,1-1 0,0 1 0,0-1 1,-1 1-1,1-1 0,0 1 0,-1-1 0,1 1 0,-1-1 0,1 1 0,-1 0 0,1-1 0,-1 1 0,1 0 0,-1-1 0,1 1 0,-1 0 0,1 0 0,-1 0 0,1-1 0,-1 1 0,1 0 1,-1 0-1,0 0 0,1 0 0,-1 0 0,1 0 0,-1 0 0,1 0 0,-1 0 0,0 0 0,1 0 0,-1 1 0,1-1 0,-1 0 0,1 0 0,-1 0 0,1 1 0,-1-1 0,1 0 0,-1 1 0,1-1 1,-1 1-1,-2 1-116,1 1 0,0-1 0,0 0 1,0 1-1,1 0 0,-4 5 1,1 3 94,0 0-1,1 1 1,1-1 0,-1 1 0,2 0 0,0 0 0,0 18 0,1-26-1,-1 36-321</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10.333"/>
    </inkml:context>
    <inkml:brush xml:id="br0">
      <inkml:brushProperty name="width" value="0.05" units="cm"/>
      <inkml:brushProperty name="height" value="0.05" units="cm"/>
    </inkml:brush>
  </inkml:definitions>
  <inkml:trace contextRef="#ctx0" brushRef="#br0">42 150 17412,'18'182'4751,"1"7"-3370,-17-179-1328,3 23 84,1 0 0,2 0 0,22 59 0,-30-91-121,1 1 0,0 0 0,0-1 0,0 1 0,0 0 0,0-1 0,0 1 0,0-1 0,1 0 0,-1 1 0,1-1 0,2 2 0,-3-3-9,-1 1 0,0-1 0,1 0 0,-1 0 0,1 0 0,-1 0 0,1 0 0,-1 0 0,0 0 0,1 0 0,-1 0 0,1 0 1,-1 0-1,1 0 0,-1 0 0,0 0 0,1 0 0,-1-1 0,1 1 0,-1 0 0,0 0 0,1 0 0,0-1 0,9-15 166,-2-15-36,-1 0 0,-1 0 0,-1 0 0,-1-35 0,2 2 27,3-42 48,-3 29-10,27-133 0,-31 203-183,0 0-1,0 1 0,1-1 1,0 0-1,0 1 1,1 0-1,6-10 0,-9 15-20,0 0-1,0-1 0,0 1 1,1 0-1,-1 0 0,0 0 1,0 0-1,1 0 0,-1 0 1,0 0-1,1 1 1,-1-1-1,1 0 0,-1 1 1,1-1-1,-1 1 0,1-1 1,-1 1-1,1 0 0,0 0 1,-1 0-1,1 0 0,-1 0 1,1 0-1,0 0 1,-1 1-1,1-1 0,-1 0 1,1 1-1,-1-1 0,1 1 1,-1 0-1,1-1 0,-1 1 1,1 0-1,-1 0 0,0 0 1,0 0-1,2 2 1,-1-2-12,1 1 0,-1 0 0,0 1 0,0-1 0,0 0 0,-1 1 0,1-1 0,0 1 0,-1-1 0,0 1 0,0 0 0,1-1 0,-2 1 0,1 0 0,0 0 0,0 0 0,-1 3 0,0-1-4,0 0 0,0 0 1,-1 0-1,0 0 1,0 0-1,0 0 1,0 0-1,-1 0 0,-3 6 1,-4 6-21,-1-1 0,0 0 0,-1 0 0,-15 15 0,-2 1-22,-46 41 0,60-61-223,0-1-1,0-1 1,-1 0 0,0-1 0,0-1-1,-22 9 1,35-16 231,-25 6-259,26-7 291,0 0 0,0 0 1,0 0-1,0 0 0,0 0 0,-1 0 1,1 0-1,0 0 0,0-1 1,0 1-1,0-1 0,0 1 1,0 0-1,0-1 0,1 1 1,-1-1-1,0 0 0,0 1 1,0-1-1,0 0 0,1 0 1,-2-1-1,-7-18-496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10.890"/>
    </inkml:context>
    <inkml:brush xml:id="br0">
      <inkml:brushProperty name="width" value="0.05" units="cm"/>
      <inkml:brushProperty name="height" value="0.05" units="cm"/>
    </inkml:brush>
  </inkml:definitions>
  <inkml:trace contextRef="#ctx0" brushRef="#br0">1 60 15939,'33'-52'2758,"-26"44"-2117,-4 11 446,-4 20 760,1-19-1760,-10 116 1772,-4 73-821,13-142-732,9 87 0,-8-131-254,1-1 0,1 1-1,-1-1 1,1 1 0,0-1 0,4 7 0,-6-12-43,0-1 1,1 1 0,-1-1 0,0 1-1,0-1 1,1 1 0,-1-1 0,0 0-1,1 1 1,-1-1 0,1 1 0,-1-1 0,0 0-1,1 1 1,-1-1 0,1 0 0,-1 0-1,1 0 1,-1 1 0,1-1 0,-1 0 0,1 0-1,-1 0 1,1 0 0,-1 0 0,1 0-1,0 0 1,-1 0 0,1 0 0,1-1 7,-1 0 0,1 1 1,-1-2-1,0 1 1,0 0-1,1 0 0,-1 0 1,0 0-1,0-1 0,0 1 1,0-1-1,0 1 1,-1-1-1,2-2 0,8-18 168,-1-1 0,-1 0-1,9-45 1,-9 22 119,2-51 0,-10 71-201,-2 19-19,-2 16-3,1 10-73,0-1-1,2 1 0,0-1 0,1 1 0,1-1 0,1 1 0,0-1 0,6 22 0,-7-37-9,0 0-1,0-1 1,0 1-1,0 0 1,0-1-1,0 1 1,1 0-1,-1-1 0,1 0 1,0 1-1,0-1 1,0 0-1,0 0 1,0 0-1,0 0 1,0 0-1,5 2 0,-5-3 1,0-1-1,0 1 1,1-1-1,-1 1 1,0-1-1,1 0 0,-1 0 1,0 0-1,1 0 1,-1-1-1,0 1 0,0-1 1,1 1-1,-1-1 1,0 0-1,0 0 1,0 0-1,0 0 0,0 0 1,0 0-1,0 0 1,3-3-1,17-14-9,-1-1 0,-1-1 0,25-31 0,-25 27 16,1 1 0,34-29 0,-54 50-4,1 0-1,0 1 0,0-1 1,0 1-1,0 0 1,0 0-1,0 0 1,0 0-1,1 0 1,-1 0-1,0 0 1,1 1-1,-1-1 1,0 1-1,1-1 1,-1 1-1,1 0 1,-1 0-1,4 1 1,-4 0-2,1 0 1,-1 0 0,1 0-1,-1 1 1,0 0 0,0-1-1,1 1 1,-1 0 0,0 0-1,-1 0 1,1 0-1,0 0 1,0 0 0,-1 1-1,0-1 1,2 3 0,-2-2 2,0-1 0,1 0 0,-1 0 0,0 1 0,1-1 1,-1 0-1,1 0 0,0-1 0,0 1 0,0 0 0,0-1 0,0 1 0,0-1 1,0 1-1,0-1 0,1 0 0,-1 0 0,1 0 0,-1 0 0,0 0 0,1-1 1,-1 1-1,1-1 0,0 0 0,-1 0 0,1 0 0,-1 0 0,1 0 1,-1 0-1,1 0 0,-1-1 0,1 0 0,-1 1 0,1-1 0,-1 0 0,1 0 1,-1 0-1,0-1 0,4-1 0,19-12 25,23-19 1,-25 17 8,33-18 0,-48 31-122,1 0-1,-1 1 0,1-1 1,0 2-1,0-1 0,0 1 1,0 1-1,11-2 1,-18 4-19,0-1 0,0 0 0,1-1 0,-1 1 0,0 0 0,0 0 0,0-1 0,0 0 0,0 1 0,0-1 0,0 0 0,-1 0 0,1 0 1,0 0-1,0 0 0,0 0 0,-1-1 0,1 1 0,-1 0 0,1-1 0,-1 1 0,0-1 0,1 0 0,-1 1 0,0-1 0,0 0 0,0 0 0,0 0 1,0 0-1,-1 0 0,1 0 0,-1 0 0,1 0 0,-1 0 0,0 0 0,0-4 0,0-17-614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7.046"/>
    </inkml:context>
    <inkml:brush xml:id="br0">
      <inkml:brushProperty name="width" value="0.05" units="cm"/>
      <inkml:brushProperty name="height" value="0.05" units="cm"/>
    </inkml:brush>
  </inkml:definitions>
  <inkml:trace contextRef="#ctx0" brushRef="#br0">25 66 15899,'-4'20'2079,"1"-1"0,0 23-1,-2 13-399,3-46-1529,0 4-70,0 1-1,0-1 1,1 1 0,1 0 0,0-1 0,4 28 0,-4-40-120,0-1 0,0 1 0,0 0 1,1 0-1,-1-1 0,0 1 0,0 0 1,1 0-1,-1-1 0,0 1 1,1 0-1,-1-1 0,0 1 0,1 0 1,-1-1-1,1 1 0,-1-1 0,1 1 1,0-1-1,-1 1 0,1-1 0,-1 1 1,1-1-1,0 0 0,-1 1 1,1-1-1,0 0 0,0 0 0,-1 1 1,1-1-1,0 0 0,0 0 0,-1 0 1,1 0-1,0 0 0,0 0 1,-1 0-1,1 0 0,0 0 0,0 0 1,-1 0-1,1-1 0,0 1 0,-1 0 1,1-1-1,0 1 0,-1 0 0,1-1 1,1 0-1,2-2-288,0 0 1,0 0-1,0 0 0,0-1 0,0 0 0,3-5 1,12-18-1234,-1-2 1,-2 0 0,-1-1-1,20-56 1,9-19 1105,-44 105 536,0-1 0,0 1-1,0-1 1,0 1 0,1-1-1,-1 1 1,0-1 0,0 1-1,0-1 1,1 1 0,-1-1-1,0 1 1,1-1 0,-1 1-1,0-1 1,1 1 0,-1 0-1,1-1 1,-1 1 0,1 0-1,-1-1 1,1 1 0,0-1-1,-3 20 1349,-19 62 2036,13-55-2960,1 0 1,1 0 0,2 0 0,0 1 0,1 38 0,2-64-518,1 0-1,0 0 1,0 0-1,1 0 1,-1 0-1,0 1 1,0-1-1,0 0 1,1 0-1,-1 0 1,1 0 0,-1 0-1,1 0 1,-1 0-1,1 0 1,0 0-1,-1 0 1,1-1-1,0 1 1,0 0-1,-1 0 1,1-1-1,0 1 1,0 0 0,0-1-1,2 2 1,-2-2-9,1 0 1,0 0 0,-1 0-1,1 0 1,-1 0 0,1 0-1,-1 0 1,1 0 0,0-1-1,-1 1 1,1-1 0,-1 1-1,0-1 1,1 0 0,-1 1-1,1-1 1,-1 0 0,0 0 0,2-2-1,17-15-218</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11.325"/>
    </inkml:context>
    <inkml:brush xml:id="br0">
      <inkml:brushProperty name="width" value="0.05" units="cm"/>
      <inkml:brushProperty name="height" value="0.05" units="cm"/>
    </inkml:brush>
  </inkml:definitions>
  <inkml:trace contextRef="#ctx0" brushRef="#br0">1 0 18564,'0'13'2192,"3"-1"-1495,1-1-257,3-1 1240,5-1-1408,2-1-688,6-6 464,2 1-168,8-8-272</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11.662"/>
    </inkml:context>
    <inkml:brush xml:id="br0">
      <inkml:brushProperty name="width" value="0.05" units="cm"/>
      <inkml:brushProperty name="height" value="0.05" units="cm"/>
    </inkml:brush>
  </inkml:definitions>
  <inkml:trace contextRef="#ctx0" brushRef="#br0">91 470 19732,'-40'65'2791,"29"-49"-1889,1 1 0,-15 28-1,25-44-856,-1 0 0,1 0-1,-1 0 1,1 1 0,-1-1-1,1 0 1,0 0 0,-1 0 0,1 0-1,0 1 1,0-1 0,0 0 0,0 0-1,0 0 1,0 1 0,0-1-1,0 0 1,0 0 0,1 2 0,0-3-31,-1 1 1,1-1 0,-1 0-1,1 1 1,0-1 0,-1 0 0,1 0-1,-1 0 1,1 0 0,0 0-1,-1 1 1,1-1 0,0 0-1,-1 0 1,1-1 0,0 1 0,-1 0-1,1 0 1,-1 0 0,1 0-1,0 0 1,-1-1 0,1 1 0,-1 0-1,1-1 1,5-2-2,0 1 0,-1-2 1,0 1-1,0-1 0,9-8 0,-5 2-23,-1-1 0,0 0 0,0-1 0,-2 0-1,1 0 1,7-21 0,20-80 36,-35 155-39,2-18 13,-1-7 8,1 1 0,1-1 0,3 17 0,-4-29 5,0 0 1,0-1-1,1 1 1,-1-1-1,1 1 1,0-1-1,0 0 1,0 0-1,1 0 1,0 0-1,-1 0 1,1 0-1,1-1 1,-1 1-1,0-1 1,5 3-1,-5-4 8,0-1 0,1 0 0,-1 0 0,0 0 0,0 0 1,1 0-1,-1-1 0,1 1 0,-1-1 0,0 0 0,1 0 0,-1-1 0,1 1 0,-1-1 0,0 1 0,1-1 0,-1 0 0,0 0 1,6-3-1,2-1 42,-1-1-1,-1 0 1,1 0 0,15-14 0,-7 3 0,-1-1 0,0-1 0,-1-1 0,-2 0 0,0-1 0,-1 0 0,13-30 0,-9 13-33,-1-1 1,-3-1-1,14-64 1,-23 87-38,-1 0 0,-1-1 1,0 1-1,-2-34 0,0 48 3,-1 0 0,1 0-1,-1 1 1,0-1 0,0 0-1,0 0 1,0 0 0,0 1 0,0-1-1,-1 1 1,1-1 0,-1 1-1,-3-4 1,4 5 2,0 0 0,0 0 0,0 1 1,-1-1-1,1 0 0,0 1 0,0-1 0,-1 1 1,1-1-1,0 1 0,-1 0 0,1-1 0,-1 1 0,1 0 1,-1 0-1,1 0 0,0 0 0,-1 0 0,1 0 0,-1 1 1,1-1-1,0 0 0,-1 1 0,1-1 0,0 1 1,-1 0-1,1-1 0,0 1 0,0 0 0,-1 0 0,0 1 1,-6 4 2,1 0 1,-1 1 0,1 0 0,1 0 0,-1 1 0,1 0-1,1 0 1,-8 15 0,1 1 35,0 0 0,-8 28 1,16-38-8,-1 1 1,2 0-1,0 0 0,1 0 1,0 0-1,1 0 1,1 0-1,3 30 1,-2-39-64,0 0 0,0 0 0,1 0 0,-1-1 0,1 1 1,1 0-1,-1-1 0,1 0 0,0 0 0,0 0 0,1 0 0,0 0 1,-1 0-1,2-1 0,-1 0 0,0 0 0,1 0 0,0 0 0,0-1 1,0 0-1,0 0 0,0 0 0,1-1 0,-1 1 0,8 1 1,-7-2-37,0-1 0,-1 0 0,1 0 0,0 0 0,0 0 0,-1-1 0,1 0 0,0 0 0,0-1 0,0 0 0,0 0 0,-1 0 0,1 0 0,-1-1 0,1 0 0,-1 0 0,10-6 0,22-22-324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12.945"/>
    </inkml:context>
    <inkml:brush xml:id="br0">
      <inkml:brushProperty name="width" value="0.05" units="cm"/>
      <inkml:brushProperty name="height" value="0.05" units="cm"/>
    </inkml:brush>
  </inkml:definitions>
  <inkml:trace contextRef="#ctx0" brushRef="#br0">51 24 18020,'-4'-7'1225,"-4"-8"169,8 15-1371,-1 0-1,1 0 1,0 0-1,0 0 1,-1-1-1,1 1 0,0 0 1,0 0-1,-1 0 1,1 0-1,0 0 1,-1 0-1,1 0 1,0 0-1,0 0 0,-1 0 1,1 0-1,0 0 1,-1 0-1,1 0 1,0 0-1,0 0 0,-1 0 1,1 0-1,0 0 1,-1 0-1,1 0 1,0 1-1,0-1 0,-1 0 1,1 0-1,0 0 1,0 0-1,-1 1 1,1-1-1,0 0 0,0 0 1,0 1-1,-1-1 1,1 0-1,0 0 1,0 1-1,0-1 0,0 0 1,0 1-1,-3 4 339,0 1 0,0 0 0,1-1 0,0 1 0,0 0 0,0 0 0,0 12 0,-4 49 771,5-51-923,-1 376 1954,4-258-1641,1 101 341,-3-229-829,3 28 140,-2-33-168,-1-1 1,0 1 0,0-1 0,0 0 0,0 1 0,1-1 0,-1 1 0,0-1 0,0 1 0,1-1 0,-1 0 0,0 1 0,1-1 0,-1 0 0,0 1 0,1-1 0,-1 0 0,1 1 0,-1-1 0,1 0 0,0 1 0,0-1 6,0 0 0,-1 0-1,1-1 1,0 1 0,0 0 0,0 0 0,-1 0 0,1-1 0,0 1-1,0 0 1,-1-1 0,1 1 0,0 0 0,-1-1 0,1 1 0,0-1-1,-1 1 1,1-2 0,104-103 805,-3 3-244,-95 96-605,18-16 219,42-29 1,-60 46-452,1 1 0,0-1 0,0 1 0,0 1 0,0 0 1,1 0-1,-1 0 0,1 1 0,0 0 0,16-1 1,-15 1-219,-5-9-196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13.615"/>
    </inkml:context>
    <inkml:brush xml:id="br0">
      <inkml:brushProperty name="width" value="0.05" units="cm"/>
      <inkml:brushProperty name="height" value="0.05" units="cm"/>
    </inkml:brush>
  </inkml:definitions>
  <inkml:trace contextRef="#ctx0" brushRef="#br0">87 352 19396,'-27'10'5638,"27"-10"-5576,16-10 1434,91-56 1082,37-19-1644,227-101-649,-346 175-457,-25 11 165,0 0 1,0 0-1,0 0 1,0-1-1,0 1 0,0 0 1,0 0-1,0 0 0,0 0 1,0 0-1,0 0 1,0 0-1,0 0 0,0 0 1,0 0-1,0 0 0,0 0 1,0-1-1,0 1 1,0 0-1,0 0 0,0 0 1,0 0-1,0 0 0,0 0 1,0 0-1,0 0 0,0 0 1,0 0-1,0 0 1,0-1-1,0 1 0,0 0 1,0 0-1,0 0 0,0 0 1,0 0-1,0 0 1,0 0-1,0 0 0,0 0 1,-11 1-79,-20 6-40,1 1-1,-50 20 1,-58 33 88,67-27 43,2 3 1,1 3-1,2 3 1,-65 56-1,130-99-4,-23 24-52,23-24 48,1 0 1,0 0-1,0 0 1,0 0-1,0 0 0,0 0 1,-1 0-1,1 0 1,0 1-1,0-1 0,0 0 1,0 0-1,0 0 1,0 0-1,0 0 0,0 0 1,-1 1-1,1-1 1,0 0-1,0 0 1,0 0-1,0 0 0,0 0 1,0 1-1,0-1 1,0 0-1,0 0 0,0 0 1,0 0-1,0 1 1,0-1-1,0 0 0,0 0 1,0 0-1,0 0 1,0 1-1,0-1 0,0 0 1,1 0-1,-1 0 1,0 0-1,0 0 0,0 1 1,0-1-1,0 0 1,17-5-74,22-15 13,-2-1 1,65-48-1,-42 26 42,205-128 9,-657 411-160,373-228 116,7-4-111,0 0 1,0-1-1,0-1 1,-17 7-1,28-13 154,-1 0 0,1 1 0,0-1 0,0 0 0,0 0 0,-1 0 0,1 0 0,0 0 0,0 0 0,0 0 0,-1 0 0,1 0 0,0-1 0,0 1 0,0 0 0,0-1 0,-2 0 0,2 0 5,0 1 0,1-1 1,-1 0-1,1 1 0,0-1 0,-1 1 0,1-1 0,-1 0 0,1 1 0,0-1 0,0 0 0,-1 0 0,1 1 0,0-1 0,0 0 0,0 0 0,0 1 0,0-1 1,0 0-1,0 0 0,0 1 0,0-1 0,0 0 0,0 0 0,0 1 0,0-1 0,1 0 0,-1 0 0,1 0 0,18-33-242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14.963"/>
    </inkml:context>
    <inkml:brush xml:id="br0">
      <inkml:brushProperty name="width" value="0.05" units="cm"/>
      <inkml:brushProperty name="height" value="0.05" units="cm"/>
    </inkml:brush>
  </inkml:definitions>
  <inkml:trace contextRef="#ctx0" brushRef="#br0">18 269 20460,'-2'4'437,"-1"2"171,0 1 0,1 0 1,0 0-1,-3 13 1,5-19-548,0 0 0,0 0-1,0 0 1,0-1 0,0 1 0,0 0 0,0 0 0,0 0 0,0 0 0,1 0 0,-1-1-1,0 1 1,1 0 0,-1 0 0,0 0 0,1-1 0,-1 1 0,1 0 0,-1 0 0,2 0-1,-1 0 8,0-1-1,0 1 0,0-1 0,0 0 0,1 1 0,-1-1 0,0 0 1,0 0-1,0 0 0,1 1 0,-1-1 0,0-1 0,0 1 0,0 0 1,1 0-1,-1 0 0,0-1 0,0 1 0,2-1 0,7-3 47,0 0 0,-1-1 0,0 0 0,1-1-1,-2 0 1,1 0 0,-1-1 0,0 0 0,0 0 0,-1-1-1,0 0 1,8-13 0,-1 1 18,-1-1 0,0 0 0,-2-1 0,11-30-1,-19 44-93,-1 0-1,0-1 1,0 1-1,-1-1 1,0 1-1,0-1 1,-2-10-1,1 17-29,0 1 0,0-1 0,0 1 0,-1-1-1,1 1 1,0-1 0,-1 1 0,1 0 0,-1-1 0,0 1 0,1 0 0,-1-1 0,0 1-1,0 0 1,0 0 0,0 0 0,0-1 0,0 1 0,-2-1 0,1 1-1,1 1 0,-1 0 0,0-1 1,0 1-1,0 0 0,1 0 0,-1 0 1,0 0-1,0 0 0,0 0 0,0 1 0,1-1 1,-1 0-1,0 1 0,1 0 0,-1-1 0,0 1 1,1 0-1,-1 0 0,0 0 0,-1 1 1,-6 5 6,-1 0 0,1 0 1,0 1-1,0 1 0,1-1 1,0 1-1,1 1 0,0-1 1,0 1-1,-9 19 0,9-15-18,1 0 1,1 0-1,0 0 0,0 1 1,2 0-1,-1 0 0,2 0 0,-1 16 1,3-28-19,0 0 0,0 1 0,0-1 0,0 0-1,1 1 1,-1-1 0,1 0 0,0 0 0,0 0 0,0 1 0,1-1 0,-1 0 0,1 0 0,-1 0 0,1-1 0,0 1 0,4 4 0,-4-5-43,1-1 0,-1 1 0,0-1 0,1 0-1,-1 0 1,1 0 0,0 0 0,-1 0 0,1 0 0,0-1 0,-1 1-1,1-1 1,0 0 0,0 0 0,-1 0 0,1 0 0,0 0 0,0-1-1,-1 1 1,1-1 0,3-1 0,2-1-11,-1 0 1,1 0-1,-1-1 0,0 0 1,0-1-1,0 0 1,-1 0-1,1 0 0,8-10 1,26-29-405</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16.049"/>
    </inkml:context>
    <inkml:brush xml:id="br0">
      <inkml:brushProperty name="width" value="0.05" units="cm"/>
      <inkml:brushProperty name="height" value="0.05" units="cm"/>
    </inkml:brush>
  </inkml:definitions>
  <inkml:trace contextRef="#ctx0" brushRef="#br0">56 35 20276,'3'-8'683,"-3"6"-536,1 0 0,-1 0 1,1 0-1,0 0 1,0 1-1,0-1 0,0 0 1,0 0-1,0 1 1,0-1-1,0 1 0,1-1 1,1-1-1,-3 3-134,0 0 0,0 0 0,0 0 0,0 0 0,1 0 0,-1 0 1,0 0-1,0 0 0,0 0 0,0 0 0,0 0 0,0 0 0,1 0 0,-1 0 0,0 0 0,0 0 0,0 0 0,0 0 0,0 0 0,0 0 0,1 0 0,-1 0 0,0 0 0,0 0 0,0 0 0,0 0 0,0 1 0,0-1 0,0 0 0,1 0 0,-1 0 0,0 0 0,0 0 0,0 0 0,0 0 1,0 0-1,0 1 0,0-1 0,0 0 0,0 0 0,0 0 0,0 0 0,0 0 0,0 0 0,0 1 0,0-1 0,0 0 0,0 0 0,0 0 0,0 0 0,0 0 0,0 1 0,2 12 419,0-1-1,-2 1 1,1 0-1,-2 0 1,1 0-1,-2 0 1,-4 19 0,2-5-221,-55 293 369,56-306-582,1-9-11,1 1 0,-1 0 1,1 0-1,0 0 0,1 0 0,-1-1 0,1 1 0,1 8 0,-1-14 10,0 1-1,0-1 1,0 1-1,0-1 0,0 0 1,0 1-1,0-1 1,0 1-1,0-1 1,1 1-1,-1-1 1,0 0-1,0 1 0,0-1 1,0 1-1,1-1 1,-1 0-1,0 1 1,0-1-1,1 0 1,-1 1-1,0-1 0,1 0 1,-1 0-1,0 1 1,1-1-1,-1 0 1,1 0-1,-1 1 1,0-1-1,1 0 0,-1 0 1,1 0-1,-1 0 1,0 0-1,1 0 1,-1 0-1,1 0 1,-1 0-1,1 0 0,-1 0 1,0 0-1,1 0 1,-1 0-1,1 0 1,-1 0-1,1 0 0,-1 0 1,0-1-1,1 1 1,-1 0-1,0 0 1,1-1-1,-1 1 1,1 0-1,-1 0 0,0-1 1,0 1-1,1 0 1,-1-1-1,0 1 1,0 0-1,1-1 1,-1 0-1,22-29-245,-5-3 23,-1 0-1,-1-1 1,16-60-1,-15 31-43,10-79 1,-24 122 230,1 3 4,-1 0-1,0 0 1,-3-34-1,-8 103 28,5-1 20,2 0 0,5 63 0,-1-97-10,0 1 0,1 0 0,1-1 0,0 0 0,2 0 0,0 0 0,0-1 0,2 0 0,0 0 0,13 18 0,7-1-682,-24-31-791,-5-7 677,-3-8 259,-6-2-31,-1 0-86</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17.495"/>
    </inkml:context>
    <inkml:brush xml:id="br0">
      <inkml:brushProperty name="width" value="0.05" units="cm"/>
      <inkml:brushProperty name="height" value="0.05" units="cm"/>
    </inkml:brush>
  </inkml:definitions>
  <inkml:trace contextRef="#ctx0" brushRef="#br0">1 997 19780,'9'-13'1536,"62"-86"4774,-63 89-6185,1 0-1,0 1 1,0 0-1,1 1 1,0 0-1,1 0 1,13-7-1,-22 14-256,0 0 0,0 0-1,0 0 1,0 0 0,1 1 0,-1-1-1,0 0 1,0 1 0,1 0-1,-1-1 1,0 1 0,1 0 0,-1 0-1,0 1 1,0-1 0,1 0 0,-1 1-1,0-1 1,0 1 0,1 0 0,-1 0-1,3 1 1,-3 0-33,0 0 0,0 0-1,0-1 1,0 1 0,-1 0 0,1 1-1,-1-1 1,1 0 0,-1 0 0,0 1-1,0-1 1,0 0 0,0 1 0,0-1 0,-1 1-1,1-1 1,-1 1 0,0 0 0,1 4-1,-2 8 356,0 1 0,0 0 0,-2-1 0,-5 22-1,4-18 372,4-19-531,0 0 0,0 0 0,0 0 0,0 0-1,0 0 1,0 0 0,0 0 0,-1 0 0,1 0 0,0 0 0,0 0 0,0 0-1,0 0 1,0 0 0,0 0 0,0 0 0,0 0 0,0-1 0,0 1 0,0 0-1,0 0 1,0 0 0,0 0 0,0 0 0,0 0 0,0 0 0,0 0 0,0 0-1,0 1 1,-1-1 0,1 0 0,0 0 0,0 0 0,0 0 0,0 0-1,0 0 1,0 0 0,0 0 0,-1-11 445,-1-16-12,-8-139 1371,5 104-1449,5 50-251,4 12-72,9 18-47,-3-3 13,-8-12-30,1 0 0,0 0 0,1 0-1,-1 0 1,0-1 0,1 1 0,0-1 0,-1 0 0,1 0 0,0 0-1,0-1 1,0 1 0,0-1 0,0 0 0,1 0 0,4 0 0,-3-1 2,-1 0 0,0 0 0,1-1 0,-1 0 0,0 0 0,0-1 0,0 1 1,0-1-1,0 0 0,0-1 0,7-3 0,1-4 10,1 0 0,-2-1 0,1 0 0,-1 0 0,-1-2 0,0 1 0,11-20 0,-11 17 27,-2 0-1,0-1 0,0 0 0,-2-1 0,0 0 1,-1 0-1,0 0 0,-2-1 0,0 0 1,-1 0-1,-1 0 0,1-31 0,-4 46-28,1-1 0,-1 0 0,0 0 0,0 1 0,0-1 0,0 0 0,0 1-1,-1-1 1,0 1 0,-4-6 0,6 8-7,-1 0-1,1 0 0,-1 1 1,0-1-1,0 0 1,0 0-1,1 1 0,-1-1 1,0 1-1,0-1 1,0 1-1,0-1 0,0 1 1,0-1-1,0 1 1,0 0-1,0 0 0,0-1 1,0 1-1,0 0 0,0 0 1,0 0-1,0 0 1,0 0-1,0 0 0,0 1 1,0-1-1,0 0 1,0 0-1,0 1 0,0-1 1,0 1-1,0-1 1,0 1-1,0-1 0,0 1 1,0 0-1,0-1 1,1 1-1,-1 0 0,0-1 1,-1 3-1,-3 3-9,0 1 0,0-1 1,0 1-1,1 1 0,0-1 0,0 0 0,1 1 0,-5 16 1,0 4-5,-5 37 0,9-43 4,2-1 1,1 1-1,2 34 0,-1-48 6,1 0 0,0-1 0,0 1 0,1-1 0,0 1-1,0-1 1,1 0 0,-1 0 0,2 0 0,-1 0 0,1 0-1,0-1 1,8 11 0,-9-15-1,-1 0-1,1 1 0,-1-1 1,1 0-1,0 0 1,0 0-1,0-1 0,0 1 1,0-1-1,1 1 1,-1-1-1,0 0 0,0-1 1,1 1-1,-1 0 1,1-1-1,4 0 0,-4 0 3,1-1 0,0 0 0,-1 0 0,1 0-1,-1 0 1,1-1 0,-1 0 0,0 0 0,1 0-1,-1 0 1,5-5 0,0 0 10,-1 0-1,-1 0 1,0 0 0,0-1-1,0 0 1,-1-1-1,0 0 1,0 1 0,-1-2-1,7-17 1,-9 19 10,0-1 0,-1 0 0,0 0 0,0 0 0,-1 0 1,0 0-1,-1 0 0,0 0 0,0 0 0,-1 0 0,-2-9 0,3 17-17,0 1-1,0-1 0,0 0 0,0 1 1,0-1-1,0 1 0,0-1 1,0 0-1,-1 1 0,1-1 1,0 1-1,-1-1 0,1 1 1,0-1-1,-1 1 0,1-1 1,0 1-1,-1 0 0,1-1 1,-1 1-1,1-1 0,-1 1 1,1 0-1,-1-1 0,1 1 0,-1 0 1,1 0-1,-1-1 0,1 1 1,-1 0-1,1 0 0,-1 0 1,0 0-1,1 0 0,-1 0 1,1 0-1,-2 0 0,1 0 1,0 1 0,0 0 0,0-1 0,0 1 0,0 0-1,0 0 1,1-1 0,-1 1 0,0 0 0,0 0 0,1 0 0,-1 0 0,1 0-1,-1 0 1,1 0 0,-1 0 0,1 0 0,0 0 0,-1 2 0,0 1-4,0 0 0,1 0 0,0 0 1,-1 0-1,1 0 0,1 0 0,-1-1 1,1 1-1,-1 0 0,1 0 1,0 0-1,0 0 0,1-1 0,-1 1 1,1 0-1,0-1 0,0 1 0,3 4 1,-3-6 0,-1-1 1,1 1-1,0 0 1,-1-1 0,1 1-1,0-1 1,0 0-1,0 1 1,0-1-1,0 0 1,0 0 0,1-1-1,-1 1 1,0 0-1,0-1 1,1 1 0,-1-1-1,0 0 1,1 1-1,-1-1 1,0 0-1,1-1 1,-1 1 0,0 0-1,0-1 1,1 1-1,-1-1 1,0 0 0,0 1-1,1-1 1,-1 0-1,2-2 1,5-3-1,0 0 0,0 0-1,-1-1 1,0 0 0,-1-1 0,1 0 0,-1 0 0,11-18-1,-8 10 22,0-1-1,-1-1 0,-1 1 1,6-20-1,-5-8 19,-11 45-33,-3 7 6,-3 9 4,3-1-22,0 1-1,1-1 1,1 1-1,0-1 1,1 1 0,1 0-1,0 0 1,3 25-1,-2-39 9,0-1 0,1 1-1,-1-1 1,0 0-1,1 1 1,-1-1 0,1 0-1,-1 1 1,1-1 0,-1 0-1,1 0 1,0 1 0,0-1-1,0 0 1,-1 0 0,1 0-1,0 0 1,0 0 0,1 0-1,-1 0 1,2 1 0,-2-2 0,0 0 0,1 0 0,-1 0 0,0 0 0,1 0 0,-1 0 0,0 0 0,1 0 0,-1 0 0,0-1 0,1 1 0,-1 0-1,0-1 1,0 1 0,1-1 0,-1 0 0,0 1 0,1-2 0,7-4 4,-1-1 0,0 0 0,-1 0 0,10-11 0,-17 17-2,30-36 60,32-55 0,-6 9-8,-56 83-55,0 0 0,0 0 1,0 0-1,0-1 0,0 1 0,0 0 0,0 0 0,0 0 0,1-1 0,-1 1 0,0 0 0,0 0 0,0 0 1,0 0-1,0-1 0,1 1 0,-1 0 0,0 0 0,0 0 0,0 0 0,0 0 0,1 0 0,-1-1 0,0 1 1,0 0-1,0 0 0,1 0 0,-1 0 0,0 0 0,0 0 0,0 0 0,1 0 0,-1 0 0,0 0 1,0 0-1,0 0 0,1 0 0,-1 0 0,0 0 0,0 0 0,1 1 0,1 10-25,-6 32-4,2-22 14,1-8-11,1 0 0,1-1 0,0 0 0,1 1 0,3 12 1,-5-23 15,1 0 0,0 0 0,-1 0 0,1 0 1,0-1-1,0 1 0,0 0 0,0 0 0,0 0 0,1-1 1,-1 1-1,1-1 0,-1 1 0,1-1 0,-1 0 0,3 2 1,-2-2-2,0-1 1,0 1 0,0-1-1,-1 0 1,1 0 0,0 0-1,0 0 1,0 0 0,0 0-1,-1 0 1,1-1 0,0 1-1,0-1 1,0 1 0,-1-1-1,1 0 1,0 1 0,-1-1-1,1 0 1,-1 0 0,1 0-1,1-2 1,6-4-88,-1 0 0,0-1 1,-1 0-1,1 0 0,-2 0 0,1-1 0,-1 0 0,-1 0 0,9-18 1,-5 6-175,-1-1 0,0 0 1,6-36-1,7-79-1091,-19 111 1122,-1 1 1,-1-1 0,-4-34-1,4 59 248,0 0-1,-1-1 1,1 1-1,0 0 1,0 0-1,-1-1 1,1 1-1,0 0 0,-1 0 1,1 0-1,-1 0 1,0 0-1,1 0 1,-1 0-1,0 0 1,1 0-1,-1 0 1,0 0-1,0 0 1,-1-1-1,1 2 10,0 0 0,1 0-1,-1 1 1,0-1 0,1 0-1,-1 0 1,0 0 0,1 1-1,-1-1 1,0 0 0,1 1-1,-1-1 1,1 0-1,-1 1 1,0-1 0,1 1-1,-1-1 1,1 1 0,0-1-1,-1 1 1,1 0 0,-1-1-1,1 1 1,0-1 0,-1 1-1,1 0 1,0-1 0,0 1-1,0 0 1,-1-1 0,1 1-1,0 1 1,-6 20 303,0 1-1,2 1 1,1-1 0,0 0 0,2 1-1,1-1 1,4 44 0,-1-47-254,1-1 1,1 0 0,1 0 0,0 0-1,2-1 1,0 0 0,1 0-1,0-1 1,2 0 0,0-1-1,14 16 1,-22-29-128,-4-5-26,-11-12-138,-19-21-232,-81-58-545,48 42 1255,62 50-213,1 0-1,0 0 1,-1 0-1,1 0 1,0 0-1,0 0 1,0-1-1,0 1 1,0 0-1,0-1 1,0 1 0,0 0-1,0-1 1,1 1-1,-1-1 1,1 0-1,-1-1 1,1 2-4,1 0 0,-1 0 0,1 0 0,-1 0 0,1 0 0,0 0 0,-1 0 0,1 0 0,0 1 1,0-1-1,-1 0 0,1 0 0,0 1 0,0-1 0,0 0 0,0 1 0,0-1 0,0 1 0,0 0 0,0-1 0,0 1 0,0 0 0,1-1 0,-1 1 1,1 0-1,28-7 364,37-3 0,-42 7-938,0-1-1,36-10 0,-38 2-804,-22 11 1307,0 1 0,-1-1 0,1 0-1,0 1 1,-1-1 0,1 0 0,-1 1 0,1-1-1,-1 0 1,1 0 0,-1 1 0,1-1-1,-1 0 1,0 0 0,1 0 0,-1 0-1,0 0 1,0 0 0,0 0 0,0 1 0,0-1-1,0 0 1,0 0 0,0 0 0,0 0-1,0 0 1,-1-1 0,-9-14-789</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17.897"/>
    </inkml:context>
    <inkml:brush xml:id="br0">
      <inkml:brushProperty name="width" value="0.05" units="cm"/>
      <inkml:brushProperty name="height" value="0.05" units="cm"/>
    </inkml:brush>
  </inkml:definitions>
  <inkml:trace contextRef="#ctx0" brushRef="#br0">16 0 18044,'-13'8'1616,"10"5"-1112,7 1-232,14-4 705,5 1-561,8-3-584,5-3 296,5-3-240,4-2-48</inkml:trace>
  <inkml:trace contextRef="#ctx0" brushRef="#br0" timeOffset="1">459 53 20308,'-2'8'490,"-1"-1"0,0 0-1,0 0 1,0 0-1,-1-1 1,0 1 0,-8 9-1,-39 39 2559,41-45-2332,13-12-851,0 0 0,1 0 0,-1 0 1,0 1-1,1-1 0,0 1 0,-1 0 1,1 0-1,-1 1 0,9-2 0,41-1-468,-51 3 584,6-1-19,0 1 0,1 0-1,-1 1 1,1 0 0,-1 0-1,0 0 1,0 1 0,0 0-1,0 1 1,14 6 0,-21-9 44,0 1 0,-1-1 0,1 1 0,0 0 0,0-1 0,0 1 0,0 0 0,-1 0 0,1-1 0,0 1 0,-1 0 0,1 0 0,0 0 0,-1 0 0,0 0 0,1 0 1,-1 0-1,1 0 0,-1 0 0,0 0 0,0 0 0,1 0 0,-1 0 0,0 0 0,0 0 0,0 0 0,0 0 0,0 0 0,-1 0 0,1 1 0,0-1 0,0 0 0,-1 0 0,1 0 0,-1 0 0,1 0 0,0-1 0,-1 1 1,0 0-1,1 0 0,-1 0 0,0 0 0,1 0 0,-1-1 0,0 1 0,-1 1 0,-3 2-40,0 0-1,0 0 1,0-1 0,0 1-1,0-1 1,-10 4 0,2-2 14,0-1 1,-22 3-1,6-2 9</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19.021"/>
    </inkml:context>
    <inkml:brush xml:id="br0">
      <inkml:brushProperty name="width" value="0.05" units="cm"/>
      <inkml:brushProperty name="height" value="0.05" units="cm"/>
    </inkml:brush>
  </inkml:definitions>
  <inkml:trace contextRef="#ctx0" brushRef="#br0">49 419 15563,'0'0'234,"2"-28"2656,-5 16-1368,2 12-1434,1 0 0,0 0 0,-1-1 0,1 1 0,0 0 0,0 0 0,-1 0-1,1 0 1,0 0 0,-1 0 0,1 0 0,0 0 0,-1 0 0,1 0 0,0 0 0,-1 0 0,1 0 0,0 0 0,-1 0-1,1 0 1,0 0 0,-1 0 0,1 0 0,0 0 0,-1 0 0,1 1 0,0-1 0,-1 0 0,1 0 0,0 0 0,0 1-1,-1-1 1,1 1 0,-3 1 157,0 1 0,1 1 0,-1-1 0,1 0 0,0 1 0,0-1-1,0 1 1,1-1 0,-1 1 0,1 0 0,0 0 0,-1 4 0,-8 52 559,10-49-758,0-1 1,0 1 0,1-1-1,0 1 1,1-1-1,0 0 1,4 14 0,-5-22-37,0 0 0,-1 1 0,1-1 0,0 0 0,0 0 0,0 0 0,1 0 0,-1 0 0,0 0 1,1 0-1,-1 0 0,1-1 0,0 1 0,-1 0 0,1-1 0,0 0 0,0 1 0,0-1 1,0 0-1,0 0 0,1 0 0,-1 0 0,0 0 0,0-1 0,1 1 0,-1-1 0,0 1 0,1-1 1,-1 0-1,0 0 0,1 0 0,-1 0 0,0 0 0,1-1 0,-1 1 0,0-1 0,1 1 1,3-3-1,3-1 39,-1 0-1,0-1 1,0 0 0,0-1 0,0 0 0,-1 0 0,0-1 0,0 0 0,-1 0-1,0 0 1,0-1 0,6-10 0,4-9 142,-1 0-1,17-44 1,-20 34-85,-3 12-25,-6 19-48,-2 7-9,-2 16-29,-1-6 0,2-1-1,-1 1 1,1 0 0,1-1 0,0 1 0,1-1 0,0 1 0,3 10 0,-5-20 5,1 0 1,-1 0 0,1 0-1,0 0 1,-1 0-1,1 0 1,0 0-1,-1 0 1,1 0-1,0 0 1,0-1 0,0 1-1,0 0 1,0 0-1,0-1 1,0 1-1,0-1 1,0 1-1,0-1 1,0 1-1,0-1 1,2 1 0,0-1 0,-1 0 1,0 0-1,0-1 1,0 1-1,0 0 1,0-1-1,0 1 1,0-1-1,0 0 1,0 0-1,3-1 1,3-3-15,-1 0 1,1-1 0,-1 1 0,11-13-1,5-10-395,-1 0 0,-1-2 0,18-33 0,14-21-3837,-53 83 4141,1 1-1,-1-1 1,0 1-1,1-1 1,-1 1-1,0-1 1,1 1-1,-1-1 1,1 1 0,-1 0-1,1-1 1,-1 1-1,1 0 1,-1-1-1,1 1 1,-1 0-1,1 0 1,-1-1 0,1 1-1,-1 0 1,1 0-1,0 0 1,-1 0-1,1 0 1,-1 0-1,1 0 1,0 0-1,-1 0 1,1 0 0,-1 0-1,1 0 1,0 1-1,1 0 48,0 0-1,0 0 0,-1 0 0,1 1 1,-1-1-1,1 0 0,-1 1 1,1-1-1,1 4 0,24 40 1030,-27-45-985,58 114 1561,34 72-147,-88-176-1290,0 0 1,-1 0 0,0 0-1,-1 1 1,0-1-1,0 14 1,-1-19-17,-1 0 1,-1 0 0,1 0 0,-1 0 0,1 0-1,-2 0 1,1 0 0,0-1 0,-1 1 0,0 0 0,0 0-1,0-1 1,-1 0 0,-5 9 0,7-12-70,1 0 1,-1 0-1,0 0 1,1-1-1,-1 1 0,0 0 1,0 0-1,1 0 1,-1-1-1,0 1 1,0 0-1,0-1 0,0 1 1,0 0-1,0-1 1,0 0-1,0 1 1,0-1-1,0 1 1,0-1-1,-1 0 0,1 0 1,0 0-1,0 0 1,0 0-1,0 0 1,0 0-1,-1 0 0,1 0 1,0 0-1,0-1 1,0 1-1,0 0 1,0-1-1,0 1 1,0-1-1,0 1 0,0-1 1,0 0-1,0 1 1,0-1-1,0 0 1,1 0-1,-3-1 0,0-3 12,0 1 0,0-1 0,0 0 0,0 0-1,1 0 1,0 0 0,0 0 0,-2-8-1,0-6-27,1 0-1,1 0 1,1 0-1,0-1 0,5-37 1,23-97-115,-13 102 54,3 0 0,43-90 0,-14 35 91,-42 93 36,-10 16 24,-11 20 83,9-6-73,0 1 1,1-1 0,1 2-1,0-1 1,-3 24 0,7-32-71,0 1 0,1-1 0,1 0 0,-1 1 0,1-1 0,1 1 0,0-1 0,0 1 0,1-1 0,0 0 0,1 0 0,3 10 0,-5-18-48,0 1-1,-1-1 1,1 0-1,0 1 1,-1-1-1,1 0 0,0 1 1,0-1-1,0 0 1,0 0-1,1 0 1,-1 0-1,0 0 1,0 0-1,1 0 1,-1 0-1,0-1 1,1 1-1,-1 0 1,2 0-1,-2-1-45,1 0 0,-1 0 0,1 0 0,-1-1 0,1 1 0,-1 0 0,0-1 0,1 1-1,-1 0 1,1-1 0,-1 0 0,0 1 0,0-1 0,1 0 0,-1 1 0,0-1 0,2-2 0,2-2-300,0 0 1,0-1 0,0 0-1,-1 0 1,0 0-1,7-14 1,1-7-339,13-43 0,-7 7-215</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20.027"/>
    </inkml:context>
    <inkml:brush xml:id="br0">
      <inkml:brushProperty name="width" value="0.05" units="cm"/>
      <inkml:brushProperty name="height" value="0.05" units="cm"/>
    </inkml:brush>
  </inkml:definitions>
  <inkml:trace contextRef="#ctx0" brushRef="#br0">65 214 18860,'-13'39'1901,"-25"84"2412,34-105-3803,0 0 0,1 0 0,2 0 1,-1 34-1,2-49-478,0-1 0,0 1 1,1-1-1,-1 1 1,0-1-1,1 1 0,0-1 1,-1 0-1,1 1 1,0-1-1,0 0 1,0 1-1,0-1 0,1 0 1,-1 0-1,1 0 1,-1 0-1,1 0 0,0-1 1,0 1-1,0 0 1,2 1-1,-1-2-36,0 0 1,0 0-1,0 0 0,0-1 1,0 0-1,0 1 0,0-1 0,0 0 1,0 0-1,0-1 0,0 1 0,0-1 1,0 1-1,0-1 0,0 0 1,0 0-1,0 0 0,3-3 0,51-29-243,-48 27 193,0 0 1,1 0 0,0 1-1,0 0 1,0 0-1,0 1 1,1 1 0,-1 0-1,13-2 1,-21 4 50,-1 1 1,0 0 0,0 0-1,0-1 1,0 1-1,1 0 1,-1 0-1,0 0 1,0 1-1,0-1 1,0 0 0,1 0-1,-1 1 1,0-1-1,0 0 1,0 1-1,0-1 1,0 1 0,0 0-1,0-1 1,0 1-1,0 0 1,0 0-1,0-1 1,-1 1-1,1 0 1,0 0 0,0 0-1,-1 0 1,1 0-1,-1 0 1,1 0-1,-1 0 1,1 0 0,-1 0-1,1 1 1,-1-1-1,0 0 1,0 0-1,0 0 1,0 0-1,0 1 1,0-1 0,0 0-1,0 0 1,0 0-1,0 0 1,0 1-1,-2 1 1,0 5 45,0-1-1,-1 1 1,0 0 0,0-1 0,-9 14 0,3-8 118,0 0 0,-18 19 0,24-28-114,-1 0 0,0-1 1,0 0-1,0 0 1,0 0-1,-1 0 1,1 0-1,-1-1 1,1 0-1,-1 0 0,-9 2 1,13-3-59,-1-1-1,1 0 1,-1 0 0,1 0-1,0 0 1,-1 0 0,1 0-1,0 0 1,-1 0 0,1-1 0,0 1-1,-1 0 1,1-1 0,0 1-1,0-1 1,-1 0 0,1 1 0,0-1-1,0 0 1,0 0 0,-2-1-1,1 0-98,1 0 0,-1-1-1,0 1 1,1-1 0,0 1-1,-1-1 1,1 1-1,0-1 1,0 1 0,0-5-1,0 2-335,0 0 0,0 0-1,1 0 1,-1 0 0,1 0-1,1-1 1,-1 1-1,1 0 1,0 0 0,0 0-1,2-7 1,-1 10 149,-1-1 1,1 1-1,0-1 0,0 1 1,0 0-1,0 0 1,0 0-1,1 0 0,-1 0 1,0 0-1,1 1 0,0-1 1,-1 1-1,1-1 0,4 0 1,5-2-786,1 0 0,17-2 0,-9 2-48,13-5 217,36-13-1,-54 15 1505,-1 1 0,0-2 0,0 0 0,18-14 0,-16 4 1976,-14 11-338,-12 8 1709,4 2-3527,0 0 0,1 0-1,-1 1 1,1-1 0,0 1 0,-1 0-1,2 0 1,-8 10 0,2-1 112,-16 28 1,23-37-463,0 1 0,0-1 0,0 1 0,1-1 1,0 1-1,0-1 0,0 1 0,0 0 0,1 0 0,-1-1 1,2 9-1,-1-12-43,0 1 0,1-1 0,-1 0 0,0 0 1,1 1-1,-1-1 0,1 0 0,0 0 1,-1 0-1,1 0 0,0 0 0,0 0 0,-1 0 1,1 0-1,0 0 0,0 0 0,0 0 0,2 1 1,-1-1-5,0-1 1,0 1-1,0 0 1,0-1 0,0 1-1,0-1 1,0 0-1,0 0 1,0 1 0,0-1-1,1-1 1,-1 1 0,0 0-1,4-1 1,1-1 2,1-1 0,0 0 1,-1 0-1,0 0 1,0-1-1,0 0 0,0 0 1,0-1-1,-1 0 0,0 0 1,0-1-1,0 1 0,8-12 1,-7 9-7,-1-1 0,0 0 1,-1 0-1,0-1 0,0 0 1,-1 0-1,0 0 0,0 0 1,2-18-1,-5 24-22,-1-1 0,0 1 0,0-1 0,-1 1 1,1-1-1,-1 1 0,0-1 0,0 1 0,0-1 0,-1 1 0,0 0 1,-3-7-1,5 10 5,-1 0-1,0 0 1,1 0 0,-1 0 0,0 0 0,0 0 0,0 0 0,0 0 0,0 0-1,0 0 1,0 0 0,0 1 0,0-1 0,0 0 0,0 1 0,0-1-1,0 1 1,-1-1 0,1 1 0,0-1 0,0 1 0,-1 0 0,1 0 0,0 0-1,0 0 1,-1 0 0,1 0 0,0 0 0,0 0 0,-1 0 0,1 1-1,0-1 1,0 0 0,-1 1 0,1-1 0,0 1 0,0-1 0,0 1 0,0 0-1,0-1 1,0 1 0,0 0 0,0 0 0,0 0 0,0 0 0,-1 2-1,1-3 0,-1 1-1,1 0 0,0 0 0,0 0 0,0 0 0,0 1 0,0-1 0,0 0 1,0 0-1,0 1 0,1-1 0,-1 0 0,0 1 0,1-1 0,-1 0 0,1 1 0,0-1 1,-1 1-1,1-1 0,0 1 0,0-1 0,0 1 0,0-1 0,0 1 0,0-1 1,0 1-1,1-1 0,-1 1 0,1-1 0,-1 1 0,1-1 0,-1 1 0,1-1 1,1 2-1,-1-1 2,1-1 0,0 1 1,0-1-1,0 0 1,-1 1-1,1-1 1,0 0-1,1 0 1,-1-1-1,0 1 0,0 0 1,0-1-1,0 1 1,1-1-1,-1 1 1,0-1-1,0 0 0,1 0 1,-1 0-1,0-1 1,0 1-1,0 0 1,4-2-1,5-1 6,-1-1-1,1-1 1,-1 0 0,0 0 0,-1-1-1,1 0 1,-1-1 0,0 0 0,-1-1-1,0 1 1,0-2 0,0 1-1,-1-1 1,10-17 0,-7 11 28,-1-1-1,0-1 1,-1 0-1,-1 0 1,-1 0-1,-1-1 1,0 0 0,3-24-1,-8 39-17,3-43 92,-3 44-93,0-1 1,0 1-1,0-1 0,-1 1 0,1-1 0,-1 1 0,0-1 1,1 1-1,-1 0 0,0-1 0,0 1 0,-1 0 0,1 0 0,0 0 1,-3-3-1,4 5-5,0-1 0,-1 1 0,1 0 1,-1-1-1,0 1 0,1-1 0,-1 1 0,1 0 0,-1-1 1,1 1-1,-1 0 0,0 0 0,1-1 0,-1 1 1,0 0-1,1 0 0,-1 0 0,0 0 0,1 0 1,-1 0-1,0 0 0,1 0 0,-1 0 0,0 0 0,1 0 1,-1 1-1,1-1 0,-1 0 0,0 0 0,0 1 1,-1 1 4,0-1 1,0 0-1,1 1 1,-1 0-1,1-1 1,-1 1-1,1 0 1,0 0-1,-2 3 1,-1 4 24,0-1-1,1 1 1,-4 17 0,3-7 6,2 0 0,0 0 0,2 0-1,0 0 1,0 0 0,2 0 0,1 0 0,6 26 0,-6-35-42,0 0 0,0 0 0,1 0 0,1 0 0,0 0 0,0-1 0,0 0 0,2 0 0,-1 0 0,1-1 0,0 0 0,0 0 0,1-1 0,0 0 0,1 0 0,11 7 0,2-5-218,-17-11-19,-12-7-62,-15-10-63,-32-20-1,37 27 350,-1-1-1,2 0 1,0-1 0,-19-21 0,33 34 37,1-1-1,0 0 1,0 1 0,-1-1 0,1 0 0,0 1 0,0-1 0,1 0 0,-1 0 0,0 0 0,1 0-1,-1 0 1,1 0 0,-1 0 0,1-3 0,0 4-9,1 0-1,-1 0 1,0 0-1,1 0 1,-1 0 0,1 0-1,0 0 1,-1 0-1,1 0 1,0 0 0,-1 1-1,1-1 1,0 0-1,0 0 1,0 1 0,0-1-1,0 1 1,0-1-1,0 0 1,0 1-1,0 0 1,0-1 0,0 1-1,0 0 1,0-1-1,0 1 1,0 0 0,0 0-1,2 0 1,31-4-19,1 2 0,36 3 0,41-3-1986,6-15 962,-74 8 410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7.509"/>
    </inkml:context>
    <inkml:brush xml:id="br0">
      <inkml:brushProperty name="width" value="0.05" units="cm"/>
      <inkml:brushProperty name="height" value="0.05" units="cm"/>
    </inkml:brush>
  </inkml:definitions>
  <inkml:trace contextRef="#ctx0" brushRef="#br0">95 1 16540,'-10'53'5034,"-8"14"-3327,-44 177-228,61-240-1470,-3 29 165,4-33-163,0 1 0,0-1 0,0 1 0,1-1 0,-1 1 0,0-1 0,0 1 0,0 0 0,0-1 0,0 1 0,1-1 0,-1 1 0,0-1 0,1 1 0,-1-1 0,0 0 0,1 1 0,-1-1 0,0 1 0,1-1 0,-1 0 0,1 1 0,-1-1 0,1 0 0,-1 1 0,1-1 0,-1 0 0,1 0 0,-1 1 0,1-1 0,-1 0 0,1 0 0,-1 0 0,1 0 0,-1 0 0,1 0 0,0 0 0,-1 0 0,1 0 0,-1 0 0,1 0 0,-1 0 0,1 0 0,-1 0 0,1-1 0,0 1 0,-1 0 0,1 0 0,-1-1 0,1 1 0,23-12 193,-2-1-1,1-1 0,-2 0 1,0-2-1,20-19 1,-36 31-163,47-39 196,-1-2 0,79-94 0,-123 130-359,-5 7 33,0 0 1,-1 1-1,1-1 0,-1-1 1,1 1-1,-1 0 0,0 0 1,0 0-1,0-1 0,0 1 1,0 0-1,-1-1 0,1-3 1,-1 6 59,0 0 0,0 0-1,0-1 1,0 1 0,0 0 0,0 0 0,0 0 0,0 0 0,0 0 0,0 0 0,0 0 0,0-1 0,0 1 0,0 0 0,0 0 0,0 0 0,0 0 0,0 0 0,0 0 0,0 0 0,-1 0 0,1-1 0,0 1 0,0 0 0,0 0 0,0 0 0,0 0 0,0 0 0,0 0 0,-1 0 0,1 0 0,0 0 0,0 0-1,0 0 1,0 0 0,0 0 0,0 0 0,0 0 0,-1 0 0,1 0 0,0 0 0,0 0 0,0 0 0,0 0 0,0 0 0,0 0 0,-1 0 0,1 0 0,0 0 0,0 0 0,-11 5-437,-11 9 23,-7 7-340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20.472"/>
    </inkml:context>
    <inkml:brush xml:id="br0">
      <inkml:brushProperty name="width" value="0.05" units="cm"/>
      <inkml:brushProperty name="height" value="0.05" units="cm"/>
    </inkml:brush>
  </inkml:definitions>
  <inkml:trace contextRef="#ctx0" brushRef="#br0">36 1667 16668,'-32'42'3047,"31"-42"-3020,1 0-1,0 0 1,0 0 0,0 0-1,0 0 1,-1 1 0,1-1 0,0 0-1,0 0 1,0 0 0,0 1 0,0-1-1,-1 0 1,1 0 0,0 0-1,0 1 1,0-1 0,0 0 0,0 0-1,0 0 1,0 1 0,0-1-1,0 0 1,0 0 0,0 1 0,0-1-1,0 0 1,0 0 0,0 1-1,0-1 1,0 0 0,0 0 0,0 0-1,0 1 1,1-1 0,-1 0 0,10-2 1246,76-40 1511,718-328 591,25 38-4459,170-71-1150,133-50 2291,-1032 415-658,133-32 0,-204 64 293,-28 8 84,-5 1-24</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43.759"/>
    </inkml:context>
    <inkml:brush xml:id="br0">
      <inkml:brushProperty name="width" value="0.05" units="cm"/>
      <inkml:brushProperty name="height" value="0.05" units="cm"/>
    </inkml:brush>
  </inkml:definitions>
  <inkml:trace contextRef="#ctx0" brushRef="#br0">2097 168 13003,'-110'-49'876,"57"23"-737,-2 3 0,-85-24 0,106 40-107,0 1-1,1 1 0,-2 2 0,1 2 0,0 1 1,0 2-1,0 1 0,0 1 0,0 2 0,1 2 1,-1 0-1,2 3 0,0 0 0,-46 25 0,9 1-57,1 3-1,3 3 1,-107 90-1,81-50-20,-135 160-1,169-172 59,4 3-1,3 2 1,4 2-1,3 2 1,3 1-1,4 3 1,4 1-1,-39 160 1,45-118 7,-16 222 0,39 135-6,17-294-1,8 0 1,9-1 0,8-2-1,8-2 1,8-2 0,109 244-1,-71-232 125,9-5-1,172 243 1,-193-321 59,5-3 0,5-4 1,4-5-1,202 165 0,-201-193-104,3-4-1,2-4 1,4-5 0,2-4 0,216 76-1,-207-95-104,2-5 0,0-6-1,240 20 1,-249-41 1,0-5 1,0-4-1,0-5 1,176-40-1,-186 24 4,-1-3 0,-1-6 1,-2-3-1,-2-4 0,111-70 0,-78 31-58,-4-5 0,-3-6 0,-5-5 0,-5-5 0,139-164 0,-145 138-163,-6-5 1,-6-4-1,-5-4 1,115-262-1,-156 292 63,-4-1-1,-6-2 1,23-128 0,-44 160 155,-4 0 1,-3-1-1,-4 0 0,-4 0 1,-13-107-1,-3 89 207,-5 2-1,-4 0 0,-4 2 0,-4 1 0,-83-163 1,44 127 76,-6 4 1,-5 3-1,-128-146 1,135 184-261,-3 5 1,-4 2-1,-129-93 1,134 117-139,-2 5 1,-2 3 0,-3 3-1,-133-48 1,109 57 0,0 5 0,-2 5 1,-1 4-1,-1 6 0,-137-2 0,-40 16-154</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45.340"/>
    </inkml:context>
    <inkml:brush xml:id="br0">
      <inkml:brushProperty name="width" value="0.05" units="cm"/>
      <inkml:brushProperty name="height" value="0.05" units="cm"/>
    </inkml:brush>
  </inkml:definitions>
  <inkml:trace contextRef="#ctx0" brushRef="#br0">51 0 18364,'3'13'1112,"-1"2"-1088,1 2 16,-7 12-16,1 12-40,-3 15-264,2 9-160,-2 3-256,-2 5-128,-1 2 592,1-3-232,-3-8-121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45.823"/>
    </inkml:context>
    <inkml:brush xml:id="br0">
      <inkml:brushProperty name="width" value="0.05" units="cm"/>
      <inkml:brushProperty name="height" value="0.05" units="cm"/>
    </inkml:brush>
  </inkml:definitions>
  <inkml:trace contextRef="#ctx0" brushRef="#br0">111 0 13019,'-34'380'3651,"-1"14"-5419,35-126-1878,0 11 2291,-11 1 5593,-20 346-1411,33-380-5434,-2-192 2067</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46.260"/>
    </inkml:context>
    <inkml:brush xml:id="br0">
      <inkml:brushProperty name="width" value="0.05" units="cm"/>
      <inkml:brushProperty name="height" value="0.05" units="cm"/>
    </inkml:brush>
  </inkml:definitions>
  <inkml:trace contextRef="#ctx0" brushRef="#br0">33 0 14187,'-8'67'1170,"-1"-3"-183,-1 74 1,6 157-385,4-279-619,-1-10-172,1 1-1,0 0 1,0-1-1,0 1 1,1 0-1,0-1 1,0 1-1,1-1 1,0 1 0,3 7-1,0-12-238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47.014"/>
    </inkml:context>
    <inkml:brush xml:id="br0">
      <inkml:brushProperty name="width" value="0.05" units="cm"/>
      <inkml:brushProperty name="height" value="0.05" units="cm"/>
    </inkml:brush>
  </inkml:definitions>
  <inkml:trace contextRef="#ctx0" brushRef="#br0">48 28 16580,'-7'-20'1664,"4"13"-960,0 7-280,0 4 648,-1 10-111,1 12-313,1 4-104,-1 9-248,2 8-168,-3 9-464,1 7-208,0 9 456,-3-8-80,3-2-40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47.652"/>
    </inkml:context>
    <inkml:brush xml:id="br0">
      <inkml:brushProperty name="width" value="0.05" units="cm"/>
      <inkml:brushProperty name="height" value="0.05" units="cm"/>
    </inkml:brush>
  </inkml:definitions>
  <inkml:trace contextRef="#ctx0" brushRef="#br0">354 74 13723,'2'-3'236,"-1"0"1,0-1-1,0 1 0,0-1 1,0 1-1,-1 0 1,0-1-1,1 1 0,-1-1 1,0 1-1,-2-7 0,2 8-107,-1 1-1,0-1 0,1 1 0,-1-1 0,0 1 0,0 0 0,0-1 0,0 1 1,-1 0-1,1 0 0,0 0 0,0 0 0,-1 0 0,1 0 0,-1 0 0,1 0 1,-1 0-1,1 0 0,-1 1 0,1-1 0,-1 1 0,0-1 0,1 1 0,-1 0 1,0 0-1,1 0 0,-4 0 0,0-1-39,0 1 1,0 0-1,-1 0 0,1 0 1,0 1-1,0-1 0,0 1 1,-1 1-1,1-1 1,0 1-1,1 0 0,-1 0 1,0 0-1,0 1 0,1-1 1,-1 1-1,1 0 0,0 1 1,0-1-1,0 1 0,1-1 1,-1 1-1,1 0 0,0 1 1,0-1-1,0 1 0,1-1 1,-1 1-1,1 0 1,0 0-1,0 0 0,1 0 1,-2 8-1,0 6-70,2 0 1,0 0-1,1 0 1,0-1-1,2 1 0,0 0 1,2-1-1,0 1 1,0-1-1,9 19 1,-2-8-4,3 1 0,0-2 0,1 0 0,2 0 1,21 25-1,-30-43 4,0 0-1,0-1 1,1 0 0,0-1 0,1 0 0,20 14-1,-30-23-17,0 1-1,0 0 1,0 0-1,0 0 0,0 0 1,0 0-1,0 0 1,0 0-1,0 0 0,0 0 1,0 0-1,0 0 1,0 0-1,0 0 1,0 0-1,0 0 0,0-1 1,0 1-1,0 0 1,0 0-1,0 0 0,0 0 1,0 0-1,0 0 1,0 0-1,0 0 0,0 0 1,0 0-1,0 0 1,0 0-1,0 0 0,0 0 1,0 0-1,0 0 1,1 0-1,-1 0 0,0 0 1,0 0-1,0-1 1,0 1-1,0 0 1,0 0-1,0 0 0,0 0 1,0 0-1,0 0 1,0 0-1,0 0 0,0 0 1,0 0-1,0 0 1,1 0-1,-1 0 0,0 0 1,0 0-1,0 0 1,0 1-1,0-1 0,-4-7 24,-17-11-112,0 1-1,-2 1 1,0 0 0,0 2-1,-27-12 1,37 20 17,-82-40-552,82 40 516,-1 1 0,0 1-1,0 0 1,0 1 0,-17-1 0,8 8 93,23-4 19,-1 0 0,1 0-1,0 0 1,-1 0 0,1 0-1,0 0 1,0 0 0,-1 0 0,1 0-1,0 0 1,0 0 0,-1 1-1,1-1 1,0 0 0,0 0 0,-1 0-1,1 0 1,0 1 0,0-1-1,0 0 1,0 0 0,-1 1-1,1-1 1,0 0 0,0 0 0,0 1-1,0-1 1,0 0 0,0 0-1,-1 1 1,1-1 0,0 0 0,0 0-1,0 1 1,0-1 0,0 0-1,0 1 1,0-1 0,0 0 0,0 0-1,0 1 1,1-1 0,-1 0-1,0 0 1,0 1 0,0-1 0,0 0-1,0 0 1,0 1 0,1-1-1,-1 0 1,0 0 0,0 1-1,0-1 1,1 0 0,-1 0 0,0 0-1,0 1 1,0-1 0,1 0-1,-1 0 1,0 0 0,0 0 0,1 0-1,-1 0 1,0 0 0,1 0-1,-1 1 1,3 0 34,0 0-1,-1 0 1,1-1-1,0 1 1,0-1-1,0 1 1,0-1-1,-1 0 1,1 0-1,0 0 0,0 0 1,0 0-1,0-1 1,0 0-1,4-1 1,44-19 298,100-68 414,-25 12-1234,-122 75 461,0 0 0,0-1 0,1 2-1,-1-1 1,1 0 0,-1 1 0,1 0 0,-1 0-1,1 1 1,0-1 0,5 1 0,10 3-174</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48.442"/>
    </inkml:context>
    <inkml:brush xml:id="br0">
      <inkml:brushProperty name="width" value="0.05" units="cm"/>
      <inkml:brushProperty name="height" value="0.05" units="cm"/>
    </inkml:brush>
  </inkml:definitions>
  <inkml:trace contextRef="#ctx0" brushRef="#br0">105 2 15843,'0'-1'53,"0"1"1,0 0-1,0 0 0,0 0 0,0 0 0,0 0 0,0 0 0,0 0 0,-1 0 0,1 0 0,0 0 0,0 0 0,0 0 0,0 0 1,0 0-1,0 0 0,0 0 0,-1 0 0,1 0 0,0 0 0,0 0 0,0 0 0,0 0 0,0 0 0,0 0 0,0 0 1,-1 0-1,1 0 0,0 0 0,0 0 0,0 0 0,0 0 0,0 0 0,0 0 0,0 0 0,0 0 0,0 0 0,-1 1 0,1-1 1,0 0-1,0 0 0,0 0 0,0 0 0,0 0 0,0 0 0,0 0 0,0 1 0,-3 8 588,-1 12-119,-9 123 2990,-5 197-2677,16-329-692,0-30-27,-3-48 48,1 6-40,-16-85-1,25 165-131,2 0 1,0-1-1,1 0 1,0-1 0,2 1-1,0-1 1,1-1-1,21 25 1,-31-41 17,-1 0 0,1 0 1,0 0-1,-1-1 0,1 1 1,0 0-1,0 0 0,0-1 1,0 1-1,0 0 0,0-1 0,0 1 1,0-1-1,0 1 0,0-1 1,0 0-1,0 1 0,0-1 0,2 0 1,-3 0 5,0 0 0,1-1 0,-1 1 0,1-1 0,-1 1 0,0-1 0,1 1 0,-1-1 0,0 1 0,0-1 0,1 1 0,-1-1 0,0 1 0,0-1 0,0 1 0,0-1 0,0 0 0,0 1 0,1-1 0,-1 1-1,-1-1 1,1 1 0,0-1 0,0 0 0,0 0 0,-1-5 86,0-1 0,0 1-1,-1-1 1,0 1-1,-2-7 1,0 7-92,1 1 0,-1-1 0,1 1 0,-2 0-1,1 0 1,0 1 0,-1-1 0,0 1 0,0 0 0,-1 0 0,1 0 0,-1 1 0,1 0 0,-1 0 0,0 1 0,0-1-1,0 1 1,-1 1 0,1-1 0,0 1 0,-1 0 0,1 0 0,-1 1 0,-6 0 0,38-2-197,30-16-25,-45 14 185,1-1 0,0 2 0,0-1 0,0 2 0,0-1 0,1 2-1,-1-1 1,1 2 0,19 0 0,-14 4-33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48.866"/>
    </inkml:context>
    <inkml:brush xml:id="br0">
      <inkml:brushProperty name="width" value="0.05" units="cm"/>
      <inkml:brushProperty name="height" value="0.05" units="cm"/>
    </inkml:brush>
  </inkml:definitions>
  <inkml:trace contextRef="#ctx0" brushRef="#br0">3 281 16452,'-2'20'1406,"2"-9"1703,3-28-968,35-249-660,-33 242-1533,-5 24 50,0 0-1,0 0 0,0 0 0,0-1 1,0 1-1,0 0 0,0 0 0,0 0 1,0 0-1,0-1 0,0 1 1,0 0-1,0 0 0,0 0 0,0 0 1,0-1-1,0 1 0,1 0 1,-1 0-1,0 0 0,0 0 0,0 0 1,0-1-1,0 1 0,0 0 1,1 0-1,-1 0 0,0 0 0,0 0 1,0 0-1,0 0 0,1 0 0,-1 0 1,0-1-1,0 1 0,0 0 1,0 0-1,1 0 0,-1 0 0,0 0 1,0 0-1,5 8-76,1 11-64,7 25-914,1-1 0,36 74 0,-44-106 463</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50.743"/>
    </inkml:context>
    <inkml:brush xml:id="br0">
      <inkml:brushProperty name="width" value="0.05" units="cm"/>
      <inkml:brushProperty name="height" value="0.05" units="cm"/>
    </inkml:brush>
  </inkml:definitions>
  <inkml:trace contextRef="#ctx0" brushRef="#br0">107 207 10570,'-61'-125'6143,"23"48"948,38 76-7029,0 1 0,0 0-1,0 0 1,0 0 0,0 0 0,0 0 0,0-1 0,0 1 0,0 0 0,0 0 0,-1 0 0,1 0 0,0 0-1,0 0 1,0-1 0,0 1 0,0 0 0,0 0 0,0 0 0,0 0 0,0 0 0,0 0 0,0 0 0,-1-1 0,1 1-1,0 0 1,0 0 0,0 0 0,0 0 0,0 0 0,0 0 0,-1 0 0,1 0 0,0 0 0,0 0 0,0 0-1,0 0 1,0 0 0,-1 0 0,1 0 0,0 0 0,0 0 0,0 0 0,0 0 0,0 0 0,-1 0 0,1 0-1,0 0 1,0 0 0,-2 9 948,2 17-472,6 37 3,28 118-1,15-24-2658,-40-125-619,-10-29 1977,-4-3-260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7.865"/>
    </inkml:context>
    <inkml:brush xml:id="br0">
      <inkml:brushProperty name="width" value="0.05" units="cm"/>
      <inkml:brushProperty name="height" value="0.05" units="cm"/>
    </inkml:brush>
  </inkml:definitions>
  <inkml:trace contextRef="#ctx0" brushRef="#br0">0 11 15715,'19'-10'1753,"-2"21"-785,-4 6-368,1 16 1112,-4 6-487,2 11-321,-1 6-112,-4 1-336,-1 4-272,1-10-688,3-5-400,-5-13 688,-1-11-104,-13-24-144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7.911"/>
    </inkml:context>
    <inkml:brush xml:id="br0">
      <inkml:brushProperty name="width" value="0.05" units="cm"/>
      <inkml:brushProperty name="height" value="0.05" units="cm"/>
    </inkml:brush>
  </inkml:definitions>
  <inkml:trace contextRef="#ctx0" brushRef="#br0">1 0 16027,'5'26'1705,"4"-5"-1025,0 1-296,5-3 640,-1-2-416,5-6 65,0-5-265,0-6-304,4-1-104</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53.745"/>
    </inkml:context>
    <inkml:brush xml:id="br0">
      <inkml:brushProperty name="width" value="0.05" units="cm"/>
      <inkml:brushProperty name="height" value="0.05" units="cm"/>
    </inkml:brush>
  </inkml:definitions>
  <inkml:trace contextRef="#ctx0" brushRef="#br0">770 219 17348,'3'4'956,"-2"-4"-908,-1 1-1,0-1 0,0 0 1,0 1-1,0-1 0,1 1 1,-1-1-1,0 0 0,0 1 1,1-1-1,-1 0 0,0 1 1,0-1-1,1 0 0,-1 0 1,0 1-1,1-1 0,-1 0 1,1 0-1,-1 0 0,0 1 1,1-1-1,-1 0 0,1 0 1,-1 0-1,0 0 0,1 0 1,-1 0-1,1 0 0,-1 0 1,0 0-1,1 0 0,-1 0 1,1 0-1,-1 0 0,1 0 1,-1 0-1,0 0 0,1-1 1,-1 0 45,0 1 1,0-1-1,0 1 0,0-1 1,0 1-1,0-1 1,0 0-1,0 1 1,0-1-1,-1 1 0,1-1 1,0 1-1,-1-1 1,1 1-1,0-1 1,-1 1-1,1-1 1,0 1-1,-1 0 0,1-1 1,-1 1-1,1-1 1,-1 1-1,1 0 1,-1-1-1,1 1 0,-1 0 1,1 0-1,-1 0 1,0-1-1,-19-9 803,19 9-786,-55-23 1225,0 3 0,-106-26 0,73 29-1006,-108-7 0,160 21-278,-13 1 96,-56-13 1,106 16-148,0 0 0,0 0 0,0 0 0,0-1 0,1 1 0,-1 0 0,0 0 0,0 0 0,0 0 0,0 0 0,0 0 0,0 0 0,0 0 0,0 0 0,0-1 0,0 1 0,0 0 0,0 0 0,0 0 0,0 0 0,0 0 0,0 0 0,0 0 0,0 0 0,0-1 0,0 1 0,-1 0 0,1 0 0,0 0 0,0 0 0,0 0 0,0 0 0,0 0 0,0 0 0,0 0 1,0 0-1,0-1 0,0 1 0,0 0 0,0 0 0,-1 0 0,1 0 0,0 0 0,0 0 0,0 0 0,0 0 0,0 0 0,0 0 0,0 0 0,0 0 0,0 0 0,-1 0 0,1 0 0,0 0 0,0 0 0,0 0 0,0 0 0,0 0 0,0 0 0,0 0 0,0 0 0,-1 0 0,1 0 0,0 0 0,13-3-22,20-2-56,137-4-1219,116-11-4177,-255 16 4480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54.208"/>
    </inkml:context>
    <inkml:brush xml:id="br0">
      <inkml:brushProperty name="width" value="0.05" units="cm"/>
      <inkml:brushProperty name="height" value="0.05" units="cm"/>
    </inkml:brush>
  </inkml:definitions>
  <inkml:trace contextRef="#ctx0" brushRef="#br0">76 501 16436,'-52'87'4983,"57"-96"-4158,0-1-1,-1 0 0,0 0 1,-1 0-1,4-20 0,-3 6-318,-2 1-1,1-28 1,-5 5-354,-1-1-1,-12-55 1,-1 29-33,7 35-107,-6-52 1,15 89-16,0 1 0,0-1 0,0 1 0,0-1 0,-1 1 0,1-1 0,1 1 0,-1-1 0,0 1 0,0-1-1,0 1 1,0-1 0,0 1 0,0 0 0,0-1 0,1 1 0,-1-1 0,0 1 0,0-1 0,1 1 0,-1 0 0,0-1 0,1 1 0,-1 0 0,0-1 0,1 1 0,-1 0 0,0-1 0,1 1 0,-1 0 0,1 0 0,-1-1 0,0 1 0,1 0 0,-1 0 0,1 0 0,-1 0 0,1 0 0,-1 0 0,1-1 0,-1 1 0,1 0 0,-1 0 0,1 1 0,-1-1 0,1 0 0,-1 0 0,1 0 0,-1 0-1,0 0 1,1 0 0,-1 1 0,1-1 0,0 0 0,32 17-44,-21-11 17,18 6-78,1 0 1,1-3 0,0 0-1,42 5 1,-13-7-980,83-1 1,-110-6 596</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39.832"/>
    </inkml:context>
    <inkml:brush xml:id="br0">
      <inkml:brushProperty name="width" value="0.05" units="cm"/>
      <inkml:brushProperty name="height" value="0.05" units="cm"/>
    </inkml:brush>
  </inkml:definitions>
  <inkml:trace contextRef="#ctx0" brushRef="#br0">1 31 16339,'2'0'2875,"1"6"-1781,-1 9 169,2 40-441,2 0 1,2 0-1,20 65 0,-27-115-766,1 0-1,0 0 1,0 0 0,0-1-1,5 8 1,-7-11-35,1 0 0,-1-1 0,1 1 0,0-1-1,-1 1 1,1 0 0,0-1 0,-1 1 0,1-1 0,0 1-1,0-1 1,-1 0 0,1 1 0,0-1 0,0 0 0,0 0 0,-1 1-1,1-1 1,0 0 0,0 0 0,0 0 0,0 0 0,-1 0-1,1 0 1,0 0 0,0 0 0,0 0 0,0-1 0,0 1-1,-1 0 1,1-1 0,0 1 0,0 0 0,-1-1 0,1 1 0,0-1-1,0 1 1,-1-1 0,1 1 0,-1-1 0,2-1 0,12-12 264,-1-2 0,0 0 0,-1 0 0,0-1 0,15-33 0,-20 37-172,32-62 381,-23 41-320,36-57 0,-45 85-171,-3 10-2,-2 13 8,-2-15-6,-1 107-53,-1-58 29,6 57-1,-4-106 24,0-1 0,0 1 0,0 0-1,0-1 1,1 1 0,-1 0 0,1-1 0,-1 1-1,1-1 1,-1 1 0,1 0 0,0-1 0,0 1-1,0-1 1,0 0 0,1 2 0,-1-2 2,-1-1-1,1 0 1,0 0 0,-1 0 0,1 0-1,0 0 1,-1 0 0,1 0-1,-1 0 1,1 0 0,0 0 0,-1 0-1,1 0 1,0 0 0,-1 0 0,1-1-1,-1 1 1,1 0 0,0 0-1,-1-1 1,1 1 0,-1 0 0,1-1-1,-1 1 1,1-1 0,-1 1-1,1-1 1,6-7 62,-1 1 0,0-1 0,9-17 1,-13 23-52,109-224 1134,-101 205-1018,-9 19-124,1-3 31,0-1 0,1 1 0,0-1 0,0 1-1,1 0 1,3-5 0,-6 10-69,-1 0-1,0 0 1,0 0-1,0 0 0,0 0 1,0 0-1,0 0 1,1 0-1,-1 0 1,0 0-1,0 0 1,0 0-1,0 0 0,0 0 1,0 0-1,1 0 1,-1 0-1,0 0 1,0 0-1,0 0 1,0 1-1,0-1 0,0 0 1,0 0-1,1 0 1,-1 0-1,0 0 1,0 0-1,0 0 1,0 0-1,0 0 0,0 0 1,0 1-1,0-1 1,0 0-1,0 0 1,0 0-1,0 0 1,1 0-1,-1 0 0,0 1 1,0-1-1,0 0 1,0 0-1,0 0 1,0 0-1,0 0 1,0 0-1,0 1 0,0-1 1,0 0-1,-1 0 1,1 0-1,0 0 1,0 0-1,0 1 1,0-1-69,0 0 0,0 1 0,0-1 0,0 1 0,0-1 0,0 1 0,0-1 1,0 1-1,0-1 0,-1 1 0,1-1 0,0 0 0,0 1 0,0-1 0,-1 1 1,1-1-1,0 0 0,-1 1 0,1-1 0,0 0 0,-1 1 0,1-1 0,0 0 1,-1 1-1</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40.211"/>
    </inkml:context>
    <inkml:brush xml:id="br0">
      <inkml:brushProperty name="width" value="0.05" units="cm"/>
      <inkml:brushProperty name="height" value="0.05" units="cm"/>
    </inkml:brush>
  </inkml:definitions>
  <inkml:trace contextRef="#ctx0" brushRef="#br0">14 76 18196,'-6'8'1984,"2"2"-1192,1-3-247,9-3 1111,5-1-224,9-4-336,6-2-159,8-4-353,5-5-72,3-2-64,-1-2-80,1 2-232,-5-1-256,-8 4-616,-4 2-504,-12 4 1032,-1 5-216,-8 2-161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40.764"/>
    </inkml:context>
    <inkml:brush xml:id="br0">
      <inkml:brushProperty name="width" value="0.05" units="cm"/>
      <inkml:brushProperty name="height" value="0.05" units="cm"/>
    </inkml:brush>
  </inkml:definitions>
  <inkml:trace contextRef="#ctx0" brushRef="#br0">5 1 17092,'3'6'359,"0"0"0,0 0 0,-1 0 0,0 0 0,0 0 0,0 1 0,-1-1 0,0 1 0,1 7 1,-1 11 629,-3 28 1,1-22-47,-21 344 1856,21-362-2369,0-17 252,2-24-123,5-44-329,4 1 0,3 0 0,35-110 1,-45 170-258,1 0 1,1 1 0,0 0-1,0 0 1,1 1 0,12-17-1,-16 24 16,-1 0-1,1 0 0,0 0 0,0 1 1,0-1-1,-1 0 0,2 1 0,-1 0 0,0-1 1,0 1-1,0 0 0,1 0 0,-1 0 0,0 1 1,1-1-1,-1 0 0,1 1 0,-1 0 1,1-1-1,-1 1 0,1 0 0,-1 0 0,1 1 1,-1-1-1,1 0 0,-1 1 0,1 0 0,-1-1 1,1 1-1,-1 0 0,0 0 0,0 0 1,1 1-1,-1-1 0,0 0 0,3 4 0,-2-3 13,-1 0 0,1 0 0,-1 0 0,1 0 0,-1 1 0,0-1 0,0 1 0,0 0-1,0 0 1,-1 0 0,1 0 0,-1 0 0,1 0 0,-1 0 0,0 0 0,0 0 0,-1 0 0,1 1-1,0 4 1,-1-3 18,-1-1-1,0 1 1,1-1-1,-1 0 1,-1 1 0,1-1-1,-1 0 1,1 0-1,-1 1 1,0-1-1,-1-1 1,1 1-1,-1 0 1,-3 4-1,-1-1 33,0 1-1,-1-1 1,1-1-1,-2 1 1,1-1-1,0-1 1,-17 8-1,20-10-86,-1 0 0,0-1 0,0 0-1,0 0 1,0-1 0,0 0 0,0 0 0,0 0 0,0 0-1,-1-1 1,1 0 0,0-1 0,-12-2 0,17 3-53,0 0 0,0 0-1,0-1 1,0 1 0,0 0 0,1-1 0,-1 1 0,0-1 0,0 1 0,1-1-1,-1 1 1,0-1 0,1 0 0,-1 1 0,0-1 0,1 0 0,-1 0 0,1 1 0,-1-1-1,1 0 1,0 0 0,-1 0 0,0-1 0,1 0-85,0 0 0,0 0-1,0 0 1,0-1 0,0 1 0,0 0-1,0 0 1,1 0 0,-1 0 0,1-2-1,2-3-147,0 0 1,0 0-1,0 1 0,1-1 0,6-7 0,16-16-847</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41.190"/>
    </inkml:context>
    <inkml:brush xml:id="br0">
      <inkml:brushProperty name="width" value="0.05" units="cm"/>
      <inkml:brushProperty name="height" value="0.05" units="cm"/>
    </inkml:brush>
  </inkml:definitions>
  <inkml:trace contextRef="#ctx0" brushRef="#br0">114 1 19156,'1'5'350,"1"1"0,-1-1-1,0 1 1,-1 0 0,0-1-1,1 1 1,-2 0 0,1-1-1,-2 8 1,-13 52 1382,9-45-941,-32 104 1068,20-70-1116,-19 94 0,36-146-723,1-1-1,0 1 1,-1 0 0,1 0 0,0-1-1,0 1 1,0 0 0,0 0-1,0-1 1,0 1 0,1 0 0,-1-1-1,1 1 1,-1 0 0,1-1 0,0 1-1,-1 0 1,3 2 0,-2-4-10,0 1 0,0-1 0,1 1 1,-1-1-1,0 1 0,0-1 0,1 0 0,-1 1 0,1-1 1,-1 0-1,0 0 0,1 0 0,-1 0 0,0 0 1,1 0-1,-1-1 0,0 1 0,1 0 0,-1-1 0,0 1 1,1-1-1,-1 1 0,0-1 0,1 0 0,34-16-768,-2 0 1,0-2-1,39-30 0,-66 44 432,1-1 0,-2 0 0,13-13 0,-8 4-500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41.613"/>
    </inkml:context>
    <inkml:brush xml:id="br0">
      <inkml:brushProperty name="width" value="0.05" units="cm"/>
      <inkml:brushProperty name="height" value="0.05" units="cm"/>
    </inkml:brush>
  </inkml:definitions>
  <inkml:trace contextRef="#ctx0" brushRef="#br0">12 64 19612,'-6'-3'2489,"3"-3"-1345,0 1-408,5 0 1529,1 0-561,7 2-584,2 0-288,10 3-448,2 0-111,5 0-241,1 0-192,3 0-825,-1-6-2736,-7-1 3257,-6-2-432,1-2-336</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55.169"/>
    </inkml:context>
    <inkml:brush xml:id="br0">
      <inkml:brushProperty name="width" value="0.05" units="cm"/>
      <inkml:brushProperty name="height" value="0.05" units="cm"/>
    </inkml:brush>
  </inkml:definitions>
  <inkml:trace contextRef="#ctx0" brushRef="#br0">68 17 18604,'8'-16'2338,"-10"30"-849,-5 14-614,-9 97 612,2 169 0,13-271-1427,28 584-1908,-25-580 438,-2-27 1344,0 0 0,0 0 0,0 1-1,0-1 1,0 0 0,0 0 0,0 1-1,0-1 1,0 0 0,0 0 0,0 1-1,0-1 1,0 0 0,0 0 0,-1 1-1,1-1 1,0 0 0,0 0 0,0 1 0,0-1-1,0 0 1,-1 0 0,1 0 0,0 0-1,0 1 1,0-1 0,-1 0 0,1 0-1,0 0 1,0 0 0,-1 0 0,1 0-1,0 1 1,0-1 0,-1 0 0,1 0-1,0 0 1,0 0 0,-1 0 0,1 0 0,0 0-1,-1 0 1,1 0 0,-12-6-669,-9-22-282,-3-15-243</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55.646"/>
    </inkml:context>
    <inkml:brush xml:id="br0">
      <inkml:brushProperty name="width" value="0.05" units="cm"/>
      <inkml:brushProperty name="height" value="0.05" units="cm"/>
    </inkml:brush>
  </inkml:definitions>
  <inkml:trace contextRef="#ctx0" brushRef="#br0">14 491 16916,'-3'-5'490,"1"1"1,1-1-1,-1 0 1,1 1 0,-1-1-1,1 0 1,0 0 0,0-7-1,2 9-270,-1-1 0,1 1-1,0-1 1,0 1-1,0 0 1,0-1 0,0 1-1,1 0 1,-1 0 0,1-1-1,0 2 1,4-6-1,54-79 287,50-96-1,-66 105-154,-41 74-323,-1 0 0,1-1-1,0 1 1,0 0 0,1 0-1,-1 1 1,1-1 0,6-5-1,-8 9-20,-1-1-1,0 0 0,1 1 0,-1-1 0,0 1 0,1 0 0,-1-1 0,1 1 0,-1 0 0,0 0 0,1 0 0,-1 0 0,1 0 0,-1 0 0,1 0 0,-1 0 0,1 0 0,-1 1 0,0-1 0,1 1 0,-1-1 0,0 1 0,1-1 0,-1 1 1,0 0-1,0 0 0,0 0 0,1 0 0,-1 0 0,0 0 0,0 0 0,0 0 0,1 2 0,12 15 7,-1 1 1,-1 1 0,0 0-1,16 41 1,-6-13-22,1 1-81,-4-9-610,25 40 0,-21-52 408,-22-27 275,0 0 0,0 0 0,0 0 0,0 0 0,1 0 0,-1 0 0,0-1 0,0 1 0,1 0 0,-1-1 0,1 1 0,-1-1 0,0 0 0,1 1 0,-1-1 0,1 0 0,-1 0 0,1 0 0,1 0 0,-1-1-21,0 1 0,0-1 0,0 0 0,0 0 0,-1 0 0,1-1-1,0 1 1,-1 0 0,1 0 0,1-3 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56.326"/>
    </inkml:context>
    <inkml:brush xml:id="br0">
      <inkml:brushProperty name="width" value="0.05" units="cm"/>
      <inkml:brushProperty name="height" value="0.05" units="cm"/>
    </inkml:brush>
  </inkml:definitions>
  <inkml:trace contextRef="#ctx0" brushRef="#br0">1 130 14899,'0'-6'1138,"2"-21"514,-2 27-1552,0-1-1,0 0 0,0 1 1,0-1-1,0 0 0,0 1 1,0-1-1,0 0 0,1 1 1,-1-1-1,0 0 0,0 1 1,1-1-1,-1 0 0,0 1 0,1-1 1,-1 1-1,0-1 0,1 1 1,-1-1-1,1 1 0,-1-1 1,1 1-1,0-1 0,0 1 16,0 1-1,-1 0 0,1 0 1,0 0-1,-1 0 0,1-1 1,-1 1-1,1 0 0,-1 0 1,0 0-1,1 0 0,-1 0 1,0 0-1,0 0 0,0 0 0,0 0 1,0 2-1,2 4 231,16 96 1106,-11-58-1260,2 0-1,26 80 0,-34-123-189,15 29 65,-15-30-55,-1 0 0,1 0 0,-1-1 0,1 1 0,-1 0 0,1-1 0,0 1 0,-1 0 0,1-1-1,0 1 1,0-1 0,-1 1 0,1-1 0,0 0 0,0 1 0,0-1 0,-1 0 0,1 1 0,0-1-1,0 0 1,0 0 0,0 0 0,0 0 0,0 0 0,0 0 0,0 0 0,-1 0 0,1 0 0,0 0-1,0 0 1,0-1 0,0 1 0,0 0 0,-1-1 0,1 1 0,0-1 0,1 0 0,2-2 63,0-1 1,1-1-1,-1 1 1,0 0-1,-1-1 1,1 0 0,-1 0-1,0 0 1,0 0-1,2-8 1,21-62 641,-23 64-592,43-186 1667,-46 197-1788,0 0 1,0 0-1,0 0 0,0 0 1,0 0-1,0 0 0,0 0 1,0 1-1,0-1 0,0 0 0,0 0 1,0 0-1,0 0 0,0 0 1,0 0-1,0 0 0,0 0 1,1 0-1,-1 0 0,0 0 0,0 0 1,0 0-1,0 0 0,0 0 1,0 0-1,0 0 0,0 0 1,0 0-1,0 0 0,0 0 1,0 0-1,1 0 0,-1 0 0,0 0 1,0 0-1,0 0 0,0 0 1,0 0-1,0 0 0,0 0 1,0 0-1,0 0 0,0-1 0,0 1 1,0 0-1,0 0 0,0 0 1,0 0-1,0 0 0,1 0 1,-1 0-1,0 0 0,4 13 47,3 18-48,-6-20-18,0-1 0,1-1 0,0 1 1,6 15-1,-7-24 12,-1 1-1,1-1 1,0 0-1,-1 0 1,1 1 0,0-1-1,0 0 1,0 0-1,0 0 1,0 0 0,0 0-1,0 0 1,0 0 0,0 0-1,0-1 1,1 1-1,1 1 1,-2-2 2,0 0 0,1 0 0,-1 0 0,1 0 0,-1-1 1,0 1-1,1 0 0,-1 0 0,0-1 0,0 1 0,1-1 0,-1 1 0,0-1 0,0 0 1,1 1-1,-1-1 0,0 0 0,0 0 0,0 0 0,0 0 0,0 0 0,1-1 0,7-9 1,0 0 0,0 0 0,-1-1 0,-1 0 0,0-1 0,9-22 0,-4 3-260,13-54 0,-23 76-270,-1 4 416,2 11-34,1 6-116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8.296"/>
    </inkml:context>
    <inkml:brush xml:id="br0">
      <inkml:brushProperty name="width" value="0.05" units="cm"/>
      <inkml:brushProperty name="height" value="0.05" units="cm"/>
    </inkml:brush>
  </inkml:definitions>
  <inkml:trace contextRef="#ctx0" brushRef="#br0">1 60 25389,'3'5'32,"-2"3"-32,-1-1 24,6-2-8,2-2 40,306-91-536,-318 95 480,-3 8-56</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56.853"/>
    </inkml:context>
    <inkml:brush xml:id="br0">
      <inkml:brushProperty name="width" value="0.05" units="cm"/>
      <inkml:brushProperty name="height" value="0.05" units="cm"/>
    </inkml:brush>
  </inkml:definitions>
  <inkml:trace contextRef="#ctx0" brushRef="#br0">0 298 18540,'9'-3'2120,"10"-7"-1343,15-13-249,9-2 920,11-10-440,5-1-128,4-4-215,-3 4-137,-4 5-520,-6 5-336,-15 15-713,-6-1-191,-15 6 936,-6 2-288,-6 4-232</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57.273"/>
    </inkml:context>
    <inkml:brush xml:id="br0">
      <inkml:brushProperty name="width" value="0.05" units="cm"/>
      <inkml:brushProperty name="height" value="0.05" units="cm"/>
    </inkml:brush>
  </inkml:definitions>
  <inkml:trace contextRef="#ctx0" brushRef="#br0">14 184 17324,'-6'28'814,"2"0"1,2 0-1,0 0 1,2 1-1,1-1 0,6 36 1,24 44-56,-9-35-219,-22-73-517,0 0-1,0-1 1,0 1 0,0 0-1,0 0 1,0 0 0,0 0 0,0 0-1,0 0 1,1 0 0,-1 0-1,0 0 1,0 0 0,0 0 0,0 0-1,0 0 1,0 0 0,0 0-1,0 0 1,0 0 0,0 0 0,0 0-1,0 0 1,0 0 0,0 0-1,0 0 1,1 0 0,-1 0 0,0 0-1,0-15 318,-1-23 15,-1-188 651,4 180-980,3 1-1,21-87 1,-25 126-29,1 0 0,0 0-1,1 0 1,0 0 0,-1 0 0,2 0-1,-1 1 1,1-1 0,0 1 0,0 0 0,0 0-1,8-6 1,-9 9-1,0 0 1,0 0-1,0 0 0,0 1 1,0 0-1,0-1 0,1 1 1,-1 0-1,0 1 0,0-1 1,1 1-1,-1-1 0,1 1 1,-1 0-1,0 0 0,1 0 1,-1 1-1,0-1 0,1 1 1,-1 0-1,0 0 0,0 0 1,1 0-1,-1 1 0,5 2 1,-5-2 2,1 0 1,-1 0-1,0 0 0,0 0 1,0 0-1,0 1 1,0-1-1,-1 1 1,1 0-1,-1 0 1,0 0-1,1 0 1,-1 0-1,-1 0 0,1 1 1,0-1-1,-1 0 1,0 1-1,0 0 1,0-1-1,0 1 1,0 0-1,-1-1 0,0 1 1,1 0-1,-1 0 1,-1 6-1,-1-3 15,0 1 1,0-1-1,0 0 0,-1 0 0,0 0 0,0-1 0,-1 1 0,0-1 1,0 1-1,0-1 0,-1-1 0,0 1 0,-8 7 0,0-2 12,0 0-1,-1-1 0,0-1 1,-17 8-1,23-13-168,1 0 0,-1-1 0,0 0 0,0 0 0,0-1 0,-1 0 0,1 0 1,-1-1-1,1 0 0,-10-1 0,0-4-164,18 4 295,-1 0-1,1 0 0,0-1 1,-1 1-1,1 0 1,-1-1-1,1 1 0,0 0 1,-1-1-1,1 1 0,0-1 1,-1 1-1,1-1 1,0 1-1,0-1 0,0 1 1,-1 0-1,1-1 1,0 1-1,0-1 0,0 0 1,0 1-1,0-1 1,0 1-1,0-1 0,0 1 1,0-1-1,0 1 0,0-1 1,0 0-1,6-15-459</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58.880"/>
    </inkml:context>
    <inkml:brush xml:id="br0">
      <inkml:brushProperty name="width" value="0.05" units="cm"/>
      <inkml:brushProperty name="height" value="0.05" units="cm"/>
    </inkml:brush>
  </inkml:definitions>
  <inkml:trace contextRef="#ctx0" brushRef="#br0">0 1 16404,'1'0'128,"0"0"0,0 1 1,0-1-1,0 0 0,0 1 1,0-1-1,0 1 1,0-1-1,0 1 0,0-1 1,0 1-1,-1 0 0,1-1 1,0 1-1,-1 0 1,1 0-1,0 0 0,0 1 1,16 19 656,8 15-453,-2 1 0,-1 0 0,-1 2 0,-3 1 0,-1 0 0,-2 1 0,14 61 0,-23-73-483,-1 0-1,-2 0 0,0 0 1,-2 0-1,-1 0 0,-2 1 1,-1-1-1,-1 0 0,-1 0 0,-2-1 1,0 0-1,-13 29 0,13-42 11,-1 1 0,0-1 0,-1-1 0,-17 22 0,-5-4-374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59.328"/>
    </inkml:context>
    <inkml:brush xml:id="br0">
      <inkml:brushProperty name="width" value="0.05" units="cm"/>
      <inkml:brushProperty name="height" value="0.05" units="cm"/>
    </inkml:brush>
  </inkml:definitions>
  <inkml:trace contextRef="#ctx0" brushRef="#br0">22 24 14867,'1'-3'299,"3"-14"1146,-3 14-580,-2 11-10,-25 333 2475,27-208-2936,33 247 1,5-186-344,-33-173-154,1 0 0,1-1 0,0 0 0,1-1 0,2 0 1,23 35-1,-30-49 124,1 0 0,-1-1 0,0 1 0,1-1 0,0 0 0,0 0 0,1 0 0,-1-1 0,1 0 0,-1 0 0,1 0 0,0-1 0,0 0 0,0 0 0,1 0 0,-1-1 0,0 0 0,0 0 0,1-1 0,-1 1 0,1-1 0,-1-1 0,0 1 0,1-1 0,-1 0 0,0-1 0,1 0 0,-1 0 0,9-4 0,43-25-27</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59.792"/>
    </inkml:context>
    <inkml:brush xml:id="br0">
      <inkml:brushProperty name="width" value="0.05" units="cm"/>
      <inkml:brushProperty name="height" value="0.05" units="cm"/>
    </inkml:brush>
  </inkml:definitions>
  <inkml:trace contextRef="#ctx0" brushRef="#br0">81 28 18588,'3'-14'2008,"-6"3"-1215,-2 9-385,-5 9 1040,-3 10-304,3 20-464,-2 5-232,0 17-296,1 1-79,6 9-41,2-5 8,8-4-161,3-4-191,7-17-520,0-9 1264,11-17-544,0-5-48,1-18-120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5:31.206"/>
    </inkml:context>
    <inkml:brush xml:id="br0">
      <inkml:brushProperty name="width" value="0.05" units="cm"/>
      <inkml:brushProperty name="height" value="0.05" units="cm"/>
      <inkml:brushProperty name="color" value="#E71224"/>
    </inkml:brush>
  </inkml:definitions>
  <inkml:trace contextRef="#ctx0" brushRef="#br0">1 2558 12283,'1'25'1782,"0"-26"-1757,-1 1 0,0 0 0,0 0 0,0 0 0,0 0 0,0 0 0,0 0 0,0 0 0,0 0 0,0 0 0,0 0 0,0 0 0,0 0 0,0 0 0,0 0 0,0 0 0,0 1 0,0-1 0,0 0 0,0 0 0,0 0 0,0 0 0,0 0 0,1 0 0,-1 0 0,0 0 0,0 0 0,0 0 0,0 0 0,0 0 0,0 0 0,0 0 0,0 0 0,0 0 0,0 0 0,0 0 0,0 0 0,0 0 0,2-14 530,-1-531 2306,-8 271-2782,51-847 86,-33 823-161,-6 112 17,-5 184-20,0-1-1,0 1 1,0-1-1,0 1 0,0 0 1,1-1-1,-1 1 1,1 0-1,0-1 1,0 1-1,0 0 0,2-4 1,-2 5-1,1 0 0,-1 0 0,1 0 0,0 0 0,-1 0 0,1 0 0,0 1 0,-1-1 0,1 1 0,0-1 1,0 1-1,0-1 0,0 1 0,-1 0 0,1 0 0,0 0 0,3 1 0,23-1 51,78 0 261,159-19 1,-95-10-183,140-17-27,-254 41-101,1 3-1,-1 2 0,87 11 1,-9 10-6,128 16 22,-210-33-11,1-2 1,-1-3-1,56-7 1,-69 2-37,0 2-1,1 2 1,62 3 0,-92 0-8,1 1-1,-1-1 1,0 2-1,1 0 1,-1 0-1,0 0 1,-1 1 0,1 1-1,-1 0 1,0 0-1,0 1 1,0 0-1,-1 0 1,0 1-1,0 0 1,0 1 0,-1-1-1,8 13 1,-12-16 34,-1 1 1,0-1-1,0 0 0,0 1 1,-1-1-1,0 1 1,1-1-1,-1 10 1,1 41 42,-2-29-39,-12 843 271,0-484-246,2-138-15,-1 83 42,16-264-46,-2-47 24,-3-19-30,0 1 0,0-1 0,0 0 0,0 0 0,0 0-1,0 1 1,0-1 0,0 0 0,0 0 0,0 0 0,0 1-1,-1-1 1,1 0 0,0 0 0,0 0 0,0 0-1,0 1 1,0-1 0,0 0 0,0 0 0,-1 0 0,1 0-1,0 0 1,0 0 0,0 1 0,0-1 0,-1 0 0,1 0-1,0 0 1,0 0 0,0 0 0,-1 0 0,1 0 0,0 0-1,0 0 1,0 0 0,-1 0 0,1 0 0,0 0 0,0 0-1,0 0 1,-1 0 0,1 0 0,0 0 0,0 0-1,0 0 1,0 0 0,-1 0 0,1 0 0,-15-5-9,9 3-14,-2 0-5,0 2 0,-1-1-1,1 2 1,0-1-1,0 1 1,-16 3 0,-51 17-61,26-6 83,-55 9 138,-1-4 0,-114 5 0,-241 18 227,92-7 120,298-32-369,1-4-1,0-2 0,-125-21 1,-196-73-2296,372 89 1904,13 5-27</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6:02.836"/>
    </inkml:context>
    <inkml:brush xml:id="br0">
      <inkml:brushProperty name="width" value="0.05" units="cm"/>
      <inkml:brushProperty name="height" value="0.05" units="cm"/>
    </inkml:brush>
  </inkml:definitions>
  <inkml:trace contextRef="#ctx0" brushRef="#br0">63 124 21141,'-28'17'1496,"8"-18"-1312,7-6-272,11-9 512,9 1-1320,12-9 736,5-9-152,4-11-176</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6:11.685"/>
    </inkml:context>
    <inkml:brush xml:id="br0">
      <inkml:brushProperty name="width" value="0.05" units="cm"/>
      <inkml:brushProperty name="height" value="0.05" units="cm"/>
    </inkml:brush>
  </inkml:definitions>
  <inkml:trace contextRef="#ctx0" brushRef="#br0">804 218 14683,'-52'-3'392,"0"2"0,-96 12 0,127-7-385,-1 0 0,1 1 0,0 1 0,0 1 0,0 1 1,1 1-1,1 1 0,-1 1 0,-26 19 0,17-6-15,1 2-1,1 0 1,1 2 0,2 1-1,1 1 1,1 1-1,1 0 1,2 2 0,2 0-1,1 2 1,1 0-1,2 0 1,-15 67 0,24-81 6,0 1 1,2 0-1,1-1 1,1 1-1,0 0 1,2 0-1,1 0 1,0-1-1,13 40 1,-11-46 5,0-1 0,2-1 1,0 1-1,0-1 0,1 0 1,1-1-1,0 1 1,0-2-1,2 0 0,-1 0 1,1 0-1,1-2 0,0 1 1,0-1-1,16 8 0,-12-9 4,1 0-1,0-1 1,0-1-1,1 0 1,-1-1-1,1-1 1,20 1 0,-12-2 0,0-2 0,0-2 1,0 0-1,34-6 1,2-7 7,-2-2 1,0-2-1,75-35 0,436-224 232,-346 151 17,-187 101-184,0-1-1,-2-3 0,51-50 0,-76 67-53,0-1 0,0 0 1,-1-1-1,-1 0 0,0-1 0,-1 0 0,11-30 1,-15 34-18,-1 1-1,-1 0 1,0-1 0,0 1 0,-1-1 0,-1 0 0,0 0 0,0 1 0,-1-1-1,0 0 1,-1 1 0,0-1 0,-6-17 0,1 12-2,0 1 0,-1 0 0,-1 1-1,0-1 1,-1 2 0,-1-1 0,0 2 0,0-1 0,-1 1 0,-15-10-1,2 2 4,-1 2-1,-1 1 0,0 2 0,-46-20 0,28 18-41,0 3-1,-1 1 0,-1 3 1,0 1-1,-1 3 0,-86-2 1,27 11-233,-208 32 0,136-3 125,-10 8-20</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6:19.595"/>
    </inkml:context>
    <inkml:brush xml:id="br0">
      <inkml:brushProperty name="width" value="0.05" units="cm"/>
      <inkml:brushProperty name="height" value="0.05" units="cm"/>
    </inkml:brush>
  </inkml:definitions>
  <inkml:trace contextRef="#ctx0" brushRef="#br0">1 30 14091,'20'7'259,"1"0"0,0-2 1,0 0-1,0-1 0,1-1 0,29 0 1,-16-1-8,405 11 750,-240-11-896,2279-7 1111,-1786-22-1124,467-12-88,1007 29-163,75 87 115,-1781-38 90,99 6-57,-2-47 4,-441-5 18,88-9-842,-194 15 774,0-1 1,0 0-1,-1-1 0,1 0 0,13-7 0,6-8-174</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6:53.672"/>
    </inkml:context>
    <inkml:brush xml:id="br0">
      <inkml:brushProperty name="width" value="0.05" units="cm"/>
      <inkml:brushProperty name="height" value="0.05" units="cm"/>
    </inkml:brush>
  </inkml:definitions>
  <inkml:trace contextRef="#ctx0" brushRef="#br0">658 11 17228,'0'-10'1284,"-5"12"-870,4 0-392,0 0 0,0-1 0,0 1 0,1 0 0,-1 0 0,0 0 0,1 0 1,-1 1-1,1 1 0,0 36 210,9 71 0,-4-67-188,19 199 173,-18 484 1,-66-49-66,6-75-30,-6 3-98,-46-8-56,-32-39 87,-85 407 18,199-842-1372,24-123 1160,-6 15-1131,6-16 1247,0 0 1,0 0-1,0 0 1,0 1 0,0-1-1,-1 0 1,1 0-1,0 0 1,0 1-1,0-1 1,0 0 0,-1 0-1,1 0 1,0 0-1,0 0 1,-1 0-1,1 1 1,0-1 0,0 0-1,-1 0 1,1 0-1,0 0 1,0 0-1,-1 0 1,1 0 0,0 0-1,0 0 1,-1 0-1,1 0 1,0 0-1,0 0 1,-1 0 0,1-1-1,0 1 1,0 0-1,-1 0 1,1 0-1,0 0 1,0 0 0,0 0-1,-1-1 1,1 1-1,0 0 1,0 0-1,0 0 1,-1 0 0,1-1-1,0 1 1,0 0-1,0 0 1,0-1-1,0 1 1,0 0 0,0 0-1,-1-1 1,1 1-1,0 0 1,0 0-1,0-1 1,0 1 0,-8-19-687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9.737"/>
    </inkml:context>
    <inkml:brush xml:id="br0">
      <inkml:brushProperty name="width" value="0.05" units="cm"/>
      <inkml:brushProperty name="height" value="0.05" units="cm"/>
    </inkml:brush>
  </inkml:definitions>
  <inkml:trace contextRef="#ctx0" brushRef="#br0">20 217 13851,'-10'8'1241,"0"1"4281,29-14-1503,5-3-3335,-1-2 0,0-1-1,31-19 1,-43 22-612,1 0 1,-2 0-1,1-1 0,-1-1 1,0 1-1,-1-2 1,0 1-1,8-14 0,-15 21-64,-1-1-1,1 1 1,0-1-1,-1 0 1,0 0-1,0 0 1,0 0-1,0 0 0,0-7 1,-1 10-9,0 0 1,0 0-1,0-1 1,0 1-1,-1 0 0,1 0 1,0 0-1,0 0 1,-1 0-1,1 0 0,0 0 1,-1 0-1,1 0 1,-1 0-1,0 0 0,1 0 1,-1 1-1,0-1 0,1 0 1,-1 0-1,0 0 1,0 1-1,0-1 0,0 0 1,0 1-1,1-1 1,-1 1-1,0-1 0,0 1 1,-1 0-1,1-1 1,0 1-1,0 0 0,0 0 1,0 0-1,0-1 1,0 1-1,0 0 0,0 1 1,0-1-1,-2 0 1,-3 1-4,1 0 0,-1 1 0,0 0 0,1 0 0,-1 0 0,1 1 0,0-1 0,0 1 0,0 1 0,0-1 0,0 1 0,1-1 0,-1 2 0,1-1 0,-6 8 0,-5 6-15,2 1 0,-19 33-1,8 1 50,22-49-26,0 0 0,1 0 0,0 0 0,0 1 0,1-1 0,-1 0 1,1 0-1,0 1 0,0-1 0,1 9 0,-1-13-2,0 1-1,1 0 1,-1-1-1,0 1 1,1 0 0,-1-1-1,1 1 1,-1-1 0,0 1-1,1-1 1,0 1-1,-1-1 1,1 1 0,-1-1-1,1 1 1,-1-1 0,1 0-1,0 1 1,-1-1-1,1 0 1,0 1 0,-1-1-1,1 0 1,0 0 0,0 0-1,-1 0 1,1 0-1,0 0 1,-1 0 0,2 0-1,22-4 9,-24 4-10,21-9-8,0 0 0,-1-1-1,0-1 1,-1-1 0,-1-1 0,22-18-1,-20 15-28,-17 14 24,18-13-134,0-2 0,-1 0 1,29-33-1,-58 62 64,-2 1 49,1 0 0,1 1 1,0 0-1,1 0 1,0 1-1,-10 29 0,17-43 37,1 0-1,0 0 0,-1 0 0,1 0 0,0 0 0,0 0 0,0 1 0,0-1 0,0 0 0,0 0 0,0 0 0,0 0 0,0 0 1,0 0-1,0 0 0,1 0 0,-1 0 0,1 0 0,-1 0 0,1 0 0,-1 0 0,1 0 0,-1 0 0,1-1 0,0 1 0,-1 0 1,1 0-1,0 0 0,0-1 0,-1 1 0,1 0 0,0-1 0,0 1 0,0-1 0,0 1 0,0-1 0,0 0 0,0 1 0,0-1 1,0 0-1,0 0 0,0 1 0,0-1 0,0 0 0,0 0 0,1 0 0,-1 0 0,0-1 0,0 1 0,1 0 0,7-1 16,-1-1 0,1 1 0,-1-2-1,15-4 1,6-7 21,0 0 1,40-27-1,19-10-63,-87 50 20,0 0 1,0 1 0,0-1 0,1 1-1,-1-1 1,0 1 0,0-1 0,0 1 0,1 0-1,-1 0 1,0-1 0,1 1 0,-1 0-1,2 1 1,-3-1 2,0 0 0,1 0-1,-1 0 1,0 1 0,0-1-1,1 0 1,-1 0-1,0 1 1,0-1 0,0 0-1,1 1 1,-1-1 0,0 0-1,0 1 1,0-1 0,0 0-1,0 1 1,0-1 0,0 0-1,0 1 1,0-1-1,0 0 1,0 1 0,0-1-1,0 0 1,0 1 0,0-1-1,0 0 1,0 1 0,0-1-1,0 1 1,-19 38-51,13-28 50,2-4-7,-8 19-3,12-26 12,0 1 0,0-1 0,0 0 0,0 0 0,-1 1 0,1-1 0,0 0 0,0 0 0,0 0 0,0 1 0,0-1 0,0 0 0,0 0 0,1 1 0,-1-1 0,0 0 0,0 0 0,0 1 0,0-1 0,0 0 0,0 0 0,0 0 0,0 1 0,1-1 0,-1 0 0,0 0 0,0 0 0,0 1 0,0-1 0,1 0 0,-1 0 0,0 0 0,0 0 0,15-3 2,53-36 12,-55 29-47,0 2 0,1 0 0,0 1 0,0 0 0,0 1 0,1 0-1,0 2 1,20-5 0,-33 9 19,-1 0-1,1-1 1,0 1-1,0 0 1,0 0-1,0 0 0,0 1 1,0-1-1,0 0 1,0 1-1,-1-1 0,1 1 1,0 0-1,0-1 1,-1 1-1,1 0 0,0 0 1,-1 0-1,1 0 1,2 3-1,-3-2 3,0-1 1,0 1-1,-1-1 0,1 1 0,0 0 1,-1-1-1,1 1 0,-1 0 1,0 0-1,1-1 0,-1 1 0,0 0 1,0 0-1,0 0 0,0-1 0,-1 1 1,1 0-1,0 0 0,-1-1 0,1 1 1,-1 0-1,-1 2 0,-1 4 34,-1 0 0,-1 0 0,-6 10 0,10-16-62,0 0 0,0-1 0,0 1 0,0 0 0,-1-1 0,1 1 0,0-1 0,-1 0 0,1 1 0,-1-1 1,0 0-1,1 0 0,-1 0 0,0 0 0,0 0 0,1 0 0,-1-1 0,0 1 0,0-1 0,0 1 0,-3 0 0,4-2 25,0 1-1,0 0 0,0-1 0,0 1 1,0-1-1,1 1 0,-1-1 0,0 1 1,0-1-1,0 0 0,1 1 0,-1-1 1,0 0-1,1 1 0,-1-1 0,1 0 1,-1 0-1,1 0 0,-1 0 0,0-1 1,-5-15-231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6:54.222"/>
    </inkml:context>
    <inkml:brush xml:id="br0">
      <inkml:brushProperty name="width" value="0.05" units="cm"/>
      <inkml:brushProperty name="height" value="0.05" units="cm"/>
    </inkml:brush>
  </inkml:definitions>
  <inkml:trace contextRef="#ctx0" brushRef="#br0">5 277 14971,'0'0'38,"-1"1"1,1-1-1,0 0 0,-1 0 1,1 1-1,0-1 0,0 0 0,-1 1 1,1-1-1,0 0 0,0 1 0,-1-1 1,1 0-1,0 1 0,0-1 0,0 0 1,0 1-1,0-1 0,0 0 1,-1 1-1,1-1 0,0 1 0,0-1 1,0 0-1,0 1 0,0-1 0,1 1 1,-1-1-1,0 0 0,0 1 0,0-1 1,0 0-1,0 1 0,0-1 1,1 0-1,-1 1 0,0-1 0,0 0 1,0 1-1,1-1 0,-1 0 0,0 1 1,1-1-1,20 3 306,-17-2-287,86-1 796,125-14 0,-162 9-724,84-8 107,926-57 268,-73 82 32,-208 1-128,502-39-222,1 0 327,-921 27-261,815-12 131,-1172 10-384,38 0-25,1-2 1,68-13-1,-111 15 7,0 0 0,1 1 0,-1-1 0,0-1 0,0 1 0,0 0 0,0-1 0,0 0 0,0 0 1,0 0-1,3-3 0,-5 5 7,-1-1 0,0 1 0,1-1 0,-1 1 0,0-1 0,0 1 0,1-1 0,-1 1 0,0-1 0,0 1 0,0-1 0,0 1 0,0-1 0,0 1 0,0-1 0,0 1 0,0-1 1,0 1-1,0-1 0,0 0 0,0 1 0,0-1 0,0 1 0,-1-1 0,1 0 0,-1-1-27,0 1 1,-1 0-1,1-1 1,0 1-1,-1 0 0,1-1 1,-1 1-1,1 0 1,-1 0-1,1 0 0,-3-1 1,-16-6-534,1 1-1,-1 0 1,-37-6 0,-21-7-821,49 7 825,11-4-33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6:54.654"/>
    </inkml:context>
    <inkml:brush xml:id="br0">
      <inkml:brushProperty name="width" value="0.05" units="cm"/>
      <inkml:brushProperty name="height" value="0.05" units="cm"/>
    </inkml:brush>
  </inkml:definitions>
  <inkml:trace contextRef="#ctx0" brushRef="#br0">43 40 13299,'-35'-4'1994,"27"-1"-964,27 0 189,89-8 110,160 2 0,-242 10-1277,-7 0-20,0 1 0,1 1 1,-1 0-1,1 2 0,-1 0 0,21 6 1,-38-8-28,0-1 1,0 1 0,0 0-1,0 0 1,0 0 0,0 0-1,0 0 1,0 0-1,0 1 1,0-1 0,-1 0-1,1 1 1,0 0 0,-1-1-1,0 1 1,1 0 0,-1 0-1,0 0 1,2 2-1,-3 0 7,1-1 0,-1 0 0,0 0 0,1 0 0,-1 0 0,-1 0 0,1 0-1,0 0 1,-1 0 0,0 0 0,1 0 0,-1 0 0,-1 0 0,-2 5-1,-6 13 68,-2 0 0,0-1-1,-1-1 1,-30 35 0,-77 67 256,78-81-231,-201 188-416,205-189 220,14-11-77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6:55.460"/>
    </inkml:context>
    <inkml:brush xml:id="br0">
      <inkml:brushProperty name="width" value="0.05" units="cm"/>
      <inkml:brushProperty name="height" value="0.05" units="cm"/>
    </inkml:brush>
  </inkml:definitions>
  <inkml:trace contextRef="#ctx0" brushRef="#br0">18 908 17772,'-1'0'48,"1"1"1,-1-1-1,1 0 1,-1 0 0,1 0-1,-1 1 1,1-1-1,-1 0 1,1 0-1,-1 0 1,0 0-1,1 0 1,-1 0-1,1 0 1,-1 0-1,1-1 1,-1 1 0,0 0-1,1 0 1,-1 0-1,1-1 1,-1 1-1,1 0 1,-1 0-1,1-1 1,-1 1-1,1 0 1,0-1 0,-1 1-1,1-1 1,-1 1-1,1-1 1,-1 0-1,1 0-12,0-1 0,0 1 0,1-1 0,-1 0 0,0 1-1,0-1 1,1 1 0,-1-1 0,1 1 0,0-1 0,-1 1 0,1-1 0,0 1-1,1-3 1,27-36 509,2 0 0,1 2-1,43-40 1,-27 30-277,250-281 753,-175 191-872,-49 47-134,-21 25-103,-42 57-2,-8 16 7,-9 21-10,5-26 92,-14 51 14,-42 180-1186,50-195 962,2 0 1,2 0-1,1 1 1,4 45-1,9-3-137</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6:56.841"/>
    </inkml:context>
    <inkml:brush xml:id="br0">
      <inkml:brushProperty name="width" value="0.05" units="cm"/>
      <inkml:brushProperty name="height" value="0.05" units="cm"/>
    </inkml:brush>
  </inkml:definitions>
  <inkml:trace contextRef="#ctx0" brushRef="#br0">8 3315 9298,'1'-5'439,"-1"0"0,1 0 0,-1 0 1,0-1-1,0 1 0,0 0 0,-1 0 0,-2-10 0,-2-15 247,5-18-369,1-1 0,2 1 0,3-1 0,15-62 1,66-185 7,-6 72-278,115-226 0,-89 229-57,149-287 97,-183 379 114,162-216 0,-174 271-144,3 3 0,3 3 1,3 3-1,3 3 0,2 3 1,97-57-1,77-22 17,-206 118-51,1 1 1,0 3-1,92-20 1,-115 33-17,-1 1 0,1 1 0,0 0 0,-1 2 1,1 1-1,0 0 0,-1 1 0,1 2 0,34 11 0,6 8 0,101 55 1,-64-28-5,34 10 22,130 70 21,-230-112-40,-1 1 0,-1 2-1,0 2 1,-2 0 0,46 53 0,-25-15-13,68 117 0,23 80 3,-29-52 34,-7-14-4,-38-66 21,134 193 0,-119-219-18,5-3 0,3-3 0,5-5 0,116 87 0,88 48 727,17-29 80,75 33-557,-295-169-264,-47-31-179,0-3 0,81 33 0,-107-51 22,1-1-1,-1-1 1,1 0-1,0-2 1,0-1 0,1-1-1,-1-1 1,41-3-1,16-11-186</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6:59.330"/>
    </inkml:context>
    <inkml:brush xml:id="br0">
      <inkml:brushProperty name="width" value="0.05" units="cm"/>
      <inkml:brushProperty name="height" value="0.05" units="cm"/>
    </inkml:brush>
  </inkml:definitions>
  <inkml:trace contextRef="#ctx0" brushRef="#br0">36 8 11715,'6'-4'1496,"-5"1"-936,1 7-104,-2 9 928,-3 10-551,-3 4-113,-1 15-200,0 11-104,-2 16-160,1 8-24,5 15-216,1 1-152,2 3-360,3 3-128,4-2 464,2-5-104,1-9-104</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6:59.764"/>
    </inkml:context>
    <inkml:brush xml:id="br0">
      <inkml:brushProperty name="width" value="0.05" units="cm"/>
      <inkml:brushProperty name="height" value="0.05" units="cm"/>
    </inkml:brush>
  </inkml:definitions>
  <inkml:trace contextRef="#ctx0" brushRef="#br0">253 1 10850,'-13'78'1049,"-1"3"-689,-3-4-168,7 2 496,4-5-248,-4-8-208,3-1 0,7-6-192</inkml:trace>
  <inkml:trace contextRef="#ctx0" brushRef="#br0" timeOffset="1">141 1613 10842,'-7'88'1631,"4"0"-1,12 139 1,-4-181-1430,-2 1-1,-3 0 1,-1 0 0,-2 0 0,-2 0-1,-3-1 1,-16 58 0,23-99-172,-10 34 318,-1-1 1,-23 48-1,20-65-457,15-20 108,-1-1-1,1 1 0,0-1 1,-1 0-1,1 1 0,-1-1 1,1 0-1,0 1 0,-1-1 0,1 0 1,-1 1-1,1-1 0,-1 0 1,1 0-1,-1 1 0,1-1 1,-1 0-1,1 0 0,-1 0 0,0 0 1,1 0-1,-1 0 0,1 0 1,-1 0-1,1 0 0,-1 0 1,1 0-1,-1 0 0,1 0 0,-1 0 1,1-1-1,-1 1 0,1 0 1,-1 0-1,1-1 0,-1 1 1,1 0-1,-1-1 0,1 1 0,-1 0 1,1-1-1,0 1 0,-1 0 1,1-1-1,0 1 0,-1-1 1,-9-22-161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00.986"/>
    </inkml:context>
    <inkml:brush xml:id="br0">
      <inkml:brushProperty name="width" value="0.05" units="cm"/>
      <inkml:brushProperty name="height" value="0.05" units="cm"/>
    </inkml:brush>
  </inkml:definitions>
  <inkml:trace contextRef="#ctx0" brushRef="#br0">167 1 21333,'-1'0'127,"0"0"0,0 0 1,0 0-1,0 1 1,0-1-1,1 0 1,-1 0-1,0 1 1,0-1-1,0 1 1,0-1-1,0 1 1,0-1-1,1 1 1,-1-1-1,0 1 0,0 0 1,0 1-1,-16 17-4,14-15 141,-17 20 160,2 1-1,0 1 1,2 0 0,1 1-1,-17 43 1,30-64-412,0 0 0,0 0 1,0 0-1,1 1 0,0-1 0,1 0 0,-1 1 1,1-1-1,1 8 0,-1-13-13,0 1 0,1-1 1,-1 0-1,1 1 0,-1-1 0,1 1 1,0-1-1,-1 0 0,1 0 0,0 1 1,0-1-1,0 0 0,0 0 0,0 0 1,0 0-1,0 0 0,0 0 0,2 1 1,-1-1-9,0-1 0,0 1 1,0 0-1,1-1 0,-1 1 1,0-1-1,1 0 0,-1 0 0,1 0 1,-1 0-1,0 0 0,1 0 1,-1 0-1,5-2 0,6-2-148,0 0-1,0-1 1,-1-1-1,1 0 0,-1 0 1,19-15-1,62-56-2180,-90 75 2239,-3 2 76,0 0-1,0 0 1,0 0 0,1 0 0,-1 0 0,0 0 0,0 1 0,0-1 0,0 0 0,0 0-1,1 0 1,-1 0 0,0 0 0,0 1 0,0-1 0,0 0 0,0 0 0,0 0 0,0 0-1,0 1 1,0-1 0,1 0 0,-1 0 0,0 0 0,0 0 0,0 1 0,0-1 0,0 0-1,0 0 1,0 0 0,0 1 0,0-1 0,-1 0 0,1 0 0,0 0 0,0 0 0,0 1-1,0-1 1,0 0 0,0 0 0,0 0 0,0 0 0,0 1 0,0-1 0,-1 0 0,1 0-1,-3 14-102,-1-5 81,0 0 0,1 0 0,0 1 0,0-1 0,1 1 0,0 0 0,1 0 0,0-1 0,1 15 0,6-8 9,6-6-28</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01.407"/>
    </inkml:context>
    <inkml:brush xml:id="br0">
      <inkml:brushProperty name="width" value="0.05" units="cm"/>
      <inkml:brushProperty name="height" value="0.05" units="cm"/>
    </inkml:brush>
  </inkml:definitions>
  <inkml:trace contextRef="#ctx0" brushRef="#br0">60 44 14611,'-3'6'333,"-40"103"4049,40-100-4035,0 0 1,1 1-1,0 0 0,1-1 1,0 1-1,0 0 0,1 0 1,0-1-1,3 16 1,-3-23-314,0 0 0,0-1 0,0 1 0,1-1 0,-1 1 0,1-1 0,-1 1 0,1-1 0,0 1 0,-1-1 0,1 1 0,0-1 0,0 0 0,0 1 0,0-1 0,0 0 0,0 0 0,0 0 0,1 0 0,-1 0 1,0 0-1,0 0 0,1 0 0,-1-1 0,1 1 0,-1 0 0,1-1 0,-1 1 0,1-1 0,-1 1 0,1-1 0,-1 0 0,1 0 0,0 0 0,-1 0 0,1 0 0,-1 0 0,1 0 0,0-1 0,-1 1 0,1 0 0,-1-1 1,3 0-1,3-2 73,-1 0 1,1-1 0,-1 1 0,0-1 0,0 0 0,0-1-1,-1 1 1,7-7 0,-4 1 18,0 0 0,-1 0 0,0 0 0,0-1 0,-1 0 0,0-1 0,-1 1 0,0-1 0,-1 0 0,-1 0 0,0-1 0,0 1 0,-1-1 0,-1 1 0,0-18 0,-1 27-120,0-1 0,0 1 0,-1 0-1,0-1 1,0 1 0,0 0-1,0 0 1,0 0 0,-1-1-1,1 1 1,-1 0 0,0 1-1,0-1 1,-3-3 0,4 5-31,0 0 0,0 0-1,0 0 1,0 0 0,0 0 0,0 1 0,0-1 0,-1 0 0,1 1 0,0-1 0,0 1 0,-1 0 0,1-1 0,0 1 0,-1 0 0,1 0 0,-1 0 0,1-1 0,0 2 0,-1-1 0,1 0-1,0 0 1,-1 0 0,1 1 0,0-1 0,-1 0 0,1 1 0,0-1 0,-1 1 0,1 0 0,0-1 0,0 1 0,0 0 0,0 0 0,0 0 0,0 0 0,-1 1 0,-2 2-166,1-1 0,0 1 0,0 0 0,0-1 0,1 1 0,0 1 0,-1-1 0,1 0 0,1 0 0,-1 1 0,1-1 0,-1 1 0,1 0 0,1-1 0,-1 7 0,3 2-526</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01.810"/>
    </inkml:context>
    <inkml:brush xml:id="br0">
      <inkml:brushProperty name="width" value="0.05" units="cm"/>
      <inkml:brushProperty name="height" value="0.05" units="cm"/>
    </inkml:brush>
  </inkml:definitions>
  <inkml:trace contextRef="#ctx0" brushRef="#br0">13 149 16988,'-12'22'2432,"11"-9"-1440,1-22-440,0-4 1841,7-10-1761,2-1-568,-2-13 216,2-4-240,5 4-288</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02.210"/>
    </inkml:context>
    <inkml:brush xml:id="br0">
      <inkml:brushProperty name="width" value="0.05" units="cm"/>
      <inkml:brushProperty name="height" value="0.05" units="cm"/>
    </inkml:brush>
  </inkml:definitions>
  <inkml:trace contextRef="#ctx0" brushRef="#br0">129 56 18964,'-15'12'622,"-1"0"-1,2 1 1,-1 1-1,-11 15 1,21-23-462,0-1 1,1 1 0,0 0-1,1 0 1,-1 1-1,1-1 1,0 1-1,1 0 1,0 0 0,0 0-1,0 0 1,1 0-1,-1 14 1,2-19-129,0 1 0,0-1 0,0 0 1,0 0-1,1 1 0,-1-1 0,1 0 0,-1 0 1,1 0-1,0 0 0,0 0 0,-1 0 1,2 0-1,-1 0 0,0 0 0,0 0 0,1 0 1,-1-1-1,3 3 0,-2-3-19,-1 0-1,1 0 1,0 0-1,0-1 1,0 1-1,0 0 1,0-1 0,0 0-1,0 1 1,0-1-1,0 0 1,0 0 0,0 0-1,0 0 1,0 0-1,0-1 1,2 0-1,4-1 4,-1 0 0,0-1-1,0 0 1,0-1 0,0 1-1,0-1 1,-1-1-1,0 1 1,11-10 0,-11 7 22,1 0-1,-1-1 1,0 0 0,-1 0 0,0 0 0,0 0 0,0-1 0,-1 0 0,-1 0 0,0 0-1,0 0 1,0-1 0,-1 1 0,-1-1 0,0 1 0,0-1 0,-1 0 0,0 0-1,-2-17 1,1 24-27,0 0-1,1 1 1,-1-1-1,0 1 0,0-1 1,-1 1-1,1 0 1,0-1-1,-1 1 1,0 0-1,1 0 0,-1 0 1,0 0-1,0 0 1,0 0-1,0 1 1,0-1-1,-1 1 1,1-1-1,0 1 0,-1 0 1,1 0-1,-1 0 1,1 0-1,-1 0 1,1 1-1,-1-1 0,0 1 1,1 0-1,-1-1 1,0 1-1,0 0 1,-4 1-1,4 0-75,1-1 0,-1 1 0,0 0 0,0-1 0,1 1 0,-1 0 0,1 1 0,-1-1 0,1 0 0,-1 1 0,1-1 0,0 1 0,-1 0 0,1 0 0,0 0 0,0 0 0,1 0 0,-1 0 0,0 1 0,1-1 0,-1 0 0,1 1 0,0 0 0,0-1 0,0 1 0,0 0 0,0-1 0,0 1 0,1 0 0,0 0 0,-1 4 0,1-5 30,0-1 1,1 1 0,-1 0-1,0-1 1,1 1 0,-1 0-1,1-1 1,-1 1 0,1-1-1,0 1 1,-1-1 0,1 1-1,0-1 1,0 1 0,0-1-1,0 0 1,1 0 0,-1 1 0,0-1-1,0 0 1,1 0 0,-1 0-1,1-1 1,-1 1 0,4 1-1,-1 0-27,1 0 0,0-1 0,0 0 0,0 0-1,0 0 1,0 0 0,9-1 0,23-3-466</inkml:trace>
  <inkml:trace contextRef="#ctx0" brushRef="#br0" timeOffset="1">415 29 18676,'-2'1'103,"-102"71"2927,94-65-2715,1 2 0,-1-1-1,2 1 1,-1 1 0,2 0-1,-1 0 1,-10 19 0,17-26-257,-1-1 1,1 0 0,0 1 0,0-1-1,0 1 1,0-1 0,1 1 0,-1 0 0,1-1-1,0 1 1,0-1 0,-1 1 0,2 0 0,-1-1-1,0 1 1,0 0 0,1-1 0,0 1-1,-1-1 1,1 1 0,2 3 0,-2-4-31,1-1 0,0 1 0,-1 0 0,1 0 0,0-1 0,0 1 0,0-1 0,1 0-1,-1 0 1,0 0 0,0 0 0,1 0 0,-1 0 0,1 0 0,-1-1 0,0 1 0,1-1 0,-1 0 0,1 1 0,-1-1 0,1-1 0,4 1 0,4-2-14,1 0 0,-1 0 0,0-1 0,0 0 0,0-1 1,0-1-1,-1 1 0,0-2 0,0 1 0,0-1 0,0-1 0,9-8 0,-11 8-18,-1 1 0,0-1 0,0 0 0,0-1 0,-1 1-1,0-2 1,-1 1 0,0 0 0,0-1 0,-1 0 0,0 0 0,0 0 0,-1-1-1,3-14 1,-6 22-7,1-1 0,-1 1 0,0-1 0,0 1 0,0-1 0,-1 1 0,1-1-1,-1 1 1,1-1 0,-1 1 0,0 0 0,0-1 0,0 1 0,0 0 0,0 0 0,0-1-1,-1 1 1,1 0 0,-1 0 0,-1-1 0,1 1-8,0 1 0,1 0 1,-1 0-1,0 0 0,1 0 0,-1 0 0,0 1 0,0-1 1,0 0-1,0 1 0,0-1 0,0 1 0,0 0 1,0 0-1,0 0 0,0 0 0,0 0 0,0 0 0,0 0 1,0 1-1,1-1 0,-1 1 0,0-1 0,0 1 0,0 0 1,-2 1-1,1-1-107,0 1 0,1 0 0,-1 0-1,1 0 1,-1 0 0,1 0 0,0 0 0,-1 1 0,1-1 0,0 1 0,1-1 0,-1 1 0,0 0-1,1 0 1,0-1 0,-1 1 0,1 0 0,0 1 0,1-1 0,-1 0 0,0 0 0,1 0 0,0 5 0,0-6 23,0 0 1,0 0-1,0 0 1,1 0-1,-1 0 1,1 0-1,-1-1 1,1 1-1,0 0 0,0 0 1,0 0-1,0-1 1,0 1-1,0 0 1,0-1-1,0 1 1,1-1-1,-1 1 1,1-1-1,-1 0 1,1 0-1,0 1 1,-1-1-1,1 0 1,0 0-1,0-1 1,-1 1-1,1 0 1,0-1-1,0 1 1,0-1-1,0 1 1,0-1-1,0 0 1,0 0-1,0 0 1,4-1-1,19-3-670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0.140"/>
    </inkml:context>
    <inkml:brush xml:id="br0">
      <inkml:brushProperty name="width" value="0.05" units="cm"/>
      <inkml:brushProperty name="height" value="0.05" units="cm"/>
    </inkml:brush>
  </inkml:definitions>
  <inkml:trace contextRef="#ctx0" brushRef="#br0">2 0 18484,'-2'6'2256,"4"-3"-1503,4-5-353,1 1 2096,3 1-2448,-2 1 584,2-2-528,-1 1-112,-2 0-112</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02.584"/>
    </inkml:context>
    <inkml:brush xml:id="br0">
      <inkml:brushProperty name="width" value="0.05" units="cm"/>
      <inkml:brushProperty name="height" value="0.05" units="cm"/>
    </inkml:brush>
  </inkml:definitions>
  <inkml:trace contextRef="#ctx0" brushRef="#br0">168 0 17364,'-21'15'900,"0"1"1,2 0 0,0 2 0,-22 24-1,36-35-731,0-1 0,0 1 0,1 0 0,0 0 0,0 0 0,0 1 0,1-1 0,0 1 0,1 0 0,0 0-1,0 0 1,0 0 0,1 0 0,1 0 0,-1 0 0,1 1 0,2 10 0,-2-16-127,0 0 0,1 0 0,0 0 0,0 1 0,0-1 0,0 0 0,1 0 0,-1-1 1,1 1-1,-1 0 0,1 0 0,0-1 0,0 1 0,1-1 0,-1 0 0,0 1 0,5 2 0,-2-2-23,-1-1-1,1 0 1,-1 0 0,1 0 0,0-1-1,-1 1 1,1-1 0,0-1 0,0 1-1,9 0 1,-3-1-38,0-1 0,1 0 0,-1-1 1,0 0-1,0-1 0,0 0 0,0 0 0,0-1 1,16-9-1,-15 5-10,0 0-1,0-1 1,-1 0 0,0-1 0,0 0-1,9-13 1,-14 16 9,-1-1-1,1 1 0,-2-1 1,1 0-1,-1 0 1,0-1-1,-1 1 1,0-1-1,0 1 1,2-16-1,-4 21 23,-1 1-1,0-1 0,0 1 1,0-1-1,0 1 1,0-1-1,-1 1 1,1-1-1,-1 1 1,1 0-1,-1-1 1,0 1-1,-2-3 1,3 3 3,-1 1 1,0 0-1,0 0 1,0 0-1,0 0 1,0 0-1,0 0 1,0 0-1,-1 0 1,1 0-1,0 1 1,-1-1-1,1 0 1,0 1-1,-1-1 1,1 1-1,-3-1 1,1 1 15,-1 0 1,1 0-1,-1 0 1,0 0-1,1 1 0,-1-1 1,1 1-1,-1 0 1,1 0-1,-1 1 1,1-1-1,0 1 0,-1-1 1,1 1-1,0 0 1,0 0-1,-2 3 1,0-1 1,0 1 1,0 0-1,0 0 1,1 0-1,0 1 1,0 0-1,1 0 1,-1 0 0,1 0-1,1 0 1,-4 9-1,6-15-18,0 0-1,0 1 0,0-1 1,0 0-1,-1 1 1,1-1-1,0 0 1,0 1-1,0-1 0,0 0 1,0 1-1,0-1 1,0 0-1,0 1 0,0-1 1,0 0-1,0 1 1,0-1-1,0 0 1,0 1-1,1-1 0,-1 0 1,0 1-1,0-1 1,0 0-1,0 0 0,1 1 1,-1-1-1,0 0 1,0 1-1,1-1 0,-1 0 1,0 0-1,0 0 1,1 1-1,-1-1 1,0 0-1,1 0 0,-1 0 1,0 0-1,0 0 1,1 1-1,0-1 0,14-3 2,0-7-72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03.379"/>
    </inkml:context>
    <inkml:brush xml:id="br0">
      <inkml:brushProperty name="width" value="0.05" units="cm"/>
      <inkml:brushProperty name="height" value="0.05" units="cm"/>
    </inkml:brush>
  </inkml:definitions>
  <inkml:trace contextRef="#ctx0" brushRef="#br0">48 12 10042,'-3'-6'456,"-17"2"-328,-5 2-40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03.874"/>
    </inkml:context>
    <inkml:brush xml:id="br0">
      <inkml:brushProperty name="width" value="0.05" units="cm"/>
      <inkml:brushProperty name="height" value="0.05" units="cm"/>
    </inkml:brush>
  </inkml:definitions>
  <inkml:trace contextRef="#ctx0" brushRef="#br0">6 44 19476,'-1'1'1785,"-2"-1"-1217,1 0-288,2 6 504,6-5-680,11-9 144,6-11-224,10-5-264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05.558"/>
    </inkml:context>
    <inkml:brush xml:id="br0">
      <inkml:brushProperty name="width" value="0.05" units="cm"/>
      <inkml:brushProperty name="height" value="0.05" units="cm"/>
    </inkml:brush>
  </inkml:definitions>
  <inkml:trace contextRef="#ctx0" brushRef="#br0">697 43 16860,'-10'-6'81,"-1"0"0,0 1 1,-1 0-1,1 1 0,-1 0 1,0 0-1,0 2 0,0-1 1,0 2-1,0-1 0,0 2 1,-1-1-1,1 2 0,0 0 1,0 0-1,-1 1 0,-15 5 1,4 0-4,1 2 0,0 0 0,1 1 0,0 1 0,1 1 0,0 2 0,-34 26 0,32-19 12,0 0 0,1 2 1,2 0-1,0 1 0,1 1 0,2 1 0,0 1 1,2 0-1,1 1 0,2 1 0,-15 44 0,20-48-34,1 1-1,1 0 1,1 0-1,1 0 0,1 1 1,2-1-1,1 1 0,0-1 1,2 0-1,1 0 1,2 0-1,0 0 0,19 48 1,-19-60-34,1 0 0,0 0 0,1-1 0,1 0 0,0 0 0,0-1 0,1 0 0,1-1 0,0 0 0,0 0 0,1-1 0,1-1 0,-1 0 0,2-1 0,-1 0 0,1-1 0,0-1 0,0 0 0,17 4 0,-8-4 56,1-1 1,-1-2-1,1 0 1,0-1-1,0-2 1,0 0-1,35-5 1,-29-1 53,1 0 1,-1-2 0,-1-1 0,0-1 0,40-21 0,-38 15-5,-1-2-1,-1-1 1,-1-1-1,0-1 1,-2-1-1,0-2 1,-2 0-1,-1-2 1,0 0-1,-3-2 1,22-35-1,-32 45-68,-1-1 0,0 0 0,-2-1 0,0 0 0,-1 0-1,-1-1 1,-1 0 0,2-33 0,-5 36-68,-1 1 1,-1-1-1,0 1 0,-2-1 1,0 1-1,-1 0 1,-1 0-1,0 0 0,-1 1 1,-13-25-1,9 23-65,-1 1-1,-1 0 1,0 0-1,-1 1 1,-1 1 0,0 0-1,-2 1 1,-22-17 0,26 23-172,0 0 1,-1 0-1,0 1 1,0 1-1,-1 0 1,0 1-1,0 1 1,0 0-1,0 0 1,-1 2-1,1 0 1,-23-1-1,32 3 163,-1 0 1,1 0-1,-1 1 0,1 0 0,0 0 1,-1 0-1,1 0 0,0 1 0,0 0 0,0 0 1,0 0-1,0 1 0,1-1 0,-1 1 1,1 0-1,-6 6 0,-21 24-649</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08.768"/>
    </inkml:context>
    <inkml:brush xml:id="br0">
      <inkml:brushProperty name="width" value="0.05" units="cm"/>
      <inkml:brushProperty name="height" value="0.05" units="cm"/>
    </inkml:brush>
  </inkml:definitions>
  <inkml:trace contextRef="#ctx0" brushRef="#br0">1522 212 12227,'-10'-8'115,"-1"1"1,1 1 0,-1 0 0,0 1-1,-1 0 1,1 0 0,-1 1 0,0 1-1,0 0 1,0 1 0,0 0 0,0 1-1,-1 0 1,1 1 0,0 0 0,-1 1-1,1 0 1,-23 6 0,8 1 24,-1 1 1,1 2-1,1 0 0,-1 2 1,2 1-1,0 1 0,1 1 1,1 1-1,0 1 1,-32 34-1,12-6-10,2 3-1,2 1 1,-59 99 0,26-19 58,-105 269-1,1 160-63,72-109-112,-53 530 1,98-115-11,61-722-1,7-1 0,5 0 0,7-1 0,41 144 0,-41-213 1,57 131 0,-64-172-11,2-1 1,2-1-1,0 0 1,2-1-1,1-1 0,33 32 1,-43-48-3,1-1 0,0-1 0,1 0 0,0 0 1,0-1-1,1-1 0,0 0 0,0-1 0,27 8 1,-29-12 0,0 1 1,0-2 0,0 0-1,0 0 1,0-1 0,0 0-1,0-1 1,0-1 0,-1 1-1,1-2 1,0 0 0,-1 0-1,14-7 1,-3 0 6,-2-2-1,1 0 1,-1-1-1,-1-2 1,-1 1 0,19-20-1,7-11 21,42-57 1,-29 23 35,-2-2 0,-5-2 0,65-144 0,77-289 144,-123 274-234,-11-2 0,45-422 0,-60-509-383,-63 627 243,-47 7 102,49 454 84,-44-123 1,42 158-7,-2 0 0,-2 1 0,-43-64 0,54 96-9,0 0 0,-2 0 0,0 2 0,-1 0 0,-1 1 0,0 0 0,-32-21 0,32 27-12,-1 0 0,0 1 0,0 1 0,-1 1 0,0 0 1,-1 1-1,1 1 0,-1 1 0,-24-1 0,9 3-106,0 1 1,-1 2-1,1 2 0,0 1 0,0 2 1,0 1-1,1 2 0,-48 18 1,12 2-34,2 4 0,1 2 0,-63 44 1,-74 60-211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36.642"/>
    </inkml:context>
    <inkml:brush xml:id="br0">
      <inkml:brushProperty name="width" value="0.05" units="cm"/>
      <inkml:brushProperty name="height" value="0.05" units="cm"/>
    </inkml:brush>
  </inkml:definitions>
  <inkml:trace contextRef="#ctx0" brushRef="#br0">9793 495 10570,'-553'-104'2748,"435"84"-2628,-352-40 207,-3 24 329,218 18-210,-1088-104 672,460 57-1185,-3 37-117,303 9 161,-574-4-308,842 33 149,-521 81 1,511-26 380,3 14 1,-338 131-1,440-121-164,172-66-29,1 2 0,-62 44-1,92-57-3,1 1 1,1 1-1,0 1 0,1 0 0,0 1 0,2 0 0,0 1 0,0 0 1,2 1-1,0 1 0,-11 28 0,16-34 0,1 0-1,1 1 1,0-1 0,0 1-1,2-1 1,-1 1 0,2 0-1,0 0 1,0 0 0,2-1-1,0 1 1,0 0 0,1-1-1,1 0 1,0 1 0,1-1-1,0-1 1,8 16 0,-3-13 1,-1-1 1,2 0-1,0 0 1,1-1 0,0 0-1,26 20 1,-16-17-2,1-1 0,0 0 0,47 19 0,-12-12-8,2-2 1,0-3-1,69 10 0,46 0-138,211 6 0,181-25-266,-219-6 210,-311-1 183,2447 57-181,-695 57-147,-893-48 423,1112-4 849,-1442-87-683,-488 14-240,0-3 0,-1-4 1,-1-3-1,0-3 0,79-37 0,-81 24-50,130-84-1,-157 88 27,-2-3-1,-1-2 1,58-62 0,-87 82 20,0-1 0,-1 0 0,-1-1 0,-1 0 1,-1-1-1,0-1 0,-2 1 0,12-37 1,-17 43 1,-2 1 0,1-1 1,-2 0-1,0 0 1,0 0-1,-1 0 1,-1 0-1,0 1 1,-1-1-1,-1 0 1,0 1-1,-1-1 1,0 1-1,-1 0 1,-8-15-1,-1 3-1,-1 1-1,-1 0 1,-1 2 0,-1 0 0,-1 1-1,-1 0 1,-25-19 0,-2 3 0,-1 3 0,-72-40 0,49 37 1,-1 3-1,-2 3 1,-1 4-1,-139-32 1,99 37 1,0 6 0,-194-4 1,61 23 2</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15.853"/>
    </inkml:context>
    <inkml:brush xml:id="br0">
      <inkml:brushProperty name="width" value="0.05" units="cm"/>
      <inkml:brushProperty name="height" value="0.05" units="cm"/>
    </inkml:brush>
  </inkml:definitions>
  <inkml:trace contextRef="#ctx0" brushRef="#br0">7359 745 12307,'-406'-74'1505,"-561"-178"0,632 136-1241,-76-25-152,-13 36-83,263 80-26,0 7 0,-203 4 0,63 26 1,0 14-1,3 12 1,1 14-1,-292 90 1,141 8 18,330-101-14,-191 110-1,198-89-23,3 6 1,3 4-1,4 5 1,3 3-1,5 5 1,4 5-1,4 2 1,-107 168-1,119-152-93,6 3 0,5 3 1,6 3-1,-76 248 0,104-268 7,5 1 1,4 2-1,-4 115 1,20-146 46,4 1 1,3-1-1,3 0 0,4 0 1,22 82-1,-12-82 28,4-1 0,3-2 0,3 0-1,4-2 1,2-2 0,51 70 0,-9-31-18,6-4 1,3-3 0,6-4-1,3-5 1,4-3 0,4-6 0,4-4-1,219 122 1,-122-96 12,4-9 1,4-9-1,224 59 0,-79-53 89,3-16-1,3-16 0,522 21 1,598-99 152,-9-168-116,-1192 125-68,-3-12-1,510-203 1,-208 1 3,-32-56 10,-387 213-19,161-148 0,-249 194-4,-3-4 1,-4-2 0,117-170-1,-153 193 19,-2-3-1,-3 0 0,-2-2 0,-3-1 0,25-95 1,-36 100 57,-2-1 0,-2 0 1,-3 0-1,-2-1 1,-3 0-1,-10-86 0,-1 73 114,-4 0 0,-33-100 0,12 72 105,-51-96-1,26 79-74,-6 2 1,-4 4-1,-4 2 1,-103-108-1,27 56-5,-280-229-1,270 261-375,-6 8-1,-5 6 0,-4 9 0,-5 7 1,-3 8-1,-5 8 0,-318-90 1,152 92-85,12 42-26,311 34 233</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44.612"/>
    </inkml:context>
    <inkml:brush xml:id="br0">
      <inkml:brushProperty name="width" value="0.05" units="cm"/>
      <inkml:brushProperty name="height" value="0.05" units="cm"/>
    </inkml:brush>
  </inkml:definitions>
  <inkml:trace contextRef="#ctx0" brushRef="#br0">2214 416 10818,'0'-4'189,"-1"0"0,1 0 0,-1-1-1,0 1 1,-1 0 0,1 0 0,-1 1-1,0-1 1,0 0 0,0 0 0,0 1 0,0-1-1,-1 1 1,0 0 0,0 0 0,0 0-1,-4-3 1,-7-6 368,-1 1 0,-26-15-1,27 18-359,-21-12 280,-2 1-1,0 3 0,-75-24 0,-124-13 364,179 43-778,-1 3 0,0 3 0,0 2 0,-1 2 0,1 3 0,0 3 0,1 2 0,-1 2 0,2 3 0,0 3 0,-60 25 0,47-12-42,2 3 1,1 3-1,2 2 0,2 4 0,-96 81 0,119-87-21,1 3 0,3 1 0,0 1 0,3 2-1,2 1 1,1 2 0,3 0 0,-38 89 0,49-94-5,2-1 0,1 2 0,2-1 1,2 2-1,2-1 0,-2 52 0,8-64-3,1 1 1,1-1-1,2 0 0,1 0 1,1 0-1,2-1 0,1 0 0,1 0 1,23 45-1,-20-50 2,1 0 1,1 0-1,1-2 1,1 0-1,1-1 1,0 0-1,2-2 1,40 30-1,-32-29 1,1-2-1,1 0 0,0-3 0,2 0 0,-1-2 0,47 11 1,-28-12-2,1-2 0,0-2 1,87 0-1,-69-8 6,-1-4 0,82-16 0,50-24 3,206-74-1,-277 74 6,-2-6-1,-2-5 0,164-102 1,-194 97 15,-4-4 1,-2-4 0,-4-3-1,120-132 1,-155 147 99,72-111 0,-100 132-3,-1-2 1,-1 0-1,-3-1 1,20-63 0,-32 86-52,-2 1 1,0-1-1,-1 0 1,0 0-1,-1 0 1,-1 0-1,0 0 1,-2 0-1,1 1 1,-7-24-1,4 27-6,0-1 0,-1 0 1,-1 1-1,0 0 0,0 0 0,-1 1 0,-1 0 0,0 0 0,-1 1 0,1 0 0,-2 0 0,-18-14 0,5 7 27,-1 2 0,-1 0 0,0 2 0,-1 0 0,0 2 0,-45-12 0,-1 4 11,-98-12 0,-159 12-950,177 15 316,67-4 290,20-4-72</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1.562"/>
    </inkml:context>
    <inkml:brush xml:id="br0">
      <inkml:brushProperty name="width" value="0.05" units="cm"/>
      <inkml:brushProperty name="height" value="0.05" units="cm"/>
    </inkml:brush>
  </inkml:definitions>
  <inkml:trace contextRef="#ctx0" brushRef="#br0">675 0 18420,'-130'158'2448,"86"-108"-2062,-40 56 1,34-25 108,4 2 0,-66 164 0,46-60-192,24-62-375,20-73-208,20-48 172,0 0-1,0-1 0,-1 1 1,1 0-1,-1-1 0,0 1 1,0-1-1,-1 0 0,1 0 1,-5 3-1,7-5 96,0-1 0,1 0 0,-1 0 1,1 1-1,-1-1 0,1 0 0,-1 0 0,1 0 0,-1 0 0,0 0 0,1 1 1,-1-1-1,1 0 0,-1-1 0,0 1 0,1 0 0,-1 0 0,1 0 0,-1 0 1,0 0-1,1-1 0,-1 1 0,1 0 0,-1 0 0,1-1 0,-1 1 0,0-1 1,-11-18-261,-3-28-180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1.971"/>
    </inkml:context>
    <inkml:brush xml:id="br0">
      <inkml:brushProperty name="width" value="0.05" units="cm"/>
      <inkml:brushProperty name="height" value="0.05" units="cm"/>
    </inkml:brush>
  </inkml:definitions>
  <inkml:trace contextRef="#ctx0" brushRef="#br0">0 520 16532,'8'-11'513,"1"-1"1,-1 1 0,2 0 0,0 1 0,0 0-1,1 0 1,0 2 0,0-1 0,1 1 0,19-10-1,182-79 1402,-29 14-1742,10-29-148,-54 29-68,-89 59 17,-50 24 27,0-1 1,0 1 0,1-1 0,-1 1 0,0 0-1,1 0 1,-1 0 0,0 0 0,1 0 0,-1 0 0,0 0-1,1 0 1,-1 1 0,0-1 0,0 0 0,3 2 0,-4-2 1,1 1 0,0-1 0,-1 1 1,1 0-1,-1-1 0,1 1 0,-1 0 1,1-1-1,-1 1 0,1 0 0,-1 0 1,0-1-1,1 1 0,-1 0 1,0 0-1,0 0 0,0 0 0,1-1 1,-1 1-1,0 0 0,0 0 0,0 0 1,0 0-1,-1 0 0,1 1 1,-3 13 55,-1-1 0,-9 23 0,-1 3 20,9-27-103,-55 193 497,53-173-762,0 0-1,3 1 1,1 0-1,1 46 1,2-70 197,1 1 0,1-1 0,2 12 0,-3-19 65,0 1 1,0-1-1,1 1 0,-1-1 1,1 0-1,0 0 0,0 0 1,0 0-1,0 0 0,1 0 1,-1-1-1,4 4 0,24 11-390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1.196"/>
    </inkml:context>
    <inkml:brush xml:id="br0">
      <inkml:brushProperty name="width" value="0.05" units="cm"/>
      <inkml:brushProperty name="height" value="0.05" units="cm"/>
    </inkml:brush>
  </inkml:definitions>
  <inkml:trace contextRef="#ctx0" brushRef="#br0">444 49 18508,'1'-2'87,"-1"0"0,0 0 0,0 0 0,0 0 0,-1 1 0,1-1 0,0 0 1,-1 0-1,1 0 0,-1 0 0,0 1 0,1-1 0,-1 0 0,0 1 0,0-1 0,0 1 0,0-1 0,0 1 0,-1-1 0,1 1 0,0-1 1,-1 1-1,1 0 0,-1 0 0,1 0 0,-1 0 0,1 0 0,-1 0 0,0 0 0,0 1 0,1-1 0,-5 0 0,3 1-24,-1-1-1,1 1 0,-1 0 0,1 1 0,-1-1 0,0 1 0,1 0 0,0-1 0,-1 2 1,1-1-1,-1 0 0,1 1 0,0-1 0,0 1 0,0 0 0,0 0 0,-3 3 0,-9 8-10,1 1 0,1 0-1,-21 30 1,-29 54 97,56-86-108,-31 52 369,-33 79 0,53-101-135,3 1 0,1 0 0,-9 52 0,18-66-151,2 1-1,1-1 1,2 0 0,0 1 0,2-1-1,1 1 1,2-1 0,12 44 0,-9-58 122,-4-23 83,-3-29-4,-39-332 374,36 361-705,-7-44-24,9 52 29,0 0 0,0-1 1,-1 1-1,1 0 0,0 0 1,0 0-1,0-1 0,0 1 1,0 0-1,0 0 0,0-1 1,0 1-1,-1 0 0,1 0 1,0-1-1,0 1 0,0 0 1,0 0-1,0-1 0,0 1 1,0 0-1,0 0 0,1-1 1,-1 1-1,0 0 0,0 0 1,0-1-1,0 1 0,0 0 1,0 0-1,0 0 0,1-1 1,-1 1-1,0 0 0,0 0 1,0 0-1,0-1 0,1 1 1,-1 0-1,0 0 0,0 0 1,0 0-1,1 0 0,-1-1 1,0 1-1,0 0 0,1 0 1,-1 0-1,0 0 0,0 0 1,1 0-1,-1 0 0,0 0 1,0 0-1,1 0 0,-1 0 1,0 0-1,0 0 0,1 0 1,15 10-18,-10-6 8,5 2 7,1-1 0,-1-1 0,1 0 0,0 0 1,0-1-1,0 0 0,0-1 0,0-1 0,1 0 1,-1-1-1,0 0 0,1 0 0,-1-2 0,0 1 1,1-2-1,-1 1 0,13-6 0,-6 1 13,0-1-1,-1-1 1,0 0-1,0-1 1,-1-1 0,0-1-1,-1 0 1,0-1-1,23-26 1,19-32 119,-58 71-128,0 0 0,0-1-1,0 1 1,0 0 0,0 0 0,0-1-1,1 1 1,-1 0 0,0 0 0,0-1-1,0 1 1,0 0 0,1 0 0,-1 0-1,0-1 1,0 1 0,1 0 0,-1 0-1,0 0 1,0 0 0,1 0 0,-1 0-1,0-1 1,0 1 0,1 0-1,-1 0 1,0 0 0,0 0 0,1 0-1,-1 0 1,0 0 0,0 0 0,1 0-1,-1 0 1,0 0 0,1 0 0,-1 0-1,0 1 1,0-1 0,1 0 0,-1 0-1,0 0 1,0 0 0,1 0 0,-1 0-1,0 1 1,0-1 0,0 0-1,1 0 1,-1 0 0,0 1 0,0-1-1,0 0 1,0 0 0,1 1 0,-1-1-1,0 0 1,0 0 0,0 1 0,0-1-1,0 0 1,0 0 0,0 1 0,0-1-1,0 0 1,0 0 0,0 1 0,0-1-1,0 20 13,-17 64 2,11-58-16,0 2 0,2-1 0,-1 29 0,5-55 4,0 1 0,0-1 0,0 0 1,0 1-1,0-1 0,0 1 0,1-1 0,-1 0 1,0 1-1,1-1 0,-1 1 0,1-1 0,-1 0 1,1 0-1,0 1 0,-1-1 0,1 0 0,0 0 0,0 0 1,0 0-1,0 0 0,0 0 0,0 0 0,0 0 1,0 0-1,3 1 0,-2-2 6,1 1 0,-1-1 0,0 1 0,1-1 0,-1 0 0,1 0 0,-1 0 0,1 0 0,-1-1 0,1 1 0,-1-1 0,1 1 1,-1-1-1,0 0 0,3-1 0,6-4 22,-1 1 0,0-1 0,0-1-1,0 0 1,-1 0 0,0-1 0,-1 0 0,1-1 0,8-12 0,-2 1 27,0-2 0,-1 0 0,12-28 0,-24 47-52,2-4 12,-1 0-1,1 0 1,-2-1-1,1 1 1,-1-1 0,0 0-1,1-10 1,-3 18-18,0 0 0,0 0 1,0 0-1,0 0 0,0 0 1,0 0-1,0 0 0,0 0 0,0 0 1,0 0-1,0 0 0,0 0 1,-1 0-1,1 0 0,0 0 1,0 1-1,0-1 0,0 0 1,0 0-1,0 0 0,0 0 0,0 0 1,0 0-1,0 0 0,0 0 1,-1 0-1,1 0 0,0 0 1,0 0-1,0 0 0,0 0 0,0 0 1,0 0-1,0-1 0,0 1 1,0 0-1,0 0 0,-1 0 1,1 0-1,0 0 0,0 0 0,0 0 1,0 0-1,0 0 0,0 0 1,0 0-1,0 0 0,0 0 1,0 0-1,0 0 0,0-1 0,0 1 1,0 0-1,0 0 0,0 0 1,0 0-1,0 0 0,0 0 1,0 0-1,0 0 0,0 0 0,0 0 1,0-1-1,0 1 0,0 0 1,0 0-1,0 0 0,0 0 0,-6 7 5,-15 31 8,2 2 1,1 1-1,-18 66 0,34-102-9,1-1 0,0 0 0,1 1 0,-1-1-1,1 6 1,0-9-29,0-1-1,0 1 1,0-1-1,0 1 1,0 0-1,0-1 1,0 1 0,0-1-1,1 1 1,-1-1-1,0 1 1,0-1-1,0 1 1,1-1-1,-1 1 1,0-1-1,1 0 1,-1 1 0,0-1-1,1 1 1,-1-1-1,1 0 1,-1 1-1,1-1 1,-1 0-1,1 0 1,-1 1-1,1-1 1,-1 0-1,1 0 1,-1 0 0,1 1-1,-1-1 1,1 0-1,-1 0 1,1 0-1,-1 0 1,1 0-1,-1 0 1,1 0-1,-1 0 1,1-1-1,0 1 1,-1 0 0,1 0-1,-1 0 1,1 0-1,-1-1 1,1 1-1,-1 0 1,0 0-1,1-1 1,-1 1-1,1-1 1,0 0-1,1 0-97,0 0-1,0-1 1,-1 1-1,1-1 1,0 0-1,-1 1 1,1-1-1,-1 0 1,1 0-1,-1 0 1,0 0-1,0 0 1,0 0-1,0-1 1,0 1-1,0 0 1,0-3-1,2-12-548</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2.815"/>
    </inkml:context>
    <inkml:brush xml:id="br0">
      <inkml:brushProperty name="width" value="0.05" units="cm"/>
      <inkml:brushProperty name="height" value="0.05" units="cm"/>
    </inkml:brush>
  </inkml:definitions>
  <inkml:trace contextRef="#ctx0" brushRef="#br0">297 1 15387,'-6'0'261,"0"1"0,0 0 0,0 0 0,0 1 0,1-1 0,-1 2 0,0-1-1,1 0 1,-1 1 0,1 0 0,0 0 0,0 1 0,0-1 0,1 1 0,-6 6 0,-5 5 439,1 1 0,-23 33 0,-26 52 109,56-87-749,0 0 1,1 1-1,0-1 0,1 2 1,-4 20-1,8-31-45,1-1 0,-1 0 0,1 0 0,0 0 0,0 1 0,0-1 0,2 8 0,-2-10-12,1-1-1,-1 0 1,1 1 0,-1-1-1,1 0 1,0 0-1,0 1 1,0-1 0,0 0-1,-1 0 1,1 0-1,1 0 1,-1 0 0,0 0-1,0-1 1,0 1 0,0 0-1,1 0 1,-1-1-1,0 1 1,1-1 0,-1 1-1,0-1 1,1 0-1,-1 1 1,0-1 0,4 0-1,2 0 1,1 0 1,-1 0-1,1-1 0,0 0 0,-1-1 0,1 0 0,-1 0 0,8-3 0,60-30 17,-44 20-10,14-8-4,-29 14-15,0 0 0,1 2-1,18-7 1,-34 14 4,0-1 1,0 1-1,0-1 0,0 1 1,0 0-1,0 0 0,0-1 0,0 1 1,1 0-1,-1 0 0,0 0 1,0 0-1,0 0 0,0 0 1,0 0-1,0 1 0,0-1 1,1 0-1,-1 0 0,0 1 1,1 0-1,-1 1-1,-1-1 0,1 0 0,-1 1 0,0-1 0,0 1 0,0-1 0,0 1 0,0-1 0,0 1 0,0-1 0,0 1 0,-1-1 0,1 1 0,0-1 0,-1 1 0,1-1 0,-2 3 0,-107 294 187,44-123 549,57-153-594,-3 10 236,-25 48 1,32-71-268,-1-1 0,0 0 1,0-1-1,-1 1 0,0-1 1,0 0-1,-1 0 0,0-1 1,0 0-1,-13 9 0,18-14-87,0 0 1,1 0-1,-1 0 0,0-1 1,0 1-1,1 0 0,-1-1 1,0 1-1,0-1 0,0 0 1,0 1-1,0-1 0,0 0 0,0 0 1,0 0-1,1-1 0,-1 1 1,0 0-1,0-1 0,0 1 1,0-1-1,0 0 0,1 1 1,-1-1-1,0 0 0,1 0 0,-1 0 1,0 0-1,1 0 0,0-1 1,-1 1-1,1 0 0,-1-1 1,1 1-1,0-1 0,0 0 1,0 1-1,-1-3 0,-2-4 3,0 1 0,1-1 1,0-1-1,0 1 0,1 0 0,0 0 0,-1-10 0,1 5-25,1 0 0,1 0 0,0 0 0,0 0 0,1 0 0,1 0 0,0 1 0,1-1 1,0 1-1,1-1 0,10-19 0,-9 21-13,1 1 0,1 0 1,0 1-1,0 0 1,1 0-1,0 0 0,0 1 1,1 0-1,0 1 0,1 0 1,-1 0-1,1 1 1,12-6-1,155-58-444,-57 25 23,40-33-108,-131 62 445,-1-2 0,-1-2-1,33-28 1,-50 37 95,0 0 1,0 0-1,-1 0 0,-1-2 0,10-16 0,-15 24 38,0 0 0,-1 0 0,0-1-1,1 1 1,-2-1 0,1 1 0,-1-1 0,0 0-1,0 0 1,0 1 0,-1-1 0,0 0-1,0 0 1,0 0 0,-2-8 0,1 13-16,1-1 0,-1 1 0,1 0 0,-1 0 0,0-1 0,1 1 0,-1 0 0,0 0 0,0 0 1,0 0-1,0 0 0,0 0 0,0 0 0,0 0 0,0 0 0,0 1 0,-1-1 0,1 0 0,0 1 0,0-1 0,-1 1 1,1-1-1,0 1 0,-1 0 0,1-1 0,0 1 0,-1 0 0,1 0 0,-1 0 0,1 0 0,0 0 0,-1 0 1,1 0-1,-2 1 0,-4 1 52,0 0 0,0 0 0,0 0 0,-12 7 0,5-1 17,-1 1 0,2 0 0,0 1 0,0 0 0,0 1 0,1 0 0,-11 15 0,9-8 0,0 0 0,2 0 0,0 1 0,-16 35 0,25-47-93,0 0 0,1-1 0,0 1 0,0 0 0,1 0 0,-1 1 0,1 10 0,1-17-36,0 1 1,0 0 0,0 0 0,1 0-1,-1-1 1,0 1 0,1 0-1,-1 0 1,1-1 0,0 1 0,0 0-1,0-1 1,-1 1 0,1-1 0,1 1-1,-1-1 1,0 0 0,0 1-1,0-1 1,1 0 0,-1 0 0,1 0-1,-1 0 1,1 0 0,-1 0 0,1 0-1,0 0 1,-1-1 0,1 1-1,0-1 1,0 1 0,-1-1 0,1 1-1,2-1 1,7 0-59,-1 0-1,1 0 1,-1-1-1,1-1 1,-1 0-1,15-4 1,32-11-384</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3.280"/>
    </inkml:context>
    <inkml:brush xml:id="br0">
      <inkml:brushProperty name="width" value="0.05" units="cm"/>
      <inkml:brushProperty name="height" value="0.05" units="cm"/>
    </inkml:brush>
  </inkml:definitions>
  <inkml:trace contextRef="#ctx0" brushRef="#br0">239 0 18252,'-25'20'1017,"-3"0"-129,2 2 1,0 0-1,-45 52 0,70-73-870,1 0 0,-1-1-1,0 1 1,1 0 0,-1 0 0,1-1-1,0 1 1,-1 0 0,1 0 0,-1 0-1,1 0 1,0 0 0,0-1 0,0 1-1,0 0 1,-1 0 0,1 0 0,0 0-1,0 0 1,1 0 0,-1 0-1,0 0 1,0 0 0,0-1 0,1 1-1,-1 0 1,0 0 0,1 0 0,-1 0-1,1-1 1,-1 1 0,1 0 0,-1 0-1,1-1 1,-1 1 0,1 0 0,0-1-1,-1 1 1,1-1 0,0 1 0,0-1-1,-1 1 1,1-1 0,0 1-1,0-1 1,0 0 0,1 1 0,5 2-35,0-1-1,1 0 1,-1 0 0,11 1 0,-17-3 21,67 9-271,-42-7 130,-1 1 1,1 1-1,-1 1 1,37 14-1,-61-19 136,1 1 1,-1-1-1,0 1 0,1-1 0,-1 1 0,0 0 1,0 0-1,1-1 0,-1 1 0,0 0 1,0 0-1,0 0 0,0 0 0,0 1 0,0-1 1,-1 0-1,1 0 0,0 0 0,0 3 1,0-3 16,-1 1 0,0-1 0,0 0 0,0 0 0,-1 1 0,1-1 0,0 0 0,0 0 0,-1 1 0,1-1 0,0 0 1,-1 0-1,1 0 0,-1 0 0,0 0 0,1 0 0,-1 0 0,-1 1 0,-2 3 77,-1 0 0,0 0-1,0-1 1,0 0 0,-1 0 0,0 0 0,-6 2-1,-18 9 294,-1-1-1,-1-2 1,0-1-1,0-2 0,-66 10 1,94-18-442,-1-1-1,1 1 1,0-2 0,0 1-1,-1 0 1,1-1 0,0 1-1,0-1 1,-1-1 0,1 1 0,-4-2-1,7 2 20,1 1-1,-1 0 0,0-1 1,1 1-1,-1-1 0,1 1 1,-1-1-1,1 1 0,-1-1 1,1 1-1,-1-1 0,1 0 1,0 1-1,-1-1 0,1 0 1,0 1-1,-1-1 0,1 0 1,0 0-1,0 1 0,0-1 1,0 0-1,0 0 0,0-1 1,0 0-7,1 0 1,-1 0 0,1 0 0,0 0 0,0 1 0,0-1-1,0 0 1,0 0 0,0 0 0,0 1 0,1-1-1,-1 1 1,3-3 0,32-26-417,11-4-152</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3.715"/>
    </inkml:context>
    <inkml:brush xml:id="br0">
      <inkml:brushProperty name="width" value="0.05" units="cm"/>
      <inkml:brushProperty name="height" value="0.05" units="cm"/>
    </inkml:brush>
  </inkml:definitions>
  <inkml:trace contextRef="#ctx0" brushRef="#br0">189 0 17204,'-63'57'2497,"-11"12"-696,67-62-1517,1 0 0,1 1 0,-1-1 0,1 1 0,1 0 0,-1 0 0,1 0 0,-3 12 0,6-19-250,1 0 0,-1 0 0,1 1 0,0-1-1,0 0 1,0 0 0,0 0 0,0 0 0,0 1-1,0-1 1,0 0 0,0 0 0,0 0-1,0 0 1,1 0 0,-1 1 0,1-1 0,-1 0-1,1 0 1,-1 0 0,1 0 0,-1 0-1,2 1 1,0-1-6,-1 1 1,1-1-1,0 0 0,0 0 1,-1 0-1,1 0 0,0 0 0,0 0 1,0-1-1,0 1 0,0-1 0,3 1 1,6 0-5,0 0 1,0-1-1,21-2 1,6-4-94,-1-2 0,0-1 0,57-23 0,36-9-234,-130 41 305,0 0-1,1 0 1,-1-1 0,0 1-1,1 0 1,-1 0 0,0 0-1,0 0 1,1 0 0,-1 0-1,0 0 1,1 0 0,-1 0-1,0 0 1,1 0 0,-1 0-1,0 0 1,0 0 0,1 0-1,-1 0 1,0 0 0,1 1 0,-1-1-1,0 0 1,0 0 0,1 0-1,-1 0 1,0 1 0,0-1-1,0 0 1,1 0 0,-1 0-1,0 1 1,0-1 0,0 0-1,1 0 1,-1 1 0,0-1-1,0 0 1,0 0 0,0 1-1,0-1 1,0 0 0,0 1-1,0-1 1,0 0 0,0 1-1,0-1 1,0 0 0,0 0-1,0 1 1,0-1 0,0 0-1,0 1 1,0-1 0,0 0-1,0 0 1,0 1 0,0-1 0,-1 0-1,1 0 1,0 1 0,0-1-1,-13 26 180,7-14-68,5-11-100,1 0-1,-1 0 0,1 0 0,-1 0 1,1 0-1,-1 0 0,1 1 0,0-1 0,0 0 1,0 0-1,0 1 0,0-1 0,0 0 1,0 0-1,0 0 0,0 1 0,0-1 1,1 0-1,-1 0 0,0 0 0,1 0 0,-1 1 1,1-1-1,0 0 0,-1 0 0,1 0 1,0 0-1,-1 0 0,1 0 0,0 0 1,0-1-1,0 1 0,0 0 0,0 0 0,0-1 1,0 1-1,0-1 0,0 1 0,0-1 1,1 1-1,-1-1 0,0 1 0,0-1 1,0 0-1,1 0 0,-1 0 0,0 0 0,0 0 1,0 0-1,2 0 0,8 0 29,0-1-1,0 0 0,0-1 1,15-4-1,-24 5-41,35-10 28,56-25 1,-63 23-87,1 1 1,-1 1-1,37-7 1,-64 18 50,0-1-1,0 1 1,1 0 0,-1 0 0,0 0 0,0 0-1,0 0 1,7 2 0,-9-2 11,-1 1-1,1-1 1,0 0-1,0 1 1,-1-1-1,1 1 1,0-1-1,-1 1 1,1-1-1,0 1 1,-1 0-1,1-1 1,-1 1-1,1 0 1,-1-1 0,1 1-1,-1 0 1,0 0-1,1 0 1,-1-1-1,0 1 1,1 0-1,-1 0 1,0 0-1,0 0 1,0-1-1,0 1 1,0 0 0,0 0-1,0 0 1,0 0-1,0 0 1,-1-1-1,1 1 1,0 0-1,-1 1 1,0 1 19,0 0 1,0 0-1,1 0 1,-1 0-1,1 0 0,0 1 1,0-1-1,0 0 1,0 0-1,1 0 1,-1 0-1,1 0 0,1 4 1,-1-6-9,0 1 0,0-1 0,0 0 0,0 1 1,0-1-1,1 0 0,-1 0 0,0 0 0,1 0 0,-1 0 0,1 0 1,0 0-1,-1 0 0,1-1 0,0 1 0,-1-1 0,1 1 1,0-1-1,-1 0 0,1 1 0,0-1 0,0 0 0,0 0 1,-1 0-1,1-1 0,2 1 0,20-2 30,0-1 1,-1-1-1,0-1 1,34-12-1,86-42-71,-116 46 5,-21 11 10,-1-1 0,1 1 0,0 0 0,-1 0 0,1 0 0,0 1-1,0 0 1,0 0 0,12 0 0,-17 1 12,-1 0 0,1 1 0,-1-1 0,1 0-1,-1 1 1,0-1 0,1 0 0,-1 1 0,0-1 0,1 0 0,-1 1 0,0-1 0,1 1-1,-1-1 1,0 1 0,0-1 0,1 1 0,-1-1 0,0 1 0,0-1 0,0 1 0,0-1-1,0 1 1,0-1 0,0 1 0,0-1 0,0 1 0,0-1 0,0 1 0,0-1 0,0 1 0,0-1-1,0 1 1,-6 20 3,6-19-6,-7 25-421,7-27 374,-1 1 0,1 0 0,0-1 0,0 1 1,-1 0-1,1 0 0,0-1 0,0 1 0,0 0 0,0-1 1,0 1-1,0 0 0,0 0 0,0-1 0,0 1 1,0 0-1,1 0 0,-1-1 0,0 1 0,0 0 1,1-1-1,-1 1 0,0 0 0,1-1 0,-1 1 1,1 0-1,-1-1 0,1 1 0,-1-1 0,2 1 1,-2-1 34,1 0 0,-1 0 1,1 0-1,0 0 1,-1 0-1,1 0 0,-1-1 1,1 1-1,-1 0 1,1 0-1,-1-1 0,1 1 1,-1 0-1,1-1 0,-1 1 1,1-1-1,-1 1 1,0 0-1,1-1 0,-1 1 1,1-2-1,18-28-457</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4.122"/>
    </inkml:context>
    <inkml:brush xml:id="br0">
      <inkml:brushProperty name="width" value="0.05" units="cm"/>
      <inkml:brushProperty name="height" value="0.05" units="cm"/>
    </inkml:brush>
  </inkml:definitions>
  <inkml:trace contextRef="#ctx0" brushRef="#br0">164 10 13611,'-35'-10'4086,"31"16"-414,2 10-2643,2-14-549,-7 42 1604,-17 62 0,3-14-1315,-24 246-2128,44-334 956,-1 16-833,1-20 1207,1 1 0,0-1 0,0 0 1,0 1-1,0-1 0,0 0 0,0 1 0,0-1 0,-1 0 0,1 0 0,0 1 1,0-1-1,0 0 0,-1 1 0,1-1 0,0 0 0,0 0 0,-1 0 1,1 1-1,0-1 0,-1 0 0,1 0 0,0 0 0,0 0 0,-1 1 0,1-1 1,0 0-1,-1 0 0,1 0 0,0 0 0,-1 0 0,1 0 0,0 0 1,-1 0-1,1 0 0,0 0 0,-1 0 0,1 0 0,0 0 0,-1-1 0,1 1 1,-1 0-1,-10-6-902</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4.563"/>
    </inkml:context>
    <inkml:brush xml:id="br0">
      <inkml:brushProperty name="width" value="0.05" units="cm"/>
      <inkml:brushProperty name="height" value="0.05" units="cm"/>
    </inkml:brush>
  </inkml:definitions>
  <inkml:trace contextRef="#ctx0" brushRef="#br0">1 48 18324,'0'-22'1784,"14"12"-872,9 3-351,22 8 887,6 1-192,21 5-704,4-3-512,6-5 240,-4-6-24,-7-8-368</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5.232"/>
    </inkml:context>
    <inkml:brush xml:id="br0">
      <inkml:brushProperty name="width" value="0.05" units="cm"/>
      <inkml:brushProperty name="height" value="0.05" units="cm"/>
    </inkml:brush>
  </inkml:definitions>
  <inkml:trace contextRef="#ctx0" brushRef="#br0">253 78 12035,'5'-13'697,"10"-25"714,-14 35-1284,0 1 0,0 0 0,0 0 1,1 0-1,-1 0 0,1 0 0,-1 0 0,1 0 0,-1 1 0,1-1 0,0 0 0,2-1 0,-3 3-62,-1 0 0,0 1-1,0-1 1,1 0 0,-1 0 0,0 0-1,0 0 1,1 1 0,-1-1-1,0 0 1,0 0 0,0 0-1,0 1 1,1-1 0,-1 0-1,0 0 1,0 1 0,0-1 0,0 0-1,0 0 1,1 1 0,-1-1-1,0 0 1,0 1 0,0-1-1,0 0 1,0 0 0,0 1 0,0-1-1,0 0 1,0 1 0,0-1-1,0 0 1,-1 0 0,1 1-1,0-1 1,0 0 0,0 1-1,-3 18 970,-9 18-25,-2 0 1,-35 67-1,16-38-488,-129 255 1155,158-314-1647,1 0-1,0 0 1,0 0-1,0 0 1,1 1-1,0-1 1,0 1-1,1 0 1,0-1-1,0 13 1,1-19-31,0 0 1,0-1-1,1 1 1,-1 0-1,0-1 1,0 1-1,0 0 1,1-1-1,-1 1 1,0-1-1,1 1 1,-1 0-1,0-1 1,1 1-1,-1-1 1,1 1-1,-1-1 1,1 0-1,-1 1 0,1-1 1,-1 1-1,1-1 1,-1 0-1,1 1 1,-1-1-1,1 0 1,0 0-1,-1 1 1,1-1-1,0 0 1,-1 0-1,1 0 1,0 0-1,-1 0 1,1 0-1,0 0 1,2 0-17,-1-1 1,1 0-1,-1 0 1,1 0-1,-1 0 1,0 0-1,0 0 1,1 0-1,2-3 1,24-20-270,-2-2 1,48-57-1,-39 42 92,33-37-428,108-162 0,-128 161 507,-60 91 223,0-1-1,-12 17 0,-7 20 112,1 0 1,3 2-1,2 0 0,2 2 0,2 1 0,3 0 0,2 1 1,3 1-1,-10 95 0,24-94 41,-3-76-211,0 0 0,-1-1 1,-8-34-1,2 9-15,-2-19 6,-2-4 57,-2-78 0,14 145-92,0 1 0,-1-1 0,1 1-1,0-1 1,0 1 0,0-1 0,1 1 0,-1-1-1,0 1 1,0-1 0,1 1 0,-1-1 0,1 1-1,0-1 1,-1 1 0,1 0 0,0-1 0,0 1 0,0 0-1,-1 0 1,1-1 0,1 1 0,-1 0 0,0 0-1,0 0 1,0 0 0,0 1 0,1-1 0,2-1-1,1 1 13,0 0 0,-1 1-1,1-1 1,0 1 0,0 0-1,0 1 1,9 1 0,-3-1-6,283 14-185,-228-13 61,-58-2 105,9 0-42,0 0 1,-1 2 0,1 0 0,19 6-1,-32-7 38,0 0 0,0 0-1,-1 1 1,1 0 0,-1 0-1,1 0 1,-1 0 0,0 0-1,0 1 1,4 3 0,-5-4 7,-1 0 1,1 0 0,-1 0 0,0 0 0,0 0 0,0 1 0,0-1 0,0 0-1,0 1 1,-1-1 0,1 1 0,-1-1 0,1 1 0,-1-1 0,0 1 0,0-1-1,-1 5 1,-2 10 81,-2-1 0,0 0 0,-1 0-1,-1 0 1,0-1 0,-14 23-1,0-1 185,16-27-143,0 1 152,0-1-1,-1 0 1,-12 17 0,101-112 193,-54 53-456,1 1 0,1 2 0,63-46 0,-92 74-7,31-16-52,-32 17 51,-1 0-1,1-1 1,0 1 0,-1 0-1,1 0 1,0 0 0,0 0-1,-1-1 1,1 1 0,0 0-1,0 0 1,0 0 0,-1 1-1,1-1 1,0 0 0,0 0-1,-1 0 1,1 1 0,0-1 0,-1 0-1,1 0 1,0 1 0,-1-1-1,1 1 1,0-1 0,-1 1-1,1-1 1,-1 1 0,1-1-1,-1 1 1,1-1 0,-1 1-1,1 0 1,-1-1 0,0 1-1,1 0 1,-1-1 0,0 1-1,1 0 1,-1-1 0,0 1-1,0 1 1,1 5-6,-1 0 0,1 0-1,-2 0 1,1 0 0,-1 0-1,0 0 1,-1 0 0,-2 8 0,-23 59-47,18-53 15,0 0-94,4-9-212,0 1 0,1 0 0,0-1 0,-4 26-1,9-26-762,6-17 524,9-22-49,5-14-162</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5.669"/>
    </inkml:context>
    <inkml:brush xml:id="br0">
      <inkml:brushProperty name="width" value="0.05" units="cm"/>
      <inkml:brushProperty name="height" value="0.05" units="cm"/>
    </inkml:brush>
  </inkml:definitions>
  <inkml:trace contextRef="#ctx0" brushRef="#br0">116 1 18716,'-1'6'344,"0"0"0,-1 0 0,0 0 1,0 0-1,0-1 0,-1 1 0,0-1 0,-5 8 0,-5 10 272,-5 13 706,8-20-903,1 1 0,1 0 1,1 0-1,0 1 1,1 0-1,1 0 0,-3 19 1,8-33-388,0-1 0,0 1 0,0 0 0,0-1 1,1 1-1,-1-1 0,2 5 0,-2-7-30,1 0 0,-1 0 1,0 0-1,1 0 0,-1 0 0,1 0 1,-1-1-1,1 1 0,0 0 1,-1 0-1,1 0 0,0-1 0,0 1 1,-1 0-1,1-1 0,0 1 0,0-1 1,0 1-1,0-1 0,0 1 0,0-1 1,0 0-1,0 1 0,0-1 0,0 0 1,0 0-1,0 1 0,0-1 0,0 0 1,0 0-1,1-1 0,5 1-32,0-1-1,0-1 1,0 1-1,0-1 0,-1-1 1,1 1-1,-1-1 1,1 0-1,9-7 1,0-1-160,-1-2-1,15-14 1,-16 14-201,0 1 1,24-17-1,-38 29 371,0 0 0,1-1 1,-1 1-1,0-1 0,1 1 0,-1 0 1,0 0-1,1-1 0,-1 1 0,0 0 1,1 0-1,-1-1 0,1 1 1,-1 0-1,1 0 0,-1 0 0,0 0 1,1-1-1,-1 1 0,1 0 0,-1 0 1,1 0-1,-1 0 0,1 0 1,-1 0-1,1 0 0,-1 1 0,0-1 1,1 0-1,-1 0 0,1 0 0,-1 0 1,1 1-1,-1-1 0,0 0 1,1 0-1,0 1 0,-1 0 1,0 1 0,0-1 0,0 0 0,0 1 0,0-1 0,0 0 0,-1 1 0,1-1-1,0 0 1,-1 1 0,1-1 0,-1 2 0,-21 40 95,-67 136 1261,89-179-1365,0 1 1,-1-1-1,1 0 1,0 1 0,0-1-1,-1 1 1,1-1 0,0 0-1,0 1 1,0-1 0,0 1-1,0-1 1,0 1 0,0-1-1,0 1 1,0-1 0,0 0-1,0 1 1,0-1 0,0 1-1,0-1 1,0 1 0,0-1-1,0 0 1,1 1 0,8-3-990,12-14 221,0-11 295,1-11-183</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6.187"/>
    </inkml:context>
    <inkml:brush xml:id="br0">
      <inkml:brushProperty name="width" value="0.05" units="cm"/>
      <inkml:brushProperty name="height" value="0.05" units="cm"/>
    </inkml:brush>
  </inkml:definitions>
  <inkml:trace contextRef="#ctx0" brushRef="#br0">18 134 16251,'-11'-3'2257,"4"-1"-1273,7-6-272,7-2 1193,11-3-417,2-7-216,10 1-480,4-1-159,6 8-249,5 4-136,1 10-576,0 0-520,5 13 719,1 1-119,-2-14-88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6.972"/>
    </inkml:context>
    <inkml:brush xml:id="br0">
      <inkml:brushProperty name="width" value="0.05" units="cm"/>
      <inkml:brushProperty name="height" value="0.05" units="cm"/>
    </inkml:brush>
  </inkml:definitions>
  <inkml:trace contextRef="#ctx0" brushRef="#br0">173 47 16892,'0'-2'125,"0"1"0,0 0 1,0 0-1,-1 0 1,1 0-1,0-1 0,-1 1 1,1 0-1,-1 0 1,1 0-1,-1 0 0,1 0 1,-1 0-1,0 0 1,1 0-1,-1 0 0,0 1 1,0-1-1,0 0 1,1 0-1,-1 1 0,0-1 1,0 0-1,0 1 1,0-1-1,-1 1 0,1-1 1,0 1-1,0 0 1,0-1-1,0 1 0,0 0 1,0 0-1,-1 0 1,1 0-1,0 0 0,0 0 1,0 0-1,-2 0 1,-1 1 101,1 0 1,-1 0-1,1 0 1,-1 0-1,1 0 1,0 1 0,-1 0-1,1-1 1,0 1-1,0 0 1,-5 5 0,-2 5-134,0 1 1,0 0-1,2 0 1,-1 1 0,2 0-1,0 0 1,0 1-1,2 0 1,0 0 0,0 0-1,2 1 1,0-1 0,0 1-1,2 0 1,0 0-1,1 18 1,0-30-94,1-1 0,-1 1 0,1-1 0,0 1-1,0-1 1,0 1 0,0-1 0,1 0 0,-1 1 0,1-1 0,0 0 0,0 0 0,3 3 0,-3-5 2,-1 1 1,1-1-1,0 1 1,0-1-1,0 0 1,0 0-1,0 0 1,0 0-1,0 0 1,0 0-1,1-1 1,-1 1-1,0-1 1,0 1-1,1-1 1,-1 0-1,0 0 1,1 0-1,-1 0 1,0 0-1,1-1 1,2 0-1,8-3 37,1 0 0,-1-1 1,0-1-1,0 0 0,-1-1 0,0 0 0,0-1 0,0 0 0,14-15 0,4-4 124,-1-3-1,25-33 0,-46 52-113,48-62 257,-49 63-240,-1-1 0,0 0 0,0 1 0,-1-2 0,5-14 0,-10 26-64,0 0 0,0 0 0,0-1 0,0 1 0,0 0 0,1 0 0,-1-1 1,0 1-1,0 0 0,0-1 0,0 1 0,0 0 0,0 0 0,0-1 0,0 1 0,0 0 0,0-1 0,0 1 0,0 0 0,0 0 0,0-1 0,0 1 0,-1 0 1,1 0-1,0-1 0,0 1 0,0 0 0,0 0 0,0-1 0,-1 1 0,1 0 0,-8 4 46,-10 19 8,8-4-80,1 1 1,-12 39-1,18-49-165,0 1 0,1 0 0,0-1 0,1 1 0,0 0 0,1 0 0,1 19 0,-1-27 74,1-1 1,-1 0 0,1 1 0,0-1 0,0 0 0,0 1-1,0-1 1,0 0 0,0 0 0,1 0 0,-1 0-1,1 0 1,-1 0 0,4 3 0,-4-5 88,0 1 0,1 0 0,-1 0 0,1 0-1,-1-1 1,1 1 0,-1-1 0,1 1 0,-1-1 0,1 0 0,-1 1 0,1-1 0,-1 0 0,1 0 0,0 0 0,-1 0 0,1-1 0,-1 1 0,1 0 0,-1-1-1,1 1 1,-1-1 0,1 1 0,2-2 0,3-2-91,0-1 0,0 0 0,-1 0 0,0-1-1,0 0 1,0 0 0,0 0 0,6-11 0,21-32-547</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7.673"/>
    </inkml:context>
    <inkml:brush xml:id="br0">
      <inkml:brushProperty name="width" value="0.05" units="cm"/>
      <inkml:brushProperty name="height" value="0.05" units="cm"/>
    </inkml:brush>
  </inkml:definitions>
  <inkml:trace contextRef="#ctx0" brushRef="#br0">176 0 14875,'-13'14'674,"1"0"1,0 1-1,2 1 0,-11 18 0,-29 66 1459,37-71-1212,1 0 0,-11 43 1,20-62-727,1 1 0,0 0 0,1 0 0,0 0 0,1 0 0,0 0 0,1 0 0,0 0 0,0 0 0,5 15 0,-5-22-131,1 1 0,0-1 0,0 0 0,0 0 0,0 0 0,0 0 0,1 0 0,0 0 0,0-1 0,0 1 0,0-1 0,1 0 0,-1 0 0,1 0 0,6 4 0,-5-4-24,1-1 1,0 1-1,-1-1 1,1-1-1,0 1 0,0-1 1,0 0-1,0 0 1,0-1-1,0 0 1,0 0-1,6-1 1,19-4 19,0-1 1,-1-2 0,0-1-1,-1-1 1,0-2 0,0 0-1,35-23 1,-44 22-33,24-19 0,8-5-44,-52 36 15,0 1 0,1 0-1,-1-1 1,0 1-1,1 0 1,-1-1 0,0 1-1,1 0 1,-1 0 0,1 0-1,-1-1 1,0 1 0,1 0-1,-1 0 1,1 0 0,-1 0-1,1 0 1,-1 0 0,1 0-1,-1 0 1,0 0 0,1 0-1,-1 0 1,1 0 0,-1 0-1,1 0 1,-1 0 0,1 0-1,-1 1 1,0-1 0,1 0-1,-1 14-54,-12 19-25,10-28 70,-16 39-55,17-43 65,1 1 1,-1 0-1,1 0 1,0 0 0,-1-1-1,1 1 1,0 0-1,0 0 1,0 0-1,1 0 1,-1 0 0,0-1-1,1 1 1,-1 0-1,1 0 1,-1-1 0,1 1-1,0 0 1,0-1-1,0 1 1,2 2-1,-2-3 3,0 0-1,1-1 1,-1 1-1,0-1 1,0 1-1,1-1 0,-1 1 1,0-1-1,1 0 1,-1 0-1,0 0 1,1 0-1,-1 0 1,0 0-1,1 0 0,-1 0 1,1 0-1,-1-1 1,0 1-1,1 0 1,1-2-1,31-13 23,-32 14-22,29-15-11,-2-2 0,55-42 0,-79 56-1,0 0 0,1 0-1,-1 0 1,8-3 0,-12 6 8,-1 1 0,1-1 0,-1 1 0,1 0 0,0-1 0,-1 1 1,1 0-1,0 0 0,0-1 0,-1 1 0,1 0 0,0 0 0,0 0 0,-1 0 0,1 0 0,0 0 1,-1 0-1,1 0 0,0 0 0,0 0 0,-1 1 0,1-1 0,0 0 0,0 0 0,-1 1 1,1-1-1,0 0 0,-1 1 0,1-1 0,-1 1 0,1-1 0,-1 1 0,1-1 0,-1 1 0,1-1 1,-1 1-1,1 0 0,-1-1 0,1 1 0,-1 0 0,0-1 0,1 1 0,-1 0 0,0-1 0,0 1 1,0 0-1,1-1 0,-1 1 0,0 0 0,0 1 0,0 5 2,0 0 0,0 1 0,0-1-1,-3 13 1,1-15 6,1 0 0,0 1 0,1-1 1,-1 1-1,1-1 0,0 0 0,1 1 0,-1-1 0,1 0 0,0 1 0,3 8 0,-3-12-4,0-1 1,0 0-1,0 0 0,0 1 0,0-1 0,0 0 1,0 0-1,0 0 0,0 0 0,1 0 0,-1 0 1,0-1-1,1 1 0,-1 0 0,1-1 0,-1 1 1,1-1-1,-1 1 0,1-1 0,-1 0 0,1 1 1,-1-1-1,1 0 0,-1 0 0,1 0 0,-1 0 1,1-1-1,-1 1 0,1 0 0,1-1 0,8-2 4,-1 0 0,0 0 0,14-7 0,-10 4-2,19-7-49,0-1-1,-1-2 1,58-39 0,-79 47 23,-4 2-8,0 1 1,1 0 0,-1 0-1,1 1 1,12-5 0,-19 9 20,1-1 0,-1 1 0,1 0 0,0-1 0,-1 1 0,1 0 0,-1 0 0,1 0 0,0 0 0,-1 0 1,1 0-1,0 1 0,-1-1 0,1 1 0,-1-1 0,1 1 0,-1-1 0,1 1 0,-1 0 0,1 0 1,-1-1-1,0 1 0,1 0 0,-1 0 0,0 1 0,0-1 0,0 0 0,0 0 0,0 0 0,0 1 1,0-1-1,0 1 0,0-1 0,-1 1 0,2 1 0,0 1 8,0 1-1,1-1 1,-1 1 0,1-1 0,0 0-1,0 0 1,1-1 0,-1 1-1,5 3 1,-6-6 5,0 0-1,0 1 1,0-1-1,0 0 1,0 0-1,1-1 1,-1 1 0,0 0-1,0-1 1,1 1-1,-1-1 1,0 1-1,1-1 1,-1 0-1,0 0 1,1 0 0,-1-1-1,0 1 1,1-1-1,-1 1 1,4-2-1,9-4 18,-1-1-1,0-1 0,-1 0 0,0 0 1,0-1-1,0-1 0,-1 0 0,-1-1 0,0 0 1,0-1-1,-1 0 0,-1-1 0,0 0 1,-1 0-1,0-1 0,8-20 0,-15 31-14,0 0 0,0 0 0,0 0-1,0 0 1,-1 0 0,1 0 0,-1 0-1,0 0 1,0 0 0,0 0-1,-1 0 1,1 0 0,-1 0 0,1 0-1,-2-4 1,1 6-3,1 0 0,-1 0 0,1 1 0,-1-1 0,1 0 0,-1 0 0,1 1 0,-1-1 0,0 1 0,0-1 0,1 0 0,-1 1 0,0-1 0,0 1 0,1 0 0,-1-1 0,0 1 0,0 0 0,0-1 0,-1 1 0,0 0 2,0 0-1,0 0 1,0 0 0,0 0-1,0 0 1,0 1 0,0-1-1,0 1 1,0 0 0,1-1-1,-1 1 1,0 0 0,-2 2-1,-3 1 24,1 1-1,-1 1 1,1-1 0,0 1-1,0 0 1,1 0-1,0 1 1,0 0-1,1-1 1,-1 2-1,2-1 1,-1 0-1,1 1 1,0 0-1,0 0 1,1 0-1,-1 8 1,1-10-38,1 0 1,0 0-1,1 0 1,0 0-1,0 0 1,0 0-1,0-1 1,1 1-1,0 0 1,0 0-1,1 0 1,0-1-1,0 1 1,0-1-1,0 1 1,1-1-1,0 0 0,0 0 1,1 0-1,-1 0 1,1-1-1,0 1 1,0-1-1,7 5 1,-6-5-59,1-1 1,-1 1-1,1-1 1,0-1-1,0 1 1,0-1-1,0 0 0,0-1 1,0 1-1,1-1 1,-1 0-1,1-1 1,-1 1-1,0-2 1,1 1-1,6-1 1,31-10-257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1.658"/>
    </inkml:context>
    <inkml:brush xml:id="br0">
      <inkml:brushProperty name="width" value="0.05" units="cm"/>
      <inkml:brushProperty name="height" value="0.05" units="cm"/>
    </inkml:brush>
  </inkml:definitions>
  <inkml:trace contextRef="#ctx0" brushRef="#br0">1 15 16732,'5'-10'2152,"-5"7"-1216,0 2-424,-4 4 1753,4 5-921,0 8-656,0 0-200,3 5-440,4 2-256,3 2-480,4-1-392,11 0-472,1-4 1168,8-5-313,7-5-295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9.372"/>
    </inkml:context>
    <inkml:brush xml:id="br0">
      <inkml:brushProperty name="width" value="0.05" units="cm"/>
      <inkml:brushProperty name="height" value="0.05" units="cm"/>
    </inkml:brush>
  </inkml:definitions>
  <inkml:trace contextRef="#ctx0" brushRef="#br0">59 3 15963,'0'0'59,"0"0"-1,0-1 1,0 1-1,0 0 1,0 0-1,-1 0 1,1 0 0,0 0-1,0-1 1,0 1-1,0 0 1,-1 0-1,1 0 1,0 0-1,0 0 1,0 0-1,-1 0 1,1 0-1,0 0 1,0 0-1,-1 0 1,1 0-1,0 0 1,0 0-1,0 0 1,-1 0-1,1 0 1,0 0-1,0 0 1,0 0-1,-1 0 1,1 0-1,0 0 1,0 1-1,0-1 1,0 0-1,-1 0 1,-5 11 1030,-3 20 119,8-25-550,-9 34 339,1 1 0,2 0 1,2 0-1,0 69 0,5-107-977,1 1 0,-1 0 0,1-1 0,-1 1 1,1-1-1,0 1 0,1-1 0,-1 1 0,0-1 0,1 0 0,0 1 0,0-1 0,0 0 0,0 0 0,0 0 0,4 2 0,-4-3-15,0-1 0,0 1 0,0-1 0,1 0 0,-1 0 0,0 0 0,1 0 0,-1-1 0,1 1 0,-1-1 0,1 1 0,-1-1 1,1 0-1,-1 0 0,1 0 0,-1 0 0,1 0 0,-1-1 0,1 1 0,-1-1 0,1 1 0,-1-1 0,4-2 0,11-4 15,-1-1 1,-1-1 0,1 0 0,-2-1-1,1 0 1,-1-2 0,19-18-1,-15 10 53,-1-1 0,-1 0 0,0-1-1,16-32 1,-29 50-56,0-1 14,0 0 0,-1-1 1,1 1-1,-1-1 0,0 1 1,0-1-1,-1 0 0,2-8 1,-3 13-27,0 1-1,0 0 1,0 0-1,0-1 1,0 1 0,0 0-1,0 0 1,0-1 0,0 1-1,0 0 1,0 0 0,0-1-1,0 1 1,0 0 0,0 0-1,-1-1 1,1 1 0,0 0-1,0 0 1,0-1 0,0 1-1,0 0 1,-1 0 0,1 0-1,0 0 1,0-1 0,0 1-1,-1 0 1,1 0 0,0 0-1,0 0 1,0 0 0,-1-1-1,1 1 1,0 0-1,0 0 1,-1 0 0,1 0-1,-1 0 1,-12 4 92,-12 16 11,14-2-87,-1 1 1,2 1-1,1 0 1,0 0-1,2 1 1,-7 27-1,13-45-18,0 0 0,1 1-1,-1-1 1,1 1-1,0-1 1,0 1 0,0-1-1,1 1 1,-1-1-1,1 0 1,0 1 0,0-1-1,0 0 1,0 0-1,1 1 1,1 3 0,-1-5 4,0 0 1,0 0 0,0-1-1,-1 1 1,2 0 0,-1-1-1,0 1 1,0-1 0,0 0 0,1 0-1,-1 1 1,0-1 0,1-1-1,-1 1 1,1 0 0,0-1-1,-1 1 1,1-1 0,-1 0-1,1 0 1,4 0 0,3-1 21,0-1 0,-1 0 1,1-1-1,-1 1 0,0-2 1,0 1-1,0-1 0,12-8 1,1-1 81,40-32 0,-43 28-58,-1 0 0,-1 0-1,-1-2 1,0 0 0,15-25 0,-29 43 11,-3 9-32,-6 20-18,0-3 4,6-16-18,-1-1 1,1 0 0,0 1 0,2 16 0,-1-23 2,0 0 0,0 0-1,0 0 1,1 0 0,-1 0 0,1 0-1,0 0 1,-1-1 0,1 1 0,0 0-1,0 0 1,0 0 0,0-1 0,0 1-1,1-1 1,-1 1 0,1-1 0,-1 1-1,1-1 1,-1 0 0,1 1-1,-1-1 1,1 0 0,0 0 0,0 0-1,2 0 1,5 1 8,0 0-1,-1-1 1,1 0-1,0-1 1,0 0-1,-1 0 1,1-1-1,0 0 1,0-1 0,-1 0-1,1 0 1,-1-1-1,14-6 1,8-5 39,0-2 1,31-21 0,-61 37-51,81-57 64,-86 73-79,0 0-1,0 1 0,-2 20 1,7-36 1,-1 0 0,1 0 0,0 1 1,0-1-1,0 0 0,0 0 0,0 0 1,0 0-1,0 1 0,1-1 0,-1 0 0,0 0 1,1 0-1,-1 0 0,0 0 0,1 1 1,0-1-1,-1 0 0,1 0 0,0 0 1,-1-1-1,1 1 0,0 0 0,0 0 1,0 0-1,0 0 0,0-1 0,0 1 0,0 0 1,0-1-1,0 1 0,0-1 0,0 1 1,0-1-1,0 0 0,0 1 0,1-1 1,-1 0-1,0 0 0,0 0 0,0 0 1,1 0-1,-1 0 0,0 0 0,2-1 0,2 1-175,1-2-1,-1 1 1,1-1-1,-1 1 1,1-1-1,-1-1 1,0 1-1,6-5 0,6-6-265,0-1 0,-1 0-1,-1-1 1,-1 0-1,23-31 1,4-8-400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9.809"/>
    </inkml:context>
    <inkml:brush xml:id="br0">
      <inkml:brushProperty name="width" value="0.05" units="cm"/>
      <inkml:brushProperty name="height" value="0.05" units="cm"/>
    </inkml:brush>
  </inkml:definitions>
  <inkml:trace contextRef="#ctx0" brushRef="#br0">194 1 19132,'-14'17'723,"0"2"0,2-1 0,0 2 1,1 0-1,1 0 0,1 1 0,1 0 0,1 0 0,1 1 0,-5 32 1,5-11-497,3 1 1,1 0 0,2-1 0,9 63 0,-6-72-391,-3-24-134,-4-26-270,-5-33 211,-2 1-1,-34-88 1,43 130 372,0 3 37,0-1-1,1 0 1,0 0 0,0 1 0,-2-8 0,3 10-36,0 0 1,0 0-1,0 0 1,1 1-1,-1-1 0,0 0 1,0 0-1,0 0 1,0 1-1,1-1 1,-1 0-1,0 0 1,1 1-1,-1-1 1,1 0-1,-1 1 0,1-1 1,-1 0-1,1 1 1,-1-1-1,1 1 1,0-1-1,-1 1 1,1-1-1,0 1 1,-1-1-1,1 1 1,0 0-1,0-1 0,-1 1 1,1 0-1,0 0 1,0 0-1,1-1 1,19-2 209,1 0 1,0 2-1,29 1 1,20-1-197,-66 1-58,5-1-152,-1 1 0,1-1 0,-1 0-1,0-1 1,0 0 0,1-1 0,-1 0 0,0 0-1,11-7 1,-19 10 155,0-1 0,0 1-1,0-1 1,0 0-1,0 0 1,0 1 0,0-1-1,-1 0 1,1 0 0,0 0-1,-1 0 1,1 0 0,0 0-1,-1 0 1,1 0 0,-1 0-1,1 0 1,-1 0-1,0 0 1,1 0 0,-1 0-1,0 0 1,0 0 0,0-1-1,0 1 1,0 0 0,0 0-1,0 0 1,0 0-1,0 0 1,-1-1 0,1 1-1,-1-1 1,-9-16-555</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0.193"/>
    </inkml:context>
    <inkml:brush xml:id="br0">
      <inkml:brushProperty name="width" value="0.05" units="cm"/>
      <inkml:brushProperty name="height" value="0.05" units="cm"/>
    </inkml:brush>
  </inkml:definitions>
  <inkml:trace contextRef="#ctx0" brushRef="#br0">38 2 16572,'-28'-2'1648,"20"5"-904,6 0-312,17 0 872,6 1-319,14 0-961,3 1-480,13 3 520,0 1-112,4-2-289</inkml:trace>
  <inkml:trace contextRef="#ctx0" brushRef="#br0" timeOffset="1">653 109 20556,'-8'3'400,"-11"5"104,0 0 0,0 2 1,1 0-1,0 1 1,1 0-1,-17 15 1,33-25-528,0 0 0,0 0 0,0 0 0,0 0 0,0 0 0,0 1 1,0-1-1,1 0 0,-1 1 0,0-1 0,1 0 0,-1 1 0,1-1 1,-1 1-1,1-1 0,0 1 0,-1 1 0,1-2-30,1 0 0,-1 0-1,0 0 1,1 1 0,-1-1-1,1 0 1,-1 0 0,1 0-1,0 0 1,-1 0 0,1 0-1,0 0 1,0 0 0,-1 0-1,1-1 1,0 1 0,0 0 0,0 0-1,0-1 1,0 1 0,0 0-1,2 0 1,49 24-1439,-29-15 905,36 23-1,-53-29 603,0 0 0,0 0-1,-1 1 1,0 0-1,0 0 1,0 0 0,0 1-1,-1 0 1,0 0-1,5 9 1,-8-12 38,1-1 0,-1 1 0,0 0 1,-1-1-1,1 1 0,0 0 0,-1 0 0,1 0 0,-1-1 0,0 1 0,0 0 1,0 0-1,-1 0 0,1 0 0,-1 0 0,1-1 0,-1 1 0,0 0 0,0-1 0,0 1 1,0 0-1,-1-1 0,1 1 0,-1-1 0,1 0 0,-1 1 0,0-1 0,0 0 1,0 0-1,0 0 0,0 0 0,-3 1 0,-8 6 365,-1-1 0,1 0 1,-2-1-1,-24 9 0,22-9-34,6-2-134,0-2 1,1 1 0,-1-1 0,-20 2 0,28-5-270,-1 1 0,0-1 0,1 0-1,-1 0 1,1 0 0,-1-1 0,1 1 0,-1-1 0,1 0 0,-1 0 0,1 0-1,-1 0 1,1-1 0,0 1 0,0-1 0,0 0 0,0 0 0,-5-4-1,7 5-18,0-1-1,0 1 1,1 0-1,-1-1 0,0 1 1,1-1-1,-1 1 1,1-1-1,0 1 0,-1-1 1,1 1-1,0-1 0,0 1 1,0-1-1,0 0 1,0 1-1,0-1 0,1 1 1,-1-1-1,0 1 1,1-1-1,-1 1 0,1-1 1,0 1-1,-1-1 1,1 1-1,1-2 0,2-5-75,1 1 0,1-1 0,8-10 0,31-25-485</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0.658"/>
    </inkml:context>
    <inkml:brush xml:id="br0">
      <inkml:brushProperty name="width" value="0.05" units="cm"/>
      <inkml:brushProperty name="height" value="0.05" units="cm"/>
    </inkml:brush>
  </inkml:definitions>
  <inkml:trace contextRef="#ctx0" brushRef="#br0">201 296 16444,'-66'62'3812,"40"-40"-2163,-30 35 0,50-50-1382,0 0 0,1 1 0,0-1 0,0 1 0,0 0-1,1 1 1,1-1 0,-1 1 0,-3 15 0,7-22-233,-1 0 1,0 0-1,1 0 1,0 1-1,0-1 1,-1 0-1,1 0 1,0 1-1,1-1 1,-1 0-1,0 0 1,1 0-1,-1 1 1,1-1-1,0 0 1,0 0-1,0 0 1,0 0-1,0 0 1,0 0 0,0 0-1,1 0 1,-1-1-1,1 1 1,-1 0-1,1-1 1,-1 1-1,1-1 1,0 0-1,0 0 1,0 1-1,0-1 1,0 0-1,0-1 1,0 1-1,0 0 1,0 0-1,3-1 1,1 1-21,1-1 0,-1 0 0,0 0 0,0-1 0,1 1 0,-1-2 0,0 1 0,0-1 1,11-4-1,6-4 6,24-14 0,-25 10-43,0-1 0,-1-1 0,0-1 1,-2-1-1,0 0 0,-1-2 0,0 0 0,-2-1 0,-1 0 1,0-1-1,-2-1 0,0-1 0,-2 0 0,-1 0 0,12-40 1,-19 53-20,0 0 0,-1 0 0,0 0 0,-1 0 0,0 0 0,-1 0 1,0 0-1,-1-1 0,-2-11 0,2 20 25,0-1 1,0 1-1,-1-1 0,1 0 0,-1 1 1,1 0-1,-1-1 0,0 1 0,0 0 1,-1 0-1,1 0 0,-1 0 0,1 1 1,-1-1-1,0 1 0,0 0 0,0-1 1,0 1-1,-1 0 0,1 1 0,0-1 1,-1 1-1,1-1 0,-1 1 0,0 0 1,1 0-1,-1 1 0,0-1 0,0 1 1,-3 0-1,-6 0 34,0 1-1,0 0 1,0 1-1,1 1 1,-1 0-1,1 0 1,-1 1-1,1 1 1,0 0-1,1 1 1,-15 9-1,9-5 54,1 1-1,0 1 1,1 0 0,1 1-1,0 1 1,-22 26-1,34-37-55,0 0 0,0-1 0,0 1 0,1 0 0,-1 0 0,1 0 0,-1 0 0,1 1 0,0-1 0,0 0 0,0 0 0,1 1 0,-1-1 0,1 0 0,0 1 0,0-1 0,0 1 0,1 5 0,0-5-24,1 0 0,0 0 0,0 0 0,0-1 0,0 1 0,1 0 0,-1-1 0,1 1 0,0-1 0,0 0 0,0 0 0,0 0 0,1-1 0,3 4 0,23 13-300,1-1 0,38 16 0,41 23-472,-98-49 665,1 1 0,-2-1-1,0 2 1,0 0 0,0 0 0,12 16 0,-20-21 96,0 0 0,0 0 1,0 0-1,0 0 0,-1 0 0,0 0 0,0 1 1,-1-1-1,1 1 0,-1 0 0,0 5 0,0 5-181,-1-1 0,-4 27-1,3-27-130,1-14 183,-1 0 0,1 1 0,0-1 0,0 0-1,0 1 1,0-1 0,1 0 0,-1 1 0,0-1-1,0 1 1,1-1 0,0 2 0,-1-3 89,0 0 1,1 1 0,-1-1-1,0 0 1,0 1 0,1-1-1,-1 0 1,0 0 0,1 1-1,-1-1 1,0 0 0,1 0 0,-1 0-1,1 0 1,-1 1 0,0-1-1,1 0 1,-1 0 0,1 0-1,-1 0 1,0 0 0,1 0-1,-1 0 1,1 0 0,-1 0-1,1 0 1,2-1-90,0 0 0,0 0 0,-1 0 0,1-1-1,0 1 1,-1-1 0,1 0 0,-1 0 0,4-3 0,21-21-938</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1.950"/>
    </inkml:context>
    <inkml:brush xml:id="br0">
      <inkml:brushProperty name="width" value="0.05" units="cm"/>
      <inkml:brushProperty name="height" value="0.05" units="cm"/>
    </inkml:brush>
  </inkml:definitions>
  <inkml:trace contextRef="#ctx0" brushRef="#br0">151 410 16019,'-2'0'146,"0"-1"0,0 1 0,0 0 0,0 0 0,1 0 0,-1 0 0,0 0 1,0 0-1,0 1 0,0-1 0,0 0 0,0 1 0,0 0 0,1-1 0,-1 1 0,0 0 0,1 0 0,-1 0 0,0 0 0,1 0 0,-1 1 0,1-1 0,0 0 0,-1 1 0,0 1 0,-8 7 491,0 1 0,-8 13-1,15-20-181,-7 9 203,1 1 0,1 0 1,1 0-1,-10 23 0,15-31-523,0 1-1,0-1 1,0 1 0,1 0-1,-1-1 1,2 1-1,-1 0 1,1 0-1,0 0 1,0 0 0,1-1-1,3 15 1,-3-19-115,-1 0 1,1 0 0,0 0-1,0 0 1,0 0 0,0 0-1,0 0 1,1 0 0,-1 0-1,0-1 1,1 1 0,-1 0-1,1-1 1,0 1 0,0-1-1,0 0 1,-1 0 0,1 1-1,0-1 1,3 1 0,-1-2-13,-1 1 0,0 0 0,1-1 0,-1 0 0,0 0 1,1 0-1,-1 0 0,0-1 0,1 1 0,-1-1 0,0 0 1,5-1-1,1-2-20,-1 0 1,1 0 0,-1-1 0,0 0 0,0 0-1,-1-1 1,1 0 0,11-12 0,-4 0-82,-1-1 1,13-22 0,-22 32 17,0 1-1,-1-1 1,0 0 0,-1 0 0,0 0-1,0-1 1,2-17 0,-5 26 65,0 1 0,0-1 0,1 1 0,-1-1 0,0 0 0,0 1 0,0-1 0,0 1 0,0-1 0,0 0 0,-1 1 0,1-1 0,0 1 0,0-1 0,0 1 0,-1-1 0,1 0 0,0 1 0,0-1 0,-1 1 0,1-1 0,0 1 0,-1 0 0,1-1 0,-1 1 0,1-1 0,0 1 0,-2-1 1,2 1-1,-1 0 1,0 1-1,0-1 1,0 0 0,1 0-1,-1 1 1,0-1-1,0 0 1,1 1 0,-1-1-1,0 1 1,0-1-1,1 1 1,-1-1 0,1 1-1,-1 0 1,0-1-1,1 1 1,-1 0 0,1-1-1,-1 1 1,1 0-1,-1 1 1,-9 14 69,0 1-1,2 1 1,-13 34 0,18-43-10,0 0-1,1-1 1,0 1 0,0 0-1,1 0 1,1 0 0,-1 0-1,2 0 1,-1 0 0,4 18-1,-4-25-36,1 0-1,0 1 0,-1-1 0,1 0 0,0 1 0,1-1 0,-1 0 0,0 0 0,1 0 0,-1 0 1,1 0-1,-1 0 0,1 0 0,0-1 0,0 1 0,0 0 0,0-1 0,0 0 0,0 1 0,0-1 1,1 0-1,-1 0 0,0 0 0,1-1 0,-1 1 0,0 0 0,1-1 0,-1 0 0,1 1 0,-1-1 1,1 0-1,-1 0 0,1-1 0,4 0 0,3-1-1,-1 0 0,1-1 1,0 0-1,-1-1 0,0 0 0,0-1 1,12-7-1,0-3-11,-1 0 1,-1-2-1,0 0 1,-1-1-1,-1 0 0,16-24 1,77-130-371,-49 55-49,55-152-1,-116 267 626,-1 4-64,-7 11 13,-9 20 20,-22 74 21,-38 164 0,44-144-181,-4 2 39,-5-2 1,-71 146 0,107-261-29,-13 30 71,18-39-78,0 0 1,0 0 0,1-1-1,-1 1 1,0 0-1,1 0 1,0 0 0,0 0-1,0 0 1,0 0 0,1 5-1,-1-8-14,0 1 1,0-1-1,0 0 0,1 0 0,-1 1 0,0-1 0,0 0 0,0 0 1,1 1-1,-1-1 0,0 0 0,0 0 0,0 0 0,1 1 0,-1-1 0,0 0 1,1 0-1,-1 0 0,0 0 0,0 0 0,1 0 0,-1 0 0,0 0 1,1 1-1,-1-1 0,0 0 0,0 0 0,1 0 0,-1 0 0,0 0 0,1-1 1,-1 1-1,0 0 0,1 0 0,-1 0 0,0 0 0,0 0 0,1 0 0,-1 0 1,0 0-1,1-1 0,13-7 131,-1-4-69,0 0 0,-1 0 0,-1-1 0,16-21 1,39-69 65,-58 90-122,134-238-112,-36 60-148,-45 86 92,95-161-354,-114 191 329,-38 63 136,-9 11 19,-11 12 7,-3 8 12,0 0 1,1 2-1,1 0 1,-21 35 0,14-10 12,1 1 1,2 1-1,3 1 0,2 1 1,2 0-1,2 1 1,2 0-1,-3 58 1,13-101 0,-1-4 5,1-1-1,0 1 1,0 0-1,0-1 1,0 1 0,0-1-1,1 1 1,0 0-1,-1-1 1,3 6 0,-2-9-9,-1 1 1,0-1-1,0 0 1,0 0-1,0 1 1,0-1-1,0 0 1,1 0-1,-1 0 1,0 1-1,0-1 1,0 0-1,0 0 1,1 0-1,-1 0 1,0 1-1,0-1 1,1 0 0,-1 0-1,0 0 1,0 0-1,0 0 1,1 0-1,-1 0 1,0 0-1,1 1 1,-1-1-1,0 0 1,0 0-1,1 0 1,-1 0-1,0 0 1,0-1-1,1 1 1,-1 0-1,0 0 1,1 0 0,8-10 61,3-18 32,3-28-18,13-98 1,-13 65-114,-14 84 36,-1-1-4,1 1 1,0-1-1,1 1 0,0 0 0,-1-1 0,5-6 0,-5 11 6,0 0 0,0-1-1,0 1 1,0 0 0,0 0-1,0 0 1,0 0 0,1 0 0,-1 0-1,0 0 1,1 1 0,-1-1 0,1 0-1,-1 1 1,1-1 0,-1 1 0,1-1-1,-1 1 1,1 0 0,-1 0 0,1 0-1,0 0 1,-1 0 0,1 0 0,-1 0-1,4 1 1,23 4 92,1-2 0,0 0 0,0-2 0,0-1 0,50-7-1,-53 2-51,-1-1 0,0-2 0,-1 0 0,1-2 0,32-17 0,-48 22-45,0-1 0,0 1 1,0-2-1,-1 1 0,1-2 0,-2 1 1,1-1-1,-1 0 0,0 0 0,-1-1 1,0 0-1,0 0 0,-1 0 0,0-1 1,6-17-1,-10 24-8,0 0 0,0 0 1,-1 0-1,1 0 0,-1 0 1,0-1-1,0 1 0,0 0 0,0 0 1,-1 0-1,1 0 0,-1 0 0,0 0 1,-1-4-1,1 6 3,1 0 1,-1-1-1,0 1 1,0 0-1,0 0 0,0 0 1,0 0-1,0 0 1,0 0-1,-1 0 0,1 0 1,0 0-1,-1 0 0,1 1 1,0-1-1,-1 1 1,1-1-1,-1 1 0,1-1 1,-1 1-1,1 0 1,-1 0-1,1 0 0,-1 0 1,1 0-1,-1 0 1,1 0-1,-1 0 0,1 0 1,-3 1-1,-3 1 0,1 1 1,-1-1-1,1 1 0,0 1 1,0-1-1,0 1 1,0 0-1,1 0 0,-1 0 1,1 1-1,0 0 0,1 0 1,-1 0-1,-6 12 0,-1 0 23,1 1 0,1 0-1,-13 33 1,15-32 14,2 0 1,0 1-1,2 0 1,0 0-1,-2 28 1,6-41-23,-1 0 0,1 0 0,1 0-1,-1 0 1,1 0 0,0 1 0,1-1 0,-1 0 0,2-1-1,-1 1 1,1 0 0,0-1 0,0 1 0,0-1 0,1 0-1,0 0 1,1 0 0,6 7 0,-8-10-6,0-1 1,0 0-1,0 0 1,1 1-1,-1-2 0,0 1 1,1 0-1,-1-1 1,1 1-1,-1-1 0,1 0 1,0 0-1,0-1 1,-1 1-1,1-1 1,6 0-1,-5 0-4,1-1 0,-1 0-1,1-1 1,-1 1 0,1-1 0,-1 0 0,0-1 0,0 1-1,0-1 1,6-3 0,0-3-19,0 0 1,0-1-1,-1 0 0,0 0 1,0-1-1,-1 0 0,14-24 1,-33 73 37,6-25 8,1 0-1,0 0 1,1 0-1,1 1 1,0 18 0,1-28-27,0 1 1,0-1-1,0 0 1,1 1-1,0-1 1,0 1 0,0-1-1,0 0 1,1 0-1,-1 0 1,1 0-1,0 0 1,0 0-1,1 0 1,-1 0 0,1-1-1,0 0 1,0 1-1,5 4 1,-6-7-46,0 0-1,0-1 1,-1 1 0,1 0 0,0-1-1,0 1 1,0-1 0,0 1 0,0-1-1,0 0 1,0 0 0,0 0 0,-1 0-1,1 0 1,0 0 0,0-1-1,0 1 1,0-1 0,0 1 0,0-1-1,0 0 1,-1 1 0,1-1 0,0 0-1,-1 0 1,1 0 0,-1-1 0,3-1-1,1-1-170,1-1-1,-1-1 1,-1 1-1,1-1 0,-1 0 1,6-8-1,41-90-896,-26 42 339</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2.410"/>
    </inkml:context>
    <inkml:brush xml:id="br0">
      <inkml:brushProperty name="width" value="0.05" units="cm"/>
      <inkml:brushProperty name="height" value="0.05" units="cm"/>
    </inkml:brush>
  </inkml:definitions>
  <inkml:trace contextRef="#ctx0" brushRef="#br0">58 0 18836,'-15'20'2048,"-3"6"-1415,8 7-281,-3 0 976,12 3-1264,2-5-1808,17-5 1696,7-3-369,8-4-271</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2.783"/>
    </inkml:context>
    <inkml:brush xml:id="br0">
      <inkml:brushProperty name="width" value="0.05" units="cm"/>
      <inkml:brushProperty name="height" value="0.05" units="cm"/>
    </inkml:brush>
  </inkml:definitions>
  <inkml:trace contextRef="#ctx0" brushRef="#br0">111 325 16428,'-25'29'1866,"8"-10"-760,2 0 1,-16 27 0,27-41-857,2 0-1,-1 0 1,1 0-1,-1 0 1,2 1 0,-1-1-1,0 1 1,1-1-1,0 1 1,0-1-1,1 1 1,0 0-1,0 0 1,1 11-1,0-15-197,0 0-1,0 0 1,0-1-1,0 1 1,0 0-1,0 0 1,1 0 0,-1-1-1,1 1 1,-1-1-1,1 1 1,-1-1-1,1 0 1,0 1-1,0-1 1,0 0-1,0 0 1,0 0-1,0-1 1,0 1-1,0 0 1,0-1-1,0 1 1,0-1-1,0 0 1,0 0-1,3 1 1,4-1-32,0 1 0,0-1-1,0-1 1,0 0 0,11-2 0,-8 0-20,0-1 0,0-1 1,-1 0-1,1 0 0,-1-1 0,-1-1 0,1 0 1,12-10-1,11-12-40,29-34-1,-20 16-109,-3-3-1,-1-1 0,-3-1 1,-3-2-1,30-64 0,-61 113 157,9-20-17,-12 18 68,-10 9 110,6 2-99,-1 0 1,1 1-1,0-1 1,0 1-1,0 0 1,1 0-1,0 1 1,0-1-1,-5 9 1,-1 4 129,-16 36 0,20-39-157,1 0 0,1 0 0,0 0 0,1 0 0,1 0 0,0 1 0,1-1 0,0 1 0,1 0 0,3 18 0,-1-24-35,0-1 0,0 0 1,1 0-1,0 0 0,1 0 0,0 0 1,0-1-1,1 1 0,0-1 0,0 0 1,1-1-1,0 1 0,1-1 0,-1 0 1,1-1-1,1 1 0,15 9 0,-16-12-5,1 0 0,1 0 0,-1-1 0,0-1 0,1 1 0,-1-1-1,1 0 1,0-1 0,0 0 0,0-1 0,0 0 0,-1 0 0,1-1 0,0 0 0,0 0-1,-1-1 1,1 0 0,10-5 0,-12 5-6,-1 0 0,1-1 0,-1 0 0,0 0 0,0 0 1,0-1-1,-1 0 0,1 0 0,-1-1 0,0 1 0,0-1 0,-1 0 0,1-1 0,-1 1 0,0-1 0,-1 0 0,1 0 0,-1 0 1,0 0-1,-1 0 0,1-1 0,-1 1 0,2-14 0,-4 18 2,1 1 1,-1-1-1,0 0 0,0 0 1,0 1-1,0-1 1,0 0-1,-1 1 0,1-1 1,0 0-1,-1 1 1,1-1-1,-1 1 0,0-1 1,1 1-1,-1-1 0,0 1 1,0-1-1,-1-1 1,0 2 1,1 0 1,0 0 0,0 1 0,0-1 0,-1 1 0,1-1-1,0 0 1,-1 1 0,1 0 0,-1-1 0,1 1 0,0 0-1,-1 0 1,1 0 0,-1 0 0,1 0 0,-3 0 0,-2 1 9,1 1 1,0-1-1,-1 1 1,1 0-1,0 0 1,0 0-1,1 1 1,-1 0-1,0 0 1,-4 4-1,3-2 14,1 1 0,0 0 0,0 0 0,0 1 0,1-1 0,0 1 0,0 0 0,1 0 0,0 1 0,0-1-1,1 1 1,-1-1 0,2 1 0,-1 0 0,1 0 0,0 0 0,1 0 0,0 0 0,0 0 0,1 0 0,0-1 0,3 15 0,-2-15-38,0 0 0,0 0 1,1 0-1,-1 0 1,1 0-1,1-1 1,0 1-1,0-1 1,0 0-1,0 0 1,1 0-1,0-1 1,0 1-1,1-1 1,-1 0-1,1-1 1,0 0-1,1 0 0,-1 0 1,1 0-1,-1-1 1,1 0-1,0-1 1,10 3-1,-13-4-9,0-1 0,1 0 0,-1 0-1,1 0 1,7-2 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3.204"/>
    </inkml:context>
    <inkml:brush xml:id="br0">
      <inkml:brushProperty name="width" value="0.05" units="cm"/>
      <inkml:brushProperty name="height" value="0.05" units="cm"/>
    </inkml:brush>
  </inkml:definitions>
  <inkml:trace contextRef="#ctx0" brushRef="#br0">109 1 18076,'0'47'1896,"-3"4"-1088,-4 8-359,-7 9 1207,-2 13-680,2 1-272,-1 3-288,5-21-504,3-7-248,3-11-728,2-9-224,0-19 928,-4-13-216,-3-20-273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3.654"/>
    </inkml:context>
    <inkml:brush xml:id="br0">
      <inkml:brushProperty name="width" value="0.05" units="cm"/>
      <inkml:brushProperty name="height" value="0.05" units="cm"/>
    </inkml:brush>
  </inkml:definitions>
  <inkml:trace contextRef="#ctx0" brushRef="#br0">0 279 13603,'32'-45'1774,"70"-76"1,-91 109-1470,1 0-1,1 1 1,0 1 0,0 0 0,1 1-1,0 0 1,1 1 0,0 1 0,0 0 0,26-7-1,-38 13-239,1 0-1,0 0 0,0 1 0,-1-1 0,1 1 0,0 0 0,0 0 0,-1 1 1,1-1-1,0 1 0,0-1 0,5 3 0,-7-2-43,-1 0 0,1 0 0,0 0 0,-1 0 0,1 1 0,0-1 0,-1 0 0,0 1-1,1-1 1,-1 1 0,0 0 0,0-1 0,0 1 0,0 0 0,0 0 0,0-1 0,0 1 0,0 0 0,-1 0 0,1 0 0,-1 0 0,0 0 0,1 4 0,-1 7 62,0 1 0,-1 0 0,0 0 0,-2 0 1,1 0-1,-1-1 0,-1 1 0,-1-1 0,0 0 1,0 0-1,-1-1 0,-15 23 0,-5 3 456,-1-1 1,-52 54-1,60-70-247,-2 0-1,0-1 1,-1-1-1,-1-2 1,-32 21 0,41-30-1223,31-18-2025,56-33 1076,-19 14 633</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4.105"/>
    </inkml:context>
    <inkml:brush xml:id="br0">
      <inkml:brushProperty name="width" value="0.05" units="cm"/>
      <inkml:brushProperty name="height" value="0.05" units="cm"/>
    </inkml:brush>
  </inkml:definitions>
  <inkml:trace contextRef="#ctx0" brushRef="#br0">164 22 16003,'-13'37'1388,"-1"0"-1,-21 37 0,4-11 414,4-10-294,17-36-880,1-1 1,-10 29-1,14-20-87,5-24-532,0-1 0,0 0 0,0 0 0,0 1 0,0-1 0,0 0 0,0 0 0,0 1 0,0-1 0,0 0 0,0 0 0,0 1 0,0-1 0,0 0 0,0 0 0,0 0 0,0 1 0,0-1 0,1 0 0,-1 0 0,0 1 0,0-1 0,0 0 0,0 0 0,1 0 0,-1 1 0,0-1 0,0 0 0,0 0 0,1 0 0,-1 0 0,0 0 0,0 1 0,0-1 0,1 0 0,-1 0 0,0 0 0,0 0 0,1 0 0,-1 0 0,0 0 0,0 0 0,1 0 0,-1 0 0,0 0 0,0 0 0,1 0 0,-1 0 0,0 0 0,13-7 129,-7 1-118,0 0 1,-1 0-1,1 0 0,-1-1 0,-1 0 0,1 0 0,-1 0 1,5-13-1,23-68 46,-24 60-33,9-50 0,-15 67-45,-1-1 1,0 0 0,-1 1 0,0-1 0,-1 0 0,0 0 0,-4-15-1,-3 13-87,8 14 97,0 0-1,0-1 0,0 1 1,-1 0-1,1 0 1,0 1-1,0-1 0,0 0 1,-1 0-1,1 0 1,0 0-1,0 0 0,0 0 1,-1 0-1,1 0 1,0 0-1,0 0 0,0 0 1,0 1-1,-1-1 1,1 0-1,0 0 0,0 0 1,0 0-1,0 0 1,0 1-1,-1-1 0,1 0 1,0 0-1,0 0 1,0 0-1,0 1 0,0-1 1,0 0-1,0 0 1,0 0-1,0 1 0,0-1 1,-1 3-16,0 0 1,1 0-1,-1 0 1,1 0-1,0 0 1,0 0-1,0 0 1,0 0-1,2 4 1,-2-3-86,1 0 0,1 0 1,-1-1-1,1 1 0,-1 0 0,1-1 1,0 1-1,0-1 0,0 0 0,1 0 0,-1 0 1,1 0-1,0 0 0,0 0 0,0-1 1,0 1-1,0-1 0,1 0 0,-1 0 1,1 0-1,-1 0 0,5 1 0,0-1-103,1 0 0,-1 0-1,1-1 1,0 0 0,-1-1-1,1 0 1,0 0 0,0-1 0,10-1-1,23-6-635</inkml:trace>
  <inkml:trace contextRef="#ctx0" brushRef="#br0" timeOffset="1">452 36 18484,'-22'12'884,"1"1"0,1 0 0,-30 26 0,42-31-592,-1 0-1,2 0 0,-1 1 1,1 0-1,1 0 1,0 0-1,0 1 0,0 0 1,2 1-1,-5 10 0,8-19-230,0 0-1,1 1 0,-1-1 0,1 0 0,-1 0 0,1 1 1,0-1-1,0 0 0,0 0 0,0 1 0,0-1 1,1 0-1,-1 1 0,0-1 0,1 0 0,0 0 0,0 0 1,0 0-1,0 0 0,2 4 0,-2-5-33,1 1 0,0-1 0,-1 1 0,1-1 0,0 0 1,0 0-1,0 0 0,0 0 0,0 0 0,0 0 0,0 0 0,0-1 0,0 1 0,0-1 0,1 1 0,-1-1 0,0 0 0,0 0 0,1 0 0,-1 0 0,3-1 0,6-1-25,1-1-1,-1 0 0,0 0 0,0-1 0,0-1 1,-1 0-1,1 0 0,-1-1 0,0-1 0,-1 1 1,1-2-1,-1 1 0,-1-1 0,0 0 0,0-1 1,0 0-1,-1 0 0,-1-1 0,7-10 0,-11 14-133,0 1 0,0 0 0,0 0 0,-1-1-1,0 1 1,0-1 0,0 1 0,-1-1 0,0-10-1,0 14 3,0 0-1,0 1 1,0-1-1,-1 0 1,1 1-1,0-1 0,-1 0 1,0 1-1,1-1 1,-1 1-1,0-1 1,0 1-1,1-1 0,-1 1 1,0-1-1,-1 1 1,1 0-1,0-1 1,0 1-1,0 0 0,-1 0 1,1 0-1,-1 0 1,1 0-1,-1 1 1,1-1-1,-1 0 0,1 1 1,-1-1-1,0 1 1,1-1-1,-1 1 1,0 0-1,1 0 0,-4-1 1,6 2 103,-1-1 1,0 0 0,0 0-1,0 0 1,0 0-1,0 0 1,1 0-1,-1 1 1,0-1-1,0 0 1,0 0 0,0 0-1,0 0 1,0 1-1,0-1 1,1 0-1,-1 0 1,0 0-1,0 1 1,0-1 0,0 0-1,0 0 1,0 0-1,0 1 1,0-1-1,0 0 1,0 0 0,0 0-1,0 1 1,0-1-1,0 0 1,0 0-1,-1 0 1,1 0-1,0 1 1,0-1 0,0 0-1,0 0 1,0 0-1,0 0 1,0 1-1,-1-1 1,1 0 0,0 0-1,0 0 1,0 0-1,0 0 1,0 0-1,-1 1 1,1-1-1,0 0 1,0 0 0,0 0-1,-1 0 1,1 0-1,0 0 1,0 0-1,0 0 1,-1 0 0,1 0-1,0 0 1,-1 0-1,11 9-893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2.061"/>
    </inkml:context>
    <inkml:brush xml:id="br0">
      <inkml:brushProperty name="width" value="0.05" units="cm"/>
      <inkml:brushProperty name="height" value="0.05" units="cm"/>
    </inkml:brush>
  </inkml:definitions>
  <inkml:trace contextRef="#ctx0" brushRef="#br0">213 92 27062,'-49'62'271,"-57"64"-151,81-106-575,25-20 407,-1 1 1,1-1-1,-1 0 0,0 0 0,1 1 1,-1-1-1,1 0 0,-1 0 0,0 0 1,1 0-1,-1 0 0,1 0 0,-1 0 1,0 0-1,1 0 0,-1 0 0,1 0 0,-1 0 1,0 0-1,1 0 0,-1 0 0,1-1 1,-1 1-1,1 0 0,-1 0 0,1-1 1,-1 1-1,1 0 0,-1-1 0,1 1 1,-1-1-1,1 1 0,-1 0 0,1-1 0,0 1 1,-1-1-1,1 1 0,0-1 0,-1 0 1,1 1-1,0-1 0,0 1 0,-1-1 1,1 1-1,0-1 0,0 0 0,-4-21-991,1 1-1,1-1 1,0 0 0,2 1-1,1-1 1,3-23-1,-1 5-71,-2 25 965,-1 9 254,0-1 0,1 0 0,-1 1 0,1-1 0,1 0 0,3-10 0,-5 17-70,0 0 1,0 0 0,0-1-1,0 1 1,0 0-1,0 0 1,0 0 0,0 0-1,0 0 1,1 0 0,-1 0-1,0-1 1,0 1 0,0 0-1,0 0 1,0 0-1,0 0 1,0 0 0,0 0-1,1 0 1,-1 0 0,0 0-1,0 0 1,0 0 0,0 0-1,0-1 1,0 1 0,1 0-1,-1 0 1,0 0-1,0 0 1,0 0 0,0 0-1,0 0 1,1 0 0,-1 0-1,0 1 1,0-1 0,0 0-1,0 0 1,0 0-1,1 0 1,5 7 1253,5 15 588,-8-16-1202,26 39 2026,-10-20-1625</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4.631"/>
    </inkml:context>
    <inkml:brush xml:id="br0">
      <inkml:brushProperty name="width" value="0.05" units="cm"/>
      <inkml:brushProperty name="height" value="0.05" units="cm"/>
    </inkml:brush>
  </inkml:definitions>
  <inkml:trace contextRef="#ctx0" brushRef="#br0">217 215 15379,'-4'-1'207,"0"1"1,1 1-1,-1-1 0,0 1 0,0-1 0,1 1 0,-1 0 1,0 1-1,1-1 0,-1 0 0,1 1 0,-5 3 1,-39 27 899,43-29-852,-8 6 106,1 0 0,0 0 1,1 1-1,0 0 0,0 1 0,1 0 1,1 1-1,-1 0 0,-9 21 1,17-32-329,0 1 0,1-1 0,-1 0 0,0 1 1,1-1-1,0 1 0,-1-1 0,1 0 0,0 1 0,-1-1 1,1 1-1,0-1 0,0 1 0,0-1 0,0 1 1,1-1-1,-1 1 0,0-1 0,1 1 0,-1-1 1,1 0-1,-1 1 0,1-1 0,0 0 0,-1 1 0,1-1 1,0 0-1,1 2 0,1-2-1,-1 1 1,0-1-1,0 0 0,1-1 0,-1 1 1,1 0-1,-1-1 0,1 1 0,-1-1 1,1 0-1,-1 1 0,1-1 1,-1-1-1,1 1 0,-1 0 0,6-2 1,8-1 0,1-2 1,-1 0-1,0-1 1,-1-1-1,1 0 1,-1-1-1,0 0 1,-1-2-1,0 1 1,-1-2-1,14-12 0,-4 0-85,-1-1 0,0-1-1,-2-1 1,30-51 0,-39 58-82,12-29 0,-20 42 84,-1 0 0,0-1-1,0 1 1,-1-1 0,0 0 0,0 1 0,0-1 0,-2-12 0,1 17 36,0 1-1,0 0 1,0 0 0,0-1 0,0 1 0,-1 0 0,1 0-1,0 0 1,-1 0 0,1-1 0,-1 1 0,0 0 0,1 0-1,-1 0 1,-1-1 0,1 1 4,1 1 1,-1 0-1,1-1 1,-1 1-1,1 0 1,-1 0-1,0 0 1,1-1-1,-1 1 0,1 0 1,-1 0-1,0 0 1,1 0-1,-1 0 1,0 0-1,1 0 0,-1 0 1,1 0-1,-1 1 1,0-1-1,1 0 1,-2 1-1,-2 1-19,1 0 1,-1 0-1,0 1 0,1 0 0,0 0 1,-1 0-1,1 0 0,-3 4 0,-14 19 105,0 0 0,2 0 0,-24 50 0,34-59 20,1 0 0,0 0 1,1 0-1,1 1 0,1 0 0,1 0 0,0 0 1,0 19-1,3-33-70,0 0-1,0 0 1,0 0 0,1-1-1,0 1 1,0 0 0,0 0-1,0-1 1,0 1 0,1-1 0,-1 1-1,1-1 1,0 1 0,0-1-1,1 0 1,-1 0 0,1 0-1,-1 0 1,1-1 0,0 1 0,0-1-1,0 1 1,0-1 0,0 0-1,1 0 1,-1-1 0,1 1-1,-1-1 1,1 1 0,0-1 0,-1 0-1,1-1 1,5 2 0,5-1 5,1 0 1,-1 0 0,1-1-1,-1-1 1,0-1-1,1 0 1,23-7 0,-19 4-14,0-2 1,0 0 0,-1-1-1,26-16 1,-35 19-14,-1-1 0,0 1 0,0-1 1,-1-1-1,0 0 0,0 0 0,0 0 0,-1-1 0,0 0 0,-1 0 0,5-9 0,-10 17-5,1-1 0,-1 1 0,0 0 0,0 0 0,0 0 0,0 0 0,0 0 0,0-1 0,0 1 0,0 0 0,0 0 0,0 0 0,0-1 0,0 1 0,1 0 0,-1 0 0,0 0 0,0-1 0,-1 1 0,1 0 0,0 0 0,0 0 0,0-1 0,0 1 0,0 0 0,0 0 0,0 0 0,0 0 0,0-1 0,0 1 0,0 0 0,0 0 0,-1 0 0,1 0 0,0-1 0,0 1 0,0 0 0,-1 0 0,-8 0 2,-8 7 22,12-3 10,1-1 0,0 2 1,0-1-1,1 0 0,-1 1 1,1-1-1,0 1 0,0 0 0,1 0 1,-1 1-1,1-1 0,0 0 1,-2 11-1,4-15-24,0 0 1,0 0-1,0 0 1,0-1-1,0 1 0,0 0 1,1 0-1,-1-1 1,0 1-1,0 0 0,1-1 1,-1 1-1,0 0 1,1 0-1,-1-1 0,0 1 1,1-1-1,-1 1 1,1 0-1,0-1 0,-1 1 1,1-1-1,-1 1 0,2 0 1,0-1 8,-1 1 0,1 0 0,0 0 0,0-1 0,0 1 0,0-1 0,0 0 0,0 0 0,3 0-1,3 0 36,1-1 0,-1 0 0,14-3 0,1-4-63,-1-1 0,0-1 0,-1 0-1,0-2 1,-1 0 0,23-19 0,34-19-545,-111 112 160,31-55 432,0 1-1,0-1 0,0 0 1,1 1-1,0-1 0,-1 13 1,3-18-40,0 0-1,0 0 1,0 0-1,0 0 1,0 0 0,0-1-1,1 1 1,-1 0 0,1 0-1,-1 0 1,1-1 0,0 1-1,-1 0 1,1 0-1,0-1 1,0 1 0,0-1-1,1 1 1,-1-1 0,0 1-1,0-1 1,1 0 0,-1 0-1,1 0 1,-1 0-1,1 0 1,0 0 0,-1 0-1,1 0 1,0 0 0,0-1-1,-1 1 1,3 0 0,4 0-145,-1 0 1,1 0 0,-1-1 0,1 0 0,-1 0 0,1-1 0,0 0 0,-1 0 0,14-4 0,-6 0 16,-1 0 1,0-1 0,0-1 0,15-9-1,22-21-343</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5.205"/>
    </inkml:context>
    <inkml:brush xml:id="br0">
      <inkml:brushProperty name="width" value="0.05" units="cm"/>
      <inkml:brushProperty name="height" value="0.05" units="cm"/>
    </inkml:brush>
  </inkml:definitions>
  <inkml:trace contextRef="#ctx0" brushRef="#br0">76 90 17212,'-14'35'1388,"1"1"-1,-14 64 1,26-95-1307,-8 42 1006,-2 62-1,10-95-1069,1-1 0,1 0 1,0 1-1,1-1 0,0 0 0,1 0 0,0 0 1,1 0-1,9 20 0,-12-32-48,-1 0 1,1 0-1,-1 0 0,1 0 0,-1 1 1,1-1-1,0 0 0,0 0 0,-1 0 1,1 0-1,0-1 0,0 1 0,0 0 1,0 0-1,0 0 0,0-1 0,0 1 1,1-1-1,-1 1 0,0-1 0,0 1 1,0-1-1,1 1 0,-1-1 0,0 0 1,0 0-1,1 0 0,-1 0 0,0 0 1,1 0-1,-1 0 0,0 0 0,0 0 0,1-1 1,-1 1-1,0 0 0,0-1 0,1 1 1,-1-1-1,0 0 0,0 1 0,0-1 1,0 0-1,0 1 0,1-2 0,6-5-107,-1 0 0,1 0 0,-1 0 0,9-14 0,-10 14 97,99-146-277,-49 67 312,-7 12 278,65-131-1,-108 193-65,-6 13 111,-10 23 204,-4 11-168,1 0 0,2 1-1,2 0 1,1 0 0,2 1-1,2 0 1,1 0 0,3 73-1,2-96-248,0 0 0,0-1 0,2 1 0,-1 0 0,2-1 0,6 16 0,-9-26-81,0 1 1,0 0-1,0-1 1,1 0-1,-1 1 1,1-1-1,0 0 1,-1 0-1,1-1 1,1 1-1,4 3 1,-6-5-20,1 0 1,-1 0 0,0 0-1,1-1 1,-1 1-1,1 0 1,-1-1-1,1 0 1,-1 0 0,1 0-1,-1 0 1,1 0-1,-1 0 1,1-1-1,-1 1 1,0-1 0,1 1-1,-1-1 1,1 0-1,3-2 1,-4 2-35,0-1 0,0 1 0,1-1-1,-1 1 1,0-1 0,0 0 0,-1 1 0,1-1 0,0 0 0,-1 0 0,1-1 0,-1 1 0,1 0 0,-1 0-1,0-1 1,0 1 0,0 0 0,0-1 0,-1 1 0,1-1 0,-1 0 0,1 1 0,-1-1 0,0 1-1,0-1 1,0 1 0,0-1 0,-1 0 0,1 1 0,-1-1 0,1 1 0,-2-4 0,-2-6-252,0 1 0,-1-1 1,0 1-1,-1 0 0,-11-16 1,-7-5-423,-2 1 0,-48-44 0,20 20 1278,54 55-535,0 0 0,-1 0 1,1 0-1,0 0 0,-1-1 1,1 1-1,0 0 0,-1 0 1,1-1-1,0 1 0,0 0 0,0 0 1,-1-1-1,1 1 0,0 0 1,0-1-1,0 1 0,-1 0 0,1-1 1,0 1-1,0 0 0,0-1 1,0 1-1,0 0 0,0-1 0,0 1 1,0 0-1,0-1 0,0 1 1,0-1-1,0 1 0,0 0 0,0-1 1,0 1-1,0 0 0,1-1 1,-1 0-1,16 0 881,36 12-23,-42-8-697,33 7 27,64 8-1,-91-17-265,0-1-1,-1 0 0,1-1 1,0 0-1,0-1 0,-1-1 1,26-8-1,13-11-129</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5.732"/>
    </inkml:context>
    <inkml:brush xml:id="br0">
      <inkml:brushProperty name="width" value="0.05" units="cm"/>
      <inkml:brushProperty name="height" value="0.05" units="cm"/>
    </inkml:brush>
  </inkml:definitions>
  <inkml:trace contextRef="#ctx0" brushRef="#br0">54 1 20196,'0'17'1793,"-6"0"-1201,-3 8-264,1 5 768,-2 0-312,3 0-432,-1 4-280,4-6-704,3-10-456,1-11 848,0-5-168,3-5-200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6.136"/>
    </inkml:context>
    <inkml:brush xml:id="br0">
      <inkml:brushProperty name="width" value="0.05" units="cm"/>
      <inkml:brushProperty name="height" value="0.05" units="cm"/>
    </inkml:brush>
  </inkml:definitions>
  <inkml:trace contextRef="#ctx0" brushRef="#br0">25 1 19076,'-4'15'1368,"-7"7"-1064,2 2-208,9 6 121,7 2-538,16-6 345,9-6-96,12-12-168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6.554"/>
    </inkml:context>
    <inkml:brush xml:id="br0">
      <inkml:brushProperty name="width" value="0.05" units="cm"/>
      <inkml:brushProperty name="height" value="0.05" units="cm"/>
    </inkml:brush>
  </inkml:definitions>
  <inkml:trace contextRef="#ctx0" brushRef="#br0">227 1 14555,'-26'29'2239,"-46"41"0,45-46-308,-46 53 1,69-73-1764,1-1 1,1 1 0,-1 0 0,0 0 0,1 0-1,0 1 1,0-1 0,0 1 0,1-1 0,-1 1 0,-1 8-1,3-12-138,0 0-1,0 0 0,1 0 0,-1 0 1,0 0-1,0 0 0,0 0 0,1 0 1,-1 0-1,0 0 0,1 0 0,-1 0 1,1-1-1,-1 1 0,1 0 0,-1 0 1,1-1-1,0 1 0,-1 0 0,1 0 1,0-1-1,0 1 0,-1-1 0,1 1 1,0-1-1,0 1 0,0-1 0,0 1 0,0-1 1,0 0-1,0 0 0,-1 1 0,1-1 1,0 0-1,0 0 0,1 0 1,5 0 40,-1 1 0,0-1 0,0-1 1,12-1-1,30-9 55,-1-2-1,74-32 1,-66 24-108,-34 12-22,30-11-57,-48 19 53,-1 0-1,0 1 0,1-1 1,-1 1-1,1-1 1,-1 1-1,1 0 1,-1 0-1,1 0 0,-1 0 1,0 1-1,1-1 1,-1 1-1,1-1 0,-1 1 1,4 2-1,-5-3 4,0 1 0,0 0 0,0 0 0,0-1 0,0 1 0,-1 0 0,1 0 0,0 0 0,-1 0 0,1 0 0,-1 0 0,1 0 0,-1 0 0,1 0 0,-1 1 0,0-1 0,1 0 0,-1 0 0,0 0 0,0 2 0,-3 26-19,2-25 35,0 0 0,1 0 0,0 0 0,-1 0-1,1 0 1,1 5 0,-1-8-5,0 0 1,1 1-1,-1-1 0,1 0 0,-1 0 0,1 0 0,-1 0 1,1 0-1,-1 0 0,1-1 0,0 1 0,0 0 0,-1 0 1,1 0-1,0-1 0,0 1 0,0 0 0,0-1 0,0 1 1,0-1-1,0 1 0,0-1 0,0 1 0,0-1 0,0 0 1,2 1-1,7 0-177,-1 0 1,1 0 0,-1-1-1,1 0 1,-1-1 0,13-2-1,16-1-91,-6 3-27</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7.023"/>
    </inkml:context>
    <inkml:brush xml:id="br0">
      <inkml:brushProperty name="width" value="0.05" units="cm"/>
      <inkml:brushProperty name="height" value="0.05" units="cm"/>
    </inkml:brush>
  </inkml:definitions>
  <inkml:trace contextRef="#ctx0" brushRef="#br0">58 301 22045,'3'9'2136,"-4"6"-1312,-7 3-384,-2 3 1489,-3 3-721,3 5-768,2-2-232,2-2-256,2 1-248,4-12-736,0-6-328,3-6 1016,1-2-201,-3-7-279</inkml:trace>
  <inkml:trace contextRef="#ctx0" brushRef="#br0" timeOffset="1">97 0 19572,'3'9'1521,"-2"11"-1145,-1-2-224,9 8 744,6 0-600,13 0-672,9-2-288,13-10 584,5-2-144,3-12-176</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7.481"/>
    </inkml:context>
    <inkml:brush xml:id="br0">
      <inkml:brushProperty name="width" value="0.05" units="cm"/>
      <inkml:brushProperty name="height" value="0.05" units="cm"/>
    </inkml:brush>
  </inkml:definitions>
  <inkml:trace contextRef="#ctx0" brushRef="#br0">204 359 16748,'-50'57'4051,"-59"51"0,87-88-2941,21-19-1089,1-1 0,-1 0 0,1 1 0,-1-1-1,1 1 1,-1-1 0,0 1 0,1-1 0,0 1 0,-1-1-1,1 1 1,-1 0 0,1-1 0,0 1 0,-1-1 0,1 1-1,0 0 1,0-1 0,-1 1 0,1 0 0,0 0-1,0-1 1,0 1 0,0 0 0,0-1 0,0 1 0,0 0-1,0 1 1,1-2-17,0 1 0,0 0 0,0-1 0,-1 1 0,1-1 0,0 0 0,0 1 0,0-1 0,0 0 0,0 1 0,0-1 0,0 0 0,0 0 0,0 0 0,0 0 0,2 0-1,49-5-480,-30 0 168,1 2 1,0 0-1,1 1 1,-1 2-1,37 3 1,-58-3 304,-1 0 1,1 0 0,-1 0-1,1 1 1,-1-1 0,0 1-1,1-1 1,-1 1 0,1-1 0,-1 1-1,0 0 1,1-1 0,-1 1-1,0 0 1,0 0 0,0 0-1,0 0 1,0 0 0,0 0 0,0 0-1,0 1 1,0-1 0,0 0-1,0 0 1,-1 1 0,1-1 0,-1 1-1,1-1 1,-1 0 0,1 1-1,-1-1 1,0 1 0,0-1-1,0 1 1,0-1 0,0 1 0,0-1-1,0 1 1,0-1 0,0 1-1,-1-1 1,1 1 0,-1-1-1,1 0 1,-1 1 0,1-1 0,-1 0-1,0 1 1,0-1 0,0 0-1,0 0 1,-1 2 0,-5 4 48,-1 0-1,0 0 1,0-1 0,0 0 0,-1 0-1,-13 6 1,-58 22 286,66-28-413,1-1 0,-1-1 1,0-1-1,0 0 0,0 0 1,-18 0-1,32-3 64,-1 0 0,0 0-1,1 0 1,-1 0 0,0 0 0,1 0 0,-1 0 0,0 0-1,1 0 1,-1 0 0,1-1 0,-1 1 0,0 0 0,1 0-1,-1-1 1,1 1 0,-1 0 0,0-1 0,1 1 0,-1-1-1,1 1 1,-1 0 0,1-1 0,0 1 0,-1-1 0,1 1-1,-1-1 1,1 0 0,0 1 0,0-1 0,-1 1 0,1-1-1,0 0 1,0 1 0,0-1 0,-1 1 0,1-1 0,0 0-1,0 1 1,0-1 0,0 0 0,0 1 0,0-1 0,0 0-1,1 1 1,-1-1 0,0 0 0,0 1 0,0-1 0,1 0-1,16-30-207,-17 30 219,29-40-348</inkml:trace>
  <inkml:trace contextRef="#ctx0" brushRef="#br0" timeOffset="1">755 0 18844,'0'5'204,"0"0"0,-1 0 0,1-1 0,-1 1 0,0 0 0,0 0 0,0-1 0,-1 1 0,0-1 0,0 1 0,0-1 0,0 0 0,-6 7 0,-2 8 281,-6 15-71,2 0 1,1 2-1,2-1 1,1 1-1,2 1 1,1 0-1,2 0 1,2 0 0,1 1-1,2-1 1,8 65-1,7-43-1614,-15-59 1137,1 0 1,-1 1-1,0-1 1,0 1-1,0-1 0,0 0 1,0 1-1,0-1 1,0 1-1,0-1 0,0 1 1,0-1-1,0 0 1,0 1-1,0-1 1,0 1-1,0-1 0,0 1 1,0-1-1,0 0 1,0 1-1,-1-1 1,1 1-1,0-1 0,0 0 1,-1 1-1,1 0 1,-10-6-1356,-12-16-543,-1-9 713,0-2-1,-22-43 1,35 57 1612,1-1 0,0-1 0,2 0 1,1 0-1,-8-38 0,13 51-7,0 0-1,1-1 1,0 1 0,1-12-1,-1 16-224,0 1 0,1-1 0,-1 1 0,1 0 0,0 0 0,0-1 0,0 1 0,0 0 0,0 0 0,1 0 0,-1 0 0,0 0 0,1 0 0,0 0 0,-1 1 0,1-1-1,0 0 1,3-1 0,0 0 109,1 0-1,0 1 0,0 0 0,0 0 1,0 0-1,0 1 0,0 0 0,0 0 1,12 0-1,9 1 241,26 4 0,-29-1-369,32 1-133,75-2-1,-70-7-60</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8.233"/>
    </inkml:context>
    <inkml:brush xml:id="br0">
      <inkml:brushProperty name="width" value="0.05" units="cm"/>
      <inkml:brushProperty name="height" value="0.05" units="cm"/>
    </inkml:brush>
  </inkml:definitions>
  <inkml:trace contextRef="#ctx0" brushRef="#br0">7 159 16956,'-1'-2'145,"0"1"1,0-1-1,0 0 1,1 0-1,-1 0 1,1 0 0,-1 1-1,1-1 1,0 0-1,-1 0 1,1 0-1,0 0 1,0 0-1,1 0 1,-1 0 0,0 0-1,1 0 1,-1 0-1,1 0 1,-1 1-1,2-4 1,1-1 119,-1 0 1,1 1-1,1-1 0,-1 0 1,5-4-1,-3 3 12,1 0-1,0 0 1,0 1-1,0 0 1,1 1-1,-1-1 1,2 1 0,-1 0-1,0 1 1,1 0-1,0 0 1,15-5-1,-22 9-257,0 0 0,0 0 0,0 0-1,0-1 1,1 1 0,-1 0-1,0 0 1,0 1 0,0-1-1,0 0 1,0 0 0,0 0 0,0 1-1,0-1 1,0 1 0,0-1-1,0 1 1,0-1 0,0 1-1,0-1 1,0 1 0,-1 0-1,1-1 1,0 1 0,1 1 0,-1 1 2,0-1 1,1 0 0,-1 1-1,0-1 1,-1 1 0,1-1 0,0 1-1,-1 0 1,1-1 0,-1 4-1,0 6 5,0-1 0,-1 0 0,0 0 0,-3 14 0,-28 90 63,17-65-59,-11 64 1,25-110-31,1-1 1,-1 1 0,1-1-1,0 1 1,0 0 0,0-1-1,0 1 1,1-1 0,-1 1 0,1-1-1,0 0 1,0 1 0,0-1-1,1 0 1,-1 1 0,1-1-1,0 0 1,3 5 0,-2-6 2,0 1 0,0-1 0,1 1-1,-1-1 1,1 0 0,-1 0 0,1-1 0,0 1 0,-1-1 0,1 0 0,0 0 0,0 0 0,0 0 0,0 0-1,0-1 1,5 0 0,9 0 10,-1-1 0,1-1-1,-1-1 1,1 0 0,-1-2-1,0 0 1,0 0 0,16-9 0,4-3 32,-1-2 1,48-33 0,-64 37-24,0 0 0,-1 0 0,-1-2 0,21-24 0,-33 34-48,-1 1 1,0 0-1,-1-1 1,1 0-1,-1 0 1,-1 0-1,1-1 1,-1 1-1,0-1 1,-1 0-1,0 1 1,0-1-1,-1 0 1,0 0-1,0-1 1,-1-14-1,-1 18-44,0 0-1,-1 1 0,1-1 0,-1 1 1,0-1-1,0 1 0,0 0 1,0-1-1,-1 1 0,0 0 1,0 1-1,0-1 0,0 0 0,-1 1 1,1 0-1,-1 0 0,0 0 1,0 0-1,0 1 0,0-1 1,-6-1-1,4 1-105,1 1 1,-1 0 0,1 0-1,-1 1 1,0 0 0,1 0-1,-1 0 1,0 1 0,0 0-1,0 0 1,0 0 0,0 1-1,1 0 1,-1 0 0,0 0-1,0 1 1,-5 2 0,9-3 113,-1 1 0,0 0-1,0 0 1,1 0 0,-1 0 0,1 0 0,0 1 0,0-1 0,0 1 0,0-1 0,0 1 0,0 0 0,1 0 0,-1 0 0,1-1 0,0 2 0,0-1 0,0 0 0,0 0 0,0 0-1,1 0 1,0 1 0,-1-1 0,1 0 0,0 0 0,1 1 0,-1-1 0,1 0 0,-1 0 0,1 0 0,1 4 0,13 18-217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8.962"/>
    </inkml:context>
    <inkml:brush xml:id="br0">
      <inkml:brushProperty name="width" value="0.05" units="cm"/>
      <inkml:brushProperty name="height" value="0.05" units="cm"/>
    </inkml:brush>
  </inkml:definitions>
  <inkml:trace contextRef="#ctx0" brushRef="#br0">223 147 15355,'6'-10'1881,"-12"6"-527,4 4-1143,0 0 0,0 0 0,0 0 0,0 1 1,0-1-1,1 0 0,-1 1 0,0-1 1,-3 2-1,-14 9 288,0 0 1,1 1-1,1 1 0,0 0 1,1 1-1,1 1 0,0 1 1,1 0-1,0 1 1,-13 22-1,26-38-488,0 1 1,0-1-1,0 1 1,0-1-1,0 1 0,1 0 1,-1-1-1,0 1 1,1 0-1,-1-1 1,1 1-1,0 0 0,-1-1 1,1 1-1,0 0 1,0 0-1,0 0 1,1-1-1,-1 3 0,1-3-4,-1 0-1,1 0 0,0 0 1,0 0-1,0 0 0,-1 0 0,1 0 1,0-1-1,0 1 0,0 0 1,0-1-1,0 1 0,0 0 1,0-1-1,1 1 0,-1-1 0,0 0 1,0 1-1,0-1 0,3 0 1,6 1 9,1 0 0,-1-1 0,1-1 0,17-3 0,-27 4-16,141-29 42,-103 18-42,0 3 1,1 1-1,0 2 1,50-1-1,-85 7 3,0-1 0,0 1 0,0 0 0,0 0 0,0 0 0,7 3 0,-11-4 12,0 1-1,0-1 0,-1 0 1,1 1-1,0-1 0,0 1 1,0-1-1,-1 1 0,1 0 0,0-1 1,0 1-1,-1 0 0,1-1 1,-1 1-1,1 0 0,-1 0 1,1-1-1,-1 1 0,1 0 0,-1 0 1,1 0-1,-1 0 0,0 0 1,0 0-1,0-1 0,1 1 1,-1 0-1,0 0 0,0 0 0,0 0 1,0 0-1,0 0 0,-1 0 1,1 0-1,0 0 0,0 0 1,-1 0-1,0 1 0,1-1 16,0-1-1,0 1 1,-1-1-1,1 1 0,0-1 1,0 1-1,-1-1 1,1 1-1,0-1 1,-1 1-1,1-1 1,-1 1-1,1-1 1,0 0-1,-1 1 1,1-1-1,-1 0 0,1 1 1,-1-1-1,1 0 1,-2 1-1,-5-7 581,-3-19 149,-11-135 250,10 59-966,7 55-178,4 45 127,0 1 0,0 0 0,0 0 0,0-1 0,1 1 0,-1 0 0,0 0 0,0-1 0,0 1 0,0 0 0,1 0 0,-1-1 0,0 1 0,0 0 0,1 0 0,-1 0 0,0-1 0,0 1 0,1 0 0,-1 0 0,0 0 0,0 0 0,1 0 0,-1 0 0,0 0 0,1 0 0,-1 0 0,0 0 0,1 0 0,-1 0 0,0 0 0,0 0 0,1 0 0,-1 0 0,0 0 0,1 0 0,-1 0 0,0 0 0,0 0 0,1 0 0,-1 0 0,0 1 0,1-1 0,-1 0 0,0 0 0,0 0 0,1 1 0,21 10-318,-11-6 159,20 6-223,1-1 0,-1-2 1,1-1-1,1-1 0,55 1 1,-79-6 316,0-1 1,0 2-1,0-1 1,0 1-1,0 0 1,-1 1-1,16 7 1,-21-9 75,-1 1 0,1 0 0,-1-1 0,1 1 0,-1 0 0,0 0 0,0 0 0,0 1 0,0-1 1,0 0-1,-1 1 0,1 0 0,-1-1 0,1 1 0,-1 0 0,0-1 0,0 1 0,0 0 0,-1 0 1,1 0-1,-1 0 0,1 0 0,-1 0 0,0 0 0,0 0 0,0 0 0,-2 5 0,0 4 134,-1 1 0,-1 0-1,-9 20 1,-5 22 566,18-55-697,0 0 0,0 0 0,0 0 0,0 1 0,0-1 0,0 0 0,0 0 0,0 0 1,0 0-1,0 0 0,0 0 0,0 1 0,0-1 0,0 0 0,0 0 0,0 0 0,0 0 0,0 0 0,0 0 0,0 0 0,0 1 0,0-1 1,0 0-1,0 0 0,0 0 0,0 0 0,0 0 0,0 0 0,1 0 0,-1 0 0,0 0 0,0 1 0,0-1 0,0 0 0,0 0 0,0 0 1,0 0-1,1 0 0,-1 0 0,0 0 0,0 0 0,0 0 0,0 0 0,0 0 0,0 0 0,1 0 0,-1 0 0,0 0 0,0 0 0,0 0 1,0 0-1,0 0 0,1 0 0,10-4 122,9-8-44,55-49-18,-45 36-139,1 0-1,64-37 0,-91 60 52,1-1 1,0 1-1,0 0 0,0 0 0,1 1 0,-1 0 0,0 0 0,9-1 0,-13 2 17,0 0-1,0 0 1,0 0-1,0 0 1,0 0-1,0 1 0,0-1 1,0 0-1,-1 1 1,1-1-1,0 1 0,0-1 1,0 1-1,0-1 1,0 1-1,-1-1 1,1 1-1,0 0 0,0-1 1,0 2-1,0 0 3,0 0 0,-1 0 0,1-1-1,-1 1 1,1 0 0,-1 0 0,0 0 0,1-1-1,-1 1 1,0 0 0,0 0 0,-1 0 0,1 0-1,0 0 1,-1 2 0,-3 12 36,-1-1 0,-1 0 0,-9 21 0,7-20-805,1 1 0,-6 21 1,14-34 223,5-8 220,8-13-266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9.839"/>
    </inkml:context>
    <inkml:brush xml:id="br0">
      <inkml:brushProperty name="width" value="0.05" units="cm"/>
      <inkml:brushProperty name="height" value="0.05" units="cm"/>
    </inkml:brush>
  </inkml:definitions>
  <inkml:trace contextRef="#ctx0" brushRef="#br0">14 333 15275,'-6'21'1598,"5"-17"-1179,-1 1 1,1-1-1,0 1 1,0 0-1,1-1 1,-1 1-1,1 5 1,0-9-310,0 0 0,1 0 0,-1 0 0,1 1 1,-1-1-1,1 0 0,-1 0 0,1 0 0,-1 0 0,1 0 1,0 0-1,0-1 0,-1 1 0,1 0 0,0 0 1,0 0-1,0-1 0,0 1 0,0-1 0,0 1 1,0-1-1,0 1 0,0-1 0,0 1 0,0-1 0,1 0 1,-1 1-1,0-1 0,0 0 0,0 0 0,0 0 1,1 0-1,-1 0 0,1-1 0,5 1 30,-1-1 1,0 0-1,1 0 0,-1 0 0,0-1 0,0 0 0,0-1 1,0 1-1,-1-1 0,1 0 0,-1 0 0,1-1 1,-1 0-1,6-5 0,-1 0-63,0-1 1,0 0-1,-1 0 1,-1-1-1,13-20 0,-16 23-27,-1-1-1,-1 1 0,1-1 0,3-14 0,-7 20-41,1 1 0,-1 0 0,0 0 0,0 0 0,0-1 0,0 1 0,0 0 0,0 0 0,0 0 0,-1 0 0,-1-4 0,2 5-6,-1 0 1,1 0 0,-1 0 0,1 0-1,-1 1 1,0-1 0,1 0-1,-1 1 1,0-1 0,0 0 0,0 1-1,0-1 1,1 1 0,-1-1-1,0 1 1,0-1 0,0 1 0,0 0-1,0-1 1,0 1 0,0 0 0,0 0-1,0 0 1,0 0 0,0 0-1,-2 0 1,-1 1 1,0-1-1,0 1 1,0 1-1,0-1 1,0 0-1,0 1 1,0 0-1,0 0 0,1 0 1,-1 1-1,1-1 1,-1 1-1,1 0 1,0-1-1,-4 6 1,-6 7-10,-23 31 0,27-31 15,0 0 1,0 1-1,2-1 0,0 2 0,-6 20 0,10-27 10,0 0-1,1 0 1,0 0-1,1 0 0,0 1 1,1-1-1,0 0 0,0 1 1,1-1-1,3 14 1,-3-21-12,0 0 0,0 0 0,1 0 1,-1 0-1,1 0 0,-1-1 1,1 1-1,0 0 0,0-1 1,0 1-1,0-1 0,1 0 1,-1 0-1,1 0 0,-1 0 1,1 0-1,0 0 0,0 0 0,0-1 1,0 0-1,0 0 0,0 1 1,0-2-1,0 1 0,0 0 1,0-1-1,1 1 0,-1-1 1,0 0-1,4 0 0,3-1 8,0 0-1,-1 0 0,1-1 1,0 0-1,-1 0 1,0-1-1,1-1 0,-1 0 1,9-5-1,13-10-41,0-1 0,-2-1 0,-1-2 1,-1-1-1,0-1 0,-2-1 0,-1-1 0,-2-1 0,0-1 0,-2-1 0,-1-1 0,-2-1 0,-1 0 0,12-36 0,-28 68 26,4-11-61,0 1-1,-1-1 1,2-20-1,-4 29 48,-1 0 0,0-1 0,0 1 0,0 0 0,0 0 0,0-1 0,-1 1 0,1 0 0,0 0 0,-1-1 0,0 1 0,0 0 0,1 0 0,-1 0 0,0 0 0,-1 0 0,1 0 0,0 0 0,-1 0 0,1 1 0,-1-1 0,1 1 0,-1-1 0,0 1 0,-2-3 0,0 3 4,0-1 1,0 1-1,1 0 1,-1 0-1,0 0 1,0 1-1,0-1 1,-1 1-1,1 0 1,0 0-1,0 0 1,0 1 0,0 0-1,0-1 1,0 1-1,1 1 1,-1-1-1,0 1 1,0-1-1,-5 4 1,-4 2 68,1 1-1,0 0 1,0 1 0,-16 16 0,12-10 74,1 1-1,0 1 1,2 0-1,-20 32 1,27-38-58,0 0 1,1 1 0,0-1-1,1 1 1,0-1 0,1 1-1,1 1 1,0-1 0,-1 24-1,2-32-58,1-1 0,0 1 0,0 0 0,1 0 0,-1 0-1,1 0 1,0 0 0,0-1 0,0 1 0,0 0 0,1-1-1,-1 1 1,1-1 0,0 1 0,0-1 0,0 0-1,1 0 1,-1 0 0,1 0 0,0 0 0,0 0 0,-1-1-1,2 0 1,-1 1 0,0-1 0,0 0 0,1-1 0,-1 1-1,1 0 1,5 1 0,2-1-27,1 0-1,0 0 1,0-1-1,0 0 1,0-1-1,0 0 1,0-1 0,21-5-1,4-3-121,52-21 1,-58 18-6,1 2 0,42-9 1,-70 19 121,1-1-11,-1 0 1,1 1-1,0-1 1,-1 1-1,7 1 0,-10-1 27,1 0-1,-1 0 1,0 1-1,0-1 1,0 0-1,0 1 0,1-1 1,-1 1-1,0 0 1,0-1-1,0 1 1,0 0-1,0 0 1,0 0-1,0-1 1,-1 1-1,1 0 1,0 0-1,0 0 0,-1 0 1,1 1-1,-1-1 1,1 0-1,-1 0 1,1 2-1,4 36 164,-4-32-103,-1 1 0,1-1 1,0 1-1,1-1 0,2 9 0,-3-15-37,0 1 0,0 0 1,0 0-1,0 0 0,0-1 0,0 1 1,0 0-1,1-1 0,-1 1 0,1-1 1,-1 0-1,1 1 0,-1-1 0,1 0 1,0 0-1,0 0 0,-1 0 0,1 0 1,0 0-1,0-1 0,0 1 0,0-1 1,3 1-1,3 0 16,-1-1 0,0 0 0,0-1 0,1 1 0,-1-1 0,0-1 0,0 1 1,12-5-1,59-28 58,-42 18-78,6-3-42,-5 2-113,1 2-1,66-18 1,-102 32 123,1 0 0,0 1 0,-1-1 0,1 1 0,0 0 0,-1 0 0,1 0-1,0 0 1,-1 1 0,1-1 0,0 1 0,4 1 0,-6-1 10,1-1 0,-1 1 0,0 0-1,0 0 1,0 0 0,0-1 0,0 1-1,0 0 1,0 0 0,-1 1 0,1-1-1,0 0 1,-1 0 0,1 0 0,0 0-1,-1 1 1,1-1 0,0 3 0,-1 4 29,1 1 0,-1-1 0,0 0 1,-1 1-1,0-1 0,-4 15 0,0 25 337,5-46-349,0-1 0,0 1 0,0-1 0,0 1 1,1-1-1,-1 0 0,1 1 0,-1-1 1,1 1-1,-1-1 0,1 0 0,0 1 1,0-1-1,0 0 0,0 0 0,0 0 1,0 0-1,0 1 0,0-1 0,0-1 0,0 1 1,0 0-1,1 0 0,-1 0 0,0-1 1,1 1-1,-1 0 0,1-1 0,-1 0 1,0 1-1,1-1 0,-1 0 0,1 1 0,-1-1 1,1 0-1,-1 0 0,1 0 0,-1-1 1,4 1-1,6-2 31,1 0 0,-1-1 0,1 0 1,11-6-1,-12 6-38,21-10-88,49-27 1,18-8-331,-96 47 384,1-1-1,0 1 0,0 0 1,0 0-1,-1 0 0,1 1 1,0-1-1,6 1 0,-9 0 28,0 0-1,0 1 0,0-1 1,0 0-1,-1 0 0,1 1 1,0-1-1,0 1 0,0-1 1,-1 1-1,1-1 0,0 1 1,0-1-1,-1 1 0,1 0 1,0-1-1,-1 1 0,1 0 1,-1-1-1,1 1 0,-1 0 1,0 0-1,1 0 0,-1-1 1,1 1-1,-1 0 1,0 0-1,0 0 0,0 0 1,0 0-1,1 0 0,-1 0 1,0 0-1,-1-1 0,1 1 1,0 0-1,0 0 0,0 0 1,0 0-1,-1 1 0,-11 43-263,9-39-286,0-9 275,1-15 31,1-9-75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2.460"/>
    </inkml:context>
    <inkml:brush xml:id="br0">
      <inkml:brushProperty name="width" value="0.05" units="cm"/>
      <inkml:brushProperty name="height" value="0.05" units="cm"/>
    </inkml:brush>
  </inkml:definitions>
  <inkml:trace contextRef="#ctx0" brushRef="#br0">93 1 19700,'2'14'1753,"-11"18"-1129,-2 9-280,-5 15 888,0 5-376,2 4-408,-1 1-88,8-5-240,1-7-216,5-14-624,1-7-304,1-16 824,2-7-184,-3-8-152</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0.531"/>
    </inkml:context>
    <inkml:brush xml:id="br0">
      <inkml:brushProperty name="width" value="0.05" units="cm"/>
      <inkml:brushProperty name="height" value="0.05" units="cm"/>
    </inkml:brush>
  </inkml:definitions>
  <inkml:trace contextRef="#ctx0" brushRef="#br0">17 511 15803,'-15'25'1557,"13"-16"-265,9-10-451,13-12 278,-17 11-800,58-40 547,-2-2 1,-2-2-1,-3-4 0,-1-1 0,56-72 0,-95 105-820,0-1-1,0 0 0,-2-1 1,-1-1-1,12-28 0,-23 48-45,1 0-1,0-1 0,-1 1 1,0 0-1,1-1 1,-1 1-1,0 0 0,0-1 1,1 1-1,-1 0 1,0-1-1,0 1 0,-1 0 1,1-1-1,0-1 1,-1 3-2,1 0 1,0 0 0,0-1-1,-1 1 1,1 0 0,0-1-1,-1 1 1,1 0 0,0 0-1,-1 0 1,1 0 0,-1-1-1,1 1 1,0 0 0,-1 0-1,1 0 1,0 0 0,-1 0 0,1 0-1,-1 0 1,1 0 0,-1 0-1,1 0 1,0 0 0,-1 0-1,1 0 1,0 0 0,-1 1-1,1-1 1,-1 0 0,1 0-1,-5 2-7,1 0 0,0 1-1,0-1 1,0 1 0,0 0-1,0 0 1,-3 3 0,-7 10-6,1-1 1,1 2-1,0 0 1,1 0-1,-11 24 1,8-12 66,2 0 1,-14 54-1,23-73-14,1 0 1,0 0-1,1 1 0,0-1 0,1 0 0,0 1 0,2 18 0,-1-26-22,-1-1-1,1 1 1,-1-1-1,1 1 1,0-1-1,0 0 1,0 0-1,0 1 0,0-1 1,1 0-1,-1 0 1,1 0-1,-1 0 1,1 0-1,0-1 1,0 1-1,0 0 0,0-1 1,0 1-1,0-1 1,0 0-1,0 0 1,1 0-1,-1 0 1,0 0-1,1 0 1,-1 0-1,1-1 0,-1 0 1,0 1-1,1-1 1,-1 0-1,1 0 1,-1 0-1,1 0 1,-1-1-1,5 0 1,6-2 28,0-1 1,0 0 0,0 0-1,-1-2 1,1 1 0,-1-2-1,-1 1 1,1-2 0,11-9 0,13-12 82,40-43 1,-61 57-147,0-1 0,0-1-1,17-25 1,-43 61-1,1 0-1,1 1 1,1 1-1,-9 31 1,14-39 49,1-1 1,0 1-1,0 1 0,1 15 0,2-22-8,-1 0 0,1-1 0,0 1 0,0-1 0,1 1 0,0-1 0,0 1 0,1-1-1,4 9 1,-6-12-48,1-1 0,-1 1-1,1-1 1,0 1-1,0-1 1,0 0 0,0 0-1,0 0 1,0 0-1,1 0 1,-1 0 0,1 0-1,-1-1 1,1 1-1,0-1 1,0 0 0,-1 0-1,1 0 1,0 0-1,0-1 1,0 1 0,0-1-1,0 1 1,0-1-1,0 0 1,0 0 0,0-1-1,0 1 1,0-1-1,0 1 1,0-1 0,0 0-1,-1 0 1,1 0-1,4-2 1,2-2-94,-1 0-1,0 0 1,0-1-1,0 0 1,-1 0 0,0 0-1,0-1 1,0 0-1,-1-1 1,5-8 0,17-32-372</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0.943"/>
    </inkml:context>
    <inkml:brush xml:id="br0">
      <inkml:brushProperty name="width" value="0.05" units="cm"/>
      <inkml:brushProperty name="height" value="0.05" units="cm"/>
    </inkml:brush>
  </inkml:definitions>
  <inkml:trace contextRef="#ctx0" brushRef="#br0">25 0 18620,'-16'13'1376,"10"6"-1056,3-2-256,9 4 88,4-2-504,9-2 320,6 3-168,8-4-136</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1.520"/>
    </inkml:context>
    <inkml:brush xml:id="br0">
      <inkml:brushProperty name="width" value="0.05" units="cm"/>
      <inkml:brushProperty name="height" value="0.05" units="cm"/>
    </inkml:brush>
  </inkml:definitions>
  <inkml:trace contextRef="#ctx0" brushRef="#br0">81 424 19100,'-29'48'2259,"23"-40"-1909,0 1 1,0 1-1,1-1 0,0 1 0,0 0 0,1 0 1,0 0-1,1 0 0,-3 22 0,5-30-293,1 0 1,0 0-1,0 0 0,0 0 0,0 0 0,0 0 0,1 0 1,-1 0-1,1 0 0,-1 0 0,1 0 0,0 0 1,-1-1-1,1 1 0,0 0 0,0 0 0,0-1 0,1 1 1,-1 0-1,0-1 0,1 1 0,2 1 0,-2-2-12,1 1-1,0-1 1,-1 0-1,1 0 0,0 0 1,0-1-1,0 1 1,0-1-1,0 1 1,0-1-1,0 0 0,0 0 1,4-1-1,8-2 8,-2 0 0,1 0 0,0-2 0,-1 0 0,15-7 0,3-3-153,0-3-1,-1 0 1,-1-2 0,-1-1 0,-1-1 0,0-1 0,-2-2-1,-1 0 1,-1-2 0,-1-1 0,-1 0 0,-2-1-1,-1-2 1,25-55 0,-35 64-226,10-36 0,-16 51 255,-1 0-1,0 0 1,0-1 0,-1 1-1,0 0 1,0 0 0,-1 0-1,1 0 1,-4-10 0,4 15 51,-1 1 0,1-1 0,-1 0 1,0 1-1,0-1 0,1 0 1,-1 1-1,0-1 0,0 1 1,-1-1-1,1 1 0,0 0 1,0-1-1,-1 1 0,1 0 1,-1 0-1,1 0 0,-1 0 1,1 0-1,-4-1 0,1 1 10,1 0 0,-1 0 0,1 1 0,-1 0 0,0-1 0,1 1 0,-1 1 0,0-1 0,1 0 0,-5 2 0,-5 1 86,0 1 0,0 1-1,1 0 1,-22 12 0,-9 8 381,1 1 0,1 3-1,-60 55 1,95-78-363,0 0 1,0 0-1,1 1 0,-9 12 0,13-18-77,0 1 1,0-1-1,0 1 0,1 0 1,-1 0-1,0-1 0,1 1 1,-1 0-1,1 0 0,0 0 1,-1 0-1,1 0 0,0 0 1,0 0-1,0-1 0,0 1 0,1 0 1,-1 0-1,1 0 0,-1 0 1,1 0-1,-1-1 0,1 1 1,0 0-1,0 0 0,0-1 1,2 3-1,1 1-24,1-1-1,-1 0 1,1-1 0,0 1-1,0-1 1,0 0 0,0 0-1,11 3 1,51 16-332,-44-16 194,26 8-191,81 29-1395,-119-39 1561,0 2-1,0-1 0,0 1 0,-1 1 1,1 0-1,-2 0 0,1 1 0,12 14 1,-17-17 33,-2 1 1,1-1-1,-1 1 1,3 7 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1.918"/>
    </inkml:context>
    <inkml:brush xml:id="br0">
      <inkml:brushProperty name="width" value="0.05" units="cm"/>
      <inkml:brushProperty name="height" value="0.05" units="cm"/>
    </inkml:brush>
  </inkml:definitions>
  <inkml:trace contextRef="#ctx0" brushRef="#br0">0 21 17972,'29'-6'951,"0"0"0,0 2 0,0 1 0,0 2 0,0 0 0,34 5 0,-59-3-842,0-1-1,0 1 0,0 0 0,0 0 1,0 0-1,0 0 0,6 4 1,-8-4-81,-1 0-1,0 0 1,1 0 0,-1 0 0,0 0-1,0 0 1,0 1 0,0-1 0,0 0 0,0 1-1,0-1 1,-1 1 0,1-1 0,0 1 0,-1-1-1,1 1 1,-1-1 0,1 1 0,-1 0 0,0-1-1,0 1 1,0 2 0,-1 5 12,0 1-1,-1-1 1,0 0 0,0 1 0,-1-1-1,-1 0 1,1-1 0,-7 11-1,-3 11 55,7-16-52,-6 15 105,-9 33 0,19-54-91,0 0 1,0 0-1,1 0 0,0 0 0,1 0 1,0 0-1,0 0 0,1 1 0,2 10 1,-3-17-31,1 1 1,0 0-1,0-1 1,1 1-1,-1-1 1,0 1-1,1-1 1,0 0 0,-1 1-1,1-1 1,0 0-1,0 0 1,0 0-1,0-1 1,1 1-1,-1 0 1,0-1 0,1 1-1,-1-1 1,1 0-1,0 0 1,-1 0-1,1 0 1,0-1-1,0 1 1,-1 0 0,4-1-1,2 1 22,1-1 0,-1 0-1,0 0 1,0-1 0,0 0 0,0-1 0,0 0-1,11-3 1,2-4 7,1-1 1,-2-1-1,1-1 1,-2 0-1,1-2 0,-2 0 1,0-1-1,-1-1 0,0 0 1,-1-2-1,23-32 0,-35 44-66,-1 0-1,0 0 0,0 0 0,0 0 0,-1 0 1,0-1-1,0 1 0,-1-1 0,0 1 1,0-1-1,0-12 0,-1 16 1,0 1-1,-1 0 1,1 0-1,0 0 0,-1-1 1,0 1-1,1 0 1,-1 0-1,0 0 1,0 0-1,0 0 1,0 0-1,-1 1 0,1-1 1,0 0-1,-1 1 1,1-1-1,-1 0 1,0 1-1,1 0 1,-1-1-1,0 1 0,0 0 1,0 0-1,0 0 1,0 0-1,0 0 1,0 1-1,0-1 1,0 1-1,0-1 0,-1 1 1,1 0-1,0 0 1,0 0-1,0 0 1,-4 0-1,1 1-40,0 0 1,1 0-1,-1 0 0,1 0 0,0 1 1,-1-1-1,1 1 0,0 0 0,-6 4 1,9-5-49,-1 0 1,1-1 0,0 1-1,0 0 1,-1 0 0,1 0-1,0 0 1,0 0 0,0 0 0,0 1-1,0-1 1,0 0 0,0 0-1,0 1 1,1-1 0,-1 1-1,0-1 1,1 0 0,-1 1-1,1-1 1,0 1 0,0 0-1,-1-1 1,1 1 0,0-1 0,0 1-1,0-1 1,0 1 0,1-1-1,-1 1 1,1 2 0,0-3-76,-1 0 0,1 0 0,0 1 0,0-1 0,0 0 0,0 0 1,0 0-1,1 0 0,-1 0 0,0-1 0,0 1 0,1 0 0,-1 0 1,0-1-1,1 1 0,-1-1 0,1 1 0,-1-1 0,1 0 0,2 1 0,33 0-913,-36-1 990,39-4-1318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2.356"/>
    </inkml:context>
    <inkml:brush xml:id="br0">
      <inkml:brushProperty name="width" value="0.05" units="cm"/>
      <inkml:brushProperty name="height" value="0.05" units="cm"/>
    </inkml:brush>
  </inkml:definitions>
  <inkml:trace contextRef="#ctx0" brushRef="#br0">129 0 16604,'-2'2'1792,"-10"5"-705,-8 5 1232,-26 22 0,41-31-2118,0 1-1,1 1 0,-1-1 0,1 1 1,1-1-1,-1 1 0,1 0 1,-1 1-1,1-1 0,-4 11 0,7-15-179,0 0-1,-1 0 0,1 0 1,0 1-1,0-1 1,0 0-1,0 0 1,0 0-1,0 0 0,0 0 1,0 0-1,0 1 1,0-1-1,1 0 0,-1 0 1,0 0-1,1 0 1,-1 0-1,1 0 0,-1 0 1,1 0-1,0 0 1,-1 0-1,1 0 0,0-1 1,0 1-1,0 0 1,-1 0-1,1-1 0,0 1 1,0 0-1,0-1 1,0 1-1,0-1 0,0 1 1,0-1-1,0 0 1,1 0-1,-1 1 0,0-1 1,0 0-1,1 0 1,7 1-9,0 0 1,-1 0 0,1-1 0,11-1 0,14-3-185,-1-1 1,1-2-1,60-21 1,89-50-748,-164 68 1164,-46 29 511,21-14-595,0 1 0,1-1 1,0 1-1,-6 8 0,9-11-108,1-1 1,-1 0-1,1 1 1,0-1-1,0 1 0,0-1 1,0 1-1,0 0 0,1-1 1,-1 1-1,1 0 1,0-1-1,0 1 0,0 0 1,0-1-1,0 5 0,1-6-29,0 1-1,0 0 0,0-1 1,0 1-1,0 0 1,1-1-1,-1 1 0,0-1 1,1 0-1,-1 1 0,1-1 1,-1 0-1,1 0 0,-1 0 1,1 0-1,0 0 0,0 0 1,0 0-1,-1-1 0,1 1 1,0-1-1,0 1 1,0-1-1,0 0 0,0 0 1,0 0-1,2 0 0,9 1 41,0-1-1,23-3 1,9-5-198,0-2 1,53-19 0,4-1-308,-99 29 427,2 0-22,0-1-1,0 1 1,0 1-1,10-1 1,-14 0 37,-1 2 0,1-1 0,-1 0 0,1 0 0,-1 0 1,1 0-1,-1 0 0,1 0 0,-1 0 0,0 1 0,1-1 1,-1 0-1,1 0 0,-1 1 0,0-1 0,1 0 0,-1 1 0,1-1 1,-1 0-1,0 1 0,1-1 0,-1 0 0,0 1 0,1 0 13,-1 0-1,0 0 0,0 0 0,0 0 0,0 0 0,0 0 1,0 0-1,0 0 0,-1 0 0,1 0 0,0 0 0,0 0 0,-1 0 1,1-1-1,0 1 0,-2 2 0,1-2 14,0 0-1,1 1 0,-1-1 1,1 1-1,-1-1 1,1 0-1,-1 1 1,1-1-1,0 1 0,-1 0 1,1-1-1,0 1 1,0-1-1,0 1 1,0-1-1,1 1 1,-1-1-1,0 1 0,1-1 1,-1 1-1,1 1 1,0-1-10,1-1 0,-1 0 0,0 0 0,0 0 0,1 0 1,-1 0-1,1 0 0,-1 0 0,0 0 0,1 0 0,0-1 0,-1 1 1,1-1-1,-1 1 0,1-1 0,0 0 0,-1 1 0,1-1 0,0 0 0,1 0 1,23 0-25,0-2 0,0-1 0,0 0 0,46-14 0,-35 8-523,43-5 0,-65 15 154,-15-1 347,1 1 1,-1-1-1,0 0 1,0 0-1,0 1 0,0-1 1,0 0-1,0 0 1,0 1-1,0-1 1,0 0-1,0 0 1,-1 1-1,1-1 0,0 0 1,0 0-1,0 0 1,0 1-1,0-1 1,0 0-1,0 0 1,-1 0-1,1 1 0,0-1 1,0 0-1,0 0 1,0 0-1,-1 1 1,1-1-1,0 0 1,0 0-1,-1 0 0,-26 16-1397,-14-7 807,25-8 251</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3.973"/>
    </inkml:context>
    <inkml:brush xml:id="br0">
      <inkml:brushProperty name="width" value="0.05" units="cm"/>
      <inkml:brushProperty name="height" value="0.05" units="cm"/>
    </inkml:brush>
  </inkml:definitions>
  <inkml:trace contextRef="#ctx0" brushRef="#br0">367 36 16548,'6'-6'633,"-3"3"-369,0 0-1,0 0 0,0 0 0,0 1 0,0-1 0,1 1 0,-1 0 0,1 0 1,-1 0-1,1 0 0,4-1 0,-7 3-209,-1 1 1,0-1-1,1 0 0,-1 1 0,0-1 1,0 1-1,1-1 0,-1 0 0,0 1 1,0-1-1,0 1 0,0-1 1,1 1-1,-1-1 0,0 0 0,0 1 1,0-1-1,0 1 0,0-1 0,0 1 1,0-1-1,0 1 0,0-1 0,-1 0 1,1 1-1,0-1 0,0 1 1,0-1-1,0 1 0,-1-1 0,1 0 1,0 1-1,0-1 0,-1 1 0,1 0 1,-11 20 1981,-94 138 1333,-64 75-2793,90-125-481,62-86-353,-17 33 0,31-48-81,6-7 52,9-10-269,18-19-518,33-40 0,-6 5 115,169-173-1854,-208 215 2712,1 1 0,1 1 0,1 0 0,0 2 1,34-21-1,-54 38 126,0-1 1,0 0 0,1 0-1,-1 1 1,0-1 0,1 1-1,-1-1 1,0 1-1,1 0 1,-1 0 0,3-1-1,-4 1-14,1 0 0,-1 0 0,0 1 0,0-1 0,1 0 0,-1 0 0,0 0 0,0 0 0,0 0 0,1 1 0,-1-1 0,0 0 0,0 0 0,0 1 0,1-1 0,-1 0 0,0 0 0,0 0 0,0 1 0,0-1 0,0 0 0,0 0 0,0 1 0,0-1 0,1 0 0,-1 1 0,0-1-1,0 0 1,0 0 0,0 1 0,0-1 0,0 0 0,-1 0 0,1 1 0,0-1 0,-2 7 129,1-1-1,-2 0 1,1 0-1,-5 8 1,-122 258 2715,98-206-2082,4 2-1,-27 96 1,49-145-594,0 0 0,1 0 0,1 0 0,1 1 0,1 37 0,-6-102 169,1 15-270,2-1 0,-1-41-1,5 55-90,2 0 0,0 1 0,1-1 0,0 1 1,11-29-1,-11 39-2,-1 1 1,1-1 0,0 1-1,0 0 1,1 0 0,-1 0-1,1 0 1,7-6 0,-8 8 2,0 1 0,0 0 0,0 0 0,0 1 0,0-1 0,0 0 0,1 1 0,-1 0 0,0 0 0,1 0 0,-1 0 0,1 1 0,-1-1 1,1 1-1,6 0 0,-5 1 3,0-1 1,0 2 0,0-1 0,0 1-1,0-1 1,0 2 0,-1-1 0,1 0-1,-1 1 1,1 0 0,-1 0 0,0 0-1,0 0 1,0 1 0,6 7 0,2 3 0,-1 1 1,19 32-1,-19-25 21,-1 0-1,-2 0 1,12 46-1,-12-38 132,14 33-1,-22-63-138,1 0 0,-1 0 0,0 1 0,0-1 0,0 0 0,0 0 0,0 0 0,0 0 0,1 0 0,-1 0 0,0 0 0,0 0 0,0 1 0,0-1 0,0 0 0,1 0 1,-1 0-1,0 0 0,0 0 0,0 0 0,1 0 0,-1 0 0,0 0 0,0 0 0,0 0 0,0 0 0,1 0 0,-1 0 0,0 0 0,0-1 0,0 1 0,0 0 0,0 0 0,1 0 0,-1 0 0,0 0 0,0 0 0,0 0 0,0 0 0,0 0 0,1-1 0,-1 1 0,0 0 0,0 0 0,0 0 0,0 0 0,0 0 0,0-1 0,0 1 0,0 0 0,0 0 0,0 0 0,0 0 0,0-1 0,0 1 0,0 0 0,0 0 0,0 0 0,0 0 0,0-1 0,0 1 0,0 0 0,1-2 41,7-13 74,-1-2 1,-1 1 0,-1-1-1,7-29 1,-6 19-25,7-30-19,5-73 0,-17 80-101,1 53 23,0 0-1,0-1 1,0 1-1,1-1 0,-1 0 1,1 1-1,-1-1 1,1 0-1,0-1 1,0 1-1,0 0 0,0-1 1,0 0-1,0 1 1,1-1-1,-1 0 1,0-1-1,1 1 0,-1-1 1,0 1-1,1-1 1,-1 0-1,0 0 1,6-1-1,6-1-7,0 0 0,-1-1-1,1 0 1,17-7 0,-13 3 8,0 0 0,-1-2 0,0 0-1,0-1 1,-1-1 0,0 0 0,-1-1 0,-1-1 0,0-1 0,0 0 0,16-22 0,-28 33-12,-1-1 1,0 1 0,0-1-1,0 1 1,0-1 0,-1 0-1,0 0 1,1 0 0,-1 0-1,-1 0 1,2-6 0,-2 8 6,0 1 0,0 0 1,-1-1-1,1 1 1,0 0-1,0 0 0,-1-1 1,1 1-1,-1 0 1,1 0-1,-1 0 1,0-1-1,1 1 0,-1 0 1,0 0-1,0 0 1,0 0-1,0 0 1,0 0-1,0 0 0,0 1 1,0-1-1,0 0 1,0 1-1,0-1 0,0 0 1,0 1-1,-1-1 1,1 1-1,0 0 1,-1-1-1,1 1 0,0 0 1,0 0-1,-1 0 1,1 0-1,-2 0 0,-3 0-17,0 1 0,0 0 0,0-1 0,0 2 0,0-1 0,0 1 0,1 0 0,-1 0 0,1 1 0,0-1 0,-1 1 0,1 1 0,-7 5 0,-2 2-37,1 0 0,0 2 0,-17 20 0,16-14 41,1-1 0,1 2 1,0 0-1,1 0 0,-14 42 1,19-44 37,0 0 0,2 0 1,0 1-1,1-1 0,1 1 1,1 0-1,1 31 0,0-44-8,1 1 0,0-1-1,0 0 1,1 0 0,-1 0-1,1 0 1,1 0 0,-1-1-1,1 1 1,0-1 0,0 1-1,0-1 1,1 0 0,0 0-1,0 0 1,0-1 0,1 0-1,-1 1 1,1-2 0,0 1-1,0 0 1,1-1 0,-1 0-1,1 0 1,0-1 0,-1 1-1,1-1 1,0-1 0,0 1-1,0-1 1,0 0 0,1 0-1,-1-1 1,0 0 0,0 0 0,1 0-1,-1-1 1,0 0 0,0 0-1,0 0 1,9-4-1,1-1 10,-1-1 0,0-1 0,0 0 0,-1-1 0,0-1 0,0 0 0,-1 0 0,0-2 0,16-18 0,-19 19-8,1-2 0,-2 1 0,0-2 0,0 1 0,-2-1 0,1 0 0,-2 0 0,0-1 0,0 0 0,3-19 1,-9 34-13,5-45 23,-4 43-23,-1 1 1,0 0-1,0 0 0,0 0 1,0-1-1,0 1 1,0 0-1,0 0 1,0 0-1,0-1 0,-1 1 1,1 0-1,-1 0 1,1 0-1,0 0 1,-1-1-1,0 1 0,1 0 1,-1 0-1,0 0 1,1 0-1,-1 0 1,0 1-1,0-1 0,0 0 1,0 0-1,0 0 1,0 1-1,-2-2 1,1 2-1,1 0 0,-1 1 0,0-1 0,0 1 0,1-1 0,-1 1 0,1-1 0,-1 1 0,0 0 0,1 0 0,0 0 0,-1 0 0,1 0 0,-1 0 0,1 0 0,0 0 0,0 1 0,0-1 0,0 0 0,-2 3 0,-19 32 0,19-27 7,-1 0 1,1-1 0,1 1 0,0 0 0,0 1 0,1-1 0,0 0 0,1 0 0,-1 0 0,2 1 0,2 15 0,-3-22-5,1 0 0,-1 0 0,1 0 0,0 0 1,0-1-1,0 1 0,1 0 0,-1 0 0,1-1 1,-1 1-1,1-1 0,0 1 0,0-1 0,0 0 1,0 0-1,0 0 0,1 0 0,-1 0 0,1 0 1,-1-1-1,1 1 0,-1-1 0,1 1 1,0-1-1,0 0 0,0 0 0,0-1 0,0 1 1,0 0-1,0-1 0,0 0 0,0 0 0,0 0 1,0 0-1,0 0 0,0-1 0,0 1 0,4-2 1,5-1 6,-1-1 1,1 0-1,-1-1 1,0 0-1,-1-1 1,1 0-1,-1 0 1,0-1-1,9-9 1,-1 0 5,0-1 1,-1-1 0,22-29 0,-31 36-29,0 0 0,0 0 1,-1-1-1,0 0 1,-1 0-1,8-23 0,-14 35 9,0-1-1,1 0 0,-1 0 0,0 1 1,0-1-1,0 0 0,1 0 0,-1 0 0,0 0 1,0 1-1,0-1 0,0 0 0,-1 0 1,1 0-1,0 0 0,0 0 0,-1-1 1,1 2 0,-1 0 0,1 0-1,0 0 1,-1 0 0,1 0 0,0 0 0,-1 0 0,1 0 0,-1 0 0,1 0 0,0 0 0,-1 0 0,1 0 0,0 0 0,-1 0 0,1 0 0,0 1 0,-1-1 0,1 0 0,0 0 0,-1 0 0,1 1 0,0-1 0,-1 0-1,1 0 1,0 1 0,-23 25-95,14-12 77,1 0-1,1 1 0,-10 28 1,15-37 25,0 0 1,1 0 0,-1 0 0,1 0-1,1 0 1,-1 0 0,1 0 0,0 0-1,0 0 1,1 1 0,0-1 0,0 0-1,2 6 1,-2-10 1,0 0 0,0 0-1,0 0 1,1 0 0,-1 0 0,0-1-1,1 1 1,-1 0 0,1-1-1,0 0 1,-1 1 0,1-1 0,0 0-1,0 0 1,0 0 0,0 0 0,0 0-1,0 0 1,0 0 0,0-1-1,0 1 1,0-1 0,0 0 0,1 1-1,-1-1 1,0 0 0,0 0-1,0-1 1,5 0 0,2 0 14,1-1-1,-1-1 1,1 1-1,-1-2 1,13-5 0,9-8-22,-1-2 0,-2 0 0,0-2 0,-1-1 0,-1-1 1,-1-1-1,32-40 0,-67 91-133,-8 33-1,4 0 28,13-54-7,0-1 1,1 1-1,-1-1 0,1 1 1,1-1-1,-1 1 0,1-1 1,2 10-1,-3-14 89,0-1-1,0 1 1,0-1-1,0 1 1,0-1 0,1 1-1,-1-1 1,0 1-1,0-1 1,1 0 0,-1 1-1,0-1 1,1 1 0,-1-1-1,0 0 1,1 1-1,-1-1 1,1 0 0,-1 0-1,0 1 1,1-1-1,-1 0 1,1 0 0,-1 0-1,1 1 1,-1-1-1,1 0 1,-1 0 0,1 0-1,-1 0 1,1 0 0,-1 0-1,1 0 1,-1 0-1,1 0 1,-1 0 0,1 0-1,-1 0 1,0-1-1,1 1 1,-1 0 0,1 0-1,-1 0 1,1-1-1,-1 1 1,1 0 0,-1-1-1,1 1 1,19-20-247,-16 16 139,22-23-374</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4.445"/>
    </inkml:context>
    <inkml:brush xml:id="br0">
      <inkml:brushProperty name="width" value="0.05" units="cm"/>
      <inkml:brushProperty name="height" value="0.05" units="cm"/>
    </inkml:brush>
  </inkml:definitions>
  <inkml:trace contextRef="#ctx0" brushRef="#br0">243 0 20868,'-21'118'3535,"-3"26"-1399,5 125-473,14-164-1614,5-102-49,0 11-45,-1-1 0,0 1 1,-2 0-1,1-1 0,-8 24 0,10-37 35,-1 1 0,1-1 0,0 1 0,0-1 0,0 0 0,0 1 0,0-1 0,-1 1 0,1-1 0,0 1 0,0-1 0,-1 0 1,1 1-1,0-1 0,0 0 0,-1 1 0,1-1 0,-1 0 0,1 1 0,0-1 0,-1 0 0,1 0 0,0 1 0,-1-1 0,1 0 0,-1 0 0,1 0 0,-1 0 0,1 0 0,-1 1 0,1-1 0,-1 0 0,1 0 0,-1 0 0,1 0 0,0 0 1,-1 0-1,1-1 0,-1 1 0,1 0 0,-1 0 0,1 0 0,-1 0 0,1 0 0,0-1 0,-1 1 0,1 0 0,-1 0 0,1-1 0,0 1 0,-1 0 0,1-1 0,0 1 0,-1-1 0,-13-21-370,-10-31-621,-22-78 0,15 38 713,27 83 326,1 3 84,0-1 1,0 1-1,1-1 1,0 0-1,1 0 1,-1 0-1,1-13 1,1 20-81,0 0 1,0 0 0,1 0 0,-1 0 0,0 1 0,1-1 0,-1 0 0,1 0 0,-1 1 0,1-1 0,-1 0 0,1 1 0,-1-1 0,1 0 0,0 1 0,-1-1 0,1 1 0,0-1-1,0 1 1,-1-1 0,1 1 0,0 0 0,0-1 0,0 1 0,-1 0 0,1 0 0,0-1 0,0 1 0,0 0 0,0 0 0,1 0 0,32 1 746,-25 0-623,29 3 76,-20-2-734,1 0 1,-1-2-1,0 0 1,20-2-1,-24-2 49,-8-2-164</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4.856"/>
    </inkml:context>
    <inkml:brush xml:id="br0">
      <inkml:brushProperty name="width" value="0.05" units="cm"/>
      <inkml:brushProperty name="height" value="0.05" units="cm"/>
    </inkml:brush>
  </inkml:definitions>
  <inkml:trace contextRef="#ctx0" brushRef="#br0">15 0 16932,'-15'7'1432,"17"6"-984,5 0-352,12-3 2257,4 3-1769,10-3-64,2-1 40</inkml:trace>
  <inkml:trace contextRef="#ctx0" brushRef="#br0" timeOffset="1">587 114 19868,'5'-3'4317,"-17"4"-1319,11-1-2987,1 0 0,-1 0 0,0 0 0,0 1 0,1-1 0,-1 0-1,0 0 1,0 0 0,1 1 0,-1-1 0,0 0 0,1 1 0,-1-1 0,0 0 0,1 1 0,-1-1 0,1 1 0,-1-1 0,1 1 0,-1 0 0,1-1 0,-1 1 0,1-1-1,0 1 1,-1 0 0,1-1 0,0 1 0,-1 0 0,1-1 0,0 1 0,0 0 0,0 0 0,-1-1 0,1 1 0,0 0 0,0 0 0,0-1 0,0 1 0,1 0 0,-1 0 0,0-1-1,0 1 1,0 0 0,1 1 0,4 6-274,0 1-1,1-1 1,12 16-1,6 7 78,-18-23 184,-1 0-1,-1 0 1,0 0 0,0 1-1,0-1 1,-1 1 0,-1 0-1,1 0 1,1 16 0,-4-21 5,0 0 1,0 0 0,-1-1 0,1 1-1,-1 0 1,0 0 0,0-1-1,0 1 1,0-1 0,-1 1 0,1-1-1,-1 0 1,0 1 0,0-1 0,0 0-1,-1 0 1,1 0 0,-1-1 0,1 1-1,-1 0 1,0-1 0,0 0-1,0 0 1,0 0 0,-1 0 0,-6 3-1,0-2 40,0 1-1,0-2 1,0 1-1,0-1 1,-1-1-1,1 0 0,-1 0 1,1-1-1,-1-1 1,1 0-1,0 0 1,-1-1-1,1 0 1,0-1-1,0 0 0,-17-7 1,-20-14 57</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5.500"/>
    </inkml:context>
    <inkml:brush xml:id="br0">
      <inkml:brushProperty name="width" value="0.05" units="cm"/>
      <inkml:brushProperty name="height" value="0.05" units="cm"/>
    </inkml:brush>
  </inkml:definitions>
  <inkml:trace contextRef="#ctx0" brushRef="#br0">6 1 17644,'-3'93'6339,"1"-46"-5128,7 93 1,-4-135-1174,0 0 1,0 0 0,0 0-1,0 0 1,4 8-1,-4-11-29,0-1 0,-1 0 0,1 0-1,0 0 1,-1 0 0,1 0-1,0 0 1,0 0 0,0 0 0,0 0-1,0 0 1,0-1 0,0 1 0,0 0-1,0-1 1,1 1 0,-1-1-1,0 1 1,0-1 0,0 1 0,1-1-1,-1 0 1,0 0 0,1 0-1,-1 1 1,0-1 0,0-1 0,1 1-1,1 0 1,3-2 13,0 1 0,0-1 0,0-1 0,0 1 0,-1-1 0,1 0 0,-1 0 0,0-1 0,0 0 0,7-6 0,7-8 55,20-24 0,-23 23-18,30-35 102,48-48-85,-93 102-76,-1 0 0,0 0 0,0-1 0,0 1 0,0 0 0,0 0 0,0 0 0,0 0 0,0 0 0,0 0 0,0 0 0,0 0 0,0 0 0,1 0 0,-1 0 0,0 0 0,0 0 0,0 0 0,0 0 0,0 0 1,0 0-1,0 0 0,0 0 0,1 0 0,-1 0 0,0 0 0,0 0 0,0 0 0,0 0 0,0 0 0,0 0 0,0 0 0,0 0 0,1 0 0,-1 0 0,0 0 0,0 0 0,0 0 0,0 0 0,0 0 0,0 0 0,0 0 0,0 0 0,0 1 0,0-1 0,0 0 0,0 0 0,1 0 0,-1 0 0,0 0 0,0 0 0,0 0 0,0 0 0,0 0 0,0 1 0,0-1 0,0 0 0,0 0 0,0 0 0,0 0 0,0 0 0,0 0 0,0 0 0,0 1 0,0 12 2,-5 14-3,3-21 23,0 1 0,0-1 1,1 1-1,0 0 0,0 0 1,0 0-1,1 0 1,0-1-1,1 1 0,-1 0 1,1 0-1,1 0 1,2 9-1,-3-14-12,0-1 0,-1 1 0,1-1 0,0 0 1,0 0-1,0 0 0,0 1 0,0-1 0,1 0 0,-1 0 0,0 0 0,0-1 1,1 1-1,-1 0 0,1 0 0,-1-1 0,0 1 0,1-1 0,-1 1 0,1-1 0,0 0 1,-1 1-1,1-1 0,-1 0 0,1 0 0,-1 0 0,1 0 0,-1-1 0,1 1 1,2-1-1,4-1 28,0 0 0,-1 0 1,1-1-1,11-6 0,17-12-371,0-1 0,-2-2 0,40-37-1,-9 9-4826,-65 52 5088,1-1-1,-1 1 1,0 0-1,0 0 1,1-1-1,-1 1 1,0 0-1,0 0 1,1 0-1,-1 0 1,0 0-1,1-1 1,-1 1-1,0 0 1,1 0-1,-1 0 1,0 0-1,1 0 1,-1 0-1,0 0 1,1 0-1,-1 0 1,0 0-1,1 0 1,-1 0-1,0 0 1,1 1-1,-1-1 1,0 0-1,1 0 1,0 5-1315</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6.463"/>
    </inkml:context>
    <inkml:brush xml:id="br0">
      <inkml:brushProperty name="width" value="0.05" units="cm"/>
      <inkml:brushProperty name="height" value="0.05" units="cm"/>
    </inkml:brush>
  </inkml:definitions>
  <inkml:trace contextRef="#ctx0" brushRef="#br0">84 545 9850,'6'-4'446,"-1"0"-1,1 0 1,-1-1 0,1 1-1,-1-1 1,0 0 0,-1-1-1,1 1 1,-1-1 0,3-6-1,-7 12-368,1 0-1,-1 0 1,0-1-1,0 1 1,0 0-1,0 0 1,0 0-1,1-1 0,-1 1 1,0 0-1,0 0 1,0-1-1,0 1 1,0 0-1,0 0 0,0-1 1,0 1-1,0 0 1,0 0-1,0-1 1,0 1-1,0 0 0,0 0 1,0 0-1,0-1 1,0 1-1,0 0 1,0 0-1,-1-1 0,1 1 1,0 0-1,0 0 1,0 0-1,0-1 1,0 1-1,-1 0 0,1 0 1,-10 3 1374,-11 11 19,10-4-1089,1 0 1,0 0-1,1 1 0,0 0 1,1 0-1,0 1 1,1 0-1,0 1 0,1-1 1,0 1-1,1 1 1,1-1-1,-4 17 1,7-28-347,1 0 1,0 0 0,-1 0 0,1-1 0,0 1 0,0 0 0,0 0 0,0 0-1,0 0 1,0 0 0,1-1 0,-1 1 0,1 0 0,-1 0 0,1-1 0,-1 1 0,1 0-1,0 0 1,2 2 0,-2-4-18,0 1-1,0 0 1,0 0 0,1 0-1,-1-1 1,0 1 0,0-1-1,1 1 1,-1-1-1,1 0 1,-1 1 0,0-1-1,1 0 1,-1 0 0,1 0-1,-1 0 1,1 0 0,-1 0-1,2-1 1,6-1-28,0 0-1,0-1 1,0 0 0,-1-1 0,0 0 0,11-7-1,47-36-411,-51 34 142,1 1-1,1 1 1,0 0 0,28-12-1,-44 23 265,-1-1 0,1 1 1,-1 0-1,1 0 0,0 0 0,-1 0 0,1 0 1,-1 0-1,1 0 0,0 0 0,-1 0 1,1 0-1,-1 0 0,1 1 0,0-1 0,-1 0 1,1 0-1,-1 0 0,1 1 0,-1-1 0,1 0 1,-1 1-1,1-1 0,-1 0 0,1 1 0,-1-1 1,0 1-1,1-1 0,-1 1 0,0-1 0,1 1 1,-1-1-1,0 1 0,1-1 0,-1 1 1,0-1-1,0 1 0,0-1 0,0 1 0,1 0 1,-1-1-1,0 1 0,0-1 0,0 1 0,0 0 1,0-1-1,-1 2 0,0 33-48,1-30 59,-4 18 87,2-19-26,1 0-1,1 0 1,-1 1 0,1-1-1,-1 0 1,1 1 0,0-1 0,1 0-1,0 5 1,-1-9-43,0 1 0,0-1 0,0 0 0,0 0 0,1 0-1,-1 0 1,0 0 0,0 0 0,0 1 0,0-1 0,0 0 0,0 0 0,1 0 0,-1 0 0,0 0 0,0 0 0,0 0-1,0 0 1,1 0 0,-1 0 0,0 1 0,0-1 0,0 0 0,0 0 0,1 0 0,-1 0 0,0 0 0,0 0 0,0 0 0,0-1-1,1 1 1,-1 0 0,0 0 0,0 0 0,0 0 0,0 0 0,1 0 0,-1 0 0,0 0 0,0 0 0,0 0 0,0 0-1,1-1 1,10-8 228,8-10-51,5-16-127,-2-1 0,-1 0 0,-2-2 0,-1 0 0,21-71 1,-32 83-263,5-41 0,-12 67 177,0-1 1,0 1-1,0-1 0,0 0 0,1 1 1,-1-1-1,0 1 0,0-1 0,0 1 1,0-1-1,0 1 0,1-1 0,-1 1 1,0-1-1,0 1 0,1-1 0,-1 1 1,0 0-1,1-1 0,-1 1 1,1-1-1,-1 1 0,0 0 0,1-1 1,-1 1-1,1 0 0,-1 0 0,1-1 1,-1 1-1,2 0 0,14 5-1359,7 2 245,-20-8 1084,0 1-1,0-1 1,0 1 0,0-1 0,0 0-1,0 0 1,0 0 0,0 0-1,-1 0 1,1-1 0,-1 1 0,1-1-1,-1 0 1,1 0 0,-1 0 0,0 0-1,0 0 1,0 0 0,0-1 0,0 1-1,-1-1 1,1 1 0,-1-1 0,1 0-1,-1 1 1,0-1 0,0 0 0,0 0-1,-1 0 1,1 0 0,0-4-1,-17 56 760,7-12-409,-20 104 923,26-120-970,1-1-1,1 1 1,1 0-1,4 37 1,-4-52-167,2 1 0,-1-1 0,1 0 1,0 1-1,0-1 0,1 0 0,0 0 1,0 0-1,8 10 0,-9-13-39,1 0 1,-1-1-1,1 1 0,0-1 1,0 1-1,0-1 0,0 0 0,0 0 1,1-1-1,-1 1 0,1-1 1,-1 1-1,1-1 0,-1 0 0,1 0 1,0-1-1,-1 1 0,8-1 1,0 0-2,0-1 1,0-1 0,0 0 0,0 0 0,0-1 0,-1-1 0,1 0 0,-1 0 0,0-1-1,0 0 1,0 0 0,-1-1 0,0-1 0,0 0 0,-1 0 0,15-15 0,-4 0 14,0 0 1,-2-2-1,-1 0 1,0 0-1,15-36 1,-9 14-42,30-94 0,-46 119-31,-1-1 0,-1 0 1,-1 0-1,0 0 0,-2-1 0,-3-41 0,2 58 4,-5-23-25,5 28 32,-1 0-1,1 0 1,0 1 0,0-1-1,0 0 1,-1 1-1,1-1 1,0 0-1,-1 1 1,1-1-1,-1 0 1,1 1 0,-1-1-1,1 1 1,-1-1-1,1 1 1,-1-1-1,1 1 1,-1-1-1,0 1 1,1 0 0,-1-1-1,0 1 1,1 0-1,-1-1 1,0 1-1,1 0 1,-1 0-1,0 0 1,0 0 0,-1 0-1,1 0 0,0 0 1,-1 1-1,1-1 0,-1 1 0,1 0 0,0-1 1,0 1-1,-1 0 0,1 0 0,0 0 1,0 0-1,0 0 0,0 0 0,0 0 0,0 0 1,0 0-1,-1 2 0,-12 26-15,11-22 13,-8 19 2,1 1 1,2 0 0,1 0 0,1 1-1,1-1 1,1 1 0,2 0-1,1 40 1,3-36 4,1 0-1,1 0 1,2 0 0,1 0-1,2-1 1,24 60-1,-28-81-64,0 0-1,1 0 1,0 0-1,0 0 1,13 13-1,-18-23-608,-2-4 347,-4-9-89,-21-25-223,-1 0-1,-3 2 1,-46-46 0,43 48 875,30 31-137,0 0 0,1-1 0,-1 1 0,0-1 0,1 1 0,0-1 0,-3-6 0,5 10-71,0-1 1,0 0-1,0 1 1,-1-1-1,1 0 1,0 1-1,0-1 0,0 0 1,0 1-1,0-1 1,0 0-1,0 1 1,1-1-1,-1 0 1,0 1-1,0-1 1,0 0-1,1 1 1,-1-1-1,1 0 1,0 0-1,0 0 1,-1 1 0,1-1 0,0 0 0,0 1 0,0-1 0,0 1 0,0-1-1,0 1 1,0-1 0,1 1 0,-1 0 0,0 0 0,0 0 0,0-1-1,2 1 1,22 0 236,0 1 0,47 7-1,-19-2-267,8 0-11,-1-3-55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2.847"/>
    </inkml:context>
    <inkml:brush xml:id="br0">
      <inkml:brushProperty name="width" value="0.05" units="cm"/>
      <inkml:brushProperty name="height" value="0.05" units="cm"/>
    </inkml:brush>
  </inkml:definitions>
  <inkml:trace contextRef="#ctx0" brushRef="#br0">1 402 15515,'0'1'184,"1"0"0,-1 0 0,1 1 0,0-1 0,-1 0 0,1-1 0,0 1 1,0 0-1,0 0 0,0 0 0,0 0 0,0-1 0,0 1 0,0 0 0,0-1 0,0 1 0,0-1 0,0 1 0,0-1 0,0 0 0,1 1 0,-1-1 0,0 0 0,2 0 0,35 2 1911,-30-2-1538,14-1-103,1-1 1,-1-1 0,0 0 0,0-2 0,-1-1 0,1 0 0,-1-2 0,-1 0 0,1-1 0,-2-2 0,31-19 0,-35 19-396,0 1 0,-1-2 0,-1 0 0,0-1 0,-1 0 0,0-1 0,-1 0 0,0-1 0,-1 0 0,-1-1 0,0 0 0,-2 0 0,0-1 0,9-28 0,-14 37-36,-1-1 1,0 1 0,0-1 0,0-15 0,-1 23-23,0 0 0,0 0 0,0 0 0,0-1 1,0 1-1,0 0 0,-1 0 0,1-1 0,0 1 1,-1 0-1,1 0 0,0 0 0,-1 0 0,0 0 1,1 0-1,-1 0 0,0 0 0,1 0 0,-1 0 1,0 0-1,0 0 0,0 0 0,0 0 0,0 1 1,0-1-1,0 0 0,0 1 0,0-1 0,0 1 1,0-1-1,0 1 0,0-1 0,-1 1 0,1 0 1,0 0-1,0-1 0,0 1 0,-1 0 0,1 0 1,0 0-1,-2 1 0,-3 0-8,1 1 1,0 0-1,0 0 1,0 0-1,0 1 1,0 0-1,0-1 0,1 2 1,-1-1-1,-7 8 1,-42 48-55,39-41 45,-18 17 12,3 2 0,1 1 0,2 2 0,-26 48 0,51-84 11,0 0 1,0 1-1,0-1 1,1 1-1,-1 0 1,1-1-1,0 1 1,1 0-1,-1 0 1,1-1-1,0 1 1,1 7-1,-1-10-9,1 1-1,0-1 0,0 0 0,0 0 1,0 0-1,1 0 0,-1 0 0,0 0 0,1 0 1,0 0-1,-1 0 0,1-1 0,0 1 0,0-1 1,0 1-1,0-1 0,0 0 0,0 0 1,0 0-1,0 0 0,0 0 0,1 0 0,-1 0 1,0-1-1,1 1 0,2-1 0,11 2-197,0 0 0,0-2 1,0 0-1,0 0 0,0-2 0,-1 0 0,20-5 0,4-2-153</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7.019"/>
    </inkml:context>
    <inkml:brush xml:id="br0">
      <inkml:brushProperty name="width" value="0.05" units="cm"/>
      <inkml:brushProperty name="height" value="0.05" units="cm"/>
    </inkml:brush>
  </inkml:definitions>
  <inkml:trace contextRef="#ctx0" brushRef="#br0">130 0 19372,'-8'41'1417,"-3"-2"0,-15 41 0,13-45-385,2 0 1,-11 64-1,21-95-984,0-1-1,1 1 0,0-1 1,0 1-1,0-1 0,0 1 1,1-1-1,0 1 0,-1-1 1,1 1-1,0-1 0,0 0 1,1 1-1,2 3 0,-3-5-34,1 0-1,-1 0 0,1 0 1,0-1-1,0 1 0,0-1 0,0 1 1,0-1-1,1 0 0,-1 0 1,0 0-1,1 0 0,-1 0 1,0 0-1,1-1 0,-1 1 0,1-1 1,-1 1-1,1-1 0,4 0 1,17-1-282,1-2 0,0 0 0,42-12 0,-34 7-336,36-3 1,-67 10 540,1 1 0,0 0 0,0 0 0,0 0 0,0 0 1,0 1-1,0-1 0,0 1 0,0 0 0,0 0 0,0 0 0,0 0 0,4 2 0,-7-2 61,1 0 0,0 0 0,0 0 0,0 0 0,-1 0 1,1-1-1,0 1 0,-1 1 0,1-1 0,-1 0 0,0 0 0,1 0 0,-1 0 0,0 0 0,1 0 0,-1 0 1,0 1-1,0-1 0,0 0 0,0 0 0,0 0 0,0 0 0,0 0 0,-1 1 0,1-1 0,0 0 0,-1 0 0,1 0 1,-1 0-1,1 0 0,-1 0 0,1 0 0,-1 0 0,0 0 0,1 0 0,-2 1 0,-3 4 70,0 0 0,0 0 0,-1-1 0,1 1 0,-1-1-1,0-1 1,-1 1 0,1-1 0,-1 0 0,0-1 0,-8 4 0,-7 2 183,-1-1 1,-31 6 0,31-9-81,-44 3-1,58-7-279,0-1 0,0 0-1,0-1 1,0 1 0,0-2 0,1 1-1,-1-2 1,-9-2 0,17 4 87,-1 1 1,0-1-1,0 0 1,1 1 0,-1-1-1,1 0 1,-1 0-1,1 0 1,-1-1-1,1 1 1,0 0-1,0 0 1,-1-1 0,1 1-1,0-1 1,0 1-1,0-1 1,0 1-1,1-1 1,-1 0 0,0 1-1,0-3 1,9-13-368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7.468"/>
    </inkml:context>
    <inkml:brush xml:id="br0">
      <inkml:brushProperty name="width" value="0.05" units="cm"/>
      <inkml:brushProperty name="height" value="0.05" units="cm"/>
    </inkml:brush>
  </inkml:definitions>
  <inkml:trace contextRef="#ctx0" brushRef="#br0">72 193 21557,'5'-4'228,"1"0"0,0-1 0,-1 0 0,0 0 1,0 0-1,-1-1 0,1 0 0,-1 0 0,0 0 1,-1 0-1,0-1 0,0 1 0,0-1 1,0 0-1,-1 0 0,-1 0 0,1 0 0,-1 0 1,0 0-1,0 0 0,-1 0 0,0 0 0,-1-1 1,-1-12-1,2 19-225,0 0 0,-1 0 1,1 0-1,0 0 0,0 0 0,0 0 1,-1 0-1,1 0 0,0 0 1,-1 0-1,1 0 0,-1 0 0,1 0 1,-1 0-1,0 0 0,1 0 0,-1 1 1,0-1-1,0 0 0,1 0 1,-1 1-1,0-1 0,0 1 0,0-1 1,0 0-1,-1 1 0,1 0-5,-1 0 0,1 0 1,0 0-1,-1 0 0,1 0 0,0 1 0,0-1 0,-1 0 0,1 1 1,0-1-1,0 1 0,0 0 0,-1-1 0,1 1 0,0 0 0,0 0 1,0 0-1,0 0 0,0-1 0,-1 3 0,-11 13-1,0 0-1,2 1 0,0 1 1,0-1-1,2 2 0,0-1 0,-8 28 1,16-44 7,0 0-1,1 0 1,-1 0 0,1-1-1,-1 1 1,1 0 0,0 0-1,0 0 1,0 0 0,0 0 0,0 0-1,0-1 1,0 1 0,1 0-1,-1 0 1,0 0 0,1 0-1,0-1 1,-1 1 0,3 2 0,-2-2-4,1-1 0,-1 0 0,1 0 0,-1 0 0,1 0 0,0 0 0,0 0 0,0 0 0,-1-1 0,1 1 0,0 0 0,0-1 0,0 0 0,0 1 0,0-1 0,0 0 0,0 0 0,0 0 0,4-1 1,8-1-334,0-1 1,0-1 0,0 0 0,0-1 0,0 0-1,-1-1 1,0-1 0,0 0 0,-1 0 0,16-13-1,-28 19 273,1 1 0,0-1 0,-1 1 0,1-1-1,0 0 1,-1 1 0,1-1 0,-1 0-1,1 1 1,-1-1 0,1 0 0,-1 0 0,1 1-1,-1-1 1,0 0 0,1 0 0,-1 0 0,0 0-1,0-1 1,0 0-725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8.048"/>
    </inkml:context>
    <inkml:brush xml:id="br0">
      <inkml:brushProperty name="width" value="0.05" units="cm"/>
      <inkml:brushProperty name="height" value="0.05" units="cm"/>
    </inkml:brush>
  </inkml:definitions>
  <inkml:trace contextRef="#ctx0" brushRef="#br0">0 220 18636,'1'-1'183,"-1"1"1,1-1-1,-1 1 0,0-1 1,1 1-1,-1-1 0,1 1 1,-1-1-1,1 1 0,0-1 0,-1 1 1,1-1-1,-1 1 0,1 0 1,0 0-1,-1-1 0,1 1 1,0 0-1,-1 0 0,2-1 1,20-4 703,-17 4-80,40-8 892,79-22 113,-107 26-1759,0-2 0,0 0 0,-1-1-1,31-19 1,-45 25-49,0 0 0,0 1 1,0-1-1,0 0 0,0 0 0,0 0 0,0 0 0,0-1 0,-1 1 0,1 0 0,-1-1 0,0 1 1,0-1-1,0 1 0,0-1 0,0 1 0,0-1 0,-1 0 0,1 0 0,-1 1 0,0-1 0,0 0 0,0 0 1,0 1-1,0-1 0,-1 0 0,-1-5 0,1 6-3,1 0 1,-2 0-1,1-1 0,0 1 1,0 0-1,-1 0 0,1 0 1,-1 0-1,1 1 0,-1-1 1,0 0-1,0 1 0,0-1 1,0 1-1,0-1 0,0 1 1,0 0-1,-1 0 0,1 0 1,0 0-1,0 1 0,-1-1 1,1 0-1,-1 1 0,1 0 1,-1-1-1,1 1 0,0 0 1,-1 0-1,-4 1 0,-2 1 1,0 1 0,0-1-1,0 2 1,0-1 0,0 1-1,1 0 1,0 1 0,0 0-1,0 0 1,0 1 0,1 0-1,0 0 1,-10 12 0,7-7 17,1 0 1,0 1 0,1 0 0,0 1 0,1 0-1,0 0 1,1 0 0,-4 15 0,9-25-68,0-1 0,0 0-1,0 1 1,1-1 0,-1 0 0,1 1 0,-1-1 0,1 1 0,0-1 0,0 0 0,0 1 0,1-1 0,-1 1 0,0-1 0,1 1-1,0-1 1,-1 0 0,1 0 0,0 1 0,0-1 0,0 0 0,1 0 0,-1 0 0,1 0 0,-1 0 0,1 0 0,-1 0 0,1-1-1,0 1 1,0 0 0,0-1 0,0 0 0,0 1 0,0-1 0,0 0 0,0 0 0,1 0 0,-1 0 0,4 0 0,5 1-292,0 0 0,0-1 0,0-1 0,0 0 1,1 0-1,-1-1 0,0 0 0,0-1 0,18-6 1,30-7-688</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8.482"/>
    </inkml:context>
    <inkml:brush xml:id="br0">
      <inkml:brushProperty name="width" value="0.05" units="cm"/>
      <inkml:brushProperty name="height" value="0.05" units="cm"/>
    </inkml:brush>
  </inkml:definitions>
  <inkml:trace contextRef="#ctx0" brushRef="#br0">247 1 17716,'-27'12'999,"1"1"0,0 2 0,1 0 1,1 2-1,1 0 0,0 2 0,-34 37 0,55-55-958,1 1 0,-1-1 0,1 1 0,0 0 0,0-1 0,0 1 0,0 0 0,0 0 0,0 0 0,0 0-1,1 0 1,-1 0 0,1 0 0,-1 0 0,1 2 0,0-3-25,0 0 1,0 0 0,0 1-1,1-1 1,-1 0-1,0 0 1,1 0-1,-1 0 1,1 0-1,0 1 1,-1-1-1,1 0 1,0 0-1,-1 0 1,1-1-1,0 1 1,0 0-1,2 1 1,1 1-20,1 0 0,-1-1-1,1 0 1,0 0 0,0 0 0,0 0-1,0-1 1,0 0 0,11 1 0,40 3-247,52 5-243,-94-7 402,0-1 0,0 2 0,-1 0-1,1 0 1,14 8 0,-27-11 86,1-1 0,-1 1 0,0 0 0,0-1 0,0 1 0,0 0 0,0-1 0,0 1 0,0 0 0,0 0 0,-1 0 0,1 0 0,0 0 0,0 0 0,-1 0 0,1 0 0,-1 0 0,1 0 0,0 3-1,-1-3 9,0 0-1,0 0 1,0 0-1,0 0 1,0 0-1,-1 0 0,1 0 1,0 0-1,-1 0 1,1 0-1,-1 0 1,1 0-1,-1 0 0,1 0 1,-1 0-1,0 0 1,-1 1-1,-2 2 25,-1 1 1,0-2-1,-1 1 0,1 0 0,-12 5 1,-69 29 260,74-34-277,0 0 0,0 0 0,-1-1 0,1-1 0,-17 2 1,27-4 17,1 0 0,-1 0 0,0 0 0,0 0 0,1 0 0,-1-1 0,0 1 1,1-1-1,-1 1 0,0-1 0,1 1 0,-1-1 0,1 0 0,-3-1 0,4 1-26,-1 1 0,1-1 0,-1 0 1,1 1-1,-1-1 0,1 0 0,0 1 0,-1-1 0,1 0 0,0 0 0,0 1 0,-1-1 0,1 0 0,0 0 0,0 0 0,0 1 0,0-1 0,0 0 0,0 0 0,0 0 0,0 1 0,0-1 0,1 0 0,-1 0 0,0 1 0,0-1 0,1 0 0,-1 0 0,1 1 0,0-2 0,14-20 55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9.604"/>
    </inkml:context>
    <inkml:brush xml:id="br0">
      <inkml:brushProperty name="width" value="0.05" units="cm"/>
      <inkml:brushProperty name="height" value="0.05" units="cm"/>
    </inkml:brush>
  </inkml:definitions>
  <inkml:trace contextRef="#ctx0" brushRef="#br0">78 12 17908,'1'5'204,"-1"-1"0,1 0 0,-1 0 0,0 1 0,0-1 0,0 0 0,-1 1 0,0-1 0,1 0 0,-2 0 0,1 0 0,-3 7 0,-3 13 307,-17 100 1304,6 1 0,5 0 0,5 153 0,11-257-1426,-3-21-377,0 0-1,0 0 0,0 0 0,1 0 0,-1 0 0,0 1 0,0-1 1,0 0-1,0 0 0,1 0 0,-1 0 0,0 0 0,0 0 0,0 0 1,1 0-1,-1 0 0,0 0 0,0 0 0,0 0 0,1 0 0,-1 0 0,0 0 1,0 0-1,0 0 0,1 0 0,-1 0 0,0 0 0,0 0 0,0 0 1,1 0-1,-1 0 0,0 0 0,0 0 0,0 0 0,0-1 0,1 1 1,-1 0-1,0 0 0,0 0 0,0 0 0,0 0 0,0-1 0,0 1 1,1 0-1,1-4 53,1 1 0,-1-1 0,0 1 0,0-1 0,0 0 0,-1 0 0,2-5 0,8-24-35,-2-1 0,-2-1-1,-1 0 1,-1 1 0,-1-47-1,-10 47-222,5 34 186,1-1 1,0 0 0,0 1 0,0-1-1,0 1 1,-1-1 0,1 1 0,0-1 0,0 1-1,-1 0 1,1-1 0,0 1 0,-1-1-1,1 1 1,-1 0 0,1-1 0,0 1-1,-1 0 1,1-1 0,-1 1 0,0 0-2,0 0 1,1 1 0,-1-1 0,1 0-1,-1 1 1,1-1 0,-1 1-1,1-1 1,-1 0 0,1 1 0,0-1-1,-1 1 1,1-1 0,0 1-1,-1 0 1,1-1 0,0 1 0,0-1-1,-1 1 1,1 0 0,0-1-1,0 1 1,0 0 0,-2 6-1,1 1 0,0-1 0,0 0-1,0 0 1,1 1 0,0-1 0,1 0 0,0 0 0,0 1 0,0-1 0,4 10 0,-4-11 10,2 0 0,-1 0 1,0 0-1,1 0 1,0 0-1,1-1 1,-1 1-1,1-1 0,0 0 1,0 0-1,1 0 1,-1 0-1,7 3 1,-4-4 5,-1 0 0,2-1 0,-1 0 1,0 0-1,1-1 0,-1 0 0,1 0 1,-1 0-1,1-1 0,0-1 0,0 1 1,0-1-1,-1 0 0,1-1 0,0 0 1,0 0-1,-1-1 0,10-3 0,-5 1 1,-1 0 0,0 0-1,-1-1 1,1-1 0,-1 0-1,0 0 1,0-1-1,-1 0 1,1-1 0,-2 0-1,11-11 1,-8 6 0,-7 8-9,0 1 0,0-1 0,0 0 0,-1 0 0,0 0 0,0 0 0,4-9 0,-8 14 6,-1 6 27,1 0 1,-1 0-1,1 0 1,0 0-1,-1 11 1,2-15-23,0 0 0,1 0 0,-1 0 1,0 0-1,0 0 0,1 0 0,0 0 0,-1 0 0,1 0 0,0 0 0,0 0 1,0 0-1,0-1 0,0 1 0,0 0 0,0-1 0,1 1 0,-1-1 0,1 1 1,-1-1-1,1 1 0,0-1 0,-1 0 0,1 0 0,0 0 0,3 1 0,1 0 10,0 0-1,1-1 0,-1 0 0,1 0 0,-1 0 0,1-1 0,-1 0 1,11-1-1,54-11 25,-70 12-43,35-10-37,55-21-1,-56 17-176,58-13-1,-91 26 197,-1 1 0,1-1 0,-1 1 0,0 0 0,1-1 1,-1 1-1,1 0 0,-1 0 0,1 0 0,-1 0 0,1 1 0,-1-1 1,1 0-1,-1 0 0,1 1 0,-1-1 0,0 1 0,1 0 1,1 0-1,-2 1 2,0 0 1,0-1-1,0 1 1,0 0-1,0 0 1,0 0-1,-1-1 1,1 1-1,-1 0 1,1 0-1,-1 0 1,0 0-1,0 3 1,1-4 13,-1 1 1,0-1 0,0 0 0,1 1 0,-1-1 0,1 0 0,-1 0 0,1 1 0,-1-1-1,1 0 1,0 0 0,0 0 0,-1 0 0,1 0 0,0 0 0,0 0 0,0 0 0,0 0-1,0 0 1,2 1 0,0-1-3,0 0-1,-1 0 0,1 0 1,0 0-1,0 0 0,0 0 1,0-1-1,6 1 0,4-1-88,0-1 0,0 0 0,17-4 0,-26 4 26,23-5-430,0-2 0,46-20 1,9-2-1000,-82 29 1485,1 1 0,0-1-1,0 1 1,-1 0 0,1-1 0,0 1-1,0 0 1,0 0 0,-1-1 0,1 1 0,0 0-1,0 0 1,0 0 0,0 0 0,0 0-1,-1 0 1,1 0 0,0 1 0,0-1-1,0 0 1,-1 0 0,1 1 0,0-1-1,0 0 1,0 1 0,-1-1 0,1 1-1,0 0 1,0 0 52,-1 1-1,1-1 1,-1 1 0,0-1-1,0 1 1,0-1 0,0 1-1,0-1 1,0 1 0,-1-1-1,0 4 1,1-3 43,0 0 1,-1 0-1,1 1 0,0-1 1,0 0-1,0 1 1,0-1-1,1 4 1,-1-5-71,1 0 1,-1 0-1,1 0 1,-1-1 0,1 1-1,0 0 1,-1-1-1,1 1 1,0 0 0,-1-1-1,1 1 1,0-1 0,0 1-1,0-1 1,-1 1-1,1-1 1,0 0 0,0 1-1,0-1 1,0 0 0,0 0-1,0 1 1,0-1-1,0 0 1,0 0 0,0 0-1,-1 0 1,3-1-1,9 1 4,1-2 0,-1 1 0,0-2-1,0 1 1,0-2 0,22-8 0,65-38-364,-87 44 320,12-9-76,1 0 0,-2-2 0,0-1 0,-2 0 0,0-2 0,0 0 0,-2-1 0,18-27 0,-23 29 137,-2 0-1,-1 0 0,0-1 1,-1-1-1,-1 1 1,-1-2-1,-1 1 1,-1-1-1,-1 0 1,4-39-1,-10 50 321,-3 14-120,-4 14-5,4 8-204,0 0-1,2 0 1,1 0 0,1 0 0,1 0 0,1-1 0,1 1-1,2 0 1,0-1 0,11 29 0,-7-25-17,3 0 1,0 0-1,2-1 1,1-1-1,0 0 1,2-1-1,2-1 1,22 24-1,2-7-6,13 14-178,-56-55 169,0 0 0,0 0 0,-1 0 0,1 0 0,0 0 0,0 0 0,0 0 0,-1 0 1,1 0-1,0 0 0,0 0 0,0 0 0,-1 0 0,1 0 0,0 0 0,0 0 1,0 0-1,-1 1 0,1-1 0,0 0 0,0 0 0,0 0 0,0 0 0,-1 0 0,1 1 1,0-1-1,0 0 0,0 0 0,0 0 0,0 0 0,0 1 0,0-1 0,-1 0 1,1 0-1,0 0 0,0 1 0,0-1 0,0 0 0,0 0 0,0 1 0,0-1 0,0 0 1,0 0-1,0 0 0,0 1 0,0-1 0,0 0 0,0 0 0,0 0 0,1 1 1,-1-1-1,0 0 0,0 0 0,0 0 0,0 1 0,0-1 0,0 0 0,1 0 0,-1 0 1,0 1-1,-22-7-252,-13-7-35,2-1-1,0-1 1,-34-22 0,-88-69-356,112 73 605,-45-45-1,69 59 192,0-1-1,2-1 1,0 0 0,-17-31-1,33 50-112,0 0-1,-1-1 0,1 1 1,0 0-1,0-1 0,1 1 1,-1 0-1,1-1 1,-1 1-1,1-1 0,0 1 1,-1-1-1,1 1 1,0-1-1,1-2 0,0 4-6,-1-1 0,1 1 0,0-1-1,0 1 1,-1 0 0,1-1 0,0 1-1,0 0 1,1 0 0,-1 0 0,0-1-1,0 1 1,1 0 0,-1 0 0,0 1 0,1-1-1,-1 0 1,1 0 0,-1 1 0,1-1-1,-1 1 1,1-1 0,-1 1 0,3 0-1,13-2 96,-1 1 0,0 1 0,1 0-1,-1 2 1,0 0 0,17 4 0,-6-2-45,25 5 23,-24-3-230,1-2-1,-1 0 1,1-2 0,49-3 0,-74 1 110,0-1 0,0 0 0,-1 0 0,1 0 0,0 0 0,5-2 0,-8 2 7,0 0-1,0 1 0,-1-1 0,1 0 0,0 0 0,0 0 0,0 0 0,-1 0 0,1 0 0,0 0 0,-1 0 0,1 0 0,-1 0 0,1-2 1,-1 3 11</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20.008"/>
    </inkml:context>
    <inkml:brush xml:id="br0">
      <inkml:brushProperty name="width" value="0.05" units="cm"/>
      <inkml:brushProperty name="height" value="0.05" units="cm"/>
    </inkml:brush>
  </inkml:definitions>
  <inkml:trace contextRef="#ctx0" brushRef="#br0">30 1 23477,'-15'8'2224,"3"-2"-1719,9-6-305,5-6 912,9 6-1288,2-1-1368,2-1 1319,2 7-255,-3-11-240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20.411"/>
    </inkml:context>
    <inkml:brush xml:id="br0">
      <inkml:brushProperty name="width" value="0.05" units="cm"/>
      <inkml:brushProperty name="height" value="0.05" units="cm"/>
    </inkml:brush>
  </inkml:definitions>
  <inkml:trace contextRef="#ctx0" brushRef="#br0">16 352 15931,'-16'-1'2315,"38"1"-685,-1-1-868,708-24 4183,1133-96-3500,-369-53-1611,-1446 165-87,-38 7-12,1 0 0,-1 1 0,17-1 0,-48-2 17,-19-6-112</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26.981"/>
    </inkml:context>
    <inkml:brush xml:id="br0">
      <inkml:brushProperty name="width" value="0.05" units="cm"/>
      <inkml:brushProperty name="height" value="0.05" units="cm"/>
    </inkml:brush>
  </inkml:definitions>
  <inkml:trace contextRef="#ctx0" brushRef="#br0">3168 0 6041,'-1'1'85,"1"0"0,0-1 0,0 1 0,0 0 0,0-1-1,0 1 1,0 0 0,0-1 0,0 1 0,0 0 0,0 0 0,0-1-1,0 1 1,1 0 0,-1-1 0,0 1 0,0-1 0,1 1 0,-1 0-1,0-1 1,1 1 0,-1-1 0,1 1 0,-1-1 0,1 1 0,-1-1-1,1 1 1,-1-1 0,1 1 0,-1-1 0,1 0 0,0 1 0,-1-1-1,1 0 1,-1 0 0,1 1 0,0-1 0,-1 0 0,1 0 0,1 0-1,2 1 462,-1-1 0,1 0 0,-1 0 0,1 0 0,-1 0 0,7-1 0,-10 1-509,0 0 1,0 0 0,1 0-1,-1 0 1,0 0 0,0 0-1,1 0 1,-1 0 0,0 0-1,0 1 1,0-1 0,0 0-1,1 0 1,-1 0 0,0 0-1,0 0 1,0 1 0,0-1-1,1 0 1,-1 0 0,0 0-1,0 1 1,0-1 0,0 0-1,0 0 1,0 0 0,0 1-1,0-1 1,0 0 0,0 0-1,0 0 1,0 1 0,0-1-1,0 0 1,0 0 0,0 1-1,0-1 1,0 0 0,0 0-1,0 0 1,0 1 0,0-1-1,0 0 1,0 0 0,0 0-1,-1 1 1,1-1 0,0 0-1,0 0 1,0 0 0,0 1-1,0-1 1,-1 0 0,-5 12 517,5-11-503,-9 12 252,0-2 0,-1 1-1,-18 13 1,25-22-272,0 0 0,0-1-1,-1 1 1,1-1 0,-1 0 0,1 0-1,-1 0 1,0-1 0,0 0 0,0 0 0,0 0-1,0-1 1,0 1 0,0-1 0,-6-1-1,-38-4 388,4 0-145,-86 1 0,-65 10 422,137-4-251,-27 4 157,69-4-493,-1-1 0,-27-2-1,27 0-44,0 0 0,-27 4 0,39-2-56,-1-1-1,1 0 1,-1-1 0,0 1 0,1-1-1,-11-3 1,11 2 4,0 1-1,0 0 0,-1 0 1,1 0-1,-1 1 0,1 0 1,-8 1-1,-54 9 120,29-5 18,-73 21-1,85-19-34,1-1 0,-1-1 0,0-1-1,-53 1 1,-111-16 543,159 9-557,-45-6 61,29 2-110,-65 1 1,-64 1-55,0 0-1,27 2 17,93 0 1,37 1-2,-1-2-1,1 0 1,-23-8 0,-32-5 45,44 12-23,-8-2 38,0 2 1,-1 1-1,-76 5 1,106-1-29,-1 0 0,1 0 0,0-1 0,-1 0 0,1-1 0,0 0 0,0-1 0,-19-5 0,26 6-31,1 0 1,0-1-1,0 1 0,1-1 0,-1 1 1,0-1-1,0 0 0,1 0 0,-1 0 1,-1-2-1,2 2-5,1 1 0,-1-1 0,0 1 0,0 0 0,0 0 0,0-1 0,0 1 0,0 0 0,0 0 0,-1 0 0,1 0 0,0 0 0,-1 0 0,1 1 0,0-1 1,-1 0-1,1 1 0,-1-1 0,1 1 0,-1-1 0,1 1 0,-1 0 0,-2-1 0,-4 3 7,-1 0 0,1 1 1,0-1-1,0 2 0,0-1 0,1 1 1,-1 0-1,1 1 0,0 0 0,0 0 1,0 0-1,1 1 0,-6 6 0,0-1 18,0-1-1,-20 14 1,31-24-49,0 1 0,1 0 0,-1-1-1,0 1 1,1-1 0,-1 1 0,0-1 0,0 0 0,0 1 0,1-1 0,-1 0 0,0 0 0,0 1 0,0-1 0,0 0 0,1 0 0,-1 0 0,0 0 0,0 0 0,0 0 0,-1 0 0,1-1-86,1 0 0,-1-1 1,1 1-1,0 0 0,-1 0 1,1 0-1,0 0 0,0 0 0,0 0 1,0 0-1,0-1 0,0 1 1,0-1-1,1-8-295,1-21-467,-2 10 291</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35.878"/>
    </inkml:context>
    <inkml:brush xml:id="br0">
      <inkml:brushProperty name="width" value="0.05" units="cm"/>
      <inkml:brushProperty name="height" value="0.05" units="cm"/>
    </inkml:brush>
  </inkml:definitions>
  <inkml:trace contextRef="#ctx0" brushRef="#br0">1163 261 16636,'-5'5'271,"0"0"1,-1-1-1,0 0 1,0 0-1,0 0 1,-1-1 0,1 0-1,-1 0 1,0-1-1,1 1 1,-1-1-1,0-1 1,-1 0 0,1 0-1,0 0 1,0-1-1,0 0 1,0 0-1,-1 0 1,1-1 0,-10-3-1,-12-4 528,1-1-1,-43-20 1,2 0-97,6 8-493,-1 3-1,0 2 1,-1 3-1,-1 3 1,0 3-1,0 3 1,-94 6 0,143-1-223,0 0 1,0-1-1,0-1 1,0-1 0,-19-4-1,32 5-75,1 0 0,-1 0-1,0 0 1,1-1 0,-1 1-1,0-1 1,1 0 0,0 0-1,-1 0 1,1-1 0,0 1-1,0-1 1,1 0-1,-1 1 1,0-1 0,1 0-1,0-1 1,0 1 0,0 0-1,0-1 1,0 1 0,1-1-1,-1 0 1,1 1 0,0-1-1,0 0 1,-1-7 0,0-16-338,4 2-152</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36.697"/>
    </inkml:context>
    <inkml:brush xml:id="br0">
      <inkml:brushProperty name="width" value="0.05" units="cm"/>
      <inkml:brushProperty name="height" value="0.05" units="cm"/>
    </inkml:brush>
  </inkml:definitions>
  <inkml:trace contextRef="#ctx0" brushRef="#br0">7 1 18148,'-5'50'1240,"3"1"1,7 78-1,-3-82-891,-2-43-331,0 12 50,1 0 0,1 0 0,0 0 0,1 0 0,0 0 1,2 0-1,5 15 0,-9-29-61,0 0 1,0 0-1,0 0 1,0 0-1,0 0 1,1-1-1,-1 1 1,1 0-1,-1-1 1,1 1-1,-1-1 0,1 1 1,0-1-1,0 0 1,-1 1-1,1-1 1,0 0-1,0 0 1,5 1-1,-5-2-9,1 0 0,0 0 0,0 0 0,0 0 0,0 0 0,0-1 0,0 1 0,0-1 0,0 1-1,-1-1 1,1 0 0,0-1 0,3-1 0,7-5-86,1-1 1,-1 0-1,-1-1 0,17-17 0,-27 25 65,30-31-436,-2-1-1,29-41 0,45-83-1440,-95 142 1520,1 1 0,20-23 0,-20 30 161,-6 12 193,-7 23 279,1-18-161,-45 199 2042,13-74-791,13-45-552,6-32-275,3 1-1,-9 110 0,21-167-530,2 23-324,3-17 171,-4-7 160,0 0-1,-1 0 1,1 0 0,0-1 0,-1 1 0,1 0-1,0 0 1,-1 0 0,1-1 0,-1 1-1,1 0 1,0-1 0,-1 1 0,1 0 0,-1-1-1,1 1 1,-1-1 0,1 0 0,15-17-227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3.727"/>
    </inkml:context>
    <inkml:brush xml:id="br0">
      <inkml:brushProperty name="width" value="0.05" units="cm"/>
      <inkml:brushProperty name="height" value="0.05" units="cm"/>
    </inkml:brush>
  </inkml:definitions>
  <inkml:trace contextRef="#ctx0" brushRef="#br0">1 96 16131,'0'-3'237,"0"1"-1,1 0 0,0-1 0,-1 1 0,1 0 0,0-1 0,0 1 0,0 0 0,1 0 1,-1 0-1,0 0 0,1 0 0,-1 0 0,1 0 0,0 1 0,0-1 0,-1 0 1,5-1-1,1-3 404,1 1 0,0 1 0,15-7 0,-8 5-289,1 1 1,0 0-1,0 1 0,1 1 0,-1 1 1,33-1-1,-36 3-279,0 0 0,-1 2 1,1-1-1,-1 2 1,1-1-1,-1 2 0,0 0 1,0 0-1,20 11 0,-30-14-69,0 0 0,0 0 0,1 1 0,-1-1 0,0 1 0,0 0 0,-1-1 0,1 1 0,0 0 0,-1 0 0,1 0 0,-1 0 0,1 0 0,-1 0 0,0 1 0,0-1 0,0 0 0,0 1 0,-1-1 0,1 1 0,0-1-1,-1 1 1,0-1 0,0 4 0,0-2-3,-1 0 0,0-1 0,0 1 0,0-1 0,0 1 0,-1-1 0,1 1-1,-1-1 1,0 0 0,0 1 0,0-1 0,0 0 0,-1-1 0,1 1 0,-1 0-1,-4 3 1,-24 16 9,-1 0 1,0-3-1,-57 26 0,27-14-287,57-28 90,0-1 0,0 1 0,0 1 0,1-1 0,-1 1 0,1 0 0,-5 6 0,8-10 123,0 1 1,1 0-1,-1 0 0,1 0 0,-1-1 0,1 1 0,0 0 0,-1 0 0,1 0 1,0 0-1,0 0 0,-1 0 0,1 0 0,0 0 0,0 0 0,0 0 1,0 0-1,0 0 0,1 1 0,-1-1 17,1 1-1,0-1 1,-1 0-1,1 0 1,0 0 0,0 0-1,0 0 1,0 0 0,0 0-1,0 0 1,0 0 0,0 0-1,1-1 1,-1 1 0,0 0-1,0-1 1,3 2-1,19 6-721</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37.134"/>
    </inkml:context>
    <inkml:brush xml:id="br0">
      <inkml:brushProperty name="width" value="0.05" units="cm"/>
      <inkml:brushProperty name="height" value="0.05" units="cm"/>
    </inkml:brush>
  </inkml:definitions>
  <inkml:trace contextRef="#ctx0" brushRef="#br0">320 0 17964,'-13'26'1478,"-29"45"-1,0-3-566,4 3-358,3 1 0,3 2 0,4 1 0,3 2 0,-30 155 0,51-207-475,1-1 1,1 0-1,2 1 0,3 39 0,-2-58-106,0 1 0,1 0 0,0 0 0,0-1 0,0 1-1,1-1 1,0 1 0,0-1 0,5 6 0,-5-8-59,0-1 0,1 1 0,-1-1 1,1 0-1,-1 0 0,1 0 0,0 0 0,0 0 1,0-1-1,1 0 0,-1 0 0,1 0 0,-1-1 1,8 3-1,-5-3-18,0 0 1,1 0 0,-1-1-1,1 0 1,-1 0 0,0 0-1,1-1 1,-1 0-1,0-1 1,0 0 0,0 0-1,0 0 1,0-1 0,0 0-1,-1 0 1,1-1-1,-1 0 1,7-5 0,39-36-592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37.540"/>
    </inkml:context>
    <inkml:brush xml:id="br0">
      <inkml:brushProperty name="width" value="0.05" units="cm"/>
      <inkml:brushProperty name="height" value="0.05" units="cm"/>
    </inkml:brush>
  </inkml:definitions>
  <inkml:trace contextRef="#ctx0" brushRef="#br0">114 1 17220,'-57'204'4813,"37"-120"-3308,-15 143 1,34-221-1458,0 31 186,1-36-223,0 0 0,0 1 0,0-1 0,0 1 1,1-1-1,-1 0 0,0 1 0,1-1 0,-1 0 0,1 1 1,-1-1-1,1 0 0,0 0 0,0 1 0,-1-1 0,1 0 1,0 0-1,0 0 0,0 0 0,2 1 0,-2-1-31,0-1 0,1 0 0,-1 0 0,0 0 1,0 0-1,0 0 0,1 0 0,-1 0 0,0 0 0,0-1 0,0 1 0,0 0 0,0-1 0,0 1 0,0-1 0,1 1 0,-1-1 1,0 0-1,-1 1 0,1-1 0,0 0 0,0 0 0,0 1 0,0-1 0,1-2 0,24-29-1198,-19 23 783,3-5-4,16-27-1,-10 11-153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38.655"/>
    </inkml:context>
    <inkml:brush xml:id="br0">
      <inkml:brushProperty name="width" value="0.05" units="cm"/>
      <inkml:brushProperty name="height" value="0.05" units="cm"/>
    </inkml:brush>
  </inkml:definitions>
  <inkml:trace contextRef="#ctx0" brushRef="#br0">342 1 16243,'-12'24'1062,"-2"-1"0,0 0-1,-20 23 1,-57 58 1315,65-76-1864,21-21-409,-2 0 7,1 0-1,-1 0 1,0 0 0,-1-1 0,-9 7 0,16-14-100,1 0-1,0-1 1,0 1 0,0-1 0,0 1-1,0 0 1,0-1 0,1 1-1,-1-1 1,0 1 0,1 0-1,0-3 1,13-28-55,22-40 1,9-17-72,-38 72 93,16-33-61,-15 41 44,-5 13 16,-7 21 33,-7 20 33,2-1 1,1 2-1,-1 81 0,9-124-34,-1 0-1,1 1 1,0-1 0,0 0 0,0 1-1,0-1 1,1 0 0,-1 1 0,1-1-1,0 0 1,0 0 0,0 1 0,1-1-1,-1 0 1,1 0 0,1 3 0,-3-6-7,1 0 1,-1 0 0,0 0 0,0 1-1,0-1 1,0 0 0,1 0 0,-1 0-1,0 0 1,0 1 0,1-1 0,-1 0 0,0 0-1,0 0 1,0 0 0,1 0 0,-1 0-1,0 0 1,1 0 0,-1 0 0,0 0 0,0 0-1,1 0 1,-1 0 0,0 0 0,0 0-1,1 0 1,-1 0 0,0 0 0,0 0 0,1 0-1,-1 0 1,0 0 0,0 0 0,1-1-1,4-9 89,-2-16 41,-5 20-113,1 0-1,-1-1 0,1 1 0,-2 0 1,1 0-1,-1 0 0,0 1 0,0-1 1,0 0-1,-1 1 0,0 0 1,0 0-1,0 0 0,-1 1 0,1-1 1,-1 1-1,-1 0 0,-8-5 0,5 3 21,-1 1-1,0 0 1,0 0-1,0 1 0,-1 1 1,0-1-1,1 2 0,-1 0 1,-22-2-1,33 4-31,-1 0 1,0-1-1,1 1 0,-1 0 1,0 0-1,0 0 0,1 0 0,-1 0 1,0 0-1,1 0 0,-1 0 1,0 0-1,0 1 0,1-1 0,-1 0 1,0 0-1,1 1 0,-1-1 1,0 0-1,1 1 0,-1-1 1,1 1-1,-1-1 0,0 1 0,1-1 1,-1 1-1,1-1 0,-1 1 1,1-1-1,0 1 0,-1 0 0,1-1 1,0 1-1,-1 0 0,1 0 1,0 0 2,0 0 0,1 0 0,-1 0 0,0 0 0,1 0 0,-1 0 0,1 0 0,0 0 0,-1 0 0,1 0 0,0 0 0,-1 0 0,1-1 0,0 1 0,0 0 0,0-1 0,0 1 0,0 0 0,0-1 0,0 1 0,0-1 0,0 1 0,2 0 0,5 0 9,0 1-1,0-1 1,0 0 0,0-1 0,0 0-1,0 0 1,0 0 0,0-1 0,0-1 0,13-3-1,0 1-39,16-3-422,-1-1 0,54-19 1,-72 20 277,-1-1 0,0-1 0,0 0 0,0-2 0,-1 0 0,23-20 0,8-16-299</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39.025"/>
    </inkml:context>
    <inkml:brush xml:id="br0">
      <inkml:brushProperty name="width" value="0.05" units="cm"/>
      <inkml:brushProperty name="height" value="0.05" units="cm"/>
    </inkml:brush>
  </inkml:definitions>
  <inkml:trace contextRef="#ctx0" brushRef="#br0">346 1 16588,'-2'4'278,"0"1"0,0-1 0,0 1 0,1 0 0,0 0 0,0 0 0,0 0 0,0 0 0,1 0 0,0 0 0,0 7 0,10 63 1537,-5-47-890,20 184 1520,-22-158-2248,-2 0-1,-7 54 1,-4-33-221,-3-1 1,-40 128-1,14-91-1086,-57 111 0,-8-32 253,97-177 768,-41 69-568</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7:19.689"/>
    </inkml:context>
    <inkml:brush xml:id="br0">
      <inkml:brushProperty name="width" value="0.05" units="cm"/>
      <inkml:brushProperty name="height" value="0.05" units="cm"/>
    </inkml:brush>
  </inkml:definitions>
  <inkml:trace contextRef="#ctx0" brushRef="#br0">1228 374 13939,'-1'-10'107,"-1"0"1,0 0-1,-1 1 0,0-1 1,-1 1-1,0 0 0,0 0 1,-1 0-1,0 0 1,-1 1-1,0 0 0,0 0 1,0 0-1,-1 1 0,0 0 1,-1 0-1,0 1 0,0 0 1,0 1-1,-1-1 0,-11-4 1,0 0 71,-1 1 0,0 1 0,-1 0 1,1 2-1,-1 1 0,-1 0 0,1 2 0,-1 0 0,1 2 1,-1 0-1,0 2 0,0 1 0,1 0 0,-1 2 0,1 0 1,-36 13-1,28-4-61,0 1 1,1 2-1,1 1 1,1 1 0,0 2-1,2 0 1,0 2-1,-25 28 1,8-3-16,2 2 0,2 2 1,-40 70-1,43-59-75,3 2 0,3 1 0,2 1 0,-28 115 0,43-128-37,2 0-1,2 1 1,3-1-1,2 1 1,3 0-1,11 97 0,-6-125-58,0 0-1,1 0 0,2 0 0,0-1 0,2 0 0,1-1 0,1 0 0,0-1 1,2 0-1,1-1 0,1-1 0,1 0 0,0-1 0,2-1 0,0 0 0,1-2 0,1 0 1,0-1-1,47 24 0,-47-29-1,1-2 1,1 0-1,-1-2 0,1-1 1,0 0-1,1-2 0,-1 0 1,1-2-1,0-1 0,0 0 1,0-2-1,-1-1 0,1-1 1,0-1-1,-1 0 0,0-2 1,0-1-1,-1-1 0,0-1 1,0-1-1,-1-1 0,0 0 1,-1-2-1,0 0 0,27-25 1,-17 10 104,-1-1 1,-1-1-1,-2-2 1,-2 0-1,41-70 1,-28 30 103,-2-2-1,25-80 1,-27 54-83,-5-2 0,-5-1 0,-4 0 0,-4-2 0,-6 1 0,-3-2 0,-11-133 0,0 183-239,-15-73 0,17 113 92,-1 0 0,-1 0 1,0 0-1,-1 0 0,-1 1 0,-1 0 0,0 0 0,-17-22 0,21 32 45,0 1-1,0 0 1,-1 0 0,1 0-1,-1 0 1,0 1 0,0 0-1,0 0 1,0 0 0,0 1-1,-1 0 1,1 0 0,-1 0-1,0 1 1,1-1-1,-1 1 1,0 1 0,0-1-1,0 1 1,0 0 0,0 0-1,0 1 1,1 0 0,-11 2-1,-2 2-37,1 1 0,0 1 0,0 0 0,1 2 0,0-1 0,-26 21 0,-50 40-275</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1:23.264"/>
    </inkml:context>
    <inkml:brush xml:id="br0">
      <inkml:brushProperty name="width" value="0.05" units="cm"/>
      <inkml:brushProperty name="height" value="0.05" units="cm"/>
    </inkml:brush>
  </inkml:definitions>
  <inkml:trace contextRef="#ctx0" brushRef="#br0">1 146 12987,'0'-1'48,"0"-1"0,0 0 1,0 1-1,0-1 0,0 1 0,1-1 1,-1 1-1,1-1 0,-1 1 1,1-1-1,-1 1 0,1 0 1,0-1-1,0 1 0,0 0 0,0-1 1,0 1-1,0 0 0,0 0 1,0 0-1,0 0 0,1 0 0,-1 0 1,0 0-1,1 0 0,-1 1 1,0-1-1,2 0 0,8-4-28,-1 1 0,1 1 0,12-3 0,0-1 52,206-58 159,-197 59-146,1 0 0,0 2 0,0 2 0,0 1 0,0 1 0,0 2-1,-1 1 1,1 1 0,62 18 0,41 23 286,56 15 23,-46-28-249,257 25 0,158-26-105,-197-14-37,272 35 20,29 1 9,163-60-8,-3-67 6,-92 6 133,-684 64-128,196-8 228,-198 12-167,0 2 0,-1 2 0,56 13-1,-82-12-153,1 1 0,31 13 0,-45-16 23,0 0 1,0 1-1,0 0 1,-1 0 0,1 1-1,-1 0 1,0 0-1,0 1 1,-1-1-1,7 9 1,-2 6-95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2:43.290"/>
    </inkml:context>
    <inkml:brush xml:id="br0">
      <inkml:brushProperty name="width" value="0.05" units="cm"/>
      <inkml:brushProperty name="height" value="0.05" units="cm"/>
    </inkml:brush>
  </inkml:definitions>
  <inkml:trace contextRef="#ctx0" brushRef="#br0">13 27 14731,'-10'-23'54,"8"19"-24,6 13 12,4 9-12,2-1 0,0 0 0,1-1 0,1 0 1,0-1-1,1 0 0,0-1 0,2 0 0,-1-1 1,22 14-1,-13-12-10,2 0 0,0-1 0,0-2 0,1-1 0,1-1 0,44 11 0,45 5 5,0-5 0,159 7 1,610-20 82,-807-9-104,681-5 9,282-51-50,-843 30-6,106-14-33,-98 17 31,426-34-59,-90 72 108,-1 33 98,-517-45-96,501 16 97,-1-41-60,-65 2-35,196 52 7,-578-24-14,848 77 15,111 2-8,-414-44-4,635-40 0,-336-52-22,-195 9 3,-697 40 14,939-36-50,-725 32 38,467-3-45,713-5-174,-1228 7 175,91-1-8,40 4 26,321 1-9,34-27 57,-163 2-6,-358 27 46,198 26 1,-92 21 75,-42-6-272,-132-27 123,4 3-20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2:58.956"/>
    </inkml:context>
    <inkml:brush xml:id="br0">
      <inkml:brushProperty name="width" value="0.05" units="cm"/>
      <inkml:brushProperty name="height" value="0.05" units="cm"/>
    </inkml:brush>
  </inkml:definitions>
  <inkml:trace contextRef="#ctx0" brushRef="#br0">0 242 11698,'11'1'345,"-1"0"-1,1 1 0,-1 0 0,12 4 0,-11-3-244,1 0 0,20 2 0,-9-5-44,0-1 0,0 0 0,0-2 0,22-5 0,90-27 36,-105 26-77,70-21 2,141-37-115,-178 53 1,125-11 0,79 23-7,20-2 104,24-26 98,35-2 123,1 28 79,418 65 745,-563-43-727,472 63 325,-145-15-462,-85-44-139,0-31 20,-17-1-31,96 16 13,591-15 102,-862-5-129,772-26 9,677 38 297,-935 14-342,-3 41 70,-352-6-52,528 51 2,2-55 12,-251-63 36,-84 0-30,-2 36-84,-274 22 2314,-273-30-2211,6 0 375</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3:53.581"/>
    </inkml:context>
    <inkml:brush xml:id="br0">
      <inkml:brushProperty name="width" value="0.05" units="cm"/>
      <inkml:brushProperty name="height" value="0.05" units="cm"/>
    </inkml:brush>
  </inkml:definitions>
  <inkml:trace contextRef="#ctx0" brushRef="#br0">175 151 11634,'-27'1'753,"-36"-2"-1,54 0-531,1 0 0,-1 0 0,1-1 0,-1-1 0,1 1 0,0-1 0,0 0 0,-10-6 1,81 15 771,-32-3-1014,0-2 0,0-1-1,58-8 1,-58 4 93,1 2 1,0 1-1,57 5 0,518 51 478,296-54-512,-307-37-32,-79 2-2,-48 12 8,458-11 22,-312 49-47,-213-3 12,782 4-9,-865-17-3,1361 16-180,-1564-12 189,1094 26 0,474 29-14,-1294-31 17,953 54-115,-11-117-698,-384-27 550,336-29 268,-940 61-12,243-23-109,-586 52 116,31-1-23,0-3 1,-1 0 0,48-16-1,-40 6-12</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5:38.324"/>
    </inkml:context>
    <inkml:brush xml:id="br0">
      <inkml:brushProperty name="width" value="0.05" units="cm"/>
      <inkml:brushProperty name="height" value="0.05" units="cm"/>
    </inkml:brush>
  </inkml:definitions>
  <inkml:trace contextRef="#ctx0" brushRef="#br0">0 0 9962,'3'0'194,"0"1"-1,0 0 1,0-1 0,0 1-1,0 0 1,0 0 0,0 1-1,-1-1 1,4 2 0,13 6 311,2-3-320,0-1 1,0-1-1,0-1 1,29 1-1,88-6-88,-109 1-50,-22 0-43,355-1 124,175 8 0,-56-4-35,302 66 181,-17-1 139,-211-48-221,187 11-95,183 14-73,0-46-18,-269-27-16,1069-35-111,-1662 63 122,1494-15-65,-4 99 414,-228 106 710,-177 31-1032,-601-130-433,-379-67 287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8.299"/>
    </inkml:context>
    <inkml:brush xml:id="br0">
      <inkml:brushProperty name="width" value="0.05" units="cm"/>
      <inkml:brushProperty name="height" value="0.05" units="cm"/>
    </inkml:brush>
  </inkml:definitions>
  <inkml:trace contextRef="#ctx0" brushRef="#br0">0 292 17700,'5'-12'271,"-1"1"0,1-1 0,1 1 1,0 0-1,0 0 0,1 1 0,1 0 0,0 0 1,0 1-1,1 0 0,16-13 0,3 0 271,1 1 0,57-30-1,-64 40-353,0 0 0,0 2-1,33-9 1,-45 15-147,1 1 0,-1 0 1,1 0-1,0 1 0,-1 1 0,1 0 1,0 0-1,-1 1 0,1 0 0,10 3 1,-17-3-38,0 1 0,-1-1 0,0 0 1,1 1-1,-1 0 0,0 0 0,0 0 0,0 0 1,0 0-1,0 0 0,-1 1 0,1 0 1,-1-1-1,1 1 0,2 5 0,-2-3-2,-1 0 0,1 0 1,-1 1-1,-1-1 0,1 1 0,-1-1 0,0 1 0,0 0 0,0 6 0,-1 3 4,0-1-1,-2 0 1,1 0 0,-2 1-1,0-1 1,-1 0 0,-6 16-1,-13 20 67,-2-1 0,-34 49 0,50-86-64,-6 12 13,15-24-21,0 0-1,0 1 1,0-1-1,0 1 1,0-1-1,0 0 1,0 1-1,0-1 1,0 1-1,0-1 1,0 1-1,0-1 1,0 0-1,0 1 1,0-1-1,0 1 1,1-1-1,-1 0 1,0 1-1,0-1 1,0 1-1,1-1 1,-1 0-1,0 1 1,1-1-1,-1 0 1,0 0 0,1 1-1,-1-1 1,0 0-1,1 0 1,-1 1-1,0-1 1,1 0-1,-1 0 1,1 0-1,-1 0 1,0 1-1,1-1 1,-1 0-1,1 0 1,-1 0-1,1 0 1,-1 0-1,0 0 1,1 0-1,-1 0 1,1-1-1,-1 1 1,1 0-1,31-1-108,-21 0 9,0 1 0,1 0 0,21 3-1,-31-3 83,0 1 0,0-1 0,1 1 0,-1 0 1,0-1-1,0 1 0,0 0 0,0 0 0,0 0 0,0 1 0,0-1 0,-1 0 0,1 1 0,0-1 0,-1 1 0,1 0 0,-1-1 0,1 1 0,-1 0 0,0 0 0,0 0 0,0 0 0,0 0 0,1 4 0,0 2 4,-1 0 1,0 0-1,-1 0 0,0 0 0,0 0 0,-1 0 0,0 0 0,0 0 0,-1 0 0,0 0 1,0 0-1,-1-1 0,0 1 0,0-1 0,-5 8 0,-3 4 124,0-1 1,-2-1-1,1 0 0,-25 23 1,21-24 84,-2 0 1,0-2-1,-35 23 1,43-31-154,0 0 1,-1-1-1,0 0 1,0-1 0,0 0-1,0-1 1,-1 0 0,0 0-1,-12 0 1,22-3-96,0 0 1,-1 0-1,1 0 0,0 0 1,-1 0-1,1 0 0,0-1 1,0 1-1,-1-1 0,1 0 1,0 1-1,0-1 0,0 0 1,0 0-1,0-1 0,0 1 1,0 0-1,0-1 0,-3-2 1,4 2-14,0 0 1,1 1 0,-1-1-1,0 0 1,0 0-1,1 0 1,-1 0-1,1 0 1,0 0 0,-1 0-1,1 0 1,0 0-1,0 0 1,0 0-1,1 0 1,-1 0 0,0 0-1,1 0 1,-1 1-1,1-1 1,0 0-1,1-3 1,3-5-103,0 1-1,1 0 1,0 1-1,1-1 1,7-7-1,21-22-510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4.306"/>
    </inkml:context>
    <inkml:brush xml:id="br0">
      <inkml:brushProperty name="width" value="0.05" units="cm"/>
      <inkml:brushProperty name="height" value="0.05" units="cm"/>
    </inkml:brush>
  </inkml:definitions>
  <inkml:trace contextRef="#ctx0" brushRef="#br0">0 124 15731,'3'-1'257,"-1"0"0,0 1 0,0-1 0,1 0-1,-1 1 1,0-1 0,1 1 0,-1 0 0,1 0 0,-1 0-1,0 0 1,1 0 0,2 1 0,-5-1-144,1 0 1,0 1-1,-1-1 1,1 0-1,-1 1 0,1-1 1,-1 0-1,1 1 1,-1-1-1,1 1 1,-1-1-1,1 1 1,-1-1-1,0 1 0,1 0 1,-1-1-1,0 1 1,0-1-1,1 2 1,-1 21 1915,-19 52 426,11-49-2066,-7 45 0,14-70-379,1 0 0,0 0 0,0 0-1,0 0 1,-1 0 0,1 0 0,0 0 0,0 0 0,1 0 0,-1 0 0,0 0 0,0 0 0,0 0 0,1 0 0,-1 0 0,0-1 0,1 3 0,0-3-4,-1 0 0,1 0 0,-1 0 1,0 0-1,1 0 0,-1 0 0,1 0 1,-1 0-1,0 0 0,1 0 0,-1 0 1,1 0-1,-1-1 0,0 1 0,1 0 1,-1 0-1,1 0 0,-1-1 0,0 1 1,1 0-1,-1 0 0,0-1 0,0 1 1,1 0-1,-1 0 0,0-1 0,1 1 1,21-30 240,-11 6-149,-1 0 0,-1-1 0,-1 0 0,6-30 0,-10 45-258,1 14 27,3 21-72,-5-18 128,-2-4 62,0 0 0,0 0 0,0-1 0,1 1 0,0 0 0,-1-1 1,1 0-1,0 1 0,0-1 0,0 0 0,0 0 0,1 0 0,-1 0 0,0-1 0,1 1 1,0 0-1,-1-1 0,1 0 0,0 0 0,0 0 0,5 2 0,-3-3 13,0 1 1,-1-1-1,1 0 0,0 0 0,0-1 1,0 1-1,0-1 0,-1 0 0,1 0 1,0-1-1,-1 1 0,1-1 1,4-3-1,11-6 43,-1-1 1,-1-1-1,0-1 1,0 0-1,-2-1 1,0-1-1,0-1 1,24-35-1,-59 104-14,9-28-31,-17 46-20,25-63 34,0 0-1,1 0 1,-1 0-1,1 1 1,1-1-1,-1 0 0,2 12 1,-1-18-4,0 0 1,0 0-1,0 0 1,1 0-1,-1 0 1,0 0-1,1 0 0,-1 0 1,0 0-1,1-1 1,-1 1-1,1 0 1,0 0-1,-1 0 1,1-1-1,0 1 1,-1 0-1,1-1 0,0 1 1,0-1-1,-1 1 1,1-1-1,2 2 1,-1-2 5,0 1 0,0-1 1,0 0-1,0 1 1,1-1-1,-1 0 0,0 0 1,0 0-1,0-1 0,3 0 1,5-1 39,0-1 0,-1-1 1,16-7-1,-1-2 19,0-1 1,-1-2-1,0 0 1,35-35-1,-29 23-131,-1-3-1,38-53 1,-54 70-67,-13 14 124,1 1 0,0-1 1,0 0-1,0 0 0,0 0 0,0 0 0,0 0 0,0 0 0,0 0 0,0 0 0,0 0 1,1 0-1,-1 0 0,0 0 0,0 1 0,0-1 0,0 0 0,0 0 0,0 0 0,0 0 1,0 0-1,0 0 0,0 0 0,0 0 0,0 0 0,0 0 0,0 0 0,0 0 0,0 0 1,0 0-1,0 0 0,0 0 0,1 0 0,-1 0 0,0 0 0,0 0 0,0 1 0,0-1 1,0 0-1,0 0 0,0 0 0,0 0 0,0 0 0,0 0 0,0 0 0,0 0 0,1-1 0,-1 1 1,0 0-1,0 0 0,0 0 0,0 0 0,0 0 0,0 0 0,0 0 0,0 0 0,0 0 1,0 0-1,0 0 0,0 0 0,0 0 0,0 0 0,0 0 0,1 0 0,-1 0 0,0 0 1,-8 28-229,-10 20 20,8-26-334,2 0 1,1 0 0,1 1 0,0 0 0,-2 26-1,9-39 25,2-11-161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5:46.019"/>
    </inkml:context>
    <inkml:brush xml:id="br0">
      <inkml:brushProperty name="width" value="0.05" units="cm"/>
      <inkml:brushProperty name="height" value="0.05" units="cm"/>
    </inkml:brush>
  </inkml:definitions>
  <inkml:trace contextRef="#ctx0" brushRef="#br0">100 1 13907,'-9'4'195,"1"0"0,-1-1 0,-1 0 0,1 0 0,0-1 0,-1 0 0,1-1 0,-17 1 0,25-1 72,7 2-129,8 2-6,297 74 131,-257-63-285,2-2 0,0-3 0,0-2-1,1-2 1,67-2 0,390-42-37,62-1 215,-570 38-154,868-19 180,-669 12-150,408 38 0,477 15-9,-755-36-2,348 56 1,-98-20-28,2-44-4,203 5 43,-23 0-33,117-59-10,-286 9 21,3 37 1,539 64 125,-903-44 94,-115-4-69,-57-4-232,1-2 0,70-5 0,-95-5-15,-39 6 79,-1 0-1,1-1 1,0 1 0,0-1 0,0 1 0,-1-1-1,1 0 1,0 0 0,-1 1 0,1-1 0,0 0 0,-1-1-1,1 1 1,-1 0 0,0 0 0,2-2 0,-3 2-2,0-1 0,0 1 0,0-1 0,0 1 0,0 0 0,-1-1 0,1 1 0,0 0 0,-1 0 0,1-1 0,-1 1 0,1 0 0,-1 0 0,0 0 0,0-1 0,-1-1 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42.842"/>
    </inkml:context>
    <inkml:brush xml:id="br0">
      <inkml:brushProperty name="width" value="0.05" units="cm"/>
      <inkml:brushProperty name="height" value="0.05" units="cm"/>
    </inkml:brush>
  </inkml:definitions>
  <inkml:trace contextRef="#ctx0" brushRef="#br0">1 0 12731,'9'16'803,"-6"-13"-790,0 0-1,1-1 1,0 0 0,-1 0 0,1 0 0,0 0 0,0 0 0,0-1 0,7 2 0,43 7-6,-42-8 7,87 8 213,189-6 1,28 0-81,168 59-106,111 8 2,320-55-4,30 3-17,-320 40 42,-17-2 47,-319-46-33,332-30 1,286-75 11,47 4-39,7 85-46,-225 64 12,26 3 166,-86-46 45,3-22-12,196 2-95,-542 10-109,315 2-5,2-23 6,516-78-5,-38 2-45,619 90 258,-1698 4-216,413 12 334,-11-34 315,-390 9-570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47.176"/>
    </inkml:context>
    <inkml:brush xml:id="br0">
      <inkml:brushProperty name="width" value="0.05" units="cm"/>
      <inkml:brushProperty name="height" value="0.05" units="cm"/>
    </inkml:brush>
  </inkml:definitions>
  <inkml:trace contextRef="#ctx0" brushRef="#br0">0 135 10850,'1'-1'38,"-1"1"0,0 0 0,0 0 0,0 0 0,0-1-1,0 1 1,1 0 0,-1 0 0,0 0 0,0 0 0,0-1-1,0 1 1,1 0 0,-1 0 0,0 0 0,0 0 0,1 0-1,-1 0 1,0 0 0,0-1 0,0 1 0,1 0 0,-1 0-1,0 0 1,0 0 0,1 0 0,-1 0 0,0 0 0,0 0 0,1 0-1,-1 0 1,0 1 0,0-1 0,1 0 0,-1 0 0,0 0-1,14 3 420,-11-2-173,25 4-253,0-2 0,0 0 0,1-2 1,0-2-1,43-5 0,-67 6-26,314-53 25,-225 32 15,2 5-1,106-5 1,222 38 61,-28 0 199,41-35 365,225 2 120,28 76-650,-50-2-108,51-45 279,201 13 266,-764-15-549,712 38 23,197-91-20,-638 17-7,301-10 2,335-20-7,-744 35-18,928-49 1,1 82-2,-564 45 10,77 4 5,634-11-9,-1064-43-4,1194-25-87,-773-46 25,103-6-45,1 57 49,-560 25 62,553 8 31,-792-23-30,-19 1-2,0 1 1,0 0 0,-1 0 0,1 1 0,16 3-1,-17 0 15</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48.964"/>
    </inkml:context>
    <inkml:brush xml:id="br0">
      <inkml:brushProperty name="width" value="0.05" units="cm"/>
      <inkml:brushProperty name="height" value="0.05" units="cm"/>
    </inkml:brush>
  </inkml:definitions>
  <inkml:trace contextRef="#ctx0" brushRef="#br0">19 3392 14227,'-17'-5'1159,"17"5"-1138,0 0 0,0 0 0,0 0 0,-1 0 0,1-1-1,0 1 1,0 0 0,0 0 0,0 0 0,0-1 0,-1 1 0,1 0 0,0 0-1,0-1 1,0 1 0,0 0 0,0 0 0,0-1 0,0 1 0,0 0 0,0 0-1,0-1 1,0 1 0,0 0 0,0 0 0,0 0 0,0-1 0,0 1-1,0 0 1,0 0 0,1-1 0,-1 1 0,0 0 0,3-4 91,-1 1-1,1 1 1,0-1 0,0 0-1,6-4 1,3-2 90,70-60 464,84-66-351,68-39-216,276-190-76,27 14 21,-431 280-32,549-334 23,15 22 34,960-465-7,-1252 658-22,68-33-425,-420 210 325,-5 3-488,-1-1 0,0-1 1,34-23-1,-52 31 473,1 1 0,-1-1 0,1 1 1,-1-1-1,0 0 0,0 0 0,2-4 1,-3 6 47,-1 0 0,1 0 0,-1 0 0,1 0 0,-1 0 0,0 0 0,0 0 0,1 0 0,-1 0 0,0 0 0,0-1 0,0 1 0,0 0-1,0 0 1,0 0 0,-1 0 0,1 0 0,0 0 0,0 0 0,-1 0 0,0-2 0,-1 1-53,1 0-1,-1 1 1,0-1-1,0 1 0,0-1 1,0 1-1,0 0 1,-3-2-1</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49.596"/>
    </inkml:context>
    <inkml:brush xml:id="br0">
      <inkml:brushProperty name="width" value="0.05" units="cm"/>
      <inkml:brushProperty name="height" value="0.05" units="cm"/>
    </inkml:brush>
  </inkml:definitions>
  <inkml:trace contextRef="#ctx0" brushRef="#br0">253 8 16115,'-1'-1'66,"-1"0"0,1 0-1,0 1 1,-1-1-1,1 0 1,0 1 0,-1-1-1,1 1 1,-1-1-1,1 1 1,-1 0 0,1 0-1,-1 0 1,1 0-1,-1 0 1,0 0 0,1 0-1,-1 0 1,1 0-1,-1 1 1,1-1 0,0 1-1,-1-1 1,1 1-1,-1-1 1,1 1 0,0 0-1,-1 0 1,1 0-1,0 0 1,0 0-1,0 0 1,-2 2 0,-4 5 24,0 0 1,0 0 0,1 1 0,-5 9-1,4-5 147,-22 34-41,2 1 0,-24 62 0,40-83-189,2 0-1,1 0 0,1 1 0,1 0 1,1 1-1,0 28 0,5-52-5,0-1 1,0 1-1,0-1 0,0 0 1,1 1-1,0-1 0,0 0 0,0 1 1,0-1-1,1 0 0,-1 0 1,1 0-1,0 0 0,1 0 1,-1 0-1,1-1 0,-1 1 0,6 4 1,-5-5 4,1-1 1,-1 0 0,1-1 0,-1 1-1,1 0 1,-1-1 0,1 0-1,0 0 1,0 0 0,0 0-1,0-1 1,0 1 0,0-1 0,0 0-1,-1 0 1,1-1 0,0 1-1,0-1 1,0 0 0,7-2 0,6-3 26,-1 0 0,0-2 1,-1 1-1,0-2 1,0 0-1,0-1 0,19-17 1,88-93 198,-104 101-197,118-139 254,-27 31-120,-77 95-130,-24 28-27,-14 20-3,-26 42 20,-73 143 78,102-194-99,0 0 1,0 0-1,0 1 1,1-1-1,1 1 1,-2 9-1,3-16-7,0 1-1,0-1 1,0 0-1,0 1 0,0-1 1,1 0-1,-1 1 0,0-1 1,1 0-1,-1 1 1,1-1-1,-1 0 0,1 0 1,0 0-1,-1 1 1,1-1-1,0 0 0,0 0 1,0 0-1,0 0 1,0 0-1,0-1 0,0 1 1,0 0-1,0 0 1,0-1-1,1 1 0,-1 0 1,0-1-1,0 1 1,1-1-1,-1 0 0,0 1 1,1-1-1,-1 0 0,0 0 1,1 0-1,-1 0 1,0 0-1,1 0 0,1-1 1,6 1-111,1-2 1,-1 1-1,1-1 0,-1-1 1,1 1-1,-1-2 1,0 1-1,-1-1 0,1-1 1,12-7-1,5-6-315,46-41-1,-33 25 37</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0.077"/>
    </inkml:context>
    <inkml:brush xml:id="br0">
      <inkml:brushProperty name="width" value="0.05" units="cm"/>
      <inkml:brushProperty name="height" value="0.05" units="cm"/>
    </inkml:brush>
  </inkml:definitions>
  <inkml:trace contextRef="#ctx0" brushRef="#br0">209 0 16636,'-12'18'438,"-107"174"1865,106-167-2037,0 1-1,2 1 1,1 0 0,1 0-1,-9 47 1,17-67-213,0 0 0,0 0 0,1 0 0,0 0 0,0 0 0,0 0 0,3 10 0,-2-15-42,-1 0 0,1 0-1,0 0 1,0 0-1,0 0 1,0 0 0,0 0-1,1-1 1,-1 1-1,0 0 1,1-1 0,-1 1-1,1-1 1,0 1 0,-1-1-1,1 0 1,0 1-1,0-1 1,0 0 0,0 0-1,0-1 1,0 1-1,0 0 1,0-1 0,1 1-1,1-1 1,6 2 0,-1-2 1,1 0-1,-1 0 0,1 0 1,0-1-1,-1-1 0,0 0 1,12-3-1,10-6 4,32-15-1,-47 19-5,100-48 1,-52 24-4,88-31 1,-151 61-7,11-3-1,0 1 1,0 0 0,14-1-1,-24 4 1,0 0-1,0-1 0,1 2 1,-1-1-1,0 0 1,0 0-1,1 1 0,-1-1 1,0 1-1,3 1 1,-4-2-1,0 1 0,-1-1 1,1 1-1,0-1 0,0 1 1,-1 0-1,1-1 0,-1 1 1,1 0-1,0 0 0,-1-1 1,1 1-1,-1 0 0,0 0 1,1 0-1,-1 0 0,0 0 1,1-1-1,-1 1 0,0 0 1,0 0-1,0 0 0,0 0 1,0 0-1,0 1 0,0 4-1,-1 0 0,0 0 0,-1 0 0,1 0 0,-1 0-1,0-1 1,-1 1 0,1 0 0,-7 8 0,-4 6 26,-19 21-1,24-30-3,-40 44 141,-4-2 74</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0.519"/>
    </inkml:context>
    <inkml:brush xml:id="br0">
      <inkml:brushProperty name="width" value="0.05" units="cm"/>
      <inkml:brushProperty name="height" value="0.05" units="cm"/>
    </inkml:brush>
  </inkml:definitions>
  <inkml:trace contextRef="#ctx0" brushRef="#br0">84 398 14163,'3'-3'259,"0"0"1,-1 0-1,0 0 1,0 0-1,0-1 1,0 1-1,0 0 0,-1-1 1,1 0-1,1-5 1,-3 7-165,0 0 0,0 0 0,0 0 1,0 1-1,0-1 0,0 0 0,0 0 0,-1 0 1,1 1-1,-1-1 0,1 0 0,-1 1 0,0-1 1,1 0-1,-1 1 0,0-1 0,0 1 0,0-1 1,0 1-1,-1-1 0,1 1 0,0 0 1,-1 0-1,1 0 0,-3-2 0,2 2-64,-1 0 0,0 0 1,1 0-1,-1 0 0,1 0 0,-1 1 0,0-1 0,0 1 0,1 0 0,-1 0 0,0 0 1,0 0-1,1 1 0,-1-1 0,0 1 0,1-1 0,-1 1 0,0 0 0,1 0 1,-1 0-1,1 0 0,-1 1 0,1-1 0,0 1 0,0-1 0,-1 1 0,1 0 0,0 0 1,0 0-1,1 0 0,-1 0 0,0 0 0,1 1 0,-1-1 0,-1 6 0,3-8-30,0 0-1,-1 1 0,1-1 0,0 0 0,0 1 1,0-1-1,0 1 0,0-1 0,0 0 0,0 1 0,0-1 1,0 1-1,0-1 0,0 0 0,1 1 0,-1-1 1,0 0-1,0 1 0,0-1 0,0 1 0,0-1 0,1 0 1,-1 1-1,0-1 0,0 0 0,1 0 0,-1 1 1,0-1-1,1 0 0,-1 0 0,0 1 0,1-1 1,-1 0-1,0 0 0,1 0 0,-1 1 0,0-1 0,1 0 1,-1 0-1,0 0 0,1 0 0,-1 0 0,1 0 1,0 0-1,21-2-1,96-26 2,-71 14-4,1 3 0,70-7 0,-109 18 3,-1 0 0,1 0 0,0 1 0,-1 0 0,1 0 0,-1 1-1,9 2 1,-15-3 0,0-1 0,0 1 0,-1 0-1,1 0 1,0 0 0,0 0 0,0 0-1,0 0 1,-1 0 0,1 1 0,-1-1-1,1 0 1,-1 1 0,1-1 0,-1 1-1,0 0 1,0 0 0,0-1 0,0 1-1,0 0 1,0 0 0,0 0 0,-1 0 0,1 0-1,-1 0 1,1 0 0,-1 0 0,0 0-1,0 0 1,0 0 0,0 0 0,0 0-1,0 3 1,-2 2 27,-1 0-1,1 0 1,-1 0-1,0 0 1,-1 0 0,1-1-1,-1 0 1,-1 1-1,-8 9 1,6-9 80,1 0 1,-2 0-1,1-1 0,-1 0 0,0 0 1,0 0-1,-9 4 0,16-10-81,0 1 0,0-1 0,0 1 0,0-1 0,0 1 0,-1-1 0,1 0 0,0 0 0,0 1 0,0-1 0,0 0 0,-1 0 0,1 0 0,0 0 0,0 0 0,-2-1 0,3 1-6,-1 0 0,1-1 0,0 1 0,-1 0 0,1-1 0,-1 1 0,1 0 0,0-1 0,0 1-1,-1-1 1,1 1 0,0-1 0,-1 1 0,1 0 0,0-1 0,0 1 0,0-1 0,0 1 0,-1-1 0,1 1 0,0-1 0,0 1 0,0-1 0,0 1 0,0-2 0,1-2 62,0-1 0,-1 0 1,2 0-1,-1 0 0,1 1 0,2-7 1,37-82 90,76-127 0,-113 214-200,1-3 15,0 1 0,1 0 0,11-12 0,-15 19-10,-1-1 0,1 0 0,0 1 0,0-1 0,0 1 0,0-1 0,0 1 0,1 0 0,-1 0 0,0 0 0,0 0 0,1 1 0,-1-1 0,1 1 0,-1-1 0,1 1 1,-1 0-1,1 0 0,4 0 0,1 2-458,1-1 1,0-1 0,0 1 0,16-3 0,-21 2 359,-1-1 0,0 1 1,0-1-1,1 0 0,-1-1 1,0 1-1,0 0 0,0-1 1,0 0-1,-1 0 0,1 0 1,0 0-1,-1 0 0,1 0 1,-1-1-1,3-3 0,8-17-749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0.888"/>
    </inkml:context>
    <inkml:brush xml:id="br0">
      <inkml:brushProperty name="width" value="0.05" units="cm"/>
      <inkml:brushProperty name="height" value="0.05" units="cm"/>
    </inkml:brush>
  </inkml:definitions>
  <inkml:trace contextRef="#ctx0" brushRef="#br0">13 79 16732,'-12'-10'896,"13"-7"-896,28-11-16,12 4 496</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2.589"/>
    </inkml:context>
    <inkml:brush xml:id="br0">
      <inkml:brushProperty name="width" value="0.05" units="cm"/>
      <inkml:brushProperty name="height" value="0.05" units="cm"/>
    </inkml:brush>
  </inkml:definitions>
  <inkml:trace contextRef="#ctx0" brushRef="#br0">255 56 17660,'-22'68'2773,"-17"96"0,29-91-2106,-1 83-1,12 75 107,-1-11-317,0-215-444,0 3 40,0 1 0,0 0 0,-1-1-1,-1 1 1,0 0 0,-4 13 0,6-21-38,0-1-1,-1 1 1,1 0 0,0 0-1,0 0 1,-1 0 0,1-1-1,-1 1 1,1 0 0,-1 0 0,1-1-1,-1 1 1,1 0 0,-1-1-1,0 1 1,1-1 0,-1 1-1,0-1 1,1 1 0,-1-1-1,0 1 1,0-1 0,0 0 0,1 1-1,-1-1 1,0 0 0,-1 1-1,1-2 5,-1 1 0,1-1 0,0 1 0,0-1 1,0 1-1,-1-1 0,1 0 0,0 1 0,0-1 0,0 0 0,0 0 0,0 0 0,0 0 0,1 0 0,-1 0 0,-1-1 0,-4-7 64,0-1 1,1 1 0,-5-14-1,-11-27 17,3-1 0,2-1-1,2-1 1,3 0 0,-6-60-1,16 105-99,1 3-1,-1-1-1,1 1 1,0-1 0,1-8 0,-1 13 1,0-1 0,1 1 0,-1 0 0,0 0 0,1 0 0,-1 0 0,1 0 0,-1 0 1,1 0-1,0 0 0,-1 0 0,1 0 0,0 0 0,0 0 0,-1 0 0,1 0 0,0 1 0,0-1 1,0 0-1,0 1 0,0-1 0,0 1 0,0-1 0,0 1 0,0-1 0,1 1 0,-1 0 0,1-1 1,9 0-20,0 0 0,0 1 0,16 2 1,19-1-20,-25-3 38,0-2 0,-1 0-1,1 0 1,-1-2 0,0-1-1,0-1 1,-1 0 0,0-1 0,-1-1-1,0-1 1,0-1 0,-1 0-1,-1-1 1,16-16 0,-9 6 34,0-2 0,-2 0 1,-1-2-1,-1 0 0,-1-1 0,-2 0 1,-1-2-1,14-36 0,-22 49 9,-2-1 0,0 0 0,-1 0 0,3-21 0,-9 15 10,1 24-51,1-1 1,0 1-1,0 0 1,0-1-1,0 1 1,-1-1-1,1 1 1,0-1-1,0 1 1,-1 0-1,1-1 1,0 1-1,-1 0 1,1-1-1,0 1 1,-1 0-1,1 0 1,-1-1-1,1 1 1,-1 0-1,1 0 1,0 0-1,-1-1 1,0 1-1,-1 1 1,1-1-1,-1 0 0,1 1 0,-1-1 0,1 1 0,0 0 1,-1-1-1,1 1 0,-1 0 0,1 0 0,0 0 1,0 0-1,0 0 0,0 0 0,-1 1 0,1-1 0,1 0 1,-1 0-1,-1 3 0,-10 15 2,0 1 0,2 1 0,0 0-1,2 0 1,-9 31 0,5-4-21,-10 71 0,19-89 22,-1 59 0,4-81-3,0 0 0,1-1 0,0 1 0,0-1 0,1 1 0,0-1 0,0 1 0,1-1 0,0 0 0,0 0 0,1 0 0,0-1 0,5 8 0,-6-11-1,1 1 1,-1-1 0,1 0-1,0-1 1,0 1 0,0-1-1,0 1 1,1-1 0,-1 0-1,1-1 1,-1 1 0,1-1 0,-1 0-1,1 0 1,0 0 0,0-1-1,-1 0 1,1 0 0,0 0-1,0 0 1,0-1 0,6-1-1,2-1 5,-1-1-1,1 0 0,-1 0 0,0-1 1,0-1-1,21-14 0,-16 9 8,-1-1 0,-1 0 0,0-2 0,20-22 0,-28 28 6,-1 1 1,-1-2 0,1 1-1,-1 0 1,-1-1-1,1 0 1,-1 0-1,-1-1 1,0 1 0,4-19-1,-7 27-15,0 0 0,1-1 0,-1 1 0,0 0 0,0 0-1,0-1 1,0 1 0,0 0 0,0-1 0,0 1 0,0 0 0,0 0 0,-1-1 0,1 1-1,0 0 1,-1 0 0,1-1 0,-1 1 0,0 0 0,1 0 0,-1 0 0,0 0-1,0 0 1,1 0 0,-1 0 0,0 0 0,0 0 0,0 0 0,0 1 0,0-1 0,0 0-1,-1 1 1,1-1 0,0 0 0,0 1 0,0 0 0,-1-1 0,1 1 0,-3-1 0,0 1 5,0 0-1,-1 1 1,1-1 0,0 1 0,-1 0 0,1 0 0,0 0 0,0 0 0,-1 1 0,1-1 0,-4 4 0,-6 4 21,-1 0 0,2 1 1,-1 1-1,1 1 1,1 0-1,0 0 0,1 1 1,0 0-1,1 1 0,1 1 1,0-1-1,1 1 0,-9 21 1,16-33-21,0 1 0,0-1 0,0 0 1,0 1-1,1-1 0,-1 1 0,1-1 1,0 1-1,0-1 0,0 1 1,0-1-1,1 0 0,-1 1 0,1-1 1,0 1-1,0-1 0,2 5 0,-1-5-11,0-1-1,0 1 1,0-1-1,0 1 1,1-1-1,-1 0 1,0 0-1,1 0 1,0 0-1,-1-1 0,1 1 1,0-1-1,0 1 1,0-1-1,0 0 1,0 0-1,0 0 1,0-1-1,4 1 1,8 1-209,0-2 0,-1 0 0,1 0 0,0-1 1,-1-1-1,1 0 0,-1-1 0,0-1 0,0 0 1,24-11-1,-13 3-925,0-1-1,-1-1 1,-1-1 0,39-32-1,-35 22-608,-2-1-1,29-38 1,4-5 466,-44 54 1293,-4 2 507,1 1 1,0 1-1,1 0 0,0 1 0,0 0 0,17-9 1,-28 18-398,0 0 0,1 1 1,-1-1-1,0 1 0,1-1 1,-1 1-1,1-1 0,-1 1 0,1 0 1,-1-1-1,1 1 0,-1 0 1,1 0-1,-1 0 0,1 1 1,-1-1-1,3 1 0,-3-1-18,-1 0 0,1 1 1,0-1-1,-1 1 0,1 0 0,0-1 0,-1 1 0,1-1 0,-1 1 0,1 0 0,-1 0 0,1-1 0,-1 1 0,1 0 0,-1 0 0,0 0 0,1-1 0,-1 1 0,0 0 0,0 0 1,1 1-1,-1 3 135,0 0 0,0 0 1,-1 0-1,1 0 1,-1 0-1,0-1 1,0 1-1,-1 0 1,-1 4-1,-22 44 444,-3-2-1,-1-1 1,-72 90-1,95-131-702,5-8-11,1 1 1,-1-1 0,0 1 0,-1-1 0,1 0-1,0 1 1,0-1 0,0 0 0,-1 0 0,1 0-1,-1 0 1,1 0 0,-1 0 0,-2 1 0,4-2-23,-1 0 1,1-1 0,-1 1 0,1 0 0,0 0 0,-1-1 0,1 1 0,0 0 0,-1-1-1,1 1 1,0 0 0,-1-1 0,1 1 0,0-1 0,0 1 0,0 0 0,-1-1 0,1 1-1,0-1 1,0 1 0,0 0 0,0-1 0,0 1 0,0-1 0,0 1 0,0-1 0,0 1-1,0-1 1,0 1 0,0-1 0,0 0 0,-1-22-1027,2 19 761,-17-233-5401,17 224 6644,5 12 91,14 18 798,-4-2-1116,8-1-517,0 0 0,0-1 0,2-2 1,40 14-1,-47-19-288,1-1-1,-1-1 1,1-1 0,0 0 0,0-1 0,0-2 0,22-1-1,-6-7-268,-5-4-141</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3.023"/>
    </inkml:context>
    <inkml:brush xml:id="br0">
      <inkml:brushProperty name="width" value="0.05" units="cm"/>
      <inkml:brushProperty name="height" value="0.05" units="cm"/>
    </inkml:brush>
  </inkml:definitions>
  <inkml:trace contextRef="#ctx0" brushRef="#br0">26 396 17092,'0'-3'2328,"-3"6"-1376,-2 10-360,-3 10 1233,3 1-489,0 5-248,5-2-535,2-3-169,4-4-472,2-4-249,2-10-519,0-6-296,0-6-1969,-1-8 2553,-5-11-536,-1-10-328</inkml:trace>
  <inkml:trace contextRef="#ctx0" brushRef="#br0" timeOffset="1">55 35 19380,'-3'-20'2241,"0"8"-1537,0 9 1304,6 6-1184,0 1-616,6 1-1168,1 0 1840,3-2-1000,-2-3-64,3-3-88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5.034"/>
    </inkml:context>
    <inkml:brush xml:id="br0">
      <inkml:brushProperty name="width" value="0.05" units="cm"/>
      <inkml:brushProperty name="height" value="0.05" units="cm"/>
    </inkml:brush>
  </inkml:definitions>
  <inkml:trace contextRef="#ctx0" brushRef="#br0">242 145 23301,'4'-5'253,"8"-8"144,-1-1 1,9-17-1,-18 28-356,0 0 0,0 0 0,-1-1 0,1 1 0,-1 0 0,0-1 0,0 1 0,0-1 0,0 0 0,-1 1 0,1-1 0,-1 0 0,0 1 0,0-1 0,0 0 0,-2-4 0,2 7-36,0 0-1,-1 0 1,1 0 0,0 0 0,-1 0-1,1 0 1,-1 0 0,0 1 0,1-1-1,-1 0 1,1 0 0,-1 1 0,0-1-1,0 0 1,1 1 0,-1-1 0,0 1-1,0-1 1,0 1 0,0-1 0,0 1 0,-1-1-1,-1 1 1,1-1 0,-1 1 0,1 0 0,-1 0 0,1 0 1,-1 0-1,1 1 0,-5 0 0,-3 2 8,0 1 1,0-1 0,-12 8-1,3 0 9,0 1 0,1 1 0,0 0 1,-31 30-1,40-33-3,0 0 1,1 0 0,0 0 0,0 1-1,1 0 1,0 1 0,1 0 0,1 0-1,-7 19 1,11-28-13,0-1 0,0 0 0,1 1 0,0-1 0,-1 1 0,1-1 0,0 1 0,0-1 0,0 1 0,0-1 0,1 0 0,-1 1 0,1-1 0,-1 1 0,1-1 0,0 0 0,0 1 0,0-1 0,0 0 0,0 0 0,1 0 0,-1 0 0,1 0 0,-1 0 0,1 0 0,0 0 0,-1-1 0,1 1 0,0-1 0,0 1 0,0-1 0,1 0 0,-1 0 0,0 0 0,0 0 0,1 0 0,-1 0 0,4 0 0,4 1-16,-1 0-1,1-1 1,0 0-1,0 0 1,0-1-1,0-1 1,-1 0 0,16-3-1,-14 2 17,0-1 1,-1 0-1,1-1 0,-1 0 0,0-1 0,0 0 0,-1 0 0,1-1 1,-1 0-1,12-11 0,10-16-36</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3.455"/>
    </inkml:context>
    <inkml:brush xml:id="br0">
      <inkml:brushProperty name="width" value="0.05" units="cm"/>
      <inkml:brushProperty name="height" value="0.05" units="cm"/>
    </inkml:brush>
  </inkml:definitions>
  <inkml:trace contextRef="#ctx0" brushRef="#br0">29 131 15211,'-1'15'1410,"0"-1"0,-2 1 0,-5 21 0,-4 20 1195,11-44-2308,-1 1 1,2-1 0,0 0 0,0 0 0,1 0 0,1 0-1,0 0 1,4 13 0,-5-20-257,1-1 0,0 1 0,0-1 0,1 0 0,-1 0 0,1 0 0,0 0 0,0 0 0,0 0 0,0-1 0,1 0 0,0 1-1,-1-2 1,1 1 0,0 0 0,0-1 0,1 1 0,-1-1 0,0 0 0,1-1 0,-1 1 0,1-1 0,5 1 0,2 0-54,-1 0-1,1-1 1,0-1-1,0 0 1,23-3 0,56-17-196,0 1-93,-90 18 294,-1 1 0,1 0 0,0 0 0,0-1 0,0 1 0,0 0 1,-1 0-1,1 0 0,0 0 0,0 0 0,0 1 0,0-1 0,0 0 0,-1 0 0,1 0 0,0 1 0,0-1 0,0 0 0,-1 1 0,1-1 0,0 1 0,-1-1 0,1 1 0,1 0 0,-2 0 6,0 0 0,0-1 0,0 1 0,0 0-1,0 0 1,0 0 0,0 0 0,0 0 0,0-1 0,0 1 0,0 0 0,0 0 0,-1 0 0,1-1-1,0 1 1,-1 0 0,1 0 0,0 0 0,-2 0 0,-2 6 37,-1 0 1,0 0-1,-11 11 0,-19 13 302,0 0 1,-2-3-1,-2 0 0,-52 27 0,88-53-316,-45 20 312,44-20-348,0-1 0,0 0 0,-1 0 1,1 0-1,0 0 0,-1 0 0,1-1 0,0 0 0,-7-1 0,10 1-41,0 0 0,0 0-1,1 0 1,-1-1-1,0 1 1,0 0 0,0-1-1,1 1 1,-1-1-1,0 1 1,1-1 0,-1 1-1,0-1 1,1 0-1,-1 1 1,1-1 0,-1 1-1,1-1 1,-1 0-1,1 0 1,0 1 0,-1-1-1,1 0 1,0 0 0,-1 0-1,1 1 1,0-1-1,0 0 1,0 0 0,0 0-1,0 0 1,0-1-1,4-29-2384,-3 27 2056,25-91-1829,-5 36 800</inkml:trace>
  <inkml:trace contextRef="#ctx0" brushRef="#br0" timeOffset="1">469 1 20684,'-7'24'2305,"-1"8"-1545,-5 11-280,0 7 1153,4 11-729,3 4-128,4-1-328,2-1-192,7-4-336,0-6-184,4-13-512,2-5-328,0-18 824,-1-11-201,2-15-175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3.873"/>
    </inkml:context>
    <inkml:brush xml:id="br0">
      <inkml:brushProperty name="width" value="0.05" units="cm"/>
      <inkml:brushProperty name="height" value="0.05" units="cm"/>
    </inkml:brush>
  </inkml:definitions>
  <inkml:trace contextRef="#ctx0" brushRef="#br0">15 96 16820,'7'3'521,"0"0"0,0 0 0,1 0 0,0-1-1,-1 0 1,1-1 0,0 1 0,0-2 0,0 1 0,0-1 0,0 0 0,0-1 0,0 0 0,12-2 0,-8 0-275,-1-1-1,1 0 1,-1 0-1,0-1 0,0 0 1,-1-1-1,1 0 1,17-15-1,-26 19-223,-1 1 0,1 0-1,-1 0 1,0-1 0,1 1 0,-1-1-1,0 1 1,0-1 0,0 0 0,0 1-1,0-1 1,0 0 0,-1 0 0,1 0 0,0 1-1,-1-1 1,0 0 0,1 0 0,-1-2-1,0 3-10,0 0 0,0 1 0,0-1 0,-1 0 0,1 0 0,0 1 0,-1-1 0,1 1 0,0-1 0,-1 0 0,1 1 0,-1-1 0,1 1 0,-1-1 0,1 0 0,-1 1 0,1-1 0,-1 1 0,0-1 0,-1 0 3,0 0-1,0 1 1,0-1 0,1 1-1,-1-1 1,0 1-1,0-1 1,0 1-1,0 0 1,-3 0-1,-5 1 5,1 1 1,-1 0-1,0 0 0,1 1 0,0 0 1,-1 1-1,1 0 0,1 0 0,-1 1 0,-13 9 1,9-4-4,0 0 0,0 1 0,1 0 0,0 1 0,-16 22 0,22-26-23,1 0-1,0 0 1,1 1-1,0-1 1,0 1-1,1 0 1,-4 18-1,6-24-36,0 0-1,1 1 0,-1-1 0,1 0 1,0 1-1,0-1 0,1 1 1,-1-1-1,1 0 0,-1 1 0,1-1 1,0 0-1,0 0 0,1 0 1,-1 0-1,1 0 0,-1 0 0,1 0 1,0 0-1,0 0 0,0-1 1,1 1-1,-1-1 0,0 1 0,4 1 1,2 1-47,0-1 1,1-1 0,-1 1-1,1-1 1,0-1 0,-1 1 0,1-1-1,0-1 1,1 0 0,-1 0-1,0-1 1,15-1 0,-5 0-40,1 0 0,36-9 1,57-25-384</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4.280"/>
    </inkml:context>
    <inkml:brush xml:id="br0">
      <inkml:brushProperty name="width" value="0.05" units="cm"/>
      <inkml:brushProperty name="height" value="0.05" units="cm"/>
    </inkml:brush>
  </inkml:definitions>
  <inkml:trace contextRef="#ctx0" brushRef="#br0">61 9 17972,'6'-9'2240,"-2"11"-1432,-4 21-247,0 8 1231,-4 17-456,-2 12-279,0 14-617,2 8-152,1 3-136,0-5-168,2-9-456,-1-3-257,1-17-583,-1-10 112,-6-26 736,-4-12-288,-6-23-201</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4.883"/>
    </inkml:context>
    <inkml:brush xml:id="br0">
      <inkml:brushProperty name="width" value="0.05" units="cm"/>
      <inkml:brushProperty name="height" value="0.05" units="cm"/>
    </inkml:brush>
  </inkml:definitions>
  <inkml:trace contextRef="#ctx0" brushRef="#br0">0 193 15395,'5'-14'539,"0"0"1,1 1-1,1 0 0,0 0 0,14-19 0,-15 24-264,1 1-1,0-1 1,0 1 0,0 1-1,1 0 1,0 0 0,1 0-1,-1 1 1,12-5 0,-7 5 12,0 1 0,0 0 0,1 0 0,-1 1 0,1 1 0,-1 1 0,1 0 0,0 0 0,0 2 0,-1-1 0,1 2 1,0 0-1,-1 0 0,19 7 0,-24-6-208,1 0-1,-1 1 1,0 0 0,0 0 0,-1 0-1,1 1 1,-1 1 0,0-1 0,-1 1 0,8 8-1,-9-9-60,-1 1 0,0-1 0,-1 1-1,1 0 1,-1 0 0,0 1-1,-1-1 1,1 1 0,-1-1 0,-1 1-1,1 0 1,-1-1 0,0 1-1,-1 9 1,-1-2-5,0-1 1,-1-1-1,-1 1 0,0 0 1,0 0-1,-2-1 0,1 0 1,-2 0-1,1 0 0,-2-1 1,0 0-1,-8 12 0,-9 8-158,-1-1 0,-50 47-1,63-67-29,8-7-418,22-20-3200,0 2 2474,0 0 1,34-19 0,-40 27 685,0 0 1,1 1-1,0 1 1,0 0-1,0 1 1,0 0 0,22-3-1,-33 7 740,0-1 0,1 1 0,-1 0 1,0 0-1,0 0 0,0 0 0,0 1 0,0-1 0,0 1 0,0-1 0,0 1 0,0 0 0,0-1 1,0 1-1,0 0 0,0 0 0,-1 0 0,1 1 0,3 2 0,-4-2 60,1 0 0,-1 0 0,1 1 0,-1-1 0,0 1 0,0-1 0,0 1 0,0 0 0,0-1 0,-1 1 0,1 0 0,-1-1 0,0 5 0,0 8 719,-1 1-1,-1-1 1,-1 0-1,-5 22 1,4-25-257,-1 11 291,-11 48 1115,16-66-1890,-1 0 0,1 1 0,0-1 0,0 1 0,0-1 0,1 1 0,0-1 0,0 0 0,0 1 0,3 6 0,-4-11-119,1 0 1,0 1-1,0-1 0,-1 0 1,1 0-1,0 0 0,0 0 1,0 1-1,0-1 0,0-1 1,0 1-1,1 0 0,-1 0 1,0 0-1,0 0 0,1-1 1,-1 1-1,0-1 0,1 1 1,-1-1-1,1 1 0,-1-1 1,0 0-1,1 0 0,-1 0 1,1 0-1,-1 0 0,1 0 1,-1 0-1,1 0 0,-1 0 1,0-1-1,1 1 0,-1-1 1,1 1-1,-1-1 0,0 1 1,3-3-1,3 0 45,0-1 1,0-1-1,0 0 0,-1 1 1,12-13-1,-7 5-7,0-1 0,0-1-1,-1 0 1,-1-1 0,-1 0-1,0 0 1,-1-1 0,0 0-1,-2 0 1,0 0 0,0-1 0,3-26-1,-8 36-54,0 1-1,0 0 1,0 0-1,0-1 1,-3-8-1,3 14-8,0 0-1,0 0 0,0 0 1,0 0-1,-1 1 0,1-1 1,0 0-1,0 0 1,-1 0-1,1 1 0,0-1 1,-1 0-1,1 0 1,-1 1-1,1-1 0,-1 0 1,1 1-1,-1-1 0,1 1 1,-1-1-1,0 0 1,1 1-1,-1-1 0,0 1 1,0 0-1,1-1 1,-1 1-1,0 0 0,0-1 1,0 1-1,1 0 0,-1 0 1,0 0-1,0 0 1,0 0-1,0-1 0,0 2 1,1-1-1,-1 0 1,0 0-1,0 0 0,0 0 1,0 0-1,1 1 0,-1-1 1,0 0-1,-1 1 1,0 1-3,0 0 0,0-1 1,0 1-1,0 0 0,0 0 1,0 0-1,1 1 0,-1-1 1,1 0-1,-1 1 0,1-1 1,0 1-1,0-1 0,0 1 1,0-1-1,1 1 0,-1 0 1,1-1-1,-1 1 0,1 0 1,0 3-1,0-2-2,0 1 1,0 0-1,0 0 0,1 0 1,0 0-1,-1-1 0,2 1 1,-1 0-1,1-1 0,-1 1 1,4 4-1,-3-6 3,0 0 1,0-1 0,0 1-1,0-1 1,0 0-1,1 0 1,-1 0-1,1 0 1,-1 0 0,1 0-1,0-1 1,0 1-1,0-1 1,0 0-1,6 2 1,-3-2 5,0 0 0,0 0 0,0-1 0,0 0 0,0 0 0,0 0 0,0-1-1,6-1 1,4-2 9,-1-1 0,0 0 1,0-1-1,0-1 0,21-13 0,-22 11 0,-1 0 0,0-1 0,0-1 1,-1 0-1,0 0 0,-1-1 0,0-1 0,-1 0 1,-1 0-1,0-1 0,9-19 0,-15 16-11,-3 17-1,0 0-1,0 0 0,0-1 1,0 1-1,0 0 0,0 0 1,0 0-1,0 0 0,-1 0 1,1-1-1,0 1 0,0 0 1,0 0-1,0 0 0,-1 0 1,1 0-1,0 0 1,0 0-1,0 0 0,-1-1 1,1 1-1,0 0 0,0 0 1,0 0-1,-1 0 0,1 0 1,0 0-1,0 0 0,0 0 1,-1 0-1,1 0 0,0 0 1,0 1-1,0-1 0,0 0 1,-1 0-1,1 0 1,0 0-1,0 0 0,-1 0 1,-1 2 2,0-1 1,-1 1-1,1-1 1,0 1-1,-1 0 1,1 0 0,0 0-1,1 0 1,-4 3-1,-4 9 4,1 1-1,0-1 0,1 1 0,0 1 1,1-1-1,-5 23 0,8-27-2,1 0-1,0 0 1,0 1-1,2-1 0,-1 0 1,1 1-1,1-1 0,0 0 1,0 1-1,5 14 1,-5-22-1,0-1 1,0 1 0,1-1 0,-1 0 0,1 0 0,0 1-1,0-1 1,0 0 0,0 0 0,0-1 0,0 1-1,1 0 1,0-1 0,-1 0 0,1 1 0,0-1-1,0 0 1,0 0 0,0-1 0,1 1 0,-1-1 0,0 0-1,1 1 1,-1-1 0,1-1 0,-1 1 0,1 0-1,0-1 1,-1 0 0,1 0 0,-1 0 0,1 0-1,0-1 1,-1 1 0,5-2 0,4-1 10,1-1 1,0-1 0,-1 0-1,0 0 1,0-1-1,-1-1 1,0 0-1,15-12 1,-11 6-4,0 0-1,-1-1 1,-1 0 0,0-2 0,-1 1 0,-1-1-1,10-19 1,-16 25-47,0 0 0,0-1 0,-1 1 0,0-1 0,-1 1 0,0-1 0,-1 0-1,0-1 1,-1 1 0,0 0 0,-1 0 0,0 0 0,-3-20 0,3 28-2,-1 0 0,1 0-1,-1 0 1,0 0 0,0 0 0,0 0 0,-1 0-1,1 0 1,-1 1 0,0-1 0,1 0 0,-1 1-1,0 0 1,0-1 0,-1 1 0,1 0 0,0 0 0,-1 0-1,1 0 1,-1 1 0,0-1 0,1 1 0,-1-1-1,0 1 1,0 0 0,0 0 0,0 0 0,0 1-1,0-1 1,0 1 0,-6-1 0,4 2-151,0-1 1,0 1 0,0 0-1,0 0 1,1 0-1,-1 0 1,0 1-1,0 0 1,1 0-1,-1 1 1,1-1 0,0 1-1,0 0 1,0 0-1,0 0 1,0 0-1,1 1 1,-7 7 0,-12 24-1041,15-24 484</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5.302"/>
    </inkml:context>
    <inkml:brush xml:id="br0">
      <inkml:brushProperty name="width" value="0.05" units="cm"/>
      <inkml:brushProperty name="height" value="0.05" units="cm"/>
    </inkml:brush>
  </inkml:definitions>
  <inkml:trace contextRef="#ctx0" brushRef="#br0">13 40 17052,'-3'-26'1920,"1"15"-1056,-3 8-376,2 10 1137,3 6-289,0 4-568,5 2-384,0 0-712,4 4-320,-3-3 536,-1 1-104,-3 4-136</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5.709"/>
    </inkml:context>
    <inkml:brush xml:id="br0">
      <inkml:brushProperty name="width" value="0.05" units="cm"/>
      <inkml:brushProperty name="height" value="0.05" units="cm"/>
    </inkml:brush>
  </inkml:definitions>
  <inkml:trace contextRef="#ctx0" brushRef="#br0">26 32 19812,'9'-20'2105,"-9"13"-1249,-3 3-376,-3 11 1272,2 7-367,-3 13-617,0 8-256,2 6-256,3 2-88,2 0-72,2 2-72,4-6-192,0-5-168,4-11-600,-1-6 1472,-1-16-696,-2-5 0,4-10-96</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6.081"/>
    </inkml:context>
    <inkml:brush xml:id="br0">
      <inkml:brushProperty name="width" value="0.05" units="cm"/>
      <inkml:brushProperty name="height" value="0.05" units="cm"/>
    </inkml:brush>
  </inkml:definitions>
  <inkml:trace contextRef="#ctx0" brushRef="#br0">0 461 14939,'3'-1'411,"0"0"1,-1 0-1,1 0 0,-1-1 0,0 1 0,1-1 0,-1 0 0,0 0 1,0 1-1,0-1 0,0-1 0,-1 1 0,1 0 0,0 0 1,2-5-1,9-10 1207,104-95 2576,23-23-2863,-133 128-1298,-1-1 0,0 0 0,-1 0 1,0 0-1,0-1 0,-1 0 0,6-15 1,-9 22-28,0 0 1,-1-1 0,1 1 0,0-1 0,-1 1 0,0-1 0,1 1-1,-1-1 1,0 1 0,0-1 0,-1 0 0,1 1 0,0-1-1,-1 1 1,0-1 0,1 1 0,-1 0 0,0-1 0,0 1 0,-1 0-1,1 0 1,0-1 0,-1 1 0,1 0 0,-1 0 0,0 0-1,1 1 1,-1-1 0,0 0 0,0 1 0,0-1 0,0 1 0,-1 0-1,-2-2 1,1 2-4,0-1-1,0 1 1,-1 0 0,1 1-1,0-1 1,-1 1-1,1-1 1,-1 1-1,1 1 1,0-1 0,-1 1-1,1-1 1,0 1-1,-1 0 1,1 1-1,0-1 1,0 1 0,0 0-1,0 0 1,0 0-1,-5 5 1,-1 0 1,0 0 0,0 1 0,1 1 0,1-1 0,-1 1 0,-11 17 1,14-16-4,0 0 1,0 0 0,1 0 0,0 1-1,0 0 1,1 0 0,1 0 0,0 0-1,1 1 1,0-1 0,0 1 0,1 18-1,2-22 0,-1 0 0,1 0-1,1 0 1,0-1 0,0 1 0,0 0-1,1-1 1,0 1 0,0-1 0,1 0-1,0 0 1,0-1 0,1 1 0,0-1-1,0 0 1,0 0 0,1 0-1,0-1 1,8 6 0,-4-4-112,1 0-1,-1-1 1,1 0 0,0 0 0,1-1 0,-1-1-1,1 0 1,18 3 0,-24-5 6,0-2 0,0 1 0,1-1 0,-1 0 0,0 0 0,0 0 0,0-1 0,0 0 0,1-1 0,-1 1 0,-1-1 0,1 0 0,0 0-1,0-1 1,-1 0 0,1 0 0,-1 0 0,7-6 0,16-16-429</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6.552"/>
    </inkml:context>
    <inkml:brush xml:id="br0">
      <inkml:brushProperty name="width" value="0.05" units="cm"/>
      <inkml:brushProperty name="height" value="0.05" units="cm"/>
    </inkml:brush>
  </inkml:definitions>
  <inkml:trace contextRef="#ctx0" brushRef="#br0">257 67 16588,'4'-4'625,"-1"-1"1,-1 0 0,1 1 0,-1-1 0,0 0-1,3-8 1,-5 12-461,0 0 1,1 0-1,-1 0 0,0 0 0,0 0 0,0-1 0,0 1 1,0 0-1,0 0 0,0 0 0,0-1 0,0 1 1,-1 0-1,1 0 0,-1-2 0,1 3-65,-1-1-1,1 1 0,-1-1 1,0 1-1,1 0 1,-1-1-1,1 1 1,-1-1-1,0 1 0,0 0 1,1 0-1,-1-1 1,0 1-1,1 0 0,-1 0 1,0 0-1,0 0 1,1 0-1,-1 0 1,0 0-1,1 0 0,-1 0 1,0 0-1,0 0 1,1 0-1,-1 1 1,-1 0-1,-20 7 236,1 1 0,0 0 0,0 2 0,1 1 0,-33 25 0,48-33-305,-5 3-17,0-1-12,0 1-1,0 0 0,1 1 0,0 0 1,1 1-1,-13 15 0,20-23-7,0-1-1,1 1 1,-1-1 0,1 1-1,-1 0 1,1-1 0,0 1-1,-1 0 1,1-1-1,0 1 1,-1 0 0,1-1-1,0 1 1,0 0 0,-1 0-1,1-1 1,0 1 0,0 0-1,0 0 1,0 0 0,0-1-1,0 1 1,0 0-1,1 0 1,-1-1 0,0 1-1,0 0 1,0 0 0,1-1-1,-1 1 1,1 0 0,-1-1-1,0 1 1,1 0 0,-1-1-1,1 1 1,-1-1-1,1 1 1,0 0 0,-1-1-1,1 1 1,-1-1 0,1 0-1,0 1 1,-1-1 0,1 0-1,0 1 1,0-1-1,-1 0 1,2 1 0,5 0-59,-1 0 0,1 0 0,0-1 0,12 0 0,-15 0 40,169-14-392,-114 7 247,1 3 1,61 3 0,-113 1 173,-4 0 9,-1 0 0,1 0 1,0 1-1,-1-1 0,1 1 1,0 0-1,-1 0 0,1 0 1,-1 0-1,1 0 0,6 5 0,-10-6-7,0 0-1,1 0 0,-1 1 0,0-1 0,0 0 0,0 0 0,1 1 0,-1-1 0,0 0 0,0 1 0,0-1 1,0 0-1,1 1 0,-1-1 0,0 0 0,0 1 0,0-1 0,0 1 0,0-1 0,0 0 0,0 1 0,0-1 1,0 0-1,0 1 0,0-1 0,-1 0 0,1 1 0,0-1 0,0 0 0,0 1 0,0-1 0,0 0 0,-1 1 1,1-1-1,0 0 0,0 1 0,-1-1 0,1 0 0,0 0 0,0 1 0,-1-1 0,1 0 0,0 0 0,-1 1 1,-17 9 88,16-9-73,-33 15 104,0-2 1,-1-2 0,-1-1-1,0-2 1,0-1-1,-69 5 1,99-13-269,1 0 0,-1 0 0,0-1 0,0 0 0,0 0 0,-7-3 0,13 4 116,0 0 1,0 0 0,0-1-1,0 1 1,0-1 0,0 1-1,0-1 1,0 1 0,0-1 0,0 1-1,0-1 1,0 0 0,1 1-1,-1-1 1,0 0 0,0 0-1,1 0 1,-1 0 0,0 0-1,1 0 1,-1 0 0,1 0 0,0 0-1,-1 0 1,1 0 0,0 0-1,-1 0 1,1 0 0,0 0-1,0 0 1,0 0 0,0 0 0,0 0-1,0 0 1,0-1 0,0 1-1,1 0 1,-1 0 0,0 0-1,1 0 1,-1 0 0,0 0-1,1 0 1,0 0 0,0-1 0,13-18-518</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7.030"/>
    </inkml:context>
    <inkml:brush xml:id="br0">
      <inkml:brushProperty name="width" value="0.05" units="cm"/>
      <inkml:brushProperty name="height" value="0.05" units="cm"/>
    </inkml:brush>
  </inkml:definitions>
  <inkml:trace contextRef="#ctx0" brushRef="#br0">49 286 19908,'6'-2'468,"-1"0"0,0 0 0,0 0 0,0 0 0,0-1 0,0 0 0,0 0 0,-1 0 0,1-1 0,5-5 0,4-6 816,19-26 0,-16 18-749,-2 3-323,17-28 0,-28 41-237,0 0-1,-1-1 0,1 1 1,-1-1-1,-1 0 0,0 0 1,2-14-1,-3 21 17,-1 0 0,0 0 0,0 0 0,0 0 0,1 0 0,-1 0-1,0 1 1,0-1 0,0 0 0,-1 0 0,1 0 0,0 0 0,0 0 0,0 0 0,-1 0 0,1 1 0,0-1 0,-1 0-1,1 0 1,-1 0 0,1 1 0,-1-1 0,1 0 0,-1 0 0,0 1 0,1-1 0,-1 1 0,0-1 0,1 0-1,-1 1 1,0 0 0,0-1 0,1 1 0,-1-1 0,0 1 0,0 0 0,0-1 0,0 1 0,0 0 0,0 0 0,0 0-1,1 0 1,-1 0 0,0 0 0,0 0 0,0 0 0,0 0 0,0 0 0,0 1 0,0-1 0,1 0 0,-1 0 0,0 1-1,-1 0 1,-5 1-39,0 1 0,0 0 0,0 1 0,0 0 0,-7 5 0,-2 3-10,0 1 0,1 1 0,0 1 1,1 0-1,1 0 0,-17 27 0,23-33 55,2 1-1,-1-1 1,1 1 0,1 1-1,-1-1 1,2 1-1,0-1 1,0 1 0,1 0-1,0 0 1,1 0 0,0 0-1,1 19 1,1-24-30,1-1 1,-1 1 0,1-1-1,0 0 1,0 1 0,1-1-1,0 0 1,0-1 0,0 1-1,0 0 1,1-1 0,-1 1 0,1-1-1,0 0 1,1-1 0,-1 1-1,1-1 1,-1 0 0,1 0-1,0 0 1,0 0 0,1-1-1,6 2 1,3 2-127,0-2 0,1 0 1,-1-1-1,1 0 0,-1-2 0,1 1 1,20-2-1,7-6-248</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7.444"/>
    </inkml:context>
    <inkml:brush xml:id="br0">
      <inkml:brushProperty name="width" value="0.05" units="cm"/>
      <inkml:brushProperty name="height" value="0.05" units="cm"/>
    </inkml:brush>
  </inkml:definitions>
  <inkml:trace contextRef="#ctx0" brushRef="#br0">1 1114 13171,'0'2'70,"0"0"1,0-1-1,0 1 0,0 0 1,0 0-1,0 0 1,1 0-1,-1 0 0,1-1 1,-1 1-1,1 0 1,0 0-1,0-1 0,-1 1 1,1 0-1,0-1 1,1 1-1,-1-1 0,0 1 1,0-1-1,1 0 1,-1 1-1,1-1 0,-1 0 1,1 0-1,-1 0 1,1 0-1,0 0 0,-1-1 1,1 1-1,0 0 1,0-1-1,-1 1 0,1-1 1,3 1-1,8 0 145,0 0-1,-1 0 1,1-2 0,18-1-1,-12 0 41,64-6 608,156-38 1,-178 32-631,510-121 1321,-83 18-703,1571-383 1397,-1060 254-1686,-966 237-617,382-74-241,-367 80 84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5.526"/>
    </inkml:context>
    <inkml:brush xml:id="br0">
      <inkml:brushProperty name="width" value="0.05" units="cm"/>
      <inkml:brushProperty name="height" value="0.05" units="cm"/>
    </inkml:brush>
  </inkml:definitions>
  <inkml:trace contextRef="#ctx0" brushRef="#br0">21 1 16163,'0'0'57,"0"0"0,1-1 0,-1 1-1,0 0 1,0 0 0,0 0 0,0 0-1,0 0 1,0 0 0,0 0-1,0 0 1,0 0 0,1 0 0,-1 0-1,0 0 1,0 0 0,0 0 0,0 1-1,0-1 1,0 0 0,0 0-1,0 0 1,0 0 0,0 0 0,1 0-1,-1 0 1,0 0 0,0 0 0,0 0-1,0 0 1,0 0 0,0 0-1,0 0 1,0 0 0,0 1 0,0-1-1,0 0 1,0 0 0,0 0 0,0 0-1,0 0 1,0 0 0,0 0-1,0 0 1,0 0 0,0 1 0,0-1-1,0 0 1,0 0 0,0 0 0,0 0-1,0 0 1,0 0 0,0 0-1,0 0 1,0 0 0,0 1 0,0-1-1,0 0 1,0 0 0,0 13 1668,-3 15 2,0-12-962,-4 14 399,-2 38 0,8-61-1134,1 0 0,-1 0 0,2 1 0,-1-1 0,1 0 0,0 1 0,1-1 0,0 0 0,0 0 0,5 12 0,-5-16-89,-1-1 0,1 0-1,-1 1 1,1-1 0,0 0 0,0 0-1,-1 0 1,1-1 0,1 1 0,-1 0-1,0-1 1,0 1 0,1-1 0,-1 0-1,0 0 1,1 0 0,0 0 0,3 1 0,-1-2-110,0 1 1,0-1 0,0 0 0,0 0-1,0 0 1,-1-1 0,1 0 0,0 0 0,8-3-1,-2 0-272,1-1 1,0-1-1,-1 0 0,0 0 0,-1-1 0,1 0 0,10-12 0,2-2-917,19-25 0,-35 38 1129,-1 0 1,0-1 0,-1 0 0,0 0 0,0 0-1,-1 0 1,4-10 0,-8 18 248,0 1 0,0 0 0,0-1 0,1 1 0,-1-1 0,0 1-1,0 0 1,0-1 0,0 1 0,0-1 0,0 1 0,0 0 0,0-1 0,0 1 0,0-1 0,0 1 0,0 0 0,0-1 0,0 1 0,0-1-1,0 1 1,0 0 0,0-1 0,0 1 0,-1 0 0,1-1 0,-8 6 662,-10 19 473,-1 18 194,-17 47-1,18-39-994,2-20-148,-2-9-167</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7:31.923"/>
    </inkml:context>
    <inkml:brush xml:id="br0">
      <inkml:brushProperty name="width" value="0.05" units="cm"/>
      <inkml:brushProperty name="height" value="0.05" units="cm"/>
    </inkml:brush>
  </inkml:definitions>
  <inkml:trace contextRef="#ctx0" brushRef="#br0">0 105 12659,'404'-29'2296,"-115"11"-1996,-130 5-358,476-32-885,4 52-59,-72 63 1270,-3 32 633,-25-5-183,833 80-232,-1301-170-485,593 53 181,2-25 208,20-44 116,603-129-445,-1283 137-68,512-86-319,-380 57 217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6.771"/>
    </inkml:context>
    <inkml:brush xml:id="br0">
      <inkml:brushProperty name="width" value="0.05" units="cm"/>
      <inkml:brushProperty name="height" value="0.05" units="cm"/>
    </inkml:brush>
  </inkml:definitions>
  <inkml:trace contextRef="#ctx0" brushRef="#br0">187 69 17244,'15'-33'4119,"-15"31"-3793,1 0-1,0 0 0,-1 0 1,0 0-1,1 0 0,-1-1 0,0 1 1,0 0-1,0 0 0,0 0 1,-1 0-1,1-1 0,-2-3 1,1 6-262,0 0 0,0-1 0,0 1 0,0 0 1,-1 0-1,1-1 0,0 1 0,0 0 0,0 0 1,0 1-1,-1-1 0,1 0 0,0 0 0,0 0 1,0 1-1,0-1 0,-1 1 0,1-1 0,0 1 1,-1 0-1,-17 8-37,1 0 1,0 0-1,1 2 0,0 0 1,1 2-1,0-1 1,1 2-1,-14 16 1,28-30-27,0 1 0,0 0 1,0 0-1,0 0 1,0 0-1,1 0 0,-1 0 1,0 0-1,1 0 0,-1 0 1,1 0-1,-1 0 1,1 0-1,0 1 0,-1-1 1,1 0-1,0 0 1,0 0-1,0 1 0,0-1 1,0 0-1,0 0 1,0 0-1,0 1 0,0-1 1,1 0-1,-1 0 1,0 0-1,1 0 0,-1 1 1,1-1-1,0 0 0,-1 0 1,1 0-1,0 0 1,-1 0-1,1 0 0,0-1 1,0 1-1,0 0 1,0 0-1,1 0 0,5 3 4,1 0 0,-1 0 0,1-1 0,0 0 0,11 2 0,4 2-9,-14-3 2,0 0 0,0 1 1,0 0-1,-1 0 0,0 1 1,12 10-1,-18-14 1,0 0 1,0 0 0,0 0-1,0 0 1,0 0-1,-1 0 1,1 1-1,0-1 1,-1 1 0,0-1-1,0 1 1,0 0-1,0-1 1,0 1-1,0 0 1,-1 0 0,1-1-1,-1 1 1,0 0-1,0 0 1,0 0-1,0 0 1,0 0 0,-1-1-1,1 1 1,-1 0-1,-1 3 1,0-3 0,1-1 0,-1 1 0,-1-1 0,1 0 0,0 1 0,0-1 0,-1 0 0,1 0 0,-1-1 0,0 1 0,1 0 0,-1-1 0,0 0 0,0 0 0,0 0 0,0 0 0,0 0 0,0 0 0,0-1 0,-6 1 0,-8 1-20,-1-1-1,-22-2 1,35 1 10,-18-5-629,16 3-296,13 0-173,5 2 596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8.521"/>
    </inkml:context>
    <inkml:brush xml:id="br0">
      <inkml:brushProperty name="width" value="0.05" units="cm"/>
      <inkml:brushProperty name="height" value="0.05" units="cm"/>
    </inkml:brush>
  </inkml:definitions>
  <inkml:trace contextRef="#ctx0" brushRef="#br0">32 3 19684,'-5'6'2954,"3"-2"-2626,-1 0 0,1-1 1,0 1-1,-1 0 1,-1 7-1,1-1-175,1-1 0,0 1 1,0-1-1,1 1 0,1-1 1,0 19-1,0-26-178,1 0-1,-1 0 1,0 0 0,1 0 0,-1 0 0,1 0-1,0 0 1,0 0 0,0-1 0,0 1-1,0 0 1,0 0 0,0-1 0,0 1 0,1-1-1,-1 1 1,0-1 0,1 1 0,0-1-1,-1 0 1,1 0 0,0 0 0,-1 0 0,1 0-1,0 0 1,0 0 0,0-1 0,0 1 0,0-1-1,0 1 1,0-1 0,0 0 0,0 0-1,0 0 1,0 0 0,0 0 0,0 0 0,3-1-1,0 0-145,0 0 1,0 0-1,0-1 0,0 0 0,0 0 0,0 0 1,-1 0-1,1-1 0,-1 1 0,0-1 0,0-1 1,0 1-1,0 0 0,0-1 0,6-8 0,3-5-590,-1-1-1,15-30 0,-6 12 296,-21 43 1375,-4 11-468,-4 2 36,-13 39 314,19-53-831,1 0 0,0 0 0,0 0 1,1 0-1,-1 0 0,1 0 0,1 0 0,0 8 1,5-3-31,3-4-56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9.343"/>
    </inkml:context>
    <inkml:brush xml:id="br0">
      <inkml:brushProperty name="width" value="0.05" units="cm"/>
      <inkml:brushProperty name="height" value="0.05" units="cm"/>
    </inkml:brush>
  </inkml:definitions>
  <inkml:trace contextRef="#ctx0" brushRef="#br0">190 12 16187,'1'0'78,"-1"0"-1,0-1 0,0 1 0,0 0 1,0 0-1,1-1 0,-1 1 0,0 0 0,0-1 1,0 1-1,0 0 0,0-1 0,0 1 1,0 0-1,0-1 0,0 1 0,0 0 0,0-1 1,0 1-1,0 0 0,0 0 0,0-1 1,0 1-1,0 0 0,-1-1 0,1 1 0,0 0 1,0-1-1,0 1 0,0 0 0,-1 0 1,1-1-1,0 1 0,0 0 0,-1 0 0,1 0 1,0-1-1,0 1 0,-1 0 0,1 0 0,0 0 1,-1 0-1,1-1 0,-14 13 2162,-12 24 13,7-1-1746,1 2 0,2 0 0,-15 50 1,-23 122-72,52-203-419,0 2 16,1-1 1,-1 0-1,1 0 1,1 1-1,-1-1 1,2 10-1,-1-17-26,0 1 0,0-1 0,0 1 1,0 0-1,0-1 0,0 1 0,0-1 0,0 1 0,0 0 0,0-1 0,1 1 1,-1-1-1,0 1 0,0-1 0,1 1 0,-1-1 0,0 1 0,1-1 0,-1 1 1,1-1-1,-1 1 0,0-1 0,1 0 0,-1 1 0,1-1 0,-1 0 0,1 1 1,-1-1-1,1 0 0,0 1 0,-1-1 0,1 0 0,-1 0 0,1 0 0,-1 0 0,1 0 1,0 0-1,-1 0 0,1 0 0,-1 0 0,1 0 0,0 0 0,-1 0 0,1 0 1,-1 0-1,1 0 0,0-1 0,-1 1 0,1 0 0,-1 0 0,1-1 0,0 0 1,4-2 43,1 0 1,-1-1 0,0 0 0,6-6 0,71-72 234,-4-4 1,91-131-1,-125 154-912,-39 51-1134,-12 12 1019,-14 13 145,3 4-69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9.775"/>
    </inkml:context>
    <inkml:brush xml:id="br0">
      <inkml:brushProperty name="width" value="0.05" units="cm"/>
      <inkml:brushProperty name="height" value="0.05" units="cm"/>
    </inkml:brush>
  </inkml:definitions>
  <inkml:trace contextRef="#ctx0" brushRef="#br0">1 0 15379,'0'27'2017,"4"5"-945,1-2-424,2 0 1088,-2 0-343,3-3-433,0-2-264,4-8-880,-2-4-496,4-12 544,0-2-144,4-14-120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10.192"/>
    </inkml:context>
    <inkml:brush xml:id="br0">
      <inkml:brushProperty name="width" value="0.05" units="cm"/>
      <inkml:brushProperty name="height" value="0.05" units="cm"/>
    </inkml:brush>
  </inkml:definitions>
  <inkml:trace contextRef="#ctx0" brushRef="#br0">31 60 17604,'0'3'738,"0"1"-1,0 0 1,0 0 0,1 0 0,0-1 0,-1 1 0,4 6-1,-4-9-687,0-1 0,1 1-1,-1 0 1,1-1 0,-1 1-1,1-1 1,-1 1 0,1-1-1,0 1 1,-1-1-1,1 1 1,-1-1 0,1 1-1,0-1 1,-1 0 0,1 1-1,0-1 1,0 0 0,-1 0-1,1 1 1,0-1-1,0 0 1,-1 0 0,1 0-1,0 0 1,0 0 0,0 0-1,-1 0 1,1 0 0,0 0-1,0-1 1,-1 1-1,1 0 1,0 0 0,0-1-1,-1 1 1,1-1 0,0 1-1,-1 0 1,1-1 0,-1 1-1,1-1 1,0 1 0,0-2-1,1 0-6,1 0 0,-1 0 1,0-1-1,0 1 0,0-1 0,0 1 0,0-1 0,0 0 1,-1 0-1,1 0 0,-1 0 0,0 0 0,0 0 0,0 0 0,0 0 1,0 0-1,-1 0 0,0-1 0,1 1 0,-1 0 0,0 0 0,-1-1 1,1 1-1,0 0 0,-1 0 0,0 0 0,-2-7 0,2 10-39,1-1 0,0 0-1,-1 0 1,0 1 0,1-1-1,-1 0 1,1 1 0,-1-1-1,0 0 1,0 1-1,1-1 1,-1 1 0,0-1-1,0 1 1,0 0 0,1-1-1,-1 1 1,0 0 0,0 0-1,0-1 1,0 1-1,0 0 1,0 0 0,1 0-1,-1 0 1,0 0 0,0 0-1,0 0 1,0 0 0,0 1-1,0-1 1,0 0-1,1 1 1,-1-1 0,0 0-1,0 1 1,0-1 0,1 1-1,-1-1 1,0 1 0,0-1-1,1 1 1,-1 0-1,0 0 1,-3 2-3,1 1-1,0-1 1,0 1 0,0 0 0,0 0-1,0 0 1,-2 6 0,-1 3-13,1 1 1,1 0 0,-4 17-1,6-25 6,1 1-1,0 0 0,1 1 1,-1-1-1,1 0 0,1 0 1,-1 0-1,4 11 0,-4-16 6,0-1-1,1 1 0,0 0 1,-1-1-1,1 1 1,0-1-1,0 0 0,-1 1 1,1-1-1,0 0 0,1 1 1,-1-1-1,0 0 0,0 0 1,0 0-1,1 0 0,-1 0 1,0 0-1,1 0 0,-1-1 1,1 1-1,-1 0 0,1-1 1,-1 1-1,1-1 0,0 0 1,-1 1-1,1-1 1,0 0-1,-1 0 0,1 0 1,-1 0-1,1 0 0,0 0 1,-1-1-1,1 1 0,0-1 1,-1 1-1,1-1 0,1 0 1,6-3 4,-1 0 0,1 0 1,-1 0-1,0-1 0,12-10 0,37-40 45,-9 8 3,-48 47-50,0-1-1,0 1 1,0 0-1,0 0 0,0 0 1,0 0-1,1 0 1,-1 0-1,0-1 1,0 1-1,0 0 1,0 0-1,0 0 1,0 0-1,0 0 0,0 0 1,1 0-1,-1 0 1,0 0-1,0 0 1,0-1-1,0 1 1,0 0-1,1 0 1,-1 0-1,0 0 1,0 0-1,0 0 0,0 0 1,0 0-1,1 0 1,-1 0-1,0 0 1,0 0-1,0 0 1,0 0-1,0 0 1,1 0-1,-1 1 1,0-1-1,0 0 0,0 0 1,0 0-1,0 0 1,0 0-1,1 0 1,-1 0-1,0 0 1,0 1-1,-1 8 14,-8 12 38,4-11 7,1 0-1,0 1 0,0 0 0,1-1 0,0 1 0,-1 12 0,4-22-48,0-1 1,0 1-1,0 0 0,0 0 0,0-1 1,0 1-1,0 0 0,0 0 1,0-1-1,0 1 0,0 0 0,0-1 1,1 1-1,-1 0 0,0-1 0,1 1 1,-1 0-1,0-1 0,1 1 0,-1 0 1,1-1-1,-1 1 0,1-1 0,-1 1 1,2 0-1,-1-1 3,1 1 1,-1-1 0,0 1-1,1-1 1,-1 0-1,0 0 1,1 1-1,-1-1 1,0 0 0,1 0-1,-1-1 1,3 1-1,5-2 31,0-1 0,-1 0-1,12-5 1,-15 6-28,154-76 52,-137 73-161,-21 5 86,-1 0 0,1 0 0,-1 0 0,1 0 0,0 1 0,-1-1 0,1 0 0,-1 0 0,1 0 0,-1 1 0,1-1 0,-1 0 0,1 1 0,-1-1 0,1 0 0,-1 1 0,0-1 0,1 1 0,-1-1 0,0 1 0,1 0 0,0 2-5,0-1-1,-1 1 0,1 0 1,-1 0-1,0 0 1,0 0-1,0-1 1,0 1-1,0 0 0,-1 0 1,0 3-1,0-1 3,-7 62-29,7-62 32,1 0-1,0 0 0,0 0 0,1 0 0,-1 0 0,1 0 0,0 0 0,1-1 0,-1 1 0,5 9 0,-6-15-16,0 1 0,0 0 0,0-1-1,0 1 1,0 0 0,0-1 0,0 1-1,0 0 1,0 0 0,0-1 0,0 1-1,1 0 1,-1-1 0,0 1 0,0 0-1,0 0 1,0-1 0,1 1 0,-1 0-1,0 0 1,0-1 0,1 1 0,-1 0-1,0 0 1,0 0 0,1 0 0,-1-1-1,0 1 1,0 0 0,1 0 0,-1 0 0,0 0-1,1 0 1,-1 0 0,0 0 0,1 0-1,-1 0 1,0 0 0,0 0 0,1 0-1,-1 0 1,0 0 0,1 0 0,-1 0-1,0 0 1,1 0 0,-1 0 0,0 1-1,0-1 1,1 0 0,-1 0 0,0 0-1,0 0 1,1 1 0,-1-1 0,0 0-1,0 0 1,1 1 0,-1-1 0,0 0 0,0 0-1,0 1 1,0-1 0,0 0 0,1 0-1,-1 1 1,0-1 0,0 1 0,4-25-715,-2-4 336,4-8-137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10.640"/>
    </inkml:context>
    <inkml:brush xml:id="br0">
      <inkml:brushProperty name="width" value="0.05" units="cm"/>
      <inkml:brushProperty name="height" value="0.05" units="cm"/>
    </inkml:brush>
  </inkml:definitions>
  <inkml:trace contextRef="#ctx0" brushRef="#br0">18 5 17188,'-17'0'8746,"24"-2"-8378,1 1-816,7-1 512,3 2-200,4 3-217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11.030"/>
    </inkml:context>
    <inkml:brush xml:id="br0">
      <inkml:brushProperty name="width" value="0.05" units="cm"/>
      <inkml:brushProperty name="height" value="0.05" units="cm"/>
    </inkml:brush>
  </inkml:definitions>
  <inkml:trace contextRef="#ctx0" brushRef="#br0">354 7 16604,'-2'-1'162,"1"1"0,0-1 0,-1 0 0,1 1 0,0-1 0,-1 1 0,1-1 0,-1 1 0,1-1 0,-1 1 0,1 0 0,-1 0 1,1 0-1,-1 0 0,0 0 0,1 0 0,-1 0 0,1 1 0,-1-1 0,1 0 0,-3 2 0,-34 13 1150,31-12-951,-14 8 117,0 1 1,0 0-1,1 2 1,1 0-1,0 1 1,1 1-1,-30 34 1,39-40-360,0 2 0,0-1 1,1 1-1,1 1 1,0-1-1,0 1 0,1 1 1,1-1-1,1 1 1,0 0-1,0 0 0,1 0 1,1 0-1,-1 18 1,3-26-110,1-1 1,-1 0 0,1 0 0,0 1-1,0-1 1,0 0 0,1 0 0,0 0-1,0 0 1,0-1 0,0 1 0,1 0-1,0-1 1,0 0 0,0 1 0,0-1-1,1 0 1,0-1 0,0 1 0,0-1-1,0 0 1,0 0 0,1 0 0,-1 0-1,1-1 1,0 1 0,-1-1 0,1-1 0,0 1-1,0-1 1,1 0 0,-1 0 0,0 0-1,0 0 1,1-1 0,-1 0 0,0 0-1,0-1 1,1 0 0,-1 0 0,0 0-1,0 0 1,0-1 0,9-3 0,-9 2-7,-1 1 1,1-1 0,-1 1 0,1-1 0,-1 0 0,0-1 0,0 1-1,0-1 1,-1 0 0,1 1 0,-1-2 0,0 1 0,0 0-1,-1-1 1,1 1 0,-1-1 0,0 0 0,2-8 0,-3 9-10,0 0 1,-1 0 0,1 1 0,-1-1 0,0 0-1,0 0 1,-1 0 0,1 0 0,-1 0 0,0 0-1,0 0 1,0 1 0,-1-1 0,1 0 0,-1 1-1,0-1 1,0 1 0,0 0 0,0-1-1,0 1 1,-1 0 0,0 1 0,1-1 0,-1 0-1,-4-2 1,2 1-5,0 1 1,0 0-1,0 1 0,-1-1 0,1 1 0,-1 0 0,0 0 1,-8-1-1,12 2 5,-1 0 0,0 1 1,1 0-1,-1-1 1,1 1-1,-1 0 1,1 0-1,-1 1 0,0-1 1,1 0-1,-1 1 1,1 0-1,-1 0 0,1-1 1,0 1-1,-1 1 1,1-1-1,0 0 0,0 0 1,0 1-1,-3 2 1,5-4 2,-1 1 1,0-1-1,1 1 1,0-1-1,-1 1 1,1 0-1,-1-1 1,1 1-1,0 0 1,-1-1-1,1 1 1,0 0-1,0 0 1,0-1-1,-1 1 1,1 0-1,0 0 1,0-1-1,0 1 1,0 0-1,0 0 1,1-1-1,-1 1 1,0 0-1,0 0 1,0-1-1,1 1 1,-1 0-1,0 0 1,1-1 0,-1 1-1,0-1 1,1 1-1,-1 0 1,1-1-1,-1 1 1,1-1-1,-1 1 1,1-1-1,0 1 1,-1-1-1,1 1 1,0-1-1,-1 0 1,1 1-1,0-1 1,-1 0-1,1 0 1,1 1-1,3 1 7,0 0 0,0-1 0,0 1 0,0-1-1,11 1 1,11-2 2,0-1-1,0-2 1,0-1-1,0 0 0,44-15 1,-23 6-70,-48 13 57,1-1 0,0 1-1,0 0 1,0 0 0,-1 0 0,1 0 0,0 0 0,0 0 0,0 0-1,0 0 1,-1 0 0,1 0 0,0 0 0,0 0 0,0 0 0,-1 1-1,1-1 1,0 0 0,0 1 0,0-1 2,-1 1-1,0-1 1,1 1 0,-1-1 0,0 1-1,1-1 1,-1 1 0,0-1 0,0 1-1,0-1 1,0 1 0,0-1 0,0 1-1,1-1 1,-1 1 0,0 0 0,0-1-1,-1 1 1,1-1 0,0 1 0,0 0 0,-15 33-55,11-26 61,-54 131-608,60-138-25,4-5 461,7-8 80,9-15-173,2-6-103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8.779"/>
    </inkml:context>
    <inkml:brush xml:id="br0">
      <inkml:brushProperty name="width" value="0.05" units="cm"/>
      <inkml:brushProperty name="height" value="0.05" units="cm"/>
    </inkml:brush>
  </inkml:definitions>
  <inkml:trace contextRef="#ctx0" brushRef="#br0">0 0 14635,'2'1'191,"-1"0"-1,0 1 1,0-1 0,0 0-1,0 1 1,0-1-1,0 1 1,0-1 0,-1 1-1,1-1 1,0 1-1,-1 0 1,1-1 0,-1 1-1,0 0 1,1 2 0,-2 30 1053,0-19-12,0 0-671,0 12 423,2 32-1,0-53-874,-1 1-1,1 0 0,1-1 0,-1 1 0,1-1 0,0 0 0,1 0 0,-1 0 0,1 0 0,6 8 0,-7-12-94,-1 0 1,1 0-1,0 0 0,1 0 1,-1-1-1,0 1 0,0-1 1,1 0-1,-1 1 0,0-1 0,1 0 1,0-1-1,-1 1 0,1 0 1,-1-1-1,1 1 0,0-1 0,-1 0 1,1 0-1,0 0 0,-1 0 1,1-1-1,0 1 0,-1 0 1,1-1-1,3-1 0,7-3-9,0 1 0,-1-2 0,24-13 0,27-21 18,90-76 0,-115 85-45,-26 21 8,-9 7 1,0 0 0,1 0 0,-1 0-1,1 0 1,-1 1 0,1-1 0,0 1-1,0 0 1,0 0 0,0 1 0,0-1-1,0 1 1,6-2 0,-10 4 7,1-1 0,0 0 0,-1 0 0,1 0 0,-1 1-1,1-1 1,-1 0 0,1 1 0,-1-1 0,1 1 0,-1-1 0,1 0 0,-1 1 0,1-1 0,-1 1 0,1-1 0,-1 1 0,0 0 0,0-1 0,1 1 0,-1-1-1,0 1 1,0-1 0,1 1 0,-1 0 0,0-1 0,0 2 0,2 22-109,-1-15 56,-1-8 1,0 1 1,0-1 0,0 1-1,0-1 1,1 1 0,-1-1-1,0 0 1,1 1 0,-1-1-1,1 0 1,0 1 0,-1-1-1,1 0 1,0 1 0,0-1-1,0 0 1,0 0 0,0 0-1,0 0 1,0 0-1,0 0 1,0 0 0,0 0-1,1-1 1,0 2 0,0-2-41,1 0-1,-1 0 1,0 0 0,0 0 0,1 0 0,-1 0 0,0-1 0,0 1 0,0-1-1,0 0 1,0 1 0,0-1 0,0 0 0,0 0 0,0 0 0,3-3-1,58-41-946,-21 13 266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11.670"/>
    </inkml:context>
    <inkml:brush xml:id="br0">
      <inkml:brushProperty name="width" value="0.05" units="cm"/>
      <inkml:brushProperty name="height" value="0.05" units="cm"/>
    </inkml:brush>
  </inkml:definitions>
  <inkml:trace contextRef="#ctx0" brushRef="#br0">176 288 18780,'-3'4'615,"0"1"-1,0-1 1,-1 0-1,1 0 1,-1-1-1,0 1 1,0-1-1,-7 5 1,8-4 1738,10-4-1790,11-4-634,-14 3 59,-1-1-1,1 0 0,-1 0 1,0-1-1,0 1 0,0-1 1,0 1-1,0-1 0,-1 0 1,1 0-1,-1 0 0,0-1 1,0 1-1,0 0 0,0-1 1,0 1-1,-1-1 0,1 0 1,-1 0-1,0 1 0,-1-1 1,1 0-1,0 0 0,-1 0 1,0-6-1,0 9 15,0 0 0,-1 0 0,1 0 0,0 1 0,0-1 0,0 0 0,-1 0 0,1 0 0,-1 1 0,1-1 0,0 0 0,-1 0 1,1 1-1,-1-1 0,0 0 0,1 1 0,-1-1 0,1 1 0,-1-1 0,0 1 0,0-1 0,1 1 0,-3-2 0,1 2 5,-1-1 1,1 0 0,-1 0-1,0 1 1,1 0-1,-1-1 1,-5 1 0,-3 1 36,-1 0 1,-18 5 0,30-6-42,-6 1 9,-1 1 1,1 0 0,0 0-1,1 0 1,-1 0 0,0 1-1,1 0 1,-1 1-1,1-1 1,0 1 0,0 0-1,0 0 1,1 0 0,-1 1-1,1-1 1,0 1-1,1 0 1,-1 1 0,1-1-1,0 1 1,0-1 0,0 1-1,1 0 1,0 0-1,0 0 1,1 0 0,0 0-1,0 0 1,-1 10 0,2-6 1,0 0 0,1 0 0,0 1 1,1-1-1,0-1 0,0 1 0,1 0 1,6 14-1,-7-21-11,0 0 0,-1 1 0,1-1 0,1 0 0,-1 0 0,0 0 0,1-1 0,-1 1 0,1 0 0,0-1 0,5 4 0,-5-5-3,-1 0 0,0 0 0,1 0 0,-1 0 0,1-1 0,-1 1-1,1-1 1,-1 1 0,1-1 0,-1 0 0,1 0 0,-1 0 0,1-1 0,0 1 0,-1-1 0,1 1 0,-1-1-1,0 0 1,3-1 0,4-2 9,-1 0-1,0-1 1,0 0 0,0-1-1,-1 1 1,0-2-1,0 1 1,8-10 0,1-4 33,27-41 1,-23 27-44,-1-1 1,20-54 0,-31 67-7,0-1 0,-2 0 1,-1-1-1,0 1 0,1-33 1,-6 55 8,0-1 0,0 1 0,0-1 0,0 0 1,0 1-1,0-1 0,0 1 0,0-1 0,-1 0 0,1 1 1,-1-1-1,1 1 0,-1-1 0,1 1 0,-1-1 1,0 1-1,0 0 0,0-1 0,0 1 0,0 0 0,0 0 1,0-1-1,0 1 0,0 0 0,-2-1 0,1 2-2,0-1 0,1 1 0,-1 0 0,0 0 0,1 0 0,-1 0 0,0 0 0,1 0 0,-1 0-1,0 1 1,1-1 0,-1 1 0,0-1 0,1 1 0,-1-1 0,1 1 0,-1 0 0,1 0 0,-1 0 0,1 0-1,0 0 1,-3 2 0,-6 7-2,0-1-1,1 2 1,0-1-1,1 1 0,0 1 1,1-1-1,0 1 1,1 0-1,0 1 1,1 0-1,-6 20 1,7-15 10,0 0 1,0 0-1,2 0 1,0 1-1,1-1 1,1 0-1,5 37 1,-3-43-18,1 0 1,6 17 0,-8-25-43,0-1 0,0-1 1,0 1-1,1 0 0,-1 0 0,1 0 1,0-1-1,0 1 0,0-1 1,0 1-1,0-1 0,1 0 1,-1 0-1,4 2 0,-5-3-8,-1-1 0,1 0 1,0 1-1,0-1 0,-1 0 0,1 0 0,0 0 1,0 0-1,0 1 0,-1-1 0,1 0 0,0 0 1,0-1-1,0 1 0,0 0 0,-1 0 0,1 0 0,0 0 1,0-1-1,-1 1 0,1 0 0,0-1 0,0 1 1,-1-1-1,1 1 0,0 0 0,-1-1 0,1 0 0,-1 1 1,1-1-1,0 1 0,-1-1 0,1 0 0,-1 1 1,0-1-1,1 0 0,0-1 0,10-31-756,-10 30 736,6-25-654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12.161"/>
    </inkml:context>
    <inkml:brush xml:id="br0">
      <inkml:brushProperty name="width" value="0.05" units="cm"/>
      <inkml:brushProperty name="height" value="0.05" units="cm"/>
    </inkml:brush>
  </inkml:definitions>
  <inkml:trace contextRef="#ctx0" brushRef="#br0">176 143 16972,'-1'-1'134,"1"1"0,-1-1 1,0 1-1,1-1 1,-1 1-1,0-1 1,0 1-1,1-1 0,-1 1 1,0 0-1,0 0 1,0-1-1,0 1 0,1 0 1,-1 0-1,0 0 1,0 0-1,0 0 0,0 0 1,0 0-1,0 0 1,1 0-1,-1 0 1,0 1-1,0-1 0,0 0 1,0 1-1,1-1 1,-1 0-1,0 1 0,0-1 1,0 1-1,-27 16 1716,14-5-1403,1 1 0,0 0 0,0 1 0,2 0 0,-1 1 0,2 0 0,0 1 0,-9 21 0,18-36-422,0 1 0,0 0 0,1-1-1,-1 1 1,1 0 0,-1 0 0,1 0-1,0-1 1,0 1 0,0 0 0,0 2-1,0-4-18,0 1 0,0-1 0,0 1 0,0-1 0,1 0 0,-1 1 0,0-1 0,0 1 0,0-1 1,1 0-1,-1 1 0,0-1 0,0 0 0,1 0 0,-1 1 0,0-1 0,1 0 0,-1 1 0,0-1 0,1 0 0,-1 0 0,0 0 0,1 1 0,-1-1 0,1 0 0,-1 0 0,1 0 0,-1 0 0,1 0 0,1 0-2,1 0 0,0-1 1,-1 1-1,1-1 0,-1 0 0,1 1 0,-1-1 0,0 0 1,1-1-1,-1 1 0,0 0 0,0-1 0,3-1 1,8-8-56,-1 0 1,0-1 0,0 0 0,-2-1 0,18-27-1,-7 7-165,21-50 0,-36 69 151,0 4 16,-2 0 0,1 0-1,-1-1 1,-1 1 0,0-1 0,3-20 0,-6 31 49,0 0-1,0 0 1,0 0 0,0 0 0,0 0 0,0 0 0,0-1 0,0 1-1,0 0 1,0 0 0,0 0 0,0 0 0,0 0 0,-1 0-1,1 0 1,0 0 0,0 0 0,0 0 0,0 0 0,0 0 0,0 0-1,0 0 1,0 0 0,0 0 0,0 0 0,0-1 0,0 1 0,0 0-1,-1 0 1,1 0 0,0 0 0,0 0 0,0 0 0,0 0 0,0 0-1,0 0 1,0 0 0,0 0 0,0 0 0,0 0 0,0 0-1,-1 1 1,1-1 0,0 0 0,0 0 0,0 0 0,0 0 0,0 0-1,0 0 1,0 0 0,0 0 0,0 0 0,0 0 0,0 0 0,0 0-1,0 0 1,0 0 0,0 0 0,-1 0 0,1 0 0,0 1-1,-8 6 20,-7 11 33,3 6-15,1 0 0,0 1 0,2 0 1,1 1-1,-9 48 0,14-58-97,1 0 0,0 22 0,2-33-63,0-1 1,0 1-1,0 0 1,1 0-1,0 0 0,0-1 1,1 1-1,-1 0 0,1-1 1,0 1-1,0-1 1,3 5-1,-5-8 81,1-1 0,-1 1 0,1 0 0,-1 0-1,1 0 1,0-1 0,-1 1 0,1 0 0,0-1 0,0 1 0,-1 0 0,1-1 0,0 1-1,0-1 1,0 0 0,0 1 0,0-1 0,0 0 0,0 1 0,0-1 0,0 0 0,-1 0-1,1 0 1,0 0 0,0 0 0,0 0 0,0 0 0,0 0 0,0 0 0,0 0-1,0 0 1,0-1 0,0 1 0,0 0 0,0-1 0,0 1 0,0-1 0,-1 1 0,1-1-1,0 1 1,0-1 0,0 0 0,-1 1 0,1-1 0,0 0 0,-1 0 0,1 1-1,-1-1 1,1-1 0,17-22-679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12.548"/>
    </inkml:context>
    <inkml:brush xml:id="br0">
      <inkml:brushProperty name="width" value="0.05" units="cm"/>
      <inkml:brushProperty name="height" value="0.05" units="cm"/>
    </inkml:brush>
  </inkml:definitions>
  <inkml:trace contextRef="#ctx0" brushRef="#br0">4 0 12531,'-3'5'808,"2"-5"-1176,2 1 864,4-1-600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12.906"/>
    </inkml:context>
    <inkml:brush xml:id="br0">
      <inkml:brushProperty name="width" value="0.05" units="cm"/>
      <inkml:brushProperty name="height" value="0.05" units="cm"/>
    </inkml:brush>
  </inkml:definitions>
  <inkml:trace contextRef="#ctx0" brushRef="#br0">24 1 19340,'-4'7'641,"1"0"0,0 1 0,0-1 1,0 1-1,1 0 0,0-1 0,1 1 0,-2 16 0,5 65 1549,-2-86-2147,0 5 34,1 0 1,0 0-1,1 0 0,0 0 1,0-1-1,0 1 0,1-1 1,0 1-1,1-1 0,6 10 0,-9-15-97,1 0 1,0 1-1,0-1 0,0 0 0,0 0 0,1 0 0,-1 0 0,0 0 0,1-1 0,-1 1 0,1-1 0,0 0 0,-1 1 0,1-1 0,0 0 0,0-1 0,0 1 0,0 0 0,0-1 1,0 0-1,0 1 0,0-1 0,0-1 0,0 1 0,-1 0 0,1-1 0,0 1 0,0-1 0,0 0 0,0 0 0,3-1 0,-1-1-80,1 0 0,-1 0 0,1-1 0,-1 0 0,0 0 0,-1 0 0,1 0 0,-1-1 0,0 0 0,0 0 0,0 0 0,0 0 0,-1-1 0,0 1 0,0-1 0,-1 0 0,1 0 0,-1 0 0,-1 0 0,1 0 0,-1 0 0,1-7 0,-2 12 93,0 0 0,0 1 1,0-1-1,0 1 0,0-1 0,0 1 1,0-1-1,0 1 0,0-1 1,0 1-1,0-1 0,0 1 0,0-1 1,-1 1-1,1-1 0,0 1 1,0-1-1,-1 1 0,1-1 0,0 1 1,0-1-1,-1 1 0,1-1 1,-1 1-1,1 0 0,0-1 0,-1 1 1,1 0-1,-1-1 0,0 1 1,0 0 7,0 0 0,0 0 0,0 0 0,0 0 0,0 1 1,1-1-1,-1 0 0,0 1 0,0-1 0,0 1 0,0-1 0,0 1 1,1-1-1,-1 1 0,-1 0 0,-27 31 293,23-23-215,-25 37 326,29-43-402,0 1 0,0-1 1,1 1-1,-1-1 0,1 1 1,0 0-1,0 0 0,1 0 1,-1 0-1,1 0 1,-1 5-1,5 3 22,3-7-39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1.315"/>
    </inkml:context>
    <inkml:brush xml:id="br0">
      <inkml:brushProperty name="width" value="0.05" units="cm"/>
      <inkml:brushProperty name="height" value="0.05" units="cm"/>
    </inkml:brush>
  </inkml:definitions>
  <inkml:trace contextRef="#ctx0" brushRef="#br0">1 45 19572,'2'3'397,"0"0"0,0 0 0,0-1 0,0 1 0,1 0 0,-1-1-1,1 0 1,0 0 0,0 1 0,3 1 0,37 18 361,-17-10-262,156 101-100,-179-111-619,0 0-1,1 0 1,-1 0 0,0 0-1,1-1 1,0 1 0,-1-1 0,1 0-1,0 0 1,6 0 0,-8-1 106,-1 0 1,1 0-1,0 0 1,-1-1-1,1 1 1,-1-1-1,1 1 1,0-1-1,-1 0 1,1 1-1,-1-1 1,1 0-1,-1 0 1,0 0-1,1 0 1,-1 0-1,0-1 1,0 1-1,0 0 1,0 0-1,0-1 1,0 1-1,0-1 1,1-2-1,18-37-4246,19-61 1,-13 31 6059,-63 150 6206,-6 12-5932,25-40-1210,3 0 1,-10 55-1,1 36-4125,25-133 2793,5-3-167</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1.719"/>
    </inkml:context>
    <inkml:brush xml:id="br0">
      <inkml:brushProperty name="width" value="0.05" units="cm"/>
      <inkml:brushProperty name="height" value="0.05" units="cm"/>
    </inkml:brush>
  </inkml:definitions>
  <inkml:trace contextRef="#ctx0" brushRef="#br0">1 1 18044,'0'5'2152,"4"1"-1336,5-5-271,2 1 1367,8 1-976,2 1-152,7-3-191,2 2-145,3-1-184,-2-1-152,-2 1-344,-3 0-360,-8 4-649,-6-3 2001,-12 1-920,-3-1-104,-11-3-152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2.106"/>
    </inkml:context>
    <inkml:brush xml:id="br0">
      <inkml:brushProperty name="width" value="0.05" units="cm"/>
      <inkml:brushProperty name="height" value="0.05" units="cm"/>
    </inkml:brush>
  </inkml:definitions>
  <inkml:trace contextRef="#ctx0" brushRef="#br0">0 286 16964,'0'9'1744,"12"-11"-952,4-1-296,8-7 737,6 2-209,5-2-176,2 3-112,2 4-496,-1-2-520,-6 4 1384,1-2-1032,-2 3-16,-5-11 8</inkml:trace>
  <inkml:trace contextRef="#ctx0" brushRef="#br0" timeOffset="1">592 1 17596,'-11'9'1984,"5"3"-1288,3 4-232,3 4 1001,2 5-657,2 3-112,8 1-192,2-3-128,6-5-232,3-2-128,4-15-440,3-2-288,0-11-552,2-10 568,-4-9 312,1-5-217,-4-5-191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2.495"/>
    </inkml:context>
    <inkml:brush xml:id="br0">
      <inkml:brushProperty name="width" value="0.05" units="cm"/>
      <inkml:brushProperty name="height" value="0.05" units="cm"/>
    </inkml:brush>
  </inkml:definitions>
  <inkml:trace contextRef="#ctx0" brushRef="#br0">141 1 17444,'-25'36'1752,"-3"2"-976,1 4-280,6-2 929,3 1-321,7 1-392,2-3-112,8-5-224,1-5-192,1-5-648,1-4-440,-2-4 760,1-3-144,-1-12-104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2.871"/>
    </inkml:context>
    <inkml:brush xml:id="br0">
      <inkml:brushProperty name="width" value="0.05" units="cm"/>
      <inkml:brushProperty name="height" value="0.05" units="cm"/>
    </inkml:brush>
  </inkml:definitions>
  <inkml:trace contextRef="#ctx0" brushRef="#br0">74 0 15355,'-1'6'463,"0"0"0,-1 0 0,0 0 0,0 0 0,0-1 0,-1 1 0,0-1 0,0 1 0,-7 8-1,-7 15 920,12-18-961,0 0 1,1 1-1,0-1 0,-4 21 0,8-30-399,-1 0 1,1 0-1,0 0 0,0 0 0,0 0 0,0 0 0,0 0 0,0 0 0,0 0 0,0 0 0,1 0 0,-1 0 0,1 0 0,0 0 0,-1 0 0,1 0 0,0 0 0,0-1 1,0 1-1,1 0 0,-1-1 0,0 1 0,0 0 0,1-1 0,-1 0 0,1 1 0,0-1 0,-1 0 0,1 0 0,0 0 0,0 0 0,-1 0 0,1 0 0,0 0 0,4 0 1,1 0-198,0 0 0,1-1 1,-1 0-1,0 0 0,1 0 1,-1-1-1,0-1 1,0 1-1,1-1 0,-1 0 1,-1 0-1,1-1 0,0 0 1,0-1-1,-1 1 1,0-1-1,0 0 0,0-1 1,0 1-1,-1-1 0,1 0 1,-1-1-1,-1 1 1,1-1-1,-1 0 0,0 0 1,0-1-1,-1 1 0,0-1 1,0 1-1,0-1 1,3-14-1,-6 21 192,0 0-1,0 0 1,0 0 0,0 0-1,-1 0 1,1 0 0,0 0 0,0 0-1,0 0 1,0 1 0,0-1-1,0 0 1,0 0 0,0 0 0,0 0-1,0 0 1,-1 0 0,1 0-1,0 0 1,0 0 0,0 0-1,0 0 1,0 0 0,0 0 0,0 0-1,-1 0 1,1 0 0,0 0-1,0 0 1,0 0 0,0 0 0,0 0-1,0 0 1,0 0 0,0 0-1,0 0 1,-1-1 0,1 1-1,0 0 1,0 0 0,0 0 0,0 0-1,0 0 1,0 0 0,0 0-1,0 0 1,0 0 0,0 0-1,0 0 1,0-1 0,0 1 0,0 0-1,0 0 1,0 0 0,0 0-1,0 0 1,-1 0 0,1 0 0,0 0-1,0-1 1,0 1 0,1 0-1,-7 6 436,2 1-182,0 0-1,1 0 1,0 0-1,0 0 1,0 1-1,-1 10 1,3-14-275,0 0 0,1-1 1,-1 1-1,1 0 0,0-1 0,0 1 1,0 0-1,0 0 0,1-1 1,0 1-1,0-1 0,0 1 0,0 0 1,0-1-1,3 6 0,6 2-121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3.509"/>
    </inkml:context>
    <inkml:brush xml:id="br0">
      <inkml:brushProperty name="width" value="0.05" units="cm"/>
      <inkml:brushProperty name="height" value="0.05" units="cm"/>
    </inkml:brush>
  </inkml:definitions>
  <inkml:trace contextRef="#ctx0" brushRef="#br0">187 35 21597,'3'-4'426,"0"0"1,-1 0 0,1-1 0,-1 0-1,3-7 1,-8 57 79,-2-1 0,-2 1 1,-20 71-1,20-87-330,-56 181 661,35-123-467,-33 169 0,60-245-354,-1 1 0,1 0 0,1 0 0,0 0 0,4 20 0,-4-29-51,0-1 0,1 0 1,-1 0-1,1 0 1,0 1-1,0-1 0,-1 0 1,1 0-1,0 0 1,1 0-1,-1-1 0,0 1 1,1 0-1,-1 0 0,0-1 1,1 1-1,0-1 1,0 1-1,-1-1 0,1 0 1,0 1-1,0-1 0,0 0 1,0 0-1,0-1 1,0 1-1,0 0 0,1-1 1,-1 1-1,0-1 0,0 0 1,0 0-1,1 1 1,-1-1-1,0-1 0,3 1 1,-4 0-33,0-1 1,1 1-1,-1 0 1,0-1 0,0 1-1,0-1 1,0 1-1,0-1 1,0 0-1,0 1 1,0-1-1,0 0 1,0 0 0,0 0-1,-1 1 1,1-1-1,0 0 1,0 0-1,-1 0 1,1 0 0,-1 0-1,1-1 1,-1 1-1,1 0 1,-1 0-1,0 0 1,1 0 0,-1 0-1,0-1 1,0 1-1,0 0 1,0 0-1,0 0 1,0-1-1,0 1 1,-1 0 0,1-2-1,-4-12-441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9.184"/>
    </inkml:context>
    <inkml:brush xml:id="br0">
      <inkml:brushProperty name="width" value="0.05" units="cm"/>
      <inkml:brushProperty name="height" value="0.05" units="cm"/>
    </inkml:brush>
  </inkml:definitions>
  <inkml:trace contextRef="#ctx0" brushRef="#br0">182 328 15883,'-11'12'590,"-82"90"2686,80-85-2692,0 1-1,1 0 0,0 1 1,-9 21-1,20-38-537,0 0 0,0-1 0,0 1 0,1 0 0,-1-1 0,1 1 0,-1 0 0,1-1 0,0 1-1,-1 0 1,1 0 0,0 0 0,0-1 0,0 1 0,1 0 0,-1 0 0,0 0 0,1-1 0,0 3 0,0-3-25,0 0 0,-1 0 0,1 0 0,0 0 0,0-1 0,0 1 0,0 0 0,0-1 0,0 1-1,0-1 1,0 1 0,1-1 0,-1 1 0,0-1 0,0 0 0,0 1 0,0-1 0,1 0 0,-1 0 0,0 0 0,2 0 0,4-1 0,0 0 0,1 0-1,-1-1 1,0 0 0,0 0-1,0 0 1,12-7 0,2-4-63,-1 0 0,0-2 0,-1 0 0,-1-1-1,0-1 1,-1 0 0,-1-2 0,-1 0 0,26-40 0,-16 14-200,-1-2 0,-3 0 0,26-82 1,-42 114 151,0 0 0,-2-1-1,4-29 1,-8 28 24,1 17 67,0-1-1,0 1 1,-1 0 0,1 0 0,0 0-1,0 0 1,0 0 0,0-1 0,0 1-1,0 0 1,0 0 0,0 0 0,-1 0-1,1 0 1,0 0 0,0 0 0,0 0-1,0-1 1,0 1 0,0 0 0,-1 0-1,1 0 1,0 0 0,0 0 0,0 0 0,0 0-1,-1 0 1,1 0 0,0 0 0,0 0-1,0 0 1,0 0 0,0 0 0,-1 0-1,1 0 1,0 0 0,0 0 0,0 0-1,0 0 1,-1 0 0,1 0 0,0 1-1,0-1 1,0 0 0,-2 2 29,-1 0 0,1 1 0,0-1 0,0 1 1,1-1-1,-1 1 0,1 0 0,-2 3 0,-13 30 444,-12 41-1,13-33-129,3-8 171,-15 73-1,24-92-402,1 1-1,0-1 1,1 1-1,2 0 1,-1-1-1,5 25 1,-4-39-107,-1 1 1,1-1-1,0 0 0,0 0 1,0 0-1,0 0 0,0 0 1,1 0-1,0 0 1,-1 0-1,1-1 0,0 1 1,0-1-1,0 1 0,1-1 1,-1 0-1,0 0 1,1 0-1,0 0 0,-1 0 1,1 0-1,0-1 0,0 1 1,0-1-1,0 0 0,0 0 1,0 0-1,0 0 1,0-1-1,6 1 0,-2-1-24,0 0-1,0-1 1,-1 0 0,1-1-1,0 1 1,-1-1-1,1 0 1,-1-1 0,0 0-1,1 0 1,-1 0-1,-1 0 1,10-8-1,-1-1-35,-1 0-1,0-1 1,-1-1-1,-1 0 0,0 0 1,-1-1-1,10-20 0,-6 8-32,-1 0 0,-2-1 0,12-44 0,-22 65 82,0 1-1,0-1 1,-1 1 0,0-12 0,0 17 9,0 1 1,0-1-1,0 1 1,0-1-1,0 0 1,0 1 0,0-1-1,0 1 1,0-1-1,-1 1 1,1-1-1,0 1 1,0-1 0,-1 1-1,1-1 1,0 1-1,-1-1 1,1 1-1,0-1 1,-1 1 0,1-1-1,-1 1 1,0-1-1,0 1 9,0 1-1,0-1 0,0 0 0,1 1 1,-1-1-1,0 0 0,0 1 0,0-1 1,1 1-1,-1-1 0,0 1 0,0 0 1,1-1-1,-1 1 0,1 0 0,-1-1 1,0 1-1,1 0 0,-1 0 0,0 1 1,-9 17 140,1 0 1,0 0 0,1 1 0,1 0-1,-7 36 1,11-43-77,1-1 0,0 1 0,0-1 0,1 1-1,1-1 1,1 14 0,-1-23-82,1 0 0,-1 0 0,0 0 0,1 0 0,0 0 0,0 0 0,0-1 0,0 1 0,0 0 0,1 0 1,-1-1-1,1 1 0,0-1 0,-1 0 0,1 1 0,0-1 0,1 0 0,-1 0 0,0 0 0,0 0 0,1-1 0,-1 1 0,1 0 0,0-1 0,-1 0 0,1 0 0,0 0 0,0 0 0,0 0 0,0 0 0,3-1 0,1 1-169,0-1 1,0 0-1,-1-1 0,1 1 0,0-1 1,0-1-1,-1 1 0,1-1 0,-1 0 1,1-1-1,-1 0 0,0 0 1,10-6-1,-4 1-47,-1 0-1,1-2 1,-2 1 0,1-1 0,13-17-1,15-22-535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3.925"/>
    </inkml:context>
    <inkml:brush xml:id="br0">
      <inkml:brushProperty name="width" value="0.05" units="cm"/>
      <inkml:brushProperty name="height" value="0.05" units="cm"/>
    </inkml:brush>
  </inkml:definitions>
  <inkml:trace contextRef="#ctx0" brushRef="#br0">34 76 14251,'-7'0'598,"5"0"-343,-1 0-1,1 0 1,-1 1-1,1-1 1,0 1-1,-1-1 1,1 1-1,-1 0 1,-2 1-1,20-1 4647,32-4-3519,130-21 415,230-24-118,-299 40-1711,194 12-1,-135 12-436,132 8-20,-216-21-978,133-13 1,-212 10 1246,22-4-614,-25 3 781,0 1 0,0 0 1,0 0-1,0 0 0,0-1 0,0 1 0,0 0 1,0-1-1,0 1 0,-1-1 0,1 1 1,0-1-1,0 0 0,-1 1 0,1-1 0,0 0 1,-1 1-1,1-1 0,0 0 0,-1 0 1,1-1-1,-3-4-725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4.343"/>
    </inkml:context>
    <inkml:brush xml:id="br0">
      <inkml:brushProperty name="width" value="0.05" units="cm"/>
      <inkml:brushProperty name="height" value="0.05" units="cm"/>
    </inkml:brush>
  </inkml:definitions>
  <inkml:trace contextRef="#ctx0" brushRef="#br0">0 6 18460,'41'-4'2318,"0"3"1,46 3-1,-51 1-2152,1 2 0,-1 1 0,0 2 1,64 22-1,-93-27-168,-1 0 1,1 0 0,-1 0 0,0 0 0,0 1-1,0 0 1,-1 1 0,1-1 0,7 9 0,-11-11 0,0 1 0,-1 0 0,1-1 0,0 1 0,-1 0 0,0 0 1,0 0-1,0 0 0,0 0 0,0 1 0,0-1 0,-1 0 0,1 0 0,-1 1 1,0-1-1,0 0 0,-1 0 0,1 0 0,0 1 0,-1-1 0,0 0 0,-2 5 1,-1 3 1,-1-1 1,0 0 0,-1 0 0,0 0 0,-1-1-1,0 0 1,-14 15 0,-66 54-164,72-66 88,2-2-147,0 0-1,-1-1 0,-19 9 0,20-13-14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4.714"/>
    </inkml:context>
    <inkml:brush xml:id="br0">
      <inkml:brushProperty name="width" value="0.05" units="cm"/>
      <inkml:brushProperty name="height" value="0.05" units="cm"/>
    </inkml:brush>
  </inkml:definitions>
  <inkml:trace contextRef="#ctx0" brushRef="#br0">66 406 12099,'-15'5'1241,"-36"6"5517,56-18-5593,10-7 54,47-42 639,301-258 525,-354 306-2379,-6 5-1,0 0 0,1 0-1,-1 1 1,1 0 0,-1-1-1,1 1 1,7-3-1,-10 5-1,-1 0-1,1 0 1,-1 0-1,1 0 0,-1 0 1,1 0-1,-1 0 1,1 1-1,-1-1 0,1 0 1,-1 0-1,1 0 1,-1 0-1,0 1 0,1-1 1,-1 0-1,1 0 0,-1 1 1,0-1-1,1 0 1,-1 1-1,0-1 0,1 0 1,-1 1-1,0-1 1,1 1-1,-1-1 0,0 0 1,0 1-1,1-1 1,-1 1-1,0-1 0,0 1 1,0-1-1,0 1 1,0-1-1,0 1 0,0-1 1,0 1-1,0 0 1,2 26 5,-3-21-5,2 18-66,0 0-1,1 0 1,1 0 0,1-1-1,2 1 1,0-1-1,1 0 1,2 0-1,0-1 1,24 41-1,-13-36-43,-3-14-36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5.396"/>
    </inkml:context>
    <inkml:brush xml:id="br0">
      <inkml:brushProperty name="width" value="0.05" units="cm"/>
      <inkml:brushProperty name="height" value="0.05" units="cm"/>
    </inkml:brush>
  </inkml:definitions>
  <inkml:trace contextRef="#ctx0" brushRef="#br0">11 25 16484,'-7'-18'2755,"7"18"-2713,0 0 0,0 0-1,0 0 1,0 0 0,0 0 0,-1 0 0,1 0 0,0 0 0,0 0-1,0 0 1,0 0 0,0 0 0,0 1 0,0-1 0,-1 0 0,1 0-1,0 0 1,0 0 0,0 0 0,0 0 0,0 0 0,0 0-1,0 0 1,0 0 0,-1 0 0,1 0 0,0 0 0,0 1 0,0-1-1,0 0 1,0 0 0,0 0 0,0 0 0,0 0 0,0 0-1,0 0 1,0 1 0,0-1 0,0 0 0,0 0 0,0 0 0,0 0-1,0 0 1,0 0 0,0 0 0,0 1 0,0-1 0,0 0 0,0 0-1,0 0 1,0 0 0,0 0 0,0 0 0,0 0 0,0 1-1,0-1 1,0 0 0,1 35 2348,1-22-2156,0 1 1,0-1 0,1 1 0,1-1-1,0 0 1,1 0 0,9 16-1,-12-24-299,1-1 0,0 1 0,0-1-1,1 0 1,-1 0 0,1 0 0,0-1 0,0 1-1,7 4 1,-8-6-74,1-1-1,-1 1 0,0-1 1,0 0-1,1 0 1,-1 0-1,0 0 0,1-1 1,-1 1-1,1-1 1,-1 0-1,1 0 0,-1 0 1,1-1-1,6 0 1,-2-2-141,1 0 0,-1 0 0,0-1 0,0 0 0,-1 0 0,1-1 1,-1 0-1,0 0 0,0-1 0,-1 0 0,1 0 0,-1-1 1,5-7-1,-2 3-390,-2 0 0,1 0 0,-2-1 0,0 0 0,0 0 0,-1 0 0,7-25 0,-10 16 959,-3 21-239,1 0-1,0-1 1,0 1 0,0-1 0,0 1 0,0-1 0,0 1-1,0 0 1,-1-1 0,1 1 0,0-1 0,0 1 0,-1 0-1,1-1 1,0 1 0,-1 0 0,1 0 0,0-1 0,-1 1-1,1 0 1,0 0 0,-1-1 0,0 1 0,0 0 39,-1 0 0,1 0 0,-1 1 1,1-1-1,-1 0 0,1 1 0,0-1 0,-1 1 0,1 0 1,0-1-1,-1 1 0,1 0 0,0 0 0,0 0 1,0 0-1,0 0 0,0 0 0,0 0 0,0 0 0,-2 2 1,-26 33 1326,2 2 0,1 0 1,2 2-1,-28 61 0,46-87-1251,1-5-121,1 0 0,-1 1-1,2 0 1,0 0 0,0 0 0,0 0 0,-1 21 0,4-31-74,0 1 0,0-1 1,0 0-1,0 1 0,0-1 0,0 1 0,0-1 0,0 1 0,0-1 0,0 0 0,0 1 0,0-1 1,0 1-1,1-1 0,-1 0 0,0 1 0,0-1 0,0 0 0,1 1 0,-1-1 0,0 0 0,0 1 1,1-1-1,-1 0 0,0 1 0,1-1 0,-1 0 0,0 0 0,1 0 0,-1 1 0,1-1 1,-1 0-1,0 0 0,1 0 0,-1 0 0,1 0 0,-1 0 0,0 0 0,1 1 0,-1-1 0,1 0 1,-1 0-1,0-1 0,1 1 0,-1 0 0,1 0 0,-1 0 0,0 0 0,2 0 0,3-5-411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6.061"/>
    </inkml:context>
    <inkml:brush xml:id="br0">
      <inkml:brushProperty name="width" value="0.05" units="cm"/>
      <inkml:brushProperty name="height" value="0.05" units="cm"/>
    </inkml:brush>
  </inkml:definitions>
  <inkml:trace contextRef="#ctx0" brushRef="#br0">71 3 14923,'2'-2'1785,"0"1"-857,-1 2-312,-1 8 944,-3 5-151,-2 8-305,-2 2-152,-2 8-360,3 2-136,-1-1-296,1 0-168,3-7-488,2-3-224,0-12-440,-5-14-585,-3-11 977,-4-9-136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6.465"/>
    </inkml:context>
    <inkml:brush xml:id="br0">
      <inkml:brushProperty name="width" value="0.05" units="cm"/>
      <inkml:brushProperty name="height" value="0.05" units="cm"/>
    </inkml:brush>
  </inkml:definitions>
  <inkml:trace contextRef="#ctx0" brushRef="#br0">1 34 12627,'0'-1'183,"1"-1"-1,-1 1 1,1 0 0,0 0 0,0-1 0,-1 1 0,1 0 0,0 0 0,0 0 0,0 0 0,0 0-1,0 0 1,0 0 0,1 0 0,-1 0 0,0 1 0,0-1 0,1 0 0,-1 1 0,0-1-1,1 1 1,-1-1 0,3 1 0,37-7 2059,-34 6-1834,19-1 499,-1 0 1,36 3 0,-51 0-758,0 0 0,-1 1 1,0 0-1,1 0 0,-1 1 1,0 0-1,0 0 0,0 1 0,13 9 1,-19-11-120,0 0 1,1 1-1,-1 0 1,-1-1-1,1 1 0,0 1 1,-1-1-1,1 0 1,-1 0-1,0 1 1,0 0-1,-1-1 1,1 1-1,-1 0 0,1 0 1,-1-1-1,0 1 1,-1 0-1,1 0 1,-1 0-1,0 0 1,0 1-1,0-1 0,0 0 1,-1 0-1,1 0 1,-1 0-1,0-1 1,0 1-1,-1 0 1,-2 5-1,-1 2 66,0-1 1,0 1-1,-2-1 1,1-1-1,-1 1 1,-1-1-1,1-1 0,-1 1 1,-18 13-1,16-15 12,0 0 1,-1-1-1,0 0 0,0-1 0,-1 0 0,1-1 1,-14 4-1,20-7-153,0 0-1,0 0 1,0 0-1,0 0 1,0-1 0,0 0-1,0 0 1,-1 0 0,1-1-1,0 0 1,0 0 0,0 0-1,0 0 1,0-1 0,1 0-1,-1 0 1,0 0 0,1-1-1,-8-4 1,11 6 24,0 0 0,-1-1 1,1 1-1,0 0 0,0 0 0,0-1 1,0 1-1,0-1 0,0 1 0,0-1 1,0 1-1,1-1 0,-1 0 0,0 1 1,1-1-1,0 0 0,-1 0 0,1 1 1,0-1-1,0 0 0,0 0 0,0 1 1,0-1-1,0 0 0,1-2 0,5-23-320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6.972"/>
    </inkml:context>
    <inkml:brush xml:id="br0">
      <inkml:brushProperty name="width" value="0.05" units="cm"/>
      <inkml:brushProperty name="height" value="0.05" units="cm"/>
    </inkml:brush>
  </inkml:definitions>
  <inkml:trace contextRef="#ctx0" brushRef="#br0">25 1 17508,'-12'13'1880,"7"8"-984,-2 2-296,7 7 993,0 2-305,10-1-392,1 2-152,11-4-263,1-2-177,5-10-384,7-8-305,2-10-751,2-11 1920,-2-14-912,-1-4-88,-9-6-96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7.392"/>
    </inkml:context>
    <inkml:brush xml:id="br0">
      <inkml:brushProperty name="width" value="0.05" units="cm"/>
      <inkml:brushProperty name="height" value="0.05" units="cm"/>
    </inkml:brush>
  </inkml:definitions>
  <inkml:trace contextRef="#ctx0" brushRef="#br0">193 0 17692,'-31'50'1920,"-6"6"-1264,1-3-280,3 0 1041,10-4-697,3-5-432,10-13-1504,8-6 1280,3-7-240,8-8-224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7.830"/>
    </inkml:context>
    <inkml:brush xml:id="br0">
      <inkml:brushProperty name="width" value="0.05" units="cm"/>
      <inkml:brushProperty name="height" value="0.05" units="cm"/>
    </inkml:brush>
  </inkml:definitions>
  <inkml:trace contextRef="#ctx0" brushRef="#br0">23 822 12611,'-2'0'269,"0"0"0,0 0 0,0 0 0,0 0 0,0-1 0,1 1 0,-1-1 0,0 0 0,-2-1 0,2-2 1722,14-1-539,125-33 3173,-80 18-3841,83-42-1,575-336 221,-687 381-994,311-170 8,-269 149-14,-46 26-18,46-20 0,-69 32 7,0-1 0,0 1-1,0-1 1,0 1 0,0-1 0,0 1-1,0 0 1,1 0 0,-1-1-1,0 1 1,0 0 0,0 0 0,0 0-1,0 0 1,0 0 0,0 1 0,0-1-1,0 0 1,0 0 0,2 2-1,-3-2-26,0 1 0,0 0 0,0 0 0,0-1 0,0 1 0,0 0 0,0 0 0,0-1 0,0 1 0,-1 0 0,1-1 0,0 1 0,-1 0-1,1-1 1,0 1 0,-1 0 0,1-1 0,-1 1 0,1-1 0,-1 1 0,0 0 0,-33 32-2420,-17 7 1096,22-20 532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8.446"/>
    </inkml:context>
    <inkml:brush xml:id="br0">
      <inkml:brushProperty name="width" value="0.05" units="cm"/>
      <inkml:brushProperty name="height" value="0.05" units="cm"/>
    </inkml:brush>
  </inkml:definitions>
  <inkml:trace contextRef="#ctx0" brushRef="#br0">1 290 14203,'0'0'80,"0"1"0,-1-1 0,1 1 1,0-1-1,0 0 0,0 1 0,1-1 0,-1 0 0,0 1 0,0-1 0,0 0 1,0 1-1,0-1 0,0 0 0,0 1 0,1-1 0,-1 0 0,0 1 0,0-1 1,0 0-1,1 0 0,-1 1 0,0-1 0,0 0 0,1 0 0,-1 1 0,0-1 1,1 0-1,-1 0 0,0 0 0,0 0 0,1 1 0,-1-1 0,1 0 0,-1 0 1,0 0-1,1 0 0,19 2 1159,-8-1-575,29 6-51,1-3 1,0-1-1,0-2 1,0-2-1,55-8 1,246-62 159,-32 5-321,697-57 552,-955 120-1008,-19 2 30,-1-2 0,55-11 0,-87 14-25,-1 0 1,1 0-1,-1-1 1,1 1-1,-1 0 1,1 0-1,-1 0 0,1 0 1,-1 0-1,1-1 1,-1 1-1,1 0 1,-1-1-1,0 1 1,1 0-1,-1 0 1,1-1-1,-1 1 1,0-1-1,1 1 1,-1 0-1,0-1 0,-6-5-556,-27-5-1331,22 8 994,10 3 310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9.631"/>
    </inkml:context>
    <inkml:brush xml:id="br0">
      <inkml:brushProperty name="width" value="0.05" units="cm"/>
      <inkml:brushProperty name="height" value="0.05" units="cm"/>
    </inkml:brush>
  </inkml:definitions>
  <inkml:trace contextRef="#ctx0" brushRef="#br0">199 0 18260,'-144'155'4968,"138"-149"-4778,1 0 0,-1 1 0,1-1 0,1 1 1,-1 0-1,1 1 0,0-1 0,1 1 0,0-1 1,0 1-1,1 0 0,-3 13 0,5-21-179,0 1 0,0 0 0,0 0 0,0 0 0,1-1 0,-1 1 0,0 0 0,0 0 0,0-1 0,1 1 0,-1 0 0,1-1 0,-1 1 0,0 0 0,1-1 0,-1 1 0,1 0 0,-1-1 0,1 1 0,0-1 0,-1 1 0,1-1 0,0 1-1,-1-1 1,1 0 0,0 1 0,-1-1 0,1 0 0,0 1 0,0-1 0,-1 0 0,1 0 0,0 0 0,0 0 0,1 1 0,30-2-105,-28 0 80,21-3-247,0-1 0,-1-1 1,0-1-1,33-15 0,25-7-613,-66 24 640,0 2 0,0 0 1,0 1-1,0 0 0,29 2 0,-43 0 223,-1 0 0,1 0 0,-1 0 0,1 0 0,0 0 0,-1 1 0,1-1 0,-1 0 0,1 1 0,0-1 0,-1 1 0,1 0 1,-1 0-1,0-1 0,1 1 0,-1 0 0,0 0 0,1 0 0,-1 0 0,0 1 0,0-1 0,0 0 0,0 0 0,0 1 0,1 2 0,-1-2 37,-1 1 0,1-1-1,-1 1 1,0 0 0,0-1 0,0 1 0,0 0 0,0-1-1,-1 1 1,1 0 0,-1-1 0,0 1 0,0-1-1,0 1 1,-2 4 0,-1 1 81,-1 0 0,0-1 0,0 1 0,-1-1 0,0 0 0,-12 11 1,-48 35 598,47-39-487,13-10-144,-11 9-142,0 0 1,-36 18 0,38-27-59,15-4 119,0 0 1,0 0-1,-1 1 1,1-1-1,0 0 1,-1 0-1,1 0 1,0 0-1,-1 0 1,1 0-1,0 0 1,0 0-1,-1 0 1,1 0-1,0 0 1,-1 0-1,1-1 1,0 1-1,-1 0 1,1 0-1,0 0 1,0 0-1,-1 0 1,1-1-1,0 1 1,0 0-1,-1 0 1,1 0 0,0-1-1,0 1 1,0 0-1,-1 0 1,1-1-1,5-8-274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8.997"/>
    </inkml:context>
    <inkml:brush xml:id="br0">
      <inkml:brushProperty name="width" value="0.05" units="cm"/>
      <inkml:brushProperty name="height" value="0.05" units="cm"/>
    </inkml:brush>
  </inkml:definitions>
  <inkml:trace contextRef="#ctx0" brushRef="#br0">8 19 14475,'-3'-2'1104,"0"-1"-1136,2 1-144,1-3 480,0 1-56,1 1-232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9.408"/>
    </inkml:context>
    <inkml:brush xml:id="br0">
      <inkml:brushProperty name="width" value="0.05" units="cm"/>
      <inkml:brushProperty name="height" value="0.05" units="cm"/>
    </inkml:brush>
  </inkml:definitions>
  <inkml:trace contextRef="#ctx0" brushRef="#br0">43 1 15371,'-4'3'11288,"4"-3"-11159,1 6-1146,1 2 1050,-1 0 0,0 1 0,-1-1 0,0 0 0,0 1 0,-2 9 0,-12 54 201,7-39-128,-14 89 423,24-169-1658,4-45-2475,-4 67 2719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30.180"/>
    </inkml:context>
    <inkml:brush xml:id="br0">
      <inkml:brushProperty name="width" value="0.05" units="cm"/>
      <inkml:brushProperty name="height" value="0.05" units="cm"/>
    </inkml:brush>
  </inkml:definitions>
  <inkml:trace contextRef="#ctx0" brushRef="#br0">10 1 11258,'-9'0'5914,"10"5"-5323,0-1 1,0 0-1,0 1 0,1-1 1,0 0-1,0 0 1,3 6-1,5 9 500,33 109 1554,-29-78-2439,33 71 1,-46-117-223,1-1-1,-1 0 1,1 0-1,0 1 1,0-1-1,0-1 0,0 1 1,0 0-1,1 0 1,-1-1-1,1 1 1,0-1-1,0 0 1,4 3-1,-7-5-18,0 0 0,1 0 0,-1 0 0,1 0 0,-1 0-1,0 0 1,1 0 0,-1 0 0,0 0 0,1 0 0,-1 0 0,0-1-1,1 1 1,-1 0 0,0 0 0,1 0 0,-1 0 0,0-1 0,1 1 0,-1 0-1,0 0 1,1-1 0,-1 1 0,0 0 0,0 0 0,0-1 0,1 1-1,-1 0 1,0-1 0,0 1 0,0 0 0,0-1 0,1 1 0,-1 0-1,0-1 1,0 1 0,0 0 0,0-1 0,0 1 0,0 0 0,0-2 0,1-19-1025,-1 14 985,1-16-387,0-2-169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30.637"/>
    </inkml:context>
    <inkml:brush xml:id="br0">
      <inkml:brushProperty name="width" value="0.05" units="cm"/>
      <inkml:brushProperty name="height" value="0.05" units="cm"/>
    </inkml:brush>
  </inkml:definitions>
  <inkml:trace contextRef="#ctx0" brushRef="#br0">3 35 16331,'-3'-3'1961,"3"-3"-921,3-1-376,4 1 1009,5 2-201,3 1-344,4 2-248,2-1-376,4 1-215,2 1-425,3 0-177,-3 0-551,-2 0-240,-5 0-1184,-7-1 1759,-23 1-1551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31.063"/>
    </inkml:context>
    <inkml:brush xml:id="br0">
      <inkml:brushProperty name="width" value="0.05" units="cm"/>
      <inkml:brushProperty name="height" value="0.05" units="cm"/>
    </inkml:brush>
  </inkml:definitions>
  <inkml:trace contextRef="#ctx0" brushRef="#br0">1 57 16203,'13'8'1769,"7"-6"-1009,4-2-296,8-6 768,2 0-207,5-1-489,-1 0-440,-2-2-728,-6-1 608,-1-1-216,-2 1-137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31.483"/>
    </inkml:context>
    <inkml:brush xml:id="br0">
      <inkml:brushProperty name="width" value="0.05" units="cm"/>
      <inkml:brushProperty name="height" value="0.05" units="cm"/>
    </inkml:brush>
  </inkml:definitions>
  <inkml:trace contextRef="#ctx0" brushRef="#br0">48 98 17252,'-6'5'514,"1"0"0,0 0 1,0 0-1,0 0 0,0 1 0,-6 11 1,10-16-453,1 0 0,-1 0 0,0 1 1,1-1-1,-1 1 0,1-1 0,-1 0 0,1 1 0,0-1 1,0 1-1,-1-1 0,1 1 0,0-1 0,0 1 1,0-1-1,1 1 0,-1-1 0,0 1 0,1-1 0,-1 1 1,1-1-1,-1 1 0,1-1 0,-1 0 0,1 1 1,0-1-1,0 0 0,0 0 0,0 0 0,0 1 1,0-1-1,0 0 0,0 0 0,0 0 0,0-1 0,1 1 1,-1 0-1,2 1 0,3 0-42,-1 0 0,1 0 0,-1-1 0,1 1 0,0-1 0,-1 0 0,1-1 0,0 1 0,0-1-1,0 0 1,-1-1 0,1 0 0,0 1 0,0-2 0,-1 1 0,1-1 0,0 0 0,8-4 0,-1 0-125,0 0 0,-1-1 0,0-1 0,0 0 0,-1 0 0,17-16 0,-66 95 864,32-60-682,0 0 1,1 1 0,0-1-1,1 1 1,0 0-1,1 1 1,0-1 0,1 1-1,-1 18 1,7-15-778,-3-16 678,-1 0 1,0 0 0,0 0-1,1 1 1,-1-1 0,0 0 0,0 0-1,1 0 1,-1 0 0,0 0-1,0 0 1,1 0 0,-1 0 0,0 0-1,1 0 1,-1 0 0,0 0-1,0 0 1,1 0 0,-1 0 0,0 0-1,1 0 1,-1 0 0,0 0-1,0 0 1,1 0 0,-1 0 0,0 0-1,1-1 1,1-1-45,0 1 0,1-1 0,-1 0 0,-1 0 0,1 0 0,0-1 0,0 1 0,1-4 0,10-19-364</inkml:trace>
  <inkml:trace contextRef="#ctx0" brushRef="#br0" timeOffset="1">473 1 18668,'3'0'2160,"-7"6"-1879,-2 5 727,-2 6-192,-4 6-384,1 5-160,-1 0-264,4 2-112,0-2-472,4-4-288,4-8 680,0-5-136,-1-11-96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31.873"/>
    </inkml:context>
    <inkml:brush xml:id="br0">
      <inkml:brushProperty name="width" value="0.05" units="cm"/>
      <inkml:brushProperty name="height" value="0.05" units="cm"/>
    </inkml:brush>
  </inkml:definitions>
  <inkml:trace contextRef="#ctx0" brushRef="#br0">1 11 15603,'7'-3'468,"0"1"0,1 0 0,-1 1 0,1 0 0,0 0-1,-1 0 1,1 1 0,-1 1 0,1-1 0,0 1 0,12 3-1,8 3 492,45 18-1,-62-20-834,0 0 0,0 0 1,0 1-1,-1 1 0,17 13 0,-25-18-110,0 0 0,0 0 0,1 0 0,-2 1 1,1-1-1,0 1 0,0-1 0,-1 1 0,1 0 1,-1-1-1,0 1 0,1 4 0,-2-5-8,1 0 0,-1 0 0,0-1-1,-1 1 1,1 0 0,0 0 0,0 0 0,-1 0 0,1 0 0,-1-1-1,1 1 1,-1 0 0,0 0 0,0-1 0,0 1 0,0-1 0,0 1-1,0-1 1,0 1 0,0-1 0,-4 3 0,-4 4-93,-1-1 1,-1-1-1,1 1 1,-1-2 0,0 1-1,-1-1 1,1-1-1,-1 0 1,0-1-1,0 0 1,0-1-1,0 0 1,-1-1 0,1-1-1,0 1 1,-15-3-1,15-1-174,5-1-83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32.276"/>
    </inkml:context>
    <inkml:brush xml:id="br0">
      <inkml:brushProperty name="width" value="0.05" units="cm"/>
      <inkml:brushProperty name="height" value="0.05" units="cm"/>
    </inkml:brush>
  </inkml:definitions>
  <inkml:trace contextRef="#ctx0" brushRef="#br0">1 50 16884,'5'0'2064,"-2"2"-1000,0-1-400,1 4 1473,8-1-681,-1 3-504,5 0-239,3 0-289,4 2-176,3-3-472,-4-2-328,4-4-705,-4-1 2001,2-9-920,-4-2-96,3-1-176</inkml:trace>
  <inkml:trace contextRef="#ctx0" brushRef="#br0" timeOffset="1">326 0 17876,'-14'17'1624,"-3"4"-1040,1 1-208,3 3 617,1-1-177,7 2-384,5-3-296,3-6-760,2-4-1097,10-13 1465,0-3-312,3-8-184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32.711"/>
    </inkml:context>
    <inkml:brush xml:id="br0">
      <inkml:brushProperty name="width" value="0.05" units="cm"/>
      <inkml:brushProperty name="height" value="0.05" units="cm"/>
    </inkml:brush>
  </inkml:definitions>
  <inkml:trace contextRef="#ctx0" brushRef="#br0">38 0 16355,'0'2'1833,"-2"4"-921,-2 1-376,0 6 1217,-2 1-545,2 3-368,1 0-152,-2 2-288,1 1-128,3-3-400,-2-2-248,3-4-504,0-2-304,0-5 872,-2-7-961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33.095"/>
    </inkml:context>
    <inkml:brush xml:id="br0">
      <inkml:brushProperty name="width" value="0.05" units="cm"/>
      <inkml:brushProperty name="height" value="0.05" units="cm"/>
    </inkml:brush>
  </inkml:definitions>
  <inkml:trace contextRef="#ctx0" brushRef="#br0">1 17 14979,'0'-1'78,"0"1"0,0-1 0,0 0 0,0 0 0,1 1 0,-1-1 0,0 0 0,1 1 0,-1-1-1,0 0 1,1 1 0,-1-1 0,1 1 0,-1-1 0,1 1 0,-1-1 0,1 1 0,0-1 0,-1 1 0,1-1 0,0 1 0,-1 0 0,2-1-1,21-1 1066,25 12 442,-45-9-1444,21 6 581,0 2 1,28 14 0,-44-19-589,1 1 0,-1-1 1,0 2-1,-1-1 1,1 1-1,-1 0 1,-1 1-1,1-1 1,7 11-1,-13-15-125,0-1 0,0 0 0,0 1 0,0-1 0,-1 1 0,1-1 0,0 1-1,-1-1 1,1 1 0,-1 0 0,1-1 0,-1 1 0,0 0 0,0-1 0,0 1 0,0 0-1,0-1 1,0 1 0,0 0 0,-1-1 0,1 1 0,0-1 0,-1 1 0,0 0 0,1-1-1,-1 1 1,0-1 0,0 1 0,0-1 0,1 0 0,-2 1 0,1-1 0,0 0 0,0 0-1,0 1 1,0-1 0,-1 0 0,1 0 0,-3 1 0,-5 3-12,-1 0-1,1-1 1,-1 0 0,0-1-1,-10 2 1,16-3-5,-121 22-985,104-19 801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0.143"/>
    </inkml:context>
    <inkml:brush xml:id="br0">
      <inkml:brushProperty name="width" value="0.05" units="cm"/>
      <inkml:brushProperty name="height" value="0.05" units="cm"/>
    </inkml:brush>
  </inkml:definitions>
  <inkml:trace contextRef="#ctx0" brushRef="#br0">14 0 16083,'2'2'166,"-1"0"0,0 0 0,1-1-1,-1 1 1,0 0 0,0 0 0,0 0-1,0 0 1,-1 0 0,1 0 0,0 0-1,-1 1 1,1-1 0,-1 0 0,0 0-1,0 4 1,-1 43 1033,0-37-533,-10 125 2089,-1 44-940,11-156-1648,0-14-99,1 0 0,0 1 0,0-1 1,1 0-1,0 0 0,1 1 0,1-1 0,-1 0 0,10 20 0,-11-29-69,-1 0 0,1 0-1,1 0 1,-1-1 0,0 1-1,0-1 1,1 1-1,-1-1 1,0 1 0,1-1-1,-1 0 1,1 0 0,0 0-1,0 0 1,-1 0 0,1 0-1,0 0 1,0 0 0,0-1-1,0 1 1,0-1 0,0 1-1,0-1 1,0 0 0,0 0-1,0 0 1,0 0 0,0 0-1,0 0 1,0 0 0,0-1-1,0 1 1,-1-1 0,1 0-1,3-1 1,3-1-55,-1-1-1,1-1 1,-1 1 0,0-1-1,0-1 1,-1 1 0,8-9-1,36-44-1214,74-110-1,-123 167 1252,7-10-166,14-17-520,-22 28 702,0 0-1,0 0 1,0 0 0,0 0-1,0 0 1,0 0-1,1 0 1,-1 0 0,0 0-1,0 0 1,0 0-1,0 0 1,0 0 0,0 0-1,1 0 1,-1 0-1,0 0 1,0 0 0,0 0-1,0 0 1,0 0 0,1 0-1,-1 0 1,0 0-1,0 0 1,0 0 0,0 0-1,0 0 1,0 0-1,0 0 1,1 1 0,-1-1-1,0 0 1,0 0-1,0 0 1,0 0 0,0 0-1,0 0 1,0 0 0,0 1-1,0-1 1,0 0-1,0 0 1,0 0 0,1 0-1,-1 0 1,0 0-1,0 1 1,0-1 0,0 0-1,0 0 1,0 0-1,0 0 1,0 0 0,0 1-1,-1-1 1,1 0 0,0 0-1,1 11 23,-3 5 154,-1 0 1,0 0 0,-2 0-1,-11 30 1,-33 58 873,33-76-648,-1 0-1,-1-1 1,-24 28-1,28-40-366,0 0 0,-1-1 0,0 0 1,-1-1-1,-33 20 0,49-32-60,-1-1 0,1 0 0,0 0 0,0 0 0,0 0 0,0 0 0,-1 0 0,1 0 0,0 1 0,0-1-1,0 0 1,-1 0 0,1 0 0,0 0 0,0 0 0,0 0 0,-1 0 0,1 0 0,0 0 0,0 0 0,0 0 0,-1 0 0,1 0 0,0 0 0,0 0 0,0-1 0,-1 1 0,1 0 0,0 0 0,0 0 0,0 0 0,-1 0 0,1 0 0,0 0 0,0-1 0,0 1 0,0 0 0,0 0 0,-1 0 0,1 0 0,0-1-1,0 1 1,0 0 0,0 0 0,0 0 0,0-1 0,0 1 0,0 0 0,0 0 0,0 0 0,0-1 0,0 1 0,0 0 0,0 0 0,0 0 0,0-1 0,0 1 0,0 0 0,0 0 0,0 0 0,0-1 0,0 1 0,0 0 0,0-1 0,2-1-76,0-1 1,0 1 0,0-1-1,0 1 1,0-1 0,5-3-1,4-5-210,14-16-406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33.526"/>
    </inkml:context>
    <inkml:brush xml:id="br0">
      <inkml:brushProperty name="width" value="0.05" units="cm"/>
      <inkml:brushProperty name="height" value="0.05" units="cm"/>
    </inkml:brush>
  </inkml:definitions>
  <inkml:trace contextRef="#ctx0" brushRef="#br0">43 1 16115,'0'10'5396,"-4"18"-3819,3-22-1067,-10 107 694,10-99-1878,1 0 0,1 1-1,0-1 1,1 0 0,0 0 0,5 13 0,-7-26 448,1 1 1,-1-1-1,1 0 0,-1 0 1,1 0-1,-1 0 0,1 0 1,0 0-1,0 0 0,-1 0 1,1 0-1,0 0 0,0-1 1,0 1-1,0 0 0,0 0 1,0-1-1,0 1 0,0-1 0,2 2 1,2 2-1664,-14 8 3064,8-11-1079,-5 6 549,0-1-1,0 1 1,1 0 0,0 0 0,0 1-1,1-1 1,0 1 0,-5 13-1,9-20-628,0-1 0,0 1 0,-1-1 0,1 1 0,0-1 0,0 0 0,0 1 0,0-1 0,0 1 0,0-1-1,0 1 1,0-1 0,0 1 0,0-1 0,0 1 0,0-1 0,0 0 0,1 1 0,-1-1 0,0 1 0,0-1 0,0 0-1,0 1 1,1-1 0,-1 1 0,0-1 0,1 0 0,-1 1 0,0-1 0,1 0 0,-1 1 0,0-1 0,1 0 0,-1 0-1,0 1 1,1-1 0,-1 0 0,1 0 0,-1 0 0,1 0 0,-1 1 0,0-1 0,1 0 0,-1 0 0,1 0 0,-1 0-1,1 0 1,-1 0 0,1 0 0,-1 0 0,1 0 0,-1-1 0,1 1 0,1 0-29,0-1 0,0 1 0,0-1 0,0 0 0,0 0 0,0 0-1,0 0 1,0 0 0,-1 0 0,1 0 0,2-3 0,-2 2 5,0 0 0,-1-1-1,1 1 1,-1-1 0,1 1-1,-1-1 1,2-4 0,5-29-169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33.909"/>
    </inkml:context>
    <inkml:brush xml:id="br0">
      <inkml:brushProperty name="width" value="0.05" units="cm"/>
      <inkml:brushProperty name="height" value="0.05" units="cm"/>
    </inkml:brush>
  </inkml:definitions>
  <inkml:trace contextRef="#ctx0" brushRef="#br0">9 0 13987,'-9'2'2953,"15"-2"-1505,9 0-208,6 1-312,6 2-175,8 0-433,3 1-304,4-1-609,2 1-263,2-4 640,-3 0-192,-1-1-160</inkml:trace>
  <inkml:trace contextRef="#ctx0" brushRef="#br0" timeOffset="1">598 32 13619,'16'9'1616,"-7"-1"-768,1-2-295,-3 1 759,0-3-184,4 1-264,1-3-176,4 0-328,-2-1-239,3-1-666,-4-3 497,-2-1-80,-3 0-56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2.659"/>
    </inkml:context>
    <inkml:brush xml:id="br0">
      <inkml:brushProperty name="width" value="0.05" units="cm"/>
      <inkml:brushProperty name="height" value="0.05" units="cm"/>
    </inkml:brush>
  </inkml:definitions>
  <inkml:trace contextRef="#ctx0" brushRef="#br0">119 227 16628,'-2'-4'258,"1"-1"0,-1 1 1,1-1-1,0 0 1,0 1-1,0-1 0,0 0 1,1 0-1,0 1 1,0-1-1,1 0 0,-1 0 1,1 0-1,0 1 1,0-1-1,0 0 0,1 1 1,0-1-1,0 1 1,0 0-1,0-1 0,1 1 1,-1 0-1,1 1 1,0-1-1,1 0 0,-1 1 1,7-6-1,8-8 552,1 1 1,21-15-1,-35 27-699,1 1 0,0-1 1,-1 1-1,1 0 0,0 1 0,0 0 1,0-1-1,1 2 0,-1-1 0,1 1 1,-1 0-1,13 0 0,-18 1-99,1 0-1,-1 0 1,1 0-1,0 1 1,-1-1-1,1 0 1,-1 1 0,1-1-1,-1 1 1,0 0-1,1-1 1,-1 1-1,0 0 1,1 0 0,-1 0-1,0 0 1,0 0-1,0 0 1,1 0 0,-1 0-1,0 0 1,-1 1-1,1-1 1,0 0-1,0 1 1,-1-1 0,1 1-1,0-1 1,-1 1-1,1-1 1,-1 1-1,0-1 1,0 1 0,0-1-1,1 1 1,-1-1-1,0 1 1,-1 1-1,0 6-4,0-1 0,-1 0 0,0 0-1,0 0 1,-1 0 0,-4 8 0,-4 7 10,-1 0 0,-1-1 0,-1 0 0,-24 27 0,-75 72 326,27-32 40,84-88-379,-5 7 58,0 0 1,0 0-1,1 0 1,0 1 0,-5 11-1,10-19-55,1 0 1,-1 1-1,1-1 1,-1 1-1,1-1 0,-1 1 1,1-1-1,0 1 0,-1 0 1,1-1-1,0 1 1,0-1-1,0 1 0,0 0 1,1-1-1,-1 1 1,0-1-1,1 1 0,-1-1 1,1 1-1,-1-1 0,1 1 1,0-1-1,0 0 1,0 1-1,-1-1 0,1 0 1,0 0-1,1 1 0,-1-1 1,0 0-1,0 0 1,0 0-1,1 0 0,-1-1 1,0 1-1,1 0 0,-1 0 1,1-1-1,-1 1 1,1-1-1,-1 1 0,2-1 1,9 3-139,0 0 1,0-1-1,0 0 1,0-1-1,0-1 0,0 0 1,0 0-1,0-1 1,23-5-1,-6-1-389,-1-1 0,53-23 0,-35 9-4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3.091"/>
    </inkml:context>
    <inkml:brush xml:id="br0">
      <inkml:brushProperty name="width" value="0.05" units="cm"/>
      <inkml:brushProperty name="height" value="0.05" units="cm"/>
    </inkml:brush>
  </inkml:definitions>
  <inkml:trace contextRef="#ctx0" brushRef="#br0">153 0 20028,'3'6'354,"0"0"0,-1 1 0,1-1-1,-1 1 1,0 0 0,-1 0 0,1 6 0,6 23 460,17 36 513,-12-38-851,-2 0 1,10 51 0,-19-73-431,0 1 0,-1-1 1,-1 0-1,0 1 0,-1-1 1,-1 0-1,1 1 0,-2-1 1,0 0-1,0 0 0,-6 12 1,-7 9-295,-2-1 1,-1-1 0,-2-1 0,-1 0-1,-1-2 1,-33 32 0,49-53 77,1-1 0,-1 0 1,0 0-1,-14 9 1,13-14-401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3.479"/>
    </inkml:context>
    <inkml:brush xml:id="br0">
      <inkml:brushProperty name="width" value="0.05" units="cm"/>
      <inkml:brushProperty name="height" value="0.05" units="cm"/>
    </inkml:brush>
  </inkml:definitions>
  <inkml:trace contextRef="#ctx0" brushRef="#br0">251 1 22357,'17'8'1920,"-14"9"-1296,-6 4-264,0 9 961,0 4-489,3 8-416,0 2-64,3 3-176,2-1-160,-1-4-216,3-4-176,-4-2-288,-2-3-296,-3-7-465,-6-4 1001,-9-10-224,-1 1-136</inkml:trace>
  <inkml:trace contextRef="#ctx0" brushRef="#br0" timeOffset="1">0 482 19892,'7'0'2369,"6"0"-1217,6 0-464,12-3 1265,10-1-489,9-2-424,4 1-208,6-4-792,1 0-448,-7 2-712,-7-3-496,-12-3 1192,-12 0-313,-15-1-263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3.854"/>
    </inkml:context>
    <inkml:brush xml:id="br0">
      <inkml:brushProperty name="width" value="0.05" units="cm"/>
      <inkml:brushProperty name="height" value="0.05" units="cm"/>
    </inkml:brush>
  </inkml:definitions>
  <inkml:trace contextRef="#ctx0" brushRef="#br0">13 65 18212,'-10'-5'2264,"7"2"-1191,3 1-449,13-4 1624,10 0-927,13-1-849,5 0-544,11-2-1153,2 2-423,5 0 1200,0 3-352,-3 2-353</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4.287"/>
    </inkml:context>
    <inkml:brush xml:id="br0">
      <inkml:brushProperty name="width" value="0.05" units="cm"/>
      <inkml:brushProperty name="height" value="0.05" units="cm"/>
    </inkml:brush>
  </inkml:definitions>
  <inkml:trace contextRef="#ctx0" brushRef="#br0">172 148 17524,'16'1'2366,"-11"-1"-1262,-10-2-24,-3 1-638,1 1 1,0 0-1,0 0 1,-1 1-1,1-1 0,0 1 1,0 1-1,0 0 1,0 0-1,0 0 0,-11 6 1,11-4-387,-1-1-1,1 2 1,0-1 0,1 1-1,-1 0 1,1 0 0,0 1-1,0 0 1,0 0 0,-4 7-1,8-11-59,0 1 0,1-1 0,-1 1 0,1 0 0,0-1 0,0 1-1,0 0 1,0 0 0,0 0 0,1 0 0,-1 0 0,1 0 0,0 0-1,0 0 1,0 0 0,0 0 0,1-1 0,0 4 0,0-2-18,1 0 0,-1 0 0,1-1 0,0 1 0,0-1 0,0 1 1,1-1-1,-1 0 0,1 0 0,0 0 0,5 4 0,8 4-90,-1-1-1,2 0 1,-1-1-1,29 10 1,-33-14 75,8 3-46,33 16-73,-49-22 155,0 0-1,0 0 0,-1 1 1,1 0-1,-1 0 1,1 0-1,-1 0 1,0 0-1,0 1 1,2 3-1,-4-6 9,-1 0-1,1 1 1,-1-1 0,1 0-1,-1 1 1,0-1 0,1 1 0,-1-1-1,0 0 1,0 1 0,0-1-1,0 1 1,0-1 0,0 0-1,-1 1 1,1-1 0,0 0-1,-1 1 1,1-1 0,-1 0-1,0 1 1,1-1 0,-1 0-1,0 0 1,0 0 0,1 1-1,-1-1 1,0 0 0,0 0 0,0-1-1,0 1 1,-2 1 0,-3 3 51,-1 0 0,1-1 0,-1 0 0,-11 4 0,0 1-17,-1-1-1,0-1 1,0-1 0,-1-1 0,0-1-1,-34 3 1,53-6-67,0-1-1,0 0 1,0 0 0,0 0-1,0 0 1,0 1-1,0-2 1,0 1 0,0 0-1,0 0 1,0 0 0,0 0-1,0-1 1,0 1-1,0 0 1,0-1 0,0 1-1,0-1 1,0 1-1,0-1 1,0 1 0,0-1-1,0 0 1,1 1-1,-1-1 1,0 0 0,1 0-1,-1 0 1,0 1-1,1-1 1,-1 0 0,1 0-1,-1 0 1,1 0-1,0 0 1,-1 0 0,1 0-1,0 0 1,0 0-1,0 0 1,0 0 0,0 0-1,0 0 1,0 0 0,0 0-1,0 0 1,1-3-1,2-21-407</inkml:trace>
  <inkml:trace contextRef="#ctx0" brushRef="#br0" timeOffset="0.5">617 11 18724,'2'-10'4751,"-8"13"-3274,-10 16-790,4 1-215,1 0 0,2 1 0,0 0 1,0 1-1,2-1 0,1 2 0,-5 30 0,-9 165-261,19-210-169,-2 39-105,0-22-435,1 1 1,2 0-1,0 0 0,8 43 1,-5-60 24,-3-9 460,1 1 0,-1-1-1,0 0 1,0 0 0,0 0 0,0 0-1,1 0 1,-1 0 0,0 0-1,0 1 1,0-1 0,1 0-1,-1 0 1,0 0 0,0 0 0,1 0-1,-1 0 1,0 0 0,0 0-1,0 0 1,1 0 0,-1 0 0,0 0-1,0-1 1,0 1 0,1 0-1,-1 0 1,0 0 0,0 0-1,0 0 1,1 0 0,-1 0 0,0 0-1,0-1 1,0 1 0,0 0-1,1 0 1,-1 0 0,0 0-1,0-1 1,0 1 0,0 0 0,10-13-648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4.676"/>
    </inkml:context>
    <inkml:brush xml:id="br0">
      <inkml:brushProperty name="width" value="0.05" units="cm"/>
      <inkml:brushProperty name="height" value="0.05" units="cm"/>
    </inkml:brush>
  </inkml:definitions>
  <inkml:trace contextRef="#ctx0" brushRef="#br0">187 1 20196,'1'0'81,"0"0"0,0 0 0,0 1 0,0-1 0,0 0 0,0 1 0,0-1 0,0 1 0,0-1 0,-1 1 0,1 0 0,0-1 0,0 1 0,-1 0 0,1-1 0,0 1 0,-1 0 0,1 0 0,-1 0 0,1-1 0,-1 1 0,1 0-1,-1 0 1,0 0 0,1 0 0,-1 0 0,0 0 0,0 0 0,0 0 0,0 0 0,0 0 0,0 0 0,0 0 0,0 0 0,0 0 0,0 0 0,-1 1 0,0 7 241,-1 0 0,-1-1 0,-5 13-1,5-13 162,-79 191 2503,-18 52-2220,99-249-765,0 0-1,0 0 0,0-1 0,1 1 0,-1 0 0,1 0 0,0 0 0,0 0 0,-1 1 1,1-1-1,0 0 0,1 0 0,-1 0 0,0 0 0,1 0 0,-1 0 0,1 0 1,-1 0-1,1-1 0,2 5 0,-1-5 0,0 1 0,0 0 0,0-1 0,0 1 0,0-1 0,0 0 1,1 0-1,-1 0 0,1 0 0,-1 0 0,1 0 0,-1-1 0,1 1 0,-1-1 0,5 1 0,36 3-354,0-2 0,0-1 0,75-10 0,-106 8 91,0-2-1,-1 1 1,1-1 0,-1-1-1,0 0 1,0-1-1,14-8 1,5-8-408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5.076"/>
    </inkml:context>
    <inkml:brush xml:id="br0">
      <inkml:brushProperty name="width" value="0.05" units="cm"/>
      <inkml:brushProperty name="height" value="0.05" units="cm"/>
    </inkml:brush>
  </inkml:definitions>
  <inkml:trace contextRef="#ctx0" brushRef="#br0">108 0 19172,'-7'9'859,"1"0"0,0 0-1,0 1 1,1 0 0,-7 17 0,-15 57 1773,20-62-2176,-1 6-134,1 0 1,1 0 0,2 1-1,-2 35 1,6-61-320,0-1 0,0 1-1,0 0 1,0-1 0,1 1 0,-1 0-1,1-1 1,0 1 0,0-1 0,0 1-1,0-1 1,2 5 0,-2-7-4,0 1 0,-1 0 0,1-1 0,0 1 0,0-1 0,0 1 0,-1-1 0,1 1 0,0-1 0,0 0 0,0 1 0,0-1 0,0 0 0,0 1 0,0-1 0,0 0 0,0 0 0,-1 0 0,1 0 0,0 0 0,0 0 0,0 0 0,0-1 0,0 1 0,0 0 0,0 0 0,0-1 0,0 1 0,0 0 0,0-1 0,-1 1 0,1-1 0,0 1 0,0-1 0,-1 0 0,1 1 0,1-2 0,3-3-22,0 0 1,0 0 0,-1 0 0,0 0 0,0-1 0,0 0 0,0 1-1,-1-1 1,0-1 0,2-6 0,21-70-295,-23 72 263,18-82-370,-19 82 359,-1-1-1,0 1 1,-1-1-1,-1 1 1,1-1 0,-4-13-1,-5 5 9,9 19 62,0 1 1,-1-1-1,1 1 1,-1 0-1,1-1 1,0 1 0,-1 0-1,1 0 1,-1-1-1,1 1 1,-1 0 0,1 0-1,-1 0 1,1 0-1,-1-1 1,1 1-1,-1 0 1,1 0 0,-1 0-1,1 0 1,-1 0-1,1 0 1,-1 0 0,-1 1 24,0 0 1,1 0-1,-1 0 1,1 0-1,-1 0 1,1 0 0,0 1-1,-1-1 1,1 0-1,0 1 1,0-1 0,0 1-1,0-1 1,0 1-1,0-1 1,0 1-1,-1 2 1,-1 3 98,1 0 1,-1 1-1,1-1 0,0 0 1,1 1-1,0-1 0,0 9 1,1-14-96,-1 0 1,1 1 0,1-1 0,-1 0 0,0 1 0,1-1 0,-1 0 0,1 0 0,0 1 0,-1-1 0,1 0 0,0 0 0,0 0 0,1 0 0,-1 0-1,0 0 1,1 0 0,-1 0 0,1-1 0,0 1 0,-1 0 0,1-1 0,0 1 0,0-1 0,0 0 0,4 2 0,1-1-10,0 0 1,-1-1 0,1 0 0,0 0-1,0-1 1,0 0 0,0 0-1,0 0 1,0-1 0,0 0-1,0-1 1,0 1 0,0-1-1,9-5 1,11-4-63,-2-1-1,29-17 1,-18 7-176,-1-2-1,31-28 1,-79 70 18,-16 29-1,19-31 192,-6 12 35,2 0 0,1 1 0,1 1 0,1 0 1,2 0-1,-10 59 0,16-63-45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6.395"/>
    </inkml:context>
    <inkml:brush xml:id="br0">
      <inkml:brushProperty name="width" value="0.05" units="cm"/>
      <inkml:brushProperty name="height" value="0.05" units="cm"/>
    </inkml:brush>
  </inkml:definitions>
  <inkml:trace contextRef="#ctx0" brushRef="#br0">1 40 17548,'0'8'1896,"4"-1"-1288,7-3-296,10 0 1409,9 1-1185,5-4-120,13-1-352,3-4-256,2-3-624,-2-3-241,-6-5 817,-6-1-240,-13-1-160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0.642"/>
    </inkml:context>
    <inkml:brush xml:id="br0">
      <inkml:brushProperty name="width" value="0.05" units="cm"/>
      <inkml:brushProperty name="height" value="0.05" units="cm"/>
    </inkml:brush>
  </inkml:definitions>
  <inkml:trace contextRef="#ctx0" brushRef="#br0">62 32 20020,'-26'62'2212,"19"-48"-1802,1 1-1,0-1 1,1 1-1,-5 22 1,10-36-384,-1 0 0,1 0 0,0 0 0,0 0 0,0 0 0,-1 0 0,1 0 0,0 0 1,1 0-1,-1 0 0,0 0 0,0 0 0,0 0 0,0 0 0,1 0 0,-1 0 0,0 0 0,1 0 0,-1-1 0,1 1 0,-1 0 1,1 0-1,0 0 0,-1-1 0,1 1 0,1 1 0,-1-2-12,0 1-1,1-1 1,-1 0 0,1 1-1,-1-1 1,1 0 0,-1 0 0,1 0-1,-1 0 1,1 0 0,-1 0 0,1-1-1,-1 1 1,0 0 0,3-2-1,8-2-56,0-2-1,-1 1 1,14-10-1,-19 11 26,118-80-1049,-25 15-223,-92 65 1129,1-1 1,-1 1-1,0 1 0,1 0 1,11-4-1,-18 7 153,-1 0 0,1 0 0,-1 0 1,1 0-1,-1 0 0,1 0 0,-1 0 0,1 0 0,-1 0 1,1 0-1,-1 0 0,1 0 0,-1 0 0,1 0 0,-1 0 1,1 0-1,-1 1 0,1-1 0,-1 0 0,1 0 1,-1 1-1,0-1 0,1 0 0,-1 0 0,1 1 0,-1-1 1,0 1-1,1-1 0,-1 0 0,0 1 0,0-1 0,1 1 1,-1-1-1,0 1 0,0-1 0,0 0 0,1 1 0,-1-1 1,0 1-1,0-1 0,0 1 0,0 0 0,-2 22 152,2-21-118,-5 17 353,-12 33 0,10-36-64,2 1 1,-6 24 0,11-41-316,0 1 1,0-1 0,0 0 0,0 1-1,0-1 1,-1 1 0,1-1-1,0 1 1,0-1 0,0 0 0,0 1-1,0-1 1,0 1 0,0-1 0,0 1-1,1-1 1,-1 0 0,0 1 0,0-1-1,0 1 1,0-1 0,1 0 0,-1 1-1,0-1 1,0 1 0,0-1-1,1 0 1,-1 1 0,0-1 0,1 0-1,-1 0 1,1 1 0,13-6-495,21-24-776,-31 24 1128,10-9 21,-1 0 0,-1-1 1,11-18-1,-6 10-194,10-13-229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6.797"/>
    </inkml:context>
    <inkml:brush xml:id="br0">
      <inkml:brushProperty name="width" value="0.05" units="cm"/>
      <inkml:brushProperty name="height" value="0.05" units="cm"/>
    </inkml:brush>
  </inkml:definitions>
  <inkml:trace contextRef="#ctx0" brushRef="#br0">0 13 13675,'0'0'105,"0"-1"-1,1 0 1,-1 1 0,0-1-1,0 1 1,0-1 0,1 1 0,-1-1-1,0 1 1,1-1 0,-1 1-1,0-1 1,1 1 0,-1-1-1,0 1 1,1-1 0,-1 1 0,1 0-1,-1-1 1,1 1 0,-1 0-1,1-1 1,-1 1 0,1 0-1,0 0 1,-1 0 0,1-1 0,-1 1-1,1 0 1,0 0 0,-1 0-1,1 0 1,24-1 1090,-21 2-617,10-1-64,-1 1 1,0 1-1,0 0 1,-1 1-1,1 0 1,-1 1-1,1 1 1,22 11-1,-31-14-473,0 0 0,-1 1 0,1-1 0,0 1 0,-1 0 0,0 0 0,0 0-1,0 0 1,0 0 0,0 1 0,-1-1 0,1 1 0,-1 0 0,0 0 0,0 0 0,0 0-1,-1 0 1,1 0 0,-1 0 0,0 0 0,0 1 0,-1-1 0,1 1 0,-1-1 0,0 0-1,0 1 1,-1-1 0,1 0 0,-3 9 0,-1 0-70,-2 0 1,1-1 0,-1 0-1,-1 0 1,0 0-1,-1-1 1,0 0-1,-1-1 1,0 0-1,0 0 1,-1-1-1,-1 0 1,-15 11-1,6-11-124,19-9 147,0 0 0,1 0 0,-1 1 0,0-1 0,1 0 1,-1 0-1,0 0 0,1 0 0,-1 0 0,0 0 0,1 0 0,-1 0 0,0 0 1,1-1-1,-1 1 0,0 0 0,1 0 0,-1-1 0,1 1 0,-1 0 1,0-1-1,1 1 0,-1 0 0,0-1 0,-1-14-210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7.310"/>
    </inkml:context>
    <inkml:brush xml:id="br0">
      <inkml:brushProperty name="width" value="0.05" units="cm"/>
      <inkml:brushProperty name="height" value="0.05" units="cm"/>
    </inkml:brush>
  </inkml:definitions>
  <inkml:trace contextRef="#ctx0" brushRef="#br0">453 78 16508,'1'-3'229,"0"-1"0,-1 1 1,0 0-1,0 0 0,0-1 1,0 1-1,0 0 0,-1 0 1,0-1-1,1 1 0,-1 0 1,0 0-1,-1 0 0,1 0 1,0 0-1,-4-5 0,3 6-75,0 0 0,1 1-1,-1-1 1,0 1 0,-1-1-1,1 1 1,0 0 0,0 0-1,0 0 1,-1 0 0,1 0-1,-1 0 1,1 1 0,-1-1-1,1 1 1,-1 0 0,1 0-1,-1 0 1,1 0 0,-1 0-1,1 0 1,-1 1 0,-3 0-1,-5 2 156,0 0-1,-1 1 0,1 0 0,1 1 0,-1 0 0,-11 8 0,-59 43 327,79-54-617,-21 15 61,1 1 0,1 1 0,1 1-1,0 0 1,2 2 0,-20 29-1,32-41-62,0 0-1,0 0 0,1 1 0,0 0 1,0 0-1,2 0 0,-1 1 0,1-1 1,1 1-1,0 0 0,1-1 0,0 1 1,1 0-1,0 0 0,1 0 0,0 0 1,4 15-1,-1-14-11,0 0-1,1-1 1,0 0 0,1 1-1,1-2 1,0 1-1,1-1 1,0 0 0,0-1-1,13 13 1,-18-20-2,1 1 0,0 0 0,1-1 0,-1 0 0,0 0 0,1 0 0,0-1 0,-1 1 0,1-1 0,0 0 1,0 0-1,1-1 0,-1 0 0,0 0 0,0 0 0,1 0 0,-1-1 0,0 0 0,1 0 0,-1 0 0,1-1 0,-1 0 0,0 0 0,0 0 0,0 0 0,1-1 0,8-4 0,-4-1 24,0 1 0,0-1 1,0 0-1,-1-1 0,-1 0 0,1-1 0,-1 0 0,0 0 0,-1-1 0,0 0 0,5-11 0,-4 6 29,0-1-1,-1 0 0,-1 0 0,-1 0 0,0-1 0,-1 1 0,2-21 0,-5 28-17,-1 1 0,0-1 0,0 1 0,-1-1 0,0 1 0,-3-10 0,4 16-30,0 1 0,-1-1 0,1 0 0,-1 1 0,1-1 0,-1 0 0,1 1 0,-1-1 0,0 1 0,0-1 0,0 1 0,0-1 0,0 1 0,0 0 0,0-1 0,-1 1 0,1 0 0,0 0 0,-1 0 0,1 0 0,-1 0 0,1 0 0,-1 1 0,1-1 0,-1 0 0,0 1-1,1-1 1,-1 1 0,0 0 0,1-1 0,-1 1 0,0 0 0,1 0 0,-1 0 0,0 0 0,-3 1 0,3-1-4,1 1 0,-1-1 0,0 1 0,1 0 0,-1-1 0,1 1 0,-1 0 0,1 0 0,-1 0 0,1 0 0,-1 0 0,1 0 0,0 1 0,0-1 0,0 0 0,0 1 0,0-1 0,0 0 0,0 1 0,0-1 0,0 1 0,1 0 0,-1-1 0,0 1 0,1 0 0,0-1 0,-1 1 0,1 0 0,0 3 0,0-3-3,0 0 0,0 0 1,0 0-1,1 0 0,-1 1 0,1-1 0,-1 0 1,1 0-1,0 0 0,0 0 0,0 0 0,0 0 1,0-1-1,0 1 0,1 0 0,-1 0 0,0-1 1,1 1-1,-1-1 0,1 0 0,0 1 1,0-1-1,3 2 0,3 0-33,1-1 0,-1 0 0,1 0 1,0-1-1,-1 0 0,1 0 0,0-1 0,0 0 1,-1-1-1,16-3 0,-1 2-160,-22 1 179,0 1 0,0 0 0,0 0 0,0 0 0,0-1 0,1 1 0,-1 0 0,0 0 0,0 1 0,0-1 0,0 0 0,0 0 0,0 0 0,0 1 0,0-1-1,0 0 1,0 1 0,0-1 0,0 1 0,0-1 0,0 1 0,0 0 0,-1-1 0,1 1 0,0 0 0,0 0 0,-1-1 0,1 1 0,0 0 0,-1 0 0,1 0-1,-1 0 1,1 0 0,-1 0 0,1 0 0,-1 0 0,0 0 0,0 0 0,1 0 0,-1 0 0,0 0 0,0 0 0,0 0 0,0 1 0,0-1 0,0 0 0,-1 2-1,-1 6-49,0 0-1,0-1 1,-1 1-1,-7 13 0,8-17 51,-36 82-120,2-6-892,13-27-2451,19-47 2832,4-7 628,0 0 0,0 1 0,0-1 1,0 0-1,0 0 0,0 0 0,0 0 0,0 0 1,0 0-1,0 0 0,0 0 0,0 0 0,0 0 1,0 0-1,0 1 0,0-1 0,0 0 1,0 0-1,0 0 0,0 0 0,0 0 0,0 0 1,-1 0-1,1 0 0,0 0 0,0 0 1,0 0-1,0 0 0,0 0 0,0 0 0,0 0 1,0 0-1,0 0 0,0 1 0,0-1 0,0 0 1,0 0-1,-1 0 0,1 0 0,0 0 1,0 0-1,0 0 0,0 0 0,0 0 0,0 0 1,0 0-1,0 0 0,0 0 0,0 0 1,0 0-1,-1 0 0,1 0 0,0-1 0,0 1 1,0 0-1,0 0 0,0 0 0,0 0 0,0 0 1,0 0-1,0 0 0,0 0 0,0 0 1,0 0-1,0 0 0,0 0 0,0 0 0,0 0 1,-1 0-1,1-16-1157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7.871"/>
    </inkml:context>
    <inkml:brush xml:id="br0">
      <inkml:brushProperty name="width" value="0.05" units="cm"/>
      <inkml:brushProperty name="height" value="0.05" units="cm"/>
    </inkml:brush>
  </inkml:definitions>
  <inkml:trace contextRef="#ctx0" brushRef="#br0">116 41 16884,'22'-39'4546,"-22"39"-4487,1 0 0,-1 0 1,0 0-1,0 0 0,0 0 0,0-1 1,1 1-1,-1 0 0,0 0 0,0 0 0,0 0 1,1 0-1,-1 0 0,0 0 0,0 0 1,0 0-1,1 0 0,-1 0 0,0 0 0,0 0 1,0 0-1,1 0 0,-1 0 0,0 0 1,0 0-1,0 0 0,1 0 0,-1 0 1,0 0-1,0 0 0,0 1 0,1-1 0,-1 0 1,0 0-1,0 0 0,0 0 0,0 0 1,1 1-1,-1-1 0,0 0 0,0 0 1,0 0-1,0 0 0,0 1 0,0-1 0,0 0 1,0 0-1,0 0 0,1 1 0,-1-1 1,0 0-1,0 0 0,0 0 0,0 1 0,0-1 1,0 0-1,0 0 0,0 0 0,-1 1 1,1-1-1,0 0 0,0 0 0,0 1 1,1 14 1101,-20 123 321,-6 81 303,23-189-1895,1-16-81,0 0 0,1 0 0,0-1 1,5 27-1,-7-107-4409,-2 28 2096,-12-43-1,13 70 2165,0 0-1,-1 0 0,-1 1 0,0-1 1,0 1-1,-1 0 0,-14-18 0,19 27 597,0 1 0,0 0 0,0 0 0,-1-1-1,1 1 1,-1 0 0,1 0 0,-1 0 0,1 1 0,-1-1-1,1 0 1,-1 0 0,0 1 0,1-1 0,-1 1 0,0 0-1,0-1 1,-1 1 0,25-6 5064,0-1-4767,15 0-810,0 1-1,0 2 0,55 1 1,-46 4-124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8.444"/>
    </inkml:context>
    <inkml:brush xml:id="br0">
      <inkml:brushProperty name="width" value="0.05" units="cm"/>
      <inkml:brushProperty name="height" value="0.05" units="cm"/>
    </inkml:brush>
  </inkml:definitions>
  <inkml:trace contextRef="#ctx0" brushRef="#br0">25 161 16956,'-1'1'118,"0"-1"1,1 1 0,-1 0 0,0 0 0,0-1 0,1 1-1,-1 0 1,1 0 0,-1 0 0,1 0 0,-1 0 0,1 0-1,0 0 1,-1 0 0,1 0 0,0 0 0,0 0 0,0 0 0,0 0-1,0 0 1,0 0 0,0 0 0,0 0 0,0 0 0,0 0-1,0 0 1,1 0 0,-1 0 0,1 1 0,0-1 8,0 0 0,0 0 0,0-1 0,0 1 0,0 0 0,0-1 1,1 1-1,-1-1 0,0 1 0,0-1 0,1 1 0,-1-1 0,0 0 0,1 0 1,-1 0-1,0 0 0,0 0 0,1 0 0,-1 0 0,0 0 0,1 0 0,-1 0 1,2-1-1,10-3 171,-1 0 0,0 0 0,0-1 1,-1-1-1,1 0 0,-1 0 0,10-9 0,-4 3-104,-1-1-1,-1 0 1,23-26-1,-33 33-154,-1 0-1,0 1 1,-1-1 0,6-11-1,-8 16-31,-1-1 0,0 1 0,1 0 0,-1 0 0,0 0-1,1-1 1,-1 1 0,0 0 0,0 0 0,0-1 0,0 1 0,0 0 0,0 0-1,-1-2 1,1 2-2,-1 0 0,1 1 0,-1-1 0,1 1 0,-1-1 0,1 0 0,-1 1 0,1-1 1,-1 1-1,0 0 0,1-1 0,-1 1 0,0-1 0,1 1 0,-1 0 0,0 0 0,1-1 0,-1 1 0,0 0 0,0 0 0,1 0 0,-1 0 0,0 0 0,0 0 0,1 0 0,-2 0 0,-4 1 10,1-1 1,0 1-1,0 1 0,0-1 1,0 1-1,0 0 0,0 0 0,0 0 1,0 1-1,1 0 0,-1 0 1,1 0-1,-6 5 0,-5 6 34,1-1 0,-17 24 1,14-16 2,1 2 0,0 0 0,-16 37 0,26-48-33,1 0 0,0 0 0,1 0 0,1 1-1,0-1 1,0 1 0,1 0 0,1 0 0,0 22 0,1-32-16,1 0 0,-1 0 1,1 1-1,-1-1 0,1 0 0,0 0 1,0 0-1,1 0 0,-1 0 0,1 0 1,-1 0-1,1 0 0,3 3 0,-3-4-28,-1-1-1,1 0 1,0 1 0,0-1-1,0 0 1,0 0 0,0 0-1,0 0 1,0-1-1,0 1 1,0-1 0,0 1-1,0-1 1,0 1-1,1-1 1,-1 0 0,0 0-1,0 0 1,0-1-1,1 1 1,-1 0 0,3-2-1,8-1-264,-1-2-1,1 0 1,-1 0-1,0-1 1,-1 0-1,1-1 1,13-11-1,75-68-660,-75 63 732,44-41-553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8.905"/>
    </inkml:context>
    <inkml:brush xml:id="br0">
      <inkml:brushProperty name="width" value="0.05" units="cm"/>
      <inkml:brushProperty name="height" value="0.05" units="cm"/>
    </inkml:brush>
  </inkml:definitions>
  <inkml:trace contextRef="#ctx0" brushRef="#br0">252 301 13211,'-7'15'658,"-7"14"-92,14-29-484,2-23 4097,-2 22-4043,0 0 1,-1 0-1,1 0 1,0 0-1,-1 0 0,1 0 1,-1 0-1,1 0 1,-1 0-1,1 0 0,-1 0 1,0 0-1,1 0 0,-1 1 1,0-1-1,0 0 1,0 1-1,1-1 0,-1 0 1,0 1-1,0-1 0,0 1 1,0-1-1,0 1 1,0 0-1,0-1 0,0 1 1,0 0-1,-2 0 1,-2-1 74,1 2 1,-1-1 0,1 0 0,-1 1 0,1 0 0,-1 0 0,1 0-1,0 1 1,-1-1 0,1 1 0,0 0 0,0 0 0,0 0 0,-5 5 0,-5 4 129,0 0 0,-16 18 1,17-15-149,1 0 1,-14 19 0,22-27-145,0 1 1,1-1 0,-1 0 0,1 1 0,0 0 0,1 0 0,0 0-1,-2 13 1,3-19-43,1 1-1,0-1 0,-1 0 1,1 0-1,0 0 0,0 1 1,0-1-1,0 0 0,0 0 0,1 1 1,-1-1-1,0 0 0,0 0 1,1 0-1,-1 1 0,1-1 1,-1 0-1,1 0 0,0 0 1,-1 0-1,1 0 0,0 0 1,0 0-1,-1 0 0,1 0 1,0-1-1,0 1 0,0 0 0,0 0 1,0-1-1,0 1 0,0-1 1,1 1-1,-1-1 0,0 1 1,0-1-1,0 0 0,1 1 1,-1-1-1,2 0 0,2 0 4,0 0-1,0-1 1,0 1 0,0-1-1,0-1 1,-1 1-1,1-1 1,0 1-1,5-4 1,14-8 11,-1-1 1,-1-1-1,-1-1 0,35-33 0,-20 13 52,47-63-1,-27 23 122,48-92 1,-88 134-91,-12 22-31,-11 18 18,-41 67 208,4 3 1,-64 146-1,102-210-503,1 0 0,0 1 1,1-1-1,1 1 1,0 0-1,0 0 0,1 0 1,1 1-1,0 23 0,2-37 188,-1 1 0,0-1 0,0 1 0,0-1 0,0 0-1,0 1 1,0-1 0,1 0 0,-1 1 0,0-1 0,0 0 0,1 1-1,-1-1 1,0 0 0,0 1 0,1-1 0,-1 0 0,0 0 0,1 1-1,-1-1 1,0 0 0,1 0 0,-1 0 0,0 1 0,1-1 0,-1 0-1,1 0 1,-1 0 0,0 0 0,1 0 0,-1 0 0,1 0 0,-1 0-1,1 0 1,-1 0 0,0 0 0,1 0 0,-1 0 0,1 0 0,-1 0-1,0-1 1,1 1 0,-1 0 0,0 0 0,1 0 0,-1-1-1,0 1 1,1 0 0,-1 0 0,0-1 0,1 1 0,-1 0 0,0 0-1,0-1 1,1 0 0,17-15-601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9.386"/>
    </inkml:context>
    <inkml:brush xml:id="br0">
      <inkml:brushProperty name="width" value="0.05" units="cm"/>
      <inkml:brushProperty name="height" value="0.05" units="cm"/>
    </inkml:brush>
  </inkml:definitions>
  <inkml:trace contextRef="#ctx0" brushRef="#br0">220 15 19340,'16'-13'1897,"-10"12"-24,-17 22 1119,-4 4-2080,-120 285 1907,115-250-3013,2 2-1,3 0 0,-10 80 0,24-132-305,0 0 1,1 0-1,1 17 0,3-19-22,1-16-37,2-15-154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31.278"/>
    </inkml:context>
    <inkml:brush xml:id="br0">
      <inkml:brushProperty name="width" value="0.05" units="cm"/>
      <inkml:brushProperty name="height" value="0.05" units="cm"/>
    </inkml:brush>
  </inkml:definitions>
  <inkml:trace contextRef="#ctx0" brushRef="#br0">45 333 13795,'-28'-1'1881,"12"1"879,36-4-442,436-37 1556,1037-23-2273,-447 29-1076,294-64 99,-1273 90-563,-61 7-45,-8-1-239,-12-4-475,-9-6 698,22 11-13,0 0 1,-1 0-1,1 0 1,0 0 0,0 0-1,0 0 1,1-1-1,-1 1 1,0 0 0,1-1-1,0 1 1,-1-5-1,4-14-241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32.529"/>
    </inkml:context>
    <inkml:brush xml:id="br0">
      <inkml:brushProperty name="width" value="0.05" units="cm"/>
      <inkml:brushProperty name="height" value="0.05" units="cm"/>
    </inkml:brush>
  </inkml:definitions>
  <inkml:trace contextRef="#ctx0" brushRef="#br0">158 312 13219,'-137'43'3695,"120"-34"-2744,16-9-913,1 1 1,0-1 0,0 0 0,-1 0-1,1 1 1,0-1 0,0 0 0,0 0-1,0 1 1,0-1 0,-1 0 0,1 0-1,0 1 1,0-1 0,0 0 0,0 1-1,0-1 1,0 0 0,0 0 0,0 1-1,0-1 1,0 0 0,0 1 0,0-1 0,0 0-1,0 1 1,0-1 0,0 0 0,0 0-1,1 1 1,0 0 47,0 0 0,1 0 0,-1 0 0,1 0 0,-1 0 0,1 0 0,-1 0 0,1-1 0,0 1-1,-1-1 1,1 1 0,0-1 0,0 0 0,-1 1 0,1-1 0,3 0 0,54 0 625,0-2-1,70-12 1,-64 6-425,73-7 191,944-89 825,-432 62-1189,427-32-94,-11-46 37,-1064 120-57,26-4 30,-22 3-56,-14 3-94,-13 1-291,-1 1-1,1 2 1,1 0 0,-29 12-1,33-9-24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35.005"/>
    </inkml:context>
    <inkml:brush xml:id="br0">
      <inkml:brushProperty name="width" value="0.05" units="cm"/>
      <inkml:brushProperty name="height" value="0.05" units="cm"/>
    </inkml:brush>
  </inkml:definitions>
  <inkml:trace contextRef="#ctx0" brushRef="#br0">71 5 23061,'-8'-5'1784,"1"7"-1328,-1 14-224,2 9 745,2 4-337,4 3-344,1 2-120,5-3-200,2 0-88,4-9-296,-2-1-136,-1-7-345,-5-6-255,-7-6-504,-7-5 456,-10-10 575,-4-4-271,-7-3 32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35.408"/>
    </inkml:context>
    <inkml:brush xml:id="br0">
      <inkml:brushProperty name="width" value="0.05" units="cm"/>
      <inkml:brushProperty name="height" value="0.05" units="cm"/>
    </inkml:brush>
  </inkml:definitions>
  <inkml:trace contextRef="#ctx0" brushRef="#br0">0 54 15971,'5'-3'1897,"9"3"-881,5 0-320,8 0 961,6 0-193,13-2-344,5-2-256,10-3-904,2-2 1289,-9 2-1089,-8-2-32,-12-3-80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11:14:26.850"/>
    </inkml:context>
    <inkml:brush xml:id="br0">
      <inkml:brushProperty name="width" value="0.05" units="cm"/>
      <inkml:brushProperty name="height" value="0.05" units="cm"/>
    </inkml:brush>
  </inkml:definitions>
  <inkml:trace contextRef="#ctx0" brushRef="#br0">1 0 14683,'0'17'1416,"0"3"-1095,7 2-161,-4 1 1064,11 5-1064,8 2-48,9 8-32,2-2-32,0-3-32,1 1-16,-4-3-120,1 1-136,-11-5-296,-3 0-665,-14-8 985,-3 0-144,-6-6-192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1.090"/>
    </inkml:context>
    <inkml:brush xml:id="br0">
      <inkml:brushProperty name="width" value="0.05" units="cm"/>
      <inkml:brushProperty name="height" value="0.05" units="cm"/>
    </inkml:brush>
  </inkml:definitions>
  <inkml:trace contextRef="#ctx0" brushRef="#br0">121 15 13291,'13'-12'1206,"-8"9"1519,-20 29 109,-19 47-1,-21 90-415,46-126-2218,0 0 0,3 1 1,1 1-1,1-1 1,3 0-1,1 1 0,6 43 1,-6-77-200,1 0 1,0 0-1,0 0 1,1 0-1,-1 0 1,1-1-1,0 1 1,0-1-1,1 1 1,4 6-1,-5-10-1,-1 1 1,0-1-1,1 0 0,0 0 0,-1 0 0,1 0 0,0 0 0,-1 0 0,1 0 0,0 0 1,0-1-1,0 1 0,-1-1 0,1 1 0,0-1 0,0 0 0,0 0 0,0 0 0,0 0 1,0 0-1,0 0 0,0-1 0,0 1 0,0 0 0,0-1 0,-1 0 0,1 1 1,0-1-1,2-1 0,5-3 2,0 0 1,0-1-1,0 0 1,-1 0 0,0-1-1,0 0 1,11-14-1,43-61-125,-11 8-916,-3-1-1,42-94 1,-81 146-153,-8 17-1326,-4 8 1609,-5 5-60,-46 73-5202,7 7 5301,37-66 2032,1 0 0,1 1 1,1 0-1,1 1 0,0-1 1,-2 33-1,8-46-777,-1 0 0,1-1-1,1 1 1,0 0 0,0-1 0,1 1-1,0-1 1,0 1 0,1-1 0,0 0-1,0 0 1,1 0 0,6 9-1,-7-12-419,1 0-1,0-1 0,0 0 0,0 0 0,0 0 0,1 0 0,-1 0 0,1-1 0,0 0 0,0 0 0,0 0 0,1-1 0,-1 0 0,1 0 0,-1 0 0,1-1 1,0 1-1,-1-2 0,1 1 0,8 0 0,16-3-276,-2-3-123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36.029"/>
    </inkml:context>
    <inkml:brush xml:id="br0">
      <inkml:brushProperty name="width" value="0.05" units="cm"/>
      <inkml:brushProperty name="height" value="0.05" units="cm"/>
    </inkml:brush>
  </inkml:definitions>
  <inkml:trace contextRef="#ctx0" brushRef="#br0">4091 323 14411,'0'-3'112,"0"0"0,0 0 0,-1 0-1,1 0 1,-1-1 0,1 1 0,-1 0 0,0 0 0,0 0-1,-1 1 1,1-1 0,-1 0 0,1 0 0,-3-3 0,0 1 4,-1 1 0,1-1 0,-1 1 1,0-1-1,0 2 0,-9-7 1,-6 0 293,-1 0 0,-42-14 1,62 24-400,-67-21 659,-134-22 0,-77 9-569,221 28-73,-970-78 92,803 77-4,0 11 1,-354 50-1,368-18 143,-386 119-1,540-135-181,-107 55-1,141-62-60,1 1-1,0 1 0,1 1 1,0 0-1,2 2 1,0 0-1,-17 22 0,30-33-10,0 1 0,1 0 0,-1 0-1,2 1 1,-1 0 0,2-1-1,-1 2 1,1-1 0,0 0-1,1 0 1,0 1 0,0 0-1,1-1 1,0 1 0,1 0-1,0-1 1,1 1 0,0 0 0,0-1-1,1 1 1,0-1 0,1 1-1,0-1 1,1 0 0,0 0-1,0-1 1,0 1 0,1-1-1,1 0 1,8 11 0,10 8 11,1-2 1,2 0-1,0-1 1,2-2-1,0-1 1,52 28-1,-3-8 9,130 46 0,-107-53-21,1-5 0,1-3 0,2-6 0,0-4 0,167 4 0,-123-20-26,0-8 0,0-5 0,205-46 0,-81-6 51,304-113-1,-356 92 386,361-195 1,-560 269-383,139-85 262,-139 82-216,-1-1 1,0-1-1,-1-1 1,31-37 0,-47 51-66,0-1 0,0 0 1,-1 0-1,0-1 0,0 1 1,0-1-1,-1 1 1,1-1-1,-2 0 0,1 0 1,0 0-1,-1 0 0,0-6 1,-1 8-22,0 1 0,-1-1 0,1 1 0,-1-1 0,0 1 0,0 0 0,0 0 0,0-1 0,-1 1 0,1 0-1,-1 0 1,0 0 0,0 0 0,0 1 0,0-1 0,-1 1 0,1-1 0,-1 1 0,1 0 0,-1-1 0,0 1 0,-5-2 0,-6-4-106,-1 0-1,0 2 1,0-1-1,0 2 1,-21-5-1,-85-10-721,106 18 747,-211-20-606,119 17 188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36.737"/>
    </inkml:context>
    <inkml:brush xml:id="br0">
      <inkml:brushProperty name="width" value="0.05" units="cm"/>
      <inkml:brushProperty name="height" value="0.05" units="cm"/>
    </inkml:brush>
  </inkml:definitions>
  <inkml:trace contextRef="#ctx0" brushRef="#br0">4539 364 13723,'-739'-206'1053,"507"155"-732,-1 9 0,-414-19 0,376 58-201,0 11-1,-311 50 1,102 32-22,17 50-73,375-106 135,-109 60-1,163-75-13,0 2-1,1 1 1,1 2-1,2 1 1,-48 50-1,67-63-63,1 1 1,0 0-1,1 1 0,1 0 1,0 0-1,1 1 0,1 0 1,0 0-1,1 0 0,-6 28 1,10-32-40,-1-1 0,2 1 1,-1-1-1,1 1 0,1 0 1,0-1-1,1 1 0,0-1 1,0 0-1,1 1 0,0-1 1,1-1-1,0 1 0,1 0 1,0-1-1,0 0 0,12 15 1,-4-10-24,0 0 1,1-1 0,0-1 0,1 0-1,1 0 1,31 16 0,-3-6 4,73 26 1,-48-25-11,2-4-1,0-2 1,77 7 0,222-2 10,199-53 8,-7-51 4,-150-3 478,739-253-1,-833 213-122,-223 81-147,105-68-1,-183 102-210,72-49 140,-78 50-157,0 0 0,-1 0 0,-1-1 0,1 0 0,11-17 0,-20 25-20,1 0 0,-1-1 1,1 1-1,-1-1 0,0 1 0,0-1 1,0 1-1,0-1 0,0 0 1,-1 1-1,1-1 0,-1 0 1,0 0-1,0-5 0,0 6-7,-1 0-1,1 0 0,-1 0 1,0 0-1,0 1 1,0-1-1,1 0 1,-2 0-1,1 1 0,0-1 1,0 0-1,-1 1 1,1-1-1,0 1 0,-1 0 1,-2-2-1,-4-2-51,0 1 0,-1 0 1,1 0-1,-1 1 0,0 0 0,0 1 0,0 0 0,-12-1 0,-23-2 160,0 2 0,0 3 0,-76 7 0,-130 36 106,118-11-222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38.256"/>
    </inkml:context>
    <inkml:brush xml:id="br0">
      <inkml:brushProperty name="width" value="0.05" units="cm"/>
      <inkml:brushProperty name="height" value="0.05" units="cm"/>
    </inkml:brush>
  </inkml:definitions>
  <inkml:trace contextRef="#ctx0" brushRef="#br0">1 1 12995,'56'16'3866,"35"13"-2817,-1 3 1,-1 4-1,-2 5 0,93 58 1,-137-71-992,-2 2 1,-2 1-1,63 65 1,-76-67-46,-1 1 0,-1 2 0,-2 0 0,-2 1 1,27 57-1,-37-65 9,-1 0 0,-1 1 0,-1 0 0,-1 0 0,2 30 0,-1 135 366,-7-186-421,0 0 0,1 0-1,-1-1 1,1 1 0,0 0 0,0-1 0,4 10 0,-5-13-8,1-1 0,-1 1 1,1 0-1,-1 0 0,1-1 0,-1 1 1,1 0-1,-1-1 0,1 1 0,0-1 1,-1 1-1,1-1 0,0 1 0,-1-1 1,1 1-1,0-1 0,0 0 0,-1 1 1,3-1-1,-2 0-14,1 0 1,-1 0-1,0 0 1,1 0-1,-1-1 1,1 1-1,-1 0 1,0-1-1,0 1 1,1-1-1,-1 0 0,0 1 1,0-1-1,0 0 1,1 0-1,0-1 1,12-13-292,-2-8-118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38.690"/>
    </inkml:context>
    <inkml:brush xml:id="br0">
      <inkml:brushProperty name="width" value="0.05" units="cm"/>
      <inkml:brushProperty name="height" value="0.05" units="cm"/>
    </inkml:brush>
  </inkml:definitions>
  <inkml:trace contextRef="#ctx0" brushRef="#br0">1 0 15875,'8'23'977,"2"0"-1,1-1 1,0-1-1,21 29 1,66 75 1537,-79-102-2225,5 8 51,-5-7 23,25 25 0,-42-47-332,0-1 1,0 1 0,1-1 0,-1 1 0,0-1-1,1 0 1,-1 1 0,1-1 0,0-1-1,-1 1 1,1 0 0,0-1 0,-1 1 0,1-1-1,0 0 1,0 0 0,-1 0 0,1 0 0,0 0-1,0-1 1,-1 1 0,1-1 0,0 0-1,-1 0 1,1 0 0,-1 0 0,1 0 0,-1 0-1,1-1 1,3-2 0,5-4 61,-1 0 0,0 0 0,-1-1 0,0 0 0,9-12 0,-3 3-160,-2-1 0,0 0 0,13-27 0,-22 38 72,0 0-1,-1 0 0,0 0 0,0-1 0,-1 1 0,0-1 0,-1 0 1,0 1-1,0-1 0,-1 0 0,0-14 0,-4 7-142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56.426"/>
    </inkml:context>
    <inkml:brush xml:id="br0">
      <inkml:brushProperty name="width" value="0.05" units="cm"/>
      <inkml:brushProperty name="height" value="0.05" units="cm"/>
    </inkml:brush>
  </inkml:definitions>
  <inkml:trace contextRef="#ctx0" brushRef="#br0">37 57 18844,'11'-2'1240,"1"-1"0,-1 0 0,19-8 0,21-6-329,-41 15-767,62-14 602,-66 15-705,0 0-1,-1 1 0,1 0 1,0 0-1,0 0 1,-1 0-1,1 1 0,0 0 1,-1 0-1,7 3 1,-10-3-37,0 0 1,-1 0-1,1 0 1,-1 0-1,1 1 1,-1-1-1,0 0 1,1 1-1,-1-1 1,0 1-1,0-1 1,0 1-1,0 0 1,0-1-1,0 1 1,-1 0-1,1 0 1,-1 0 0,1-1-1,-1 1 1,0 0-1,1 0 1,-1 0-1,0 0 1,0 0-1,0 0 1,-1 0-1,1 0 1,0-1-1,-1 1 1,1 0-1,-1 0 1,0 1-1,-3 9 38,0-1 0,-1-1 1,0 1-1,-7 9 0,-16 23 223,-3-1 1,-48 52-1,42-52 11,36-42-274,1 0 0,0 0 0,-1 1 1,1-1-1,0 0 0,0 0 0,-1 0 0,1 1 0,0-1 0,0 0 1,-1 1-1,1-1 0,0 0 0,0 0 0,0 1 0,0-1 1,-1 0-1,1 1 0,0-1 0,0 0 0,0 1 0,0-1 1,0 0-1,0 1 0,0-1 0,0 1 0,0-1 0,0 0 1,0 1-1,0-1 0,0 0 0,0 1 0,0-1 0,0 0 1,1 1-1,-1-1 0,0 0 0,0 1 0,0-1 0,1 0 1,-1 0-1,0 1 0,0-1 0,0 0 0,1 0 0,-1 1 0,0-1 1,1 0-1,-1 0 0,0 0 0,1 1 0,-1-1 0,0 0 1,1 0-1,-1 0 0,0 0 0,1 0 0,-1 0 0,31 3-15,-13-2 22,-9 1-15,0 1 0,-1 0 0,1 1 1,-1 0-1,0 0 0,0 1 0,0 0 1,0 0-1,-1 1 0,0 0 1,0 0-1,0 0 0,-1 1 0,0 0 1,0 1-1,-1-1 0,5 10 1,-7-11-4,1 1 0,-1 0 0,-1-1 0,1 1 0,-1 0 0,-1 0 0,1 1 0,-1-1 0,1 14 0,-3-16 6,1 1 0,-1-1 0,0 0-1,0 0 1,0 1 0,0-1-1,-1 0 1,0 0 0,0-1 0,-1 1-1,1 0 1,-1-1 0,0 1-1,-5 5 1,-1-1 36,1-1 0,-1-1 0,0 1 0,-1-2 0,0 1 0,0-1 0,0-1 0,-1 1-1,0-2 1,-12 4 0,13-4-5,0-2 0,0 1-1,0-1 1,-1-1 0,1 0 0,0 0-1,-1-1 1,1-1 0,0 0 0,-1 0-1,-16-4 1,25 4-76,1 1 0,-1 0 0,0-1 0,0 1 0,1-1 1,-1 0-1,0 0 0,1 1 0,-1-1 0,1 0 0,-1-1 0,1 1 0,-1 0 0,1 0 0,0 0 1,-1-1-1,1 1 0,0-1 0,0 1 0,0-1 0,0 1 0,1-1 0,-1 0 0,0 1 0,1-1 0,-1 0 1,1 0-1,-1 1 0,1-4 0,0 2-105,1 1 0,0-1 0,-1 1 0,1-1 0,0 1 0,0 0 0,1-1 0,-1 1 0,0 0 0,1 0 0,0 0 0,-1 0 0,1 0 0,0 0 0,0 0 0,0 1 0,0-1 0,0 1 0,0-1 0,4 0 0,16-9-609,3 1-187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56.856"/>
    </inkml:context>
    <inkml:brush xml:id="br0">
      <inkml:brushProperty name="width" value="0.05" units="cm"/>
      <inkml:brushProperty name="height" value="0.05" units="cm"/>
    </inkml:brush>
  </inkml:definitions>
  <inkml:trace contextRef="#ctx0" brushRef="#br0">141 0 18524,'25'13'1672,"-5"22"-992,-7 1-239,1 14 767,-1 4-328,0 11-176,-8 6-32,1 5-240,-4 5-80,-11 0-151,-4 1-49,-13 0-88,-5-1-144,-5-3-721,2-9-239,-5-18 840,4-12-160,7-18-168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57.523"/>
    </inkml:context>
    <inkml:brush xml:id="br0">
      <inkml:brushProperty name="width" value="0.05" units="cm"/>
      <inkml:brushProperty name="height" value="0.05" units="cm"/>
    </inkml:brush>
  </inkml:definitions>
  <inkml:trace contextRef="#ctx0" brushRef="#br0">341 2 16644,'11'-1'1557,"-9"7"-558,-2-4-866,-1 1 1,0-1 0,0 1-1,0-1 1,-1 0-1,1 1 1,0-1-1,-3 2 1,-132 189 4363,-49 112-4023,169-278-636,16-27 150,0 0 0,0 0 0,-1 0 1,1-1-1,0 1 0,0 0 0,0 0 0,0 0 1,0 0-1,0 0 0,0 0 0,0 0 0,0-1 1,0 1-1,0 0 0,0 0 0,0 0 0,0 0 1,0 0-1,0 0 0,-1 0 0,1 0 0,0 0 1,0 0-1,0 0 0,0 0 0,0 0 0,0-1 1,0 1-1,0 0 0,-1 0 0,1 0 0,0 0 1,0 0-1,0 0 0,0 0 0,0 0 1,0 0-1,0 0 0,-1 0 0,1 0 0,0 0 1,0 0-1,0 1 0,0-1 0,0 0 0,0 0 1,-1 0-1,5-16-316,9-19-407,2 0-1,24-39 1,48-67-958,-63 104 1269,-15 22 268,59-84-788,-60 88 921,0 1 0,1 1 0,1-1 0,-1 1 0,1 1 0,20-13 0,-29 20 47,0 1-1,-1-1 1,1 1-1,0 0 1,0-1-1,0 1 1,0 0-1,0-1 1,0 1-1,-1 0 1,1 0-1,0 0 0,0 0 1,0 0-1,0 0 1,1 0-1,-1 0-1,-1 0 0,1 1 0,-1-1 0,0 0 0,1 1 0,-1-1 0,1 0 0,-1 1 0,0-1 0,1 0 0,-1 1 0,0-1 0,0 0 0,1 1 0,-1-1 0,0 1 0,0-1-1,0 1 1,1-1 0,-1 1 0,0-1 0,0 1 0,0 4 126,1 0 0,-2 1 0,1-1 1,0 0-1,-2 6 0,-19 88 1408,-9 63 454,28-143-1822,1-1 1,1 1 0,0 0-1,2 0 1,0 0-1,8 31 1,-8-43-142,1 1-1,0-1 1,0 1 0,1-1-1,-1 0 1,10 11 0,-11-15-83,0 0 0,1 0 0,-1 0 1,1-1-1,0 1 0,0-1 0,0 0 1,0 0-1,1 0 0,-1 0 0,0 0 1,1-1-1,-1 1 0,1-1 0,0 0 0,3 0 1,-6 0-36,1-1 0,-1 0 0,0 0 0,0 0 0,0 0 1,0 0-1,1 0 0,-1 0 0,0 0 0,0-1 0,0 1 1,0 0-1,0-1 0,1 1 0,-1 0 0,0-1 0,0 0 0,0 1 1,0-1-1,0 0 0,0 1 0,-1-1 0,1 0 0,0 0 1,0 0-1,0 0 0,-1 1 0,1-1 0,-1 0 0,1 0 0,0-1 1,-1 1-1,0 0 0,1 0 0,-1 0 0,0 0 0,1 0 1,-1 0-1,0-1 0,0 1 0,0 0 0,0 0 0,0 0 0,0 0 1,0-1-1,-1-1 0,0-4-356,0 1 0,-1-1 1,1 0-1,-1 1 0,-1-1 0,-5-12 0,-3 2-74,0 1 0,-1 0-1,0 0 1,-2 2-1,0-1 1,-15-12 0,18 18 836,-1 0 1,0 1-1,0 0 1,-1 1-1,-14-6 1,51 13 3535,19-5-3285,-23 1-844,0 0 1,30-11 0,-10-3 98,4-2-140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57.957"/>
    </inkml:context>
    <inkml:brush xml:id="br0">
      <inkml:brushProperty name="width" value="0.05" units="cm"/>
      <inkml:brushProperty name="height" value="0.05" units="cm"/>
    </inkml:brush>
  </inkml:definitions>
  <inkml:trace contextRef="#ctx0" brushRef="#br0">156 1 15979,'-3'1'375,"-1"0"0,1 1 0,0-1 0,-1 1 0,1 0 0,0 0 0,0 0 0,0 0 0,0 0 0,0 1 0,0-1-1,1 1 1,-4 4 0,-1 0 863,-4 5-688,1 0 1,0 0-1,-13 21 1,20-28-507,0 0 1,0 0 0,1 1 0,-1-1 0,1 0-1,0 1 1,1 0 0,0-1 0,0 1 0,0 0-1,0-1 1,1 1 0,0 6 0,1-8-60,0-1 0,0 1 0,1-1 0,-1 1 0,1-1 0,0 0 0,-1 0 0,2 0 0,-1 0 0,0 0 0,1 0 0,-1 0 0,1-1 0,0 1 0,-1-1 0,5 3 0,8 4-99,1 0-1,17 8 1,-14-8 22,-6-2 28,2 0-27,0 1 0,15 11 0,-27-17 88,0 0-1,0 1 1,0-1 0,-1 1-1,1 0 1,0-1 0,-1 1 0,0 0-1,0 1 1,0-1 0,0 0-1,0 1 1,-1-1 0,3 8 0,-4-8 30,0-1 1,0 1-1,0 0 1,-1 0 0,1-1-1,-1 1 1,0 0 0,0-1-1,0 1 1,0-1-1,0 1 1,0-1 0,-1 0-1,1 1 1,-1-1 0,0 0-1,1 0 1,-1 0-1,0 0 1,0 0 0,0-1-1,-1 1 1,1-1 0,-3 2-1,-7 5 175,-1 0 0,0-1 0,-15 5 0,17-8-115,0 0 0,-1 0 0,1-1 0,-1 0 0,0-1-1,0-1 1,0 0 0,-20-1 0,30 0-181,1 0 0,-1 0 0,0-1 0,1 1 1,-1-1-1,0 1 0,1-1 0,-1 0 0,0 1 0,1-1 0,-1 0 0,1 0 0,0 0 0,-3-3 1,3 4 47,1-1 1,-1 0 0,0 0 0,1 0 0,-1 0 0,1 0 0,0 0 0,-1 0 0,1 0 0,0 0 0,0 0 0,-1 0-1,1 0 1,0 0 0,0 0 0,0 0 0,0 0 0,0 0 0,0 0 0,1 0 0,-1 0 0,0 0 0,0 0 0,1 0 0,0-2-1,9-14-611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58.404"/>
    </inkml:context>
    <inkml:brush xml:id="br0">
      <inkml:brushProperty name="width" value="0.05" units="cm"/>
      <inkml:brushProperty name="height" value="0.05" units="cm"/>
    </inkml:brush>
  </inkml:definitions>
  <inkml:trace contextRef="#ctx0" brushRef="#br0">148 7 18492,'3'-6'1787,"-1"7"-478,-1 15 274,-5 29 237,-55 225 990,6-29-2134,45-204-634,-2 13-149,2 0 1,-3 72-1,11-116 22,0-3-35,-1 1 0,1-1-1,0 1 1,1-1-1,-1 0 1,1 1 0,-1-1-1,1 0 1,0 0-1,0 1 1,3 4 0,-4-8 116,0 0 1,0 0 0,0 0-1,1 1 1,-1-1 0,0 0-1,0 0 1,0 0-1,0 0 1,1 1 0,-1-1-1,0 0 1,0 0 0,1 0-1,-1 0 1,0 0 0,0 0-1,1 0 1,-1 0-1,0 0 1,0 0 0,0 0-1,1 0 1,-1 0 0,0 0-1,0 0 1,1 0 0,-1 0-1,0 0 1,0 0 0,1 0-1,-1 0 1,0 0-1,0 0 1,1 0 0,-1-1-1,0 1 1,0 0 0,0 0-1,0 0 1,1 0 0,-1-1-1,0 1 1,0 0-1,0-1 1,9-10-122,-8 9 73,16-29-346,4-17-89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58.824"/>
    </inkml:context>
    <inkml:brush xml:id="br0">
      <inkml:brushProperty name="width" value="0.05" units="cm"/>
      <inkml:brushProperty name="height" value="0.05" units="cm"/>
    </inkml:brush>
  </inkml:definitions>
  <inkml:trace contextRef="#ctx0" brushRef="#br0">351 1 20604,'1'0'47,"-1"0"0,0 0 0,1 0-1,-1 0 1,0 0 0,1 0-1,-1 0 1,0 0 0,0 0-1,1 0 1,-1 0 0,0 0 0,1 0-1,-1 0 1,0 0 0,0 1-1,1-1 1,-1 0 0,0 0 0,0 0-1,0 1 1,1-1 0,-1 0-1,0 0 1,0 0 0,0 1 0,1-1-1,-1 0 1,0 0 0,0 1-1,0-1 1,0 0 0,0 1-1,0-1 1,0 0 0,0 0 0,1 1-1,-1 0 1,-5 15 656,-18 21-169,20-32-223,-117 159 1425,16-24-1336,79-104-351,-55 87-463,124-198-3572,-6 10 3153,-1 3-161</inkml:trace>
  <inkml:trace contextRef="#ctx0" brushRef="#br0" timeOffset="1">310 31 16131,'0'-1'78,"1"1"0,-1-1 0,0 1 0,1 0 0,-1-1-1,0 1 1,1 0 0,-1-1 0,1 1 0,-1 0 0,1-1-1,-1 1 1,1 0 0,-1 0 0,1 0 0,-1-1 0,1 1-1,-1 0 1,1 0 0,0 0 0,-1 0 0,1 0 0,-1 0-1,1 0 1,-1 0 0,1 0 0,0 2 11,-1-1 0,1 0 0,-1 0 0,0 0 0,1 1 0,-1-1 0,0 0 0,0 0 0,0 0 0,0 1 0,0-1 0,0 0 0,-1 2 0,-9 76 3130,4-45-2603,3-1 0,0 1 0,3 35 1,4-31-475,1 0 0,2-1-1,1 0 1,18 48 0,-21-70-1041,-9-17-545,-12-24-788,10 17 2472,-15-23-997,-10-7-211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3.544"/>
    </inkml:context>
    <inkml:brush xml:id="br0">
      <inkml:brushProperty name="width" value="0.05" units="cm"/>
      <inkml:brushProperty name="height" value="0.05" units="cm"/>
    </inkml:brush>
  </inkml:definitions>
  <inkml:trace contextRef="#ctx0" brushRef="#br0">30 76 14371,'-7'25'374,"2"0"1,1 1-1,1-1 1,0 38-1,1-14 0,-4 112 522,7-129-606,1 1 1,12 63-1,-13-93-254,0 0 1,0 0-1,0 0 1,0 1-1,0-1 1,1 0-1,-1-1 0,1 1 1,0 0-1,3 4 1,-4-7-20,-1 1 0,1-1 1,0 1-1,-1-1 0,1 1 1,0-1-1,0 1 1,-1-1-1,1 0 0,0 0 1,0 1-1,0-1 0,0 0 1,-1 0-1,1 0 0,0 0 1,0 0-1,1 0 0,0 0 9,0-1-1,-1 1 1,1-1-1,0 1 0,-1-1 1,1 0-1,0 0 0,-1 0 1,1 0-1,-1 0 0,0 0 1,2-2-1,11-13 144,-1 0 0,-1-1 0,-1 0 0,0-1 0,10-22 0,-2 4 47,197-396 1100,-210 418-1321,-4 12-21,-1-1 0,1 0 0,-1 1 0,0-1 0,0 0 0,0 0 0,0 0 0,-1 0 0,1 0 0,-1-4 0,-3 8-826,-5 8 96,-6 13-524,-19 44 13,17-29 439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59.216"/>
    </inkml:context>
    <inkml:brush xml:id="br0">
      <inkml:brushProperty name="width" value="0.05" units="cm"/>
      <inkml:brushProperty name="height" value="0.05" units="cm"/>
    </inkml:brush>
  </inkml:definitions>
  <inkml:trace contextRef="#ctx0" brushRef="#br0">1 210 16428,'8'0'2088,"11"2"-1288,14 0-344,4 3 1153,12-4-737,3 1-312,3-4-968,0-4 624,-3 1-312,-4-4-136</inkml:trace>
  <inkml:trace contextRef="#ctx0" brushRef="#br0" timeOffset="1">864 1 16211,'-12'18'1817,"1"13"-961,-4-1-328,4 5 1513,1 3-1073,6 3-320,4 2-80,4 2-368,-4-4-296,0-3-600,0-5-376,-4-12 840,-4-7-176,-13-18-225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59.598"/>
    </inkml:context>
    <inkml:brush xml:id="br0">
      <inkml:brushProperty name="width" value="0.05" units="cm"/>
      <inkml:brushProperty name="height" value="0.05" units="cm"/>
    </inkml:brush>
  </inkml:definitions>
  <inkml:trace contextRef="#ctx0" brushRef="#br0">1 55 19572,'14'-8'605,"0"1"1,0 1-1,0 0 0,1 1 0,0 0 0,28-4 0,-13 5 85,1 1-1,46 2 0,-53 2-471,0 1 0,0 2 0,0 0 0,44 15 0,-58-17-201,-2 2 1,1-1-1,0 1 0,-1 1 1,0 0-1,0 0 1,0 0-1,0 1 1,-1 0-1,0 1 0,0-1 1,-1 1-1,0 1 1,0-1-1,7 13 0,-10-13 9,-1 0-1,1 1 1,-1-1-1,-1 0 0,0 1 1,0-1-1,0 1 1,-1-1-1,0 1 0,0-1 1,-1 1-1,0-1 0,0 1 1,-1-1-1,0 0 1,0 1-1,-1-1 0,0 0 1,-6 10-1,-3 6 119,-2-1-1,-1-1 1,0 0-1,-26 25 1,17-21 41,0-1 1,-2-1-1,-48 32 1,62-46-160,-1-1 0,-1-1 0,1 0-1,-1-1 1,-1 0 0,1-1 0,-1-1 0,0 0 0,0-1 0,-24 1 0,35-3-24,1-1 0,-1 0 0,1 0 0,-1-1 0,1 1 0,-1-1 0,1 0 0,-1 0 0,1 0 0,0 0 0,0 0 0,-1-1 0,1 1 0,0-1 1,0 0-1,0 0 0,1 0 0,-5-5 0,-15-18-36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02.352"/>
    </inkml:context>
    <inkml:brush xml:id="br0">
      <inkml:brushProperty name="width" value="0.05" units="cm"/>
      <inkml:brushProperty name="height" value="0.05" units="cm"/>
    </inkml:brush>
  </inkml:definitions>
  <inkml:trace contextRef="#ctx0" brushRef="#br0">838 157 12563,'-1'-3'295,"0"-1"1,0 0 0,0 0-1,0 0 1,-1 1 0,0-1-1,1 1 1,-1-1 0,0 1-1,-1 0 1,1 0-1,-1 0 1,1 0 0,-1 0-1,-5-4 1,-6-4 475,0 0 1,-17-10-1,16 12-572,0 2 1,0 0 0,-1 0-1,0 1 1,-1 1-1,1 1 1,-1 1 0,0 0-1,0 1 1,0 0-1,0 2 1,0 0 0,0 1-1,0 0 1,0 2-1,-29 7 1,28-5-177,0 1 0,0 1 0,1 0 0,0 2 0,1-1 0,-1 2 0,2 0 0,-1 1 0,2 1 0,0 0 0,0 1 0,1 1 0,0 0 0,1 0 0,-10 18 0,2 3 30,2 2 0,1 0 0,1 1 1,-16 64-1,-20 163-21,28-27-42,23-200 10,2 0 0,1 0 0,2 0 0,11 46 0,-11-70 6,0 0 1,1 0-1,1 0 1,0 0-1,0-1 1,1 0-1,1-1 1,14 18-1,-14-20-1,1-1 1,0-1-1,0 0 1,1 0-1,1 0 0,-1-2 1,1 1-1,0-1 0,0-1 1,15 6-1,-4-4 45,0 0-1,0-2 0,1-1 1,-1 0-1,1-2 1,0 0-1,0-2 1,0 0-1,0-2 1,0 0-1,-1-2 1,1 0-1,-1-2 1,0 0-1,0-1 0,-1-2 1,0 0-1,0-1 1,-1-1-1,-1-1 1,0-1-1,29-25 1,-7-3 94,-1-1 1,-3-2-1,-1-2 1,-3-1-1,-2-2 1,-1-1 0,-4-1-1,-1-2 1,26-79-1,-44 111-146,-1 0-1,-1-1 1,-1 0-1,-1 0 1,-1 0 0,-1 0-1,-1 0 1,0-1-1,-2 1 1,-1 0-1,-1 0 1,0 0-1,-2 1 1,0-1-1,-2 1 1,0 1 0,-1 0-1,-17-27 1,12 24-30,-1 1 0,-33-37 0,39 49-69,-1 0-1,-1 1 0,1 0 0,-2 1 0,1 0 1,-1 0-1,-15-6 0,22 12 26,0 0-1,0 1 1,0 0 0,0 0-1,0 0 1,0 0 0,0 1-1,0-1 1,0 2 0,-1-1-1,1 0 1,0 1 0,0 0-1,0 0 1,-9 4 0,-7 4-314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16.288"/>
    </inkml:context>
    <inkml:brush xml:id="br0">
      <inkml:brushProperty name="width" value="0.05" units="cm"/>
      <inkml:brushProperty name="height" value="0.05" units="cm"/>
    </inkml:brush>
  </inkml:definitions>
  <inkml:trace contextRef="#ctx0" brushRef="#br0">182 1 16099,'-6'36'2658,"1"1"0,1 56-1,11 77-1422,0 31-926,-11-128-225,-4-1-1,-23 102 0,-54 136 101,45-171-131,39-135-91,-2 7 55,0-1-1,1 1 0,-1 13 1,3-22-38,0 0 1,0-1 0,0 1-1,0 0 1,0-1 0,0 1 0,1 0-1,-1-1 1,1 1 0,-1 0-1,1-1 1,1 3 0,-1-3-14,-1-1 1,1 1 0,-1-1 0,1 1-1,0-1 1,-1 1 0,1-1-1,0 0 1,-1 1 0,1-1 0,0 0-1,0 1 1,-1-1 0,1 0-1,0 0 1,0 0 0,0 1 0,-1-1-1,1 0 1,0 0 0,0-1-1,0 1 1,0 0 0,-1 0 0,1 0-1,0 0 1,1-1 0,0 0-110,1 0 0,0 0 0,-1 0 1,1-1-1,0 1 0,-1-1 1,0 0-1,1 0 0,-1 1 0,0-2 1,4-3-1,18-29-648,-22 32 681,8-14-534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16.752"/>
    </inkml:context>
    <inkml:brush xml:id="br0">
      <inkml:brushProperty name="width" value="0.05" units="cm"/>
      <inkml:brushProperty name="height" value="0.05" units="cm"/>
    </inkml:brush>
  </inkml:definitions>
  <inkml:trace contextRef="#ctx0" brushRef="#br0">23 38 18244,'-1'0'203,"-16"14"1054,17-14-1230,-1 0 0,1 0 0,0 1 0,-1-1 0,1 0 0,0 0 0,0 1 0,-1-1 0,1 0-1,0 0 1,0 1 0,-1-1 0,1 0 0,0 0 0,0 1 0,0-1 0,0 0 0,-1 1 0,1-1 0,0 0-1,0 1 1,0-1 0,0 0 0,0 1 0,0-1 0,0 0 0,0 1 0,0-1 0,0 0 0,0 1 0,0-1-1,0 1 1,0-1 0,1 0 0,-1 1 0,0-1 0,0 0 0,0 0 0,0 1 0,1-1 0,-1 0 0,0 1-1,0-1 1,0 0 0,1 0 0,-1 1 0,0-1 0,1 0 0,-1 0 0,0 0 0,0 0 0,1 1-1,-1-1 1,0 0 0,1 0 0,8 2 314,1 0-1,-1-1 1,1-1 0,-1 1-1,12-2 1,-13 0-207,436-30 2714,-159 7-2365,129 8-332,445 40 0,-775-17-414,109 4-1332,-194-11 1511,1-1 0,-1 1 0,0-1 0,0 1 0,1 0 0,-1-1 0,0 1-1,1-1 1,-1 1 0,1-1 0,-1 0 0,1 1 0,-1-1 0,1 1 0,-1-1 0,1 0 0,0 0 0,-1 1 0,1-1 0,0 0 0,-1 0 0,1 1-1,0-1 1,0 0 0,0-1 0,-1-13-681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17.137"/>
    </inkml:context>
    <inkml:brush xml:id="br0">
      <inkml:brushProperty name="width" value="0.05" units="cm"/>
      <inkml:brushProperty name="height" value="0.05" units="cm"/>
    </inkml:brush>
  </inkml:definitions>
  <inkml:trace contextRef="#ctx0" brushRef="#br0">1 19 19516,'1'-1'136,"-1"0"1,1 0-1,0-1 0,-1 1 1,1 0-1,0 0 0,0 0 1,0 0-1,0 0 0,0 1 1,0-1-1,0 0 0,0 0 1,0 1-1,1-1 0,-1 1 1,0-1-1,0 1 0,0-1 1,1 1-1,-1 0 0,0-1 1,1 1-1,-1 0 0,2 0 1,39 0 1120,-36 0-903,23 2 109,-1 1 0,48 12 0,-61-12-436,-1 2-1,1 0 0,-1 0 1,-1 2-1,1-1 0,22 17 1,-33-21-26,1 1 1,-1-1 0,0 1 0,0 0 0,-1 0 0,1 0 0,0 1 0,-1-1 0,0 1-1,0-1 1,0 1 0,0 0 0,-1-1 0,1 1 0,-1 0 0,0 0 0,0 0-1,-1 0 1,1 1 0,-1-1 0,0 0 0,0 0 0,0 0 0,0 0 0,-1 0 0,1 0-1,-1 0 1,-1 0 0,1 0 0,0 0 0,-3 4 0,-5 9 22,0 0-1,-1-1 1,0 0 0,-2-1 0,-17 19-1,-75 71 262,10-12-798,89-87 429,4-6 77,0 1 0,0 0 0,0-1-1,0 1 1,1 0 0,-1 0 0,0 0 0,0 0 0,0 0 0,1 0-1,-1 0 1,1 0 0,-1 0 0,1 0 0,-1 0 0,1 0 0,-1 1-1,1-1 1,0 0 0,0 0 0,0 2 0,3 1-142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17.570"/>
    </inkml:context>
    <inkml:brush xml:id="br0">
      <inkml:brushProperty name="width" value="0.05" units="cm"/>
      <inkml:brushProperty name="height" value="0.05" units="cm"/>
    </inkml:brush>
  </inkml:definitions>
  <inkml:trace contextRef="#ctx0" brushRef="#br0">6 380 13483,'-1'3'453,"0"5"136,0 0-1,0-1 1,0 16-1,1-23-496,0 1 0,0 0 0,0 0 0,0 0 0,0 0 0,0 0 0,0 0 0,0-1 0,0 1 1,0 0-1,1 0 0,-1 0 0,0 0 0,1-1 0,-1 1 0,1 0 0,-1 0 0,1-1 0,-1 1 0,1 0 0,-1-1 0,1 1 0,0 0 0,-1-1 0,1 1 0,0-1 0,-1 1 0,1-1 1,0 1-1,0-1 0,0 0 0,-1 1 0,1-1 0,0 0 0,0 0 0,0 0 0,0 0 0,0 0 0,0 1 0,-1-2 0,1 1 0,0 0 0,0 0 0,0 0 0,1 0 0,9-4 394,-1-1 0,0 0 0,1 0 0,-2-1-1,1 0 1,15-14 0,0 2 14,25-20-135,-2-1-1,-1-3 1,-2-1-1,-2-3 1,42-57-1,-79 95-361,-3 4-3,0 0 1,1-1 0,-2 1-1,1 0 1,0-1 0,-1 0 0,0 1-1,0-1 1,1-6 0,-3 11-2,0-1 1,1 1 0,-1 0 0,0-1 0,0 1 0,0 0-1,0 0 1,1-1 0,-1 1 0,0 0 0,0-1-1,0 1 1,0 0 0,0-1 0,0 1 0,0 0-1,0-1 1,0 1 0,0 0 0,0-1 0,0 1-1,0 0 1,-1 0 0,1-1 0,0 1 0,0 0-1,0-1 1,0 1 0,0 0 0,-1 0 0,1-1-1,0 1 1,0 0 0,0 0 0,-1-1 0,1 1-1,0 0 1,0 0 0,-1 0 0,1-1 0,0 1-1,-1 0 1,1 0 0,0 0 0,0 0 0,-1 0-1,1 0 1,0 0 0,-1 0 0,1 0 0,0 0-1,-1 0 1,1 0 0,0 0 0,-1 0 0,1 0-1,0 0 1,-1 0 0,1 0 0,0 0 0,0 0-1,-1 0 1,1 1 0,-3 0-2,1 0 0,0 0 0,0 1-1,1-1 1,-1 1 0,0-1 0,0 1 0,-1 2 0,-2 2 8,1 1-1,0-1 1,1 1 0,-1 0 0,1-1 0,1 2-1,-1-1 1,1 0 0,1 0 0,-2 10 0,2-5-62,0 1 1,1-1-1,1 1 0,0-1 1,4 21-1,2-8-519,0-1-1,2 0 1,0-1-1,2 0 1,19 33 0,-10-25 4,-6-7-193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17.992"/>
    </inkml:context>
    <inkml:brush xml:id="br0">
      <inkml:brushProperty name="width" value="0.05" units="cm"/>
      <inkml:brushProperty name="height" value="0.05" units="cm"/>
    </inkml:brush>
  </inkml:definitions>
  <inkml:trace contextRef="#ctx0" brushRef="#br0">157 0 17308,'-3'0'1656,"-7"6"-1048,-4 4-264,-9 10 857,-2 3-249,1 10-392,1 1-208,4 7-160,5 0-48,13-2-88,6-3 0,14-11-48,8-6-96,5-16-624,2-9 1544,5-17-848,-2-5 8,-1-12 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18.393"/>
    </inkml:context>
    <inkml:brush xml:id="br0">
      <inkml:brushProperty name="width" value="0.05" units="cm"/>
      <inkml:brushProperty name="height" value="0.05" units="cm"/>
    </inkml:brush>
  </inkml:definitions>
  <inkml:trace contextRef="#ctx0" brushRef="#br0">28 3 17524,'-12'-2'1800,"4"9"-1152,2 3-296,4 3 897,2-1-529,8 1 280,6 2-656,6 0-192,2 0-48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18.813"/>
    </inkml:context>
    <inkml:brush xml:id="br0">
      <inkml:brushProperty name="width" value="0.05" units="cm"/>
      <inkml:brushProperty name="height" value="0.05" units="cm"/>
    </inkml:brush>
  </inkml:definitions>
  <inkml:trace contextRef="#ctx0" brushRef="#br0">12 22 23725,'-1'1'93,"0"0"1,0 0-1,0 0 0,0 0 0,0 0 0,1 0 1,-1 0-1,0 0 0,1 0 0,-1 1 1,1-1-1,-1 0 0,1 0 0,0 1 1,-1-1-1,1 0 0,0 0 0,0 1 1,0-1-1,0 0 0,0 1 0,0-1 1,0 2-1,1-1-9,0 0 1,0 0 0,0-1-1,0 1 1,0 0-1,0 0 1,1-1 0,-1 1-1,0 0 1,1-1-1,0 1 1,3 1 0,2 2 35,0-1 0,0 0 0,1 0 1,-1-1-1,1 0 0,12 3 1,-5-3-433,0-1 1,0 0 0,1-1-1,-1-1 1,0 0 0,1-2-1,-1 1 1,19-6 0,-22 5-260,-1-2 0,0 1 0,0-1 0,0-1 1,-1 0-1,0 0 0,0-1 0,0-1 1,0 1-1,-1-2 0,13-12 0,-21 19 419,0 0-1,0 0 1,0-1-1,0 1 1,0-1-1,0 1 1,-1-1-1,1 1 1,0-1-1,-1 1 1,1-1-1,0-3 1,-5-1 532,-10 8 1114,-5 8-552,0 1 0,1 1-1,1 0 1,0 1 0,0 1-1,1 1 1,-20 24 0,26-28-791,1 0 0,0 1 0,1 0 1,0 1-1,1-1 0,0 1 0,1 1 0,0 0 0,1-1 1,-5 25-1,10-13-236,0-24 79,1 0 1,-1 0 0,0-1 0,0 1-1,0 0 1,1 0 0,-1 0 0,0-1 0,1 1-1,-1 0 1,1 0 0,-1-1 0,1 1-1,-1 0 1,1-1 0,-1 1 0,1-1 0,0 1-1,-1-1 1,1 1 0,0-1 0,-1 1-1,2-1 1,-1 1-14,0-1 0,0 0 0,1 0 1,-1 0-1,0-1 0,0 1 0,0 0 0,0 0 0,0-1 0,0 1 0,0-1 1,2 0-1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4.336"/>
    </inkml:context>
    <inkml:brush xml:id="br0">
      <inkml:brushProperty name="width" value="0.05" units="cm"/>
      <inkml:brushProperty name="height" value="0.05" units="cm"/>
    </inkml:brush>
  </inkml:definitions>
  <inkml:trace contextRef="#ctx0" brushRef="#br0">199 111 10754,'1'0'203,"0"0"0,0-1-1,0 1 1,-1 0 0,1 0-1,0 0 1,0 0 0,0 0-1,0 0 1,0 0 0,0 0 0,0 0-1,-1 0 1,1 0 0,0 1-1,0-1 1,0 0 0,0 1-1,0-1 1,-1 1 0,1-1-1,1 1 1,-2 1-36,1 0 1,-1-1-1,0 1 0,1 0 1,-1 0-1,0-1 1,0 1-1,0 0 0,-1 0 1,1-1-1,0 1 0,-1 2 1,-5 18 102,0-1 1,-2 0 0,0 0-1,-1 0 1,-23 36 0,20-36-172,12-20-89,-1 0 1,1 0-1,-1 0 0,1 0 1,-1 0-1,1 0 1,-1 0-1,0 0 0,1-1 1,-1 1-1,0 0 0,1-1 1,-1 1-1,0 0 1,0-1-1,0 1 0,0-1 1,-1 1-1,1-1-5,1 0 0,0 0-1,-1 0 1,1-1 0,-1 1-1,1 0 1,-1-1 0,1 1-1,0 0 1,-1 0 0,1-1-1,0 1 1,-1-1 0,1 1-1,0 0 1,0-1 0,-1 1-1,1-1 1,0 1 0,0-1-1,0 1 1,-1-1 0,1 1-1,0-1 1,0 0 0,-5-44 124,5 37-96,-1 4-26,1-1 0,0 1-1,0-1 1,0 1 0,0 0-1,1-1 1,0 1 0,0 0-1,2-6 1,-2 7-10,1 1 0,-1-1 1,1 1-1,0-1 0,0 1 0,0 0 0,0 0 0,0 0 0,0 0 1,1 0-1,-1 0 0,1 1 0,-1-1 0,5-1 0,-8 3 11,-1-1 0,1 1 1,0 0-1,0 0 0,0 0 0,0 0 0,0 0 0,-1 1 0,1-1 0,0 0 0,0 1 0,0-1 1,-2 1-1,-6 6 39,1 0 1,0 0-1,0 0 1,0 1-1,1 1 1,0-1-1,-7 13 1,0 2 108,-20 44 0,31-60-128,0 0 0,1-1-1,0 1 1,0 0 0,0 1 0,0 8 0,2-15-22,0 0 0,0 0 1,0 0-1,0 0 0,0 0 0,0 0 0,0 0 0,1 0 1,-1 0-1,0 0 0,1 0 0,-1 0 0,1 0 0,-1 0 1,1 0-1,0 0 0,-1 0 0,1-1 0,0 1 0,1 1 1,-1-1-2,1 0 1,0-1 0,-1 1 0,1-1 0,0 1 0,-1-1-1,1 0 1,0 0 0,0 0 0,0 0 0,-1 0-1,1 0 1,0 0 0,0 0 0,-1-1 0,1 1-1,2-1 1,9-3 13,0-1-1,1 0 0,-2-1 1,23-13-1,50-39 36,-14 9-12,-58 41-32,6-4 4,0 0 0,1 2 0,36-15 0,-54 24-12,-1 1 0,0-1 1,1 1-1,-1 0 1,1-1-1,-1 1 0,0 0 1,1 0-1,-1 0 1,1 0-1,-1 0 0,1 0 1,-1 0-1,1 0 1,-1 1-1,0-1 0,1 1 1,-1-1-1,0 1 1,1-1-1,-1 1 0,0 0 1,1 0-1,-1-1 1,1 2-1,-1 0 3,1 0 1,-1 0-1,0 0 1,0 0-1,0 0 1,0 0-1,-1 0 1,1 1-1,-1-1 1,1 0-1,-1 0 1,0 0-1,0 1 1,0 2 0,0 1 63,0 0 1,-1 0 0,0 0 0,0 0 0,0 0-1,-1-1 1,0 1 0,0 0 0,-1-1 0,1 0 0,-6 8-1,8-13-59,0 0-1,0 1 0,0-1 0,0 0 0,0 0 1,-1 0-1,1 0 0,0 0 0,0 1 0,0-1 1,0 0-1,-1 0 0,1 0 0,0 0 0,0 0 1,0 0-1,-1 0 0,1 0 0,0 0 0,0 0 0,0 0 1,-1 0-1,1 0 0,0 0 0,0 0 0,0 0 1,-1 0-1,1 0 0,0 0 0,0 0 0,0 0 1,-1 0-1,1 0 0,0 0 0,0 0 0,0 0 1,0 0-1,-1-1 0,1 1 0,0 0 0,0 0 1,0 0-1,0 0 0,0 0 0,-1-1 0,1 1 1,0 0-1,0 0 0,0 0 0,0 0 0,0-1 0,0 1 1,0 0-1,0 0 0,0 0 0,0-1 0,0 1 1,0 0-1,0 0 0,0 0 0,0-1 0,0 1 1,0 0-1,0 0 0,0 0 0,0-1 0,0 1 1,0 0-1,0 0 0,0-18 166,0 17-144,4-47 181,2 0 0,16-60 0,-10 55-364,-12 51 13,1-1 1,0 2-1,1-1 0,-1 0 0,0 0 0,0 0 1,1 0-1,-1 1 0,1-1 0,0 1 1,-1-1-1,1 1 0,0 0 0,0-1 1,0 1-1,0 0 0,0 0 0,0 0 1,0 1-1,4-2 0,19-11-481,-3-4-43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19.295"/>
    </inkml:context>
    <inkml:brush xml:id="br0">
      <inkml:brushProperty name="width" value="0.05" units="cm"/>
      <inkml:brushProperty name="height" value="0.05" units="cm"/>
    </inkml:brush>
  </inkml:definitions>
  <inkml:trace contextRef="#ctx0" brushRef="#br0">10 886 15131,'-1'1'118,"0"0"-1,0-1 1,1 1 0,-1 0-1,0 0 1,0 0-1,1 1 1,-1-1-1,0 0 1,1 0 0,-1 0-1,0 2 1,1-3-62,0 1 0,0-1 1,0 0-1,0 0 0,0 1 1,1-1-1,-1 0 0,0 1 1,0-1-1,0 0 0,0 0 1,0 1-1,0-1 0,0 0 1,1 0-1,-1 1 0,0-1 1,0 0-1,0 0 0,1 1 0,-1-1 1,0 0-1,0 0 0,0 0 1,1 0-1,-1 1 0,0-1 1,1 0-1,-1 0 0,0 0 1,0 0-1,1 0 0,2 1 165,-1-1 0,1 0 0,0 0 0,0 0 0,-1-1-1,1 1 1,0-1 0,-1 1 0,1-1 0,-1 0 0,5-1 0,16-10 489,-1-1 1,-1-1 0,0-1 0,0-1 0,28-29 0,-24 22-367,123-104 460,232-153 0,-277 215-820,2 5 0,3 4 1,173-63-1,-222 98-775,-58 19-666,-6-1 728,3 2 655,0 0 1,1 0-1,-1 0 1,1 0-1,0 0 1,-1 0-1,1 0 1,0 0-1,-1-1 1,0-1-1,-5-15-642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19.697"/>
    </inkml:context>
    <inkml:brush xml:id="br0">
      <inkml:brushProperty name="width" value="0.05" units="cm"/>
      <inkml:brushProperty name="height" value="0.05" units="cm"/>
    </inkml:brush>
  </inkml:definitions>
  <inkml:trace contextRef="#ctx0" brushRef="#br0">1 0 14403,'0'16'530,"1"-1"0,1 0 1,0 1-1,1-1 0,1 0 0,0 0 0,1-1 0,1 1 0,0-1 1,1 0-1,12 18 0,11 13 1001,68 77-1,123 123 129,134 160-2388,-280-313-1113,-69-82 1483,-8-8-23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20.114"/>
    </inkml:context>
    <inkml:brush xml:id="br0">
      <inkml:brushProperty name="width" value="0.05" units="cm"/>
      <inkml:brushProperty name="height" value="0.05" units="cm"/>
    </inkml:brush>
  </inkml:definitions>
  <inkml:trace contextRef="#ctx0" brushRef="#br0">31 0 20044,'-3'2'2129,"3"3"-1313,-3 0-328,-2 10 1248,0 3-527,0 9-529,-1 2-176,3 4-512,3 1-312,1-4-880,4-7 1048,6-6-169,2-4-127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20.501"/>
    </inkml:context>
    <inkml:brush xml:id="br0">
      <inkml:brushProperty name="width" value="0.05" units="cm"/>
      <inkml:brushProperty name="height" value="0.05" units="cm"/>
    </inkml:brush>
  </inkml:definitions>
  <inkml:trace contextRef="#ctx0" brushRef="#br0">153 11 20732,'-2'-2'191,"0"1"-1,0 0 0,-1 0 0,1 0 0,0 0 0,-1 0 1,1 1-1,-1-1 0,1 1 0,0 0 0,-1-1 1,-4 2-1,3-2 81,-1 1-126,-1 0 1,1 0-1,-1 0 1,1 0-1,-1 1 0,1 0 1,0 0-1,0 1 1,-1-1-1,1 1 1,0 0-1,0 1 1,1-1-1,-1 1 1,-6 4-1,9-5-143,0 0 1,0 0-1,0 0 0,0 1 1,0-1-1,1 0 1,-1 1-1,1-1 0,-1 1 1,1-1-1,0 1 0,0 0 1,0-1-1,0 1 0,1 0 1,-1 0-1,1 0 1,0-1-1,0 1 0,0 0 1,0 0-1,0 0 0,0 0 1,1-1-1,0 1 0,-1 0 1,1 0-1,0-1 0,0 1 1,3 4-1,3 5-18,0-1-1,1 0 0,0 0 1,1-1-1,17 16 1,-17-18 7,-1 1 0,1-1 1,-2 2-1,1-1 0,-1 1 0,-1 0 1,9 18-1,-14-28 16,-1 1 0,0 0 1,0 0-1,0-1 0,0 1 1,0 0-1,0 0 0,0 0 1,0-1-1,0 1 0,0 0 1,0 0-1,0 0 0,0-1 1,-1 1-1,1 0 0,0 0 1,-1-1-1,1 1 0,0 0 1,-1-1-1,1 1 0,-1 0 1,1-1-1,-1 1 0,0-1 0,1 1 1,-1-1-1,1 1 0,-1-1 1,0 1-1,1-1 0,-1 1 1,0-1-1,0 0 0,1 0 1,-1 1-1,0-1 0,0 0 1,1 0-1,-1 0 0,-1 0 1,-40 5 336,37-5-295,-2 0 76,-32-1-436,38 1 293,0 0 0,0 0 0,-1-1 0,1 1-1,0 0 1,0-1 0,0 1 0,0-1 0,0 1 0,0-1 0,0 1 0,0-1 0,0 0 0,0 1 0,1-1 0,-1 0 0,0 0 0,0 0 0,1 0-1,-1 0 1,0 0 0,1 0 0,-1 0 0,1 0 0,-1 0 0,1 0 0,0 0 0,-1 0 0,1-2 0,1-20-192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20.951"/>
    </inkml:context>
    <inkml:brush xml:id="br0">
      <inkml:brushProperty name="width" value="0.05" units="cm"/>
      <inkml:brushProperty name="height" value="0.05" units="cm"/>
    </inkml:brush>
  </inkml:definitions>
  <inkml:trace contextRef="#ctx0" brushRef="#br0">128 15 12339,'0'0'173,"0"-1"1,0 1 0,0-1 0,1 1 0,-1-1-1,0 1 1,0-1 0,0 1 0,0-1-1,0 1 1,-1-1 0,1 1 0,0-1 0,0 1-1,0-1 1,0 1 0,0-1 0,-1 1-1,1-1 1,0 1 0,0-1 0,-1 1 0,1 0-1,0-1 1,-1 1 0,1-1 0,-1 1-1,1 0 1,0-1 0,-1 1 0,0 0 0,0 0 48,0 0 0,0 0 0,0 1 0,0-1 0,0 0 0,1 1 0,-1-1 0,0 1 0,0-1 0,0 1 0,1 0 0,-1-1 0,0 1 0,-1 1 0,-23 32 2607,24-34-2746,-11 20 488,0 0 0,1 1-1,2 0 1,-12 34-1,17-41-514,0-1 0,1 1 0,1 0 0,0 0 0,1 0 0,0 0 0,1 0 0,4 25 0,-4-36-39,1 1-1,0 0 0,0 0 1,1-1-1,-1 1 1,1-1-1,0 1 0,-1-1 1,2 1-1,-1-1 0,0 0 1,1 0-1,-1 0 1,1-1-1,0 1 0,5 4 1,-3-5-65,-1 1 0,1-1 1,0 1-1,0-2 0,0 1 0,0 0 1,0-1-1,1 0 0,-1 0 0,0-1 1,7 1-1,-3-1-86,0-1 0,0 1 0,0-2 0,0 1 0,0-1 0,-1-1 0,1 1 0,-1-2 0,1 1 0,-1-1 0,0 0 0,0-1 0,-1 0 0,10-7 0,13-19-320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21.432"/>
    </inkml:context>
    <inkml:brush xml:id="br0">
      <inkml:brushProperty name="width" value="0.05" units="cm"/>
      <inkml:brushProperty name="height" value="0.05" units="cm"/>
    </inkml:brush>
  </inkml:definitions>
  <inkml:trace contextRef="#ctx0" brushRef="#br0">120 57 16476,'-6'4'515,"1"0"0,0 0 0,0 1 0,0 0 0,1 0 0,-1 0 0,1 1 1,0 0-1,1-1 0,-1 1 0,-3 10 0,-2 7 609,-10 44 0,11-38-1020,4-16-35,-3 14-8,-9 47 0,16-74-60,1 0 0,-1 0-1,0 0 1,0 0 0,0 0 0,0 0 0,1 0-1,-1 0 1,0-1 0,0 1 0,0 0 0,0 0-1,1 0 1,-1 0 0,0 0 0,0 0 0,0 0-1,0 0 1,1 0 0,-1 1 0,0-1-1,0 0 1,0 0 0,0 0 0,0 0 0,1 0-1,-1 0 1,0 0 0,0 0 0,0 0 0,0 0-1,0 1 1,1-1 0,-1 0 0,0 0 0,0 0-1,0 0 1,0 0 0,0 0 0,0 1-1,0-1 1,0 0 0,0 0 0,0 0 0,0 0-1,1 1 1,-1-1 0,10-15 21,13-27-8,-2-1-1,-2 0 1,25-82 0,-43 121-15,9-48-26,-10 51 29,1-1-1,-1 1 0,0-1 0,0 1 0,0-1 1,0 1-1,0-1 0,0 1 0,0-1 1,0 1-1,0-1 0,-1 1 0,1 0 0,-1-1 1,1 1-1,-1-1 0,0 1 0,1 0 1,-1-1-1,0 1 0,0 0 0,0 0 0,0 0 1,0 0-1,0 0 0,0 0 0,0 0 1,-2-1-1,1 1 6,0 1 1,1 0 0,-1 0-1,1 0 1,-1 0 0,0 1-1,1-1 1,-1 0 0,1 1-1,-1-1 1,1 1 0,-1-1-1,1 1 1,-1 0 0,1 0-1,0 0 1,-1 0 0,1 0-1,0 0 1,0 0 0,0 0-1,-1 0 1,1 0 0,0 1-1,1-1 1,-1 0 0,0 1-1,-1 1 1,0 1 19,0 0 1,-1 1-1,1-1 1,1 1-1,-1 0 1,1-1-1,0 1 1,-1 6-1,2-9-14,-1 1 1,1 0-1,0 0 0,1-1 0,-1 1 0,0 0 1,1 0-1,0-1 0,-1 1 0,1 0 0,0-1 1,1 1-1,-1-1 0,0 1 0,1-1 1,-1 1-1,1-1 0,0 0 0,0 0 0,0 0 1,0 0-1,0 0 0,0 0 0,0-1 0,0 1 1,1-1-1,-1 0 0,1 1 0,-1-1 0,1 0 1,0 0-1,-1-1 0,1 1 0,3 0 0,2 0 8,0 0-1,0 0 0,0-1 0,0 0 0,0-1 0,0 1 0,0-2 0,-1 1 0,1-1 0,14-5 0,23-17-48,-52 33 13,-1 1 0,1 1 0,1-1 0,0 1 0,1 0 0,0 0 0,0 1 0,1-1 0,-3 19 0,3-14-39,1 1 0,1 0 0,1-1 0,0 1 0,2 0 0,2 25 0,9 2-6,4-4-17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55.955"/>
    </inkml:context>
    <inkml:brush xml:id="br0">
      <inkml:brushProperty name="width" value="0.05" units="cm"/>
      <inkml:brushProperty name="height" value="0.05" units="cm"/>
    </inkml:brush>
  </inkml:definitions>
  <inkml:trace contextRef="#ctx0" brushRef="#br0">60 25 14219,'14'-19'3835,"-10"13"807,-10 20-1798,0 0-2524,1 0-1,0 0 0,1 1 1,0-1-1,2 1 1,-3 23-1,7 89-733,-1-89 72,0-37 196,-1 1-1,0 0 1,0-1-1,0 1 1,-1 0-1,1 0 1,0-1-1,-1 1 1,1 0-1,-1 1 1,0-2 113,1-1-1,0 0 1,0 0-1,0 0 1,0 1 0,-1-1-1,1 0 1,0 0-1,0 0 1,0 0 0,-1 1-1,1-1 1,0 0 0,0 0-1,-1 0 1,1 0-1,0 0 1,0 0 0,-1 0-1,1 0 1,0 0-1,0 0 1,-1 0 0,1 0-1,0 0 1,0 0 0,-1 0-1,1 0 1,0 0-1,0 0 1,-1 0 0,1 0-1,0 0 1,0-1-1,0 1 1,-1 0 0,1 0-1,-3-2-104,1-1 1,-1 1-1,1-1 0,0 1 0,0-1 0,0 1 0,0-1 0,-2-5 1,-7-15-502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56.386"/>
    </inkml:context>
    <inkml:brush xml:id="br0">
      <inkml:brushProperty name="width" value="0.05" units="cm"/>
      <inkml:brushProperty name="height" value="0.05" units="cm"/>
    </inkml:brush>
  </inkml:definitions>
  <inkml:trace contextRef="#ctx0" brushRef="#br0">12 52 17980,'-7'-10'2136,"4"7"-1095,2 2-353,5 2 1248,6 3-200,10-1-591,4 0-305,15-1-392,7-2-248,7-5-720,1-2-584,1-6 912,1 0-216,-2 0-161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57.309"/>
    </inkml:context>
    <inkml:brush xml:id="br0">
      <inkml:brushProperty name="width" value="0.05" units="cm"/>
      <inkml:brushProperty name="height" value="0.05" units="cm"/>
    </inkml:brush>
  </inkml:definitions>
  <inkml:trace contextRef="#ctx0" brushRef="#br0">114 51 17148,'2'-1'215,"0"1"0,0-1 0,0 1 0,0 0 0,0 0 1,0 0-1,0 0 0,0 0 0,0 0 0,0 1 0,0-1 1,0 0-1,0 1 0,2 1 0,-3-2-129,-1 1 0,1 0 1,0 0-1,0 0 0,0 0 0,-1 0 0,1 0 0,0 0 1,-1 0-1,1 0 0,-1 0 0,0 0 0,1 0 0,-1 0 1,0 0-1,1 0 0,-1 0 0,0 1 0,0-1 0,0 0 1,0 0-1,0 0 0,0 0 0,-1 1 0,1 1 0,-3 9 114,0 0 0,0-1 0,-1 1-1,-1-1 1,1 1 0,-2-1 0,-7 11-1,-51 69 97,55-78-282,0-1 7,0-1 0,-14 13-1,47-61-809,183-262-2585,-224 325 4792,2 1 0,1 0 0,-12 31 1,21-43-1122,0 1 1,1 0-1,-4 24 1,7-32-218,1 0-1,0 0 1,0 0 0,0 1 0,1-1 0,0 0 0,1 0-1,2 10 1,7 6-62,-11-23-20,0 0-1,1 0 0,-1 0 0,1 0 0,-1 0 0,1 0 0,0 0 1,0 0-1,-1 0 0,1-1 0,0 1 0,0 0 0,0 0 0,0-1 1,0 1-1,0 0 0,1 0 0,-4-28-134,0 13 129,-1 2 2,1 0 0,1-1 0,0 1-1,0 0 1,2-19 0,0 28 9,0-1 0,-1 1 1,1 0-1,1 0 1,-1 0-1,0 0 0,1 0 1,-1 0-1,1 0 0,0 0 1,0 1-1,0-1 1,0 1-1,0-1 0,1 1 1,-1 0-1,1 0 0,0 0 1,-1 0-1,1 0 0,0 1 1,0-1-1,0 1 1,0 0-1,5-1 0,2-1 18,-1 1 0,0 0-1,1 1 1,-1 0 0,1 1 0,0 0-1,-1 0 1,1 1 0,-1 0-1,1 1 1,12 4 0,-5-1 16,0 2 1,-1 0 0,0 0 0,0 2-1,18 13 1,-31-21-53,0 1 1,0 0-1,1-1 0,-1 0 0,0 1 1,1-1-1,-1-1 0,1 1 0,-1 0 1,1-1-1,0 0 0,-1 0 0,1 0 1,-1 0-1,1 0 0,-1-1 0,8-2 1,2-1-118,1-1-1,-1 0 1,14-8 0,-19 9 70,19 3-944,3-9-596,0 0-1,-1-2 0,46-26 1,-7 4-652,-128 106 8087,57-68-5621,1 0 1,0 0-1,0 1 1,1-1-1,-1 1 1,1 0-1,0-1 1,0 1-1,0 0 0,1 6 1,4 52 237,-2-48-514,0 32 0,-4-27 19,-1 1-1,-1-1 1,0-1-1,-2 1 1,0-1-1,-2 0 1,0 0-1,-1 0 1,-17 26 0,24-42 34,0-1 1,0 1 0,0-1-1,0 1 1,-1-1 0,1 0 0,0 0-1,-6 4 1,7-6 4,1 0 0,0 0 0,-1 0 0,1 0 0,0 1 0,0-1 0,-1 0 0,1 0 0,0 0 0,-1 0 0,1 0 0,0 0 0,-1 0 0,1 0 0,0 0 0,-1 0 0,1 0 0,0 0 0,-1 0 0,1 0 0,0 0 0,-1-1 0,1 1 0,0 0 0,-1 0 0,1 0 0,0 0 0,0-1 0,-1 1 0,1 0 0,-1-1 0,1 0-16,-1 0-1,1 0 1,0 0-1,-1-1 1,1 1-1,0 0 0,0-1 1,-1 1-1,1 0 1,0 0-1,0-1 1,0 1-1,1-2 0,1-10-130,1 0 0,0 0-1,1 1 1,0-1-1,1 1 1,11-20-1,0 4-200,31-42-1,-32 51 326,1 1 0,0 1 0,2 1 0,0 0 0,25-16 0,105-57 929,-138 84-820,16-12 426,-22 11-68,-19 9 5,1 3-237,0 0 1,0 1-1,1 0 1,-19 14-1,26-17-139,0 1 0,0-1 0,1 1-1,0 0 1,0 0 0,0 0 0,1 1 0,0 0-1,0 0 1,0 0 0,-5 13 0,9-18-56,-1 0 1,1 1 0,-1-1 0,1 0 0,0 1 0,0-1 0,-1 1 0,1-1 0,0 0-1,0 1 1,1-1 0,-1 0 0,0 1 0,0-1 0,1 0 0,-1 1 0,0-1 0,1 0 0,0 1-1,-1-1 1,1 0 0,0 0 0,1 2 0,0-1-20,0-1 1,-1 0-1,1 1 0,0-1 1,0 0-1,0 0 1,1-1-1,-1 1 0,0 0 1,0-1-1,0 1 1,0-1-1,4 1 0,3-1-208,1 0-1,0-1 1,0 1-1,0-2 1,14-3-1,-8 0 104,-1 0-1,1-2 0,-1 0 1,-1 0-1,1-1 0,-2-1 1,1 0-1,-1-1 0,0-1 1,-1 0-1,0-1 0,10-13 1,20-28-493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57.727"/>
    </inkml:context>
    <inkml:brush xml:id="br0">
      <inkml:brushProperty name="width" value="0.05" units="cm"/>
      <inkml:brushProperty name="height" value="0.05" units="cm"/>
    </inkml:brush>
  </inkml:definitions>
  <inkml:trace contextRef="#ctx0" brushRef="#br0">104 0 20932,'-9'6'513,"1"-1"-1,1 1 0,-1 0 0,1 0 0,0 1 0,0 0 0,1 1 1,0-1-1,-8 14 0,11-16-319,0 0 1,0 0 0,1 0-1,-1 1 1,1-1 0,0 1-1,1-1 1,-1 1 0,1 0 0,0-1-1,0 1 1,1 0 0,0 0-1,0 0 1,0 0 0,3 10-1,-2-12-185,0-1 0,1 1 0,0-1 0,-1 0 0,1 0 0,0 0 0,1 0 0,-1 0 0,1 0 0,-1 0 0,1-1 0,0 1-1,-1-1 1,2 0 0,5 4 0,3-1-189,0 1 0,0-2-1,17 5 1,-19-7-48,1 2 0,-1-1 0,0 1 0,12 7 0,-21-10 215,1-1 0,-1 1 0,0 0-1,0 0 1,0 0 0,0 0 0,0 0 0,0 0 0,0 0-1,0 0 1,0 1 0,0-1 0,-1 0 0,1 1-1,-1-1 1,1 0 0,-1 1 0,1-1 0,-1 0-1,0 1 1,1-1 0,-1 1 0,0 1 0,0 0 31,-1-1 0,1 1 1,-1 0-1,0-1 1,0 1-1,0 0 0,0-1 1,0 1-1,0-1 1,-1 0-1,-2 4 0,0-1 82,0 0 0,-1 0 1,0 0-1,0-1 0,0 1 0,0-1 0,0-1 0,-1 1 0,-10 4 0,15-7-142,0-1 0,-1 1 0,1-1-1,0 1 1,0-1 0,-1 1 0,1-1 0,-1 0 0,1 0-1,0 0 1,-1 0 0,1 0 0,0 0 0,-1 0-1,1 0 1,0 0 0,-1-1 0,1 1 0,0 0 0,-1-1-1,1 0 1,0 1 0,0-1 0,-1 1 0,1-1 0,0 0-1,0 0 1,0 0 0,0 0 0,0 0 0,0 0 0,0 0-1,1 0 1,-1 0 0,0 0 0,0 0 0,1-1 0,-2-1-1,2 0-95,-1 0-1,1 0 1,-1 1 0,1-1-1,0 0 1,0 0-1,0 0 1,1 0-1,-1 0 1,1 0 0,-1 1-1,1-1 1,0 0-1,0 0 1,0 1-1,0-1 1,1 1 0,1-4-1,14-15-816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4.801"/>
    </inkml:context>
    <inkml:brush xml:id="br0">
      <inkml:brushProperty name="width" value="0.05" units="cm"/>
      <inkml:brushProperty name="height" value="0.05" units="cm"/>
    </inkml:brush>
  </inkml:definitions>
  <inkml:trace contextRef="#ctx0" brushRef="#br0">142 0 14531,'-52'103'2654,"29"-59"-1347,-20 51 0,38-81-1161,0-1 0,1 1 1,1 0-1,0 0 1,1 0-1,1 0 1,0 0-1,2 20 1,-1-30-144,0-1 0,1 1 0,0-1 0,-1 1 0,2-1 1,-1 1-1,0-1 0,1 0 0,-1 0 0,1 1 0,0-1 1,0-1-1,0 1 0,0 0 0,1 0 0,-1-1 1,1 1-1,-1-1 0,1 0 0,0 0 0,0 0 0,0 0 1,0 0-1,1-1 0,-1 1 0,0-1 0,1 0 0,-1 0 1,0 0-1,1 0 0,0-1 0,5 1 0,5-1-23,1 0 1,-1 0-1,0-2 0,0 1 0,0-2 0,26-8 0,8-6-14,-30 10 28,38-10 0,-55 17 9,0 0 0,-1 0 0,1-1-1,0 1 1,0 0 0,-1 0-1,1 0 1,0 0 0,0 0-1,-1 0 1,1 0 0,0 1-1,0-1 1,-1 0 0,1 0-1,0 1 1,-1-1 0,1 0-1,0 1 1,-1-1 0,1 0-1,0 1 1,-1-1 0,1 1-1,-1-1 1,1 1 0,-1-1 0,1 1-1,-1 0 1,1-1 0,-1 1-1,0 0 1,1-1 0,-1 1-1,0 0 1,0-1 0,1 1-1,-1 0 1,0 0 0,0-1-1,0 1 1,0 0 0,0 0-1,0-1 1,0 1 0,0 1-1,-1 7 66,0-1-1,0 1 1,-5 13-1,1 2 75,5-23-126,-1 1 0,1 0 0,0-1 0,0 1 0,0 0 0,0-1 0,0 1 0,0 0 0,0-1 0,1 1 0,-1 0 0,1-1 0,-1 1 0,1 0 0,0-1 0,-1 1 0,1-1 0,0 0 0,0 1 0,2 2-1,-2-4-2,1 1-1,-1-1 0,1 1 1,-1-1-1,1 1 0,0-1 1,-1 0-1,1 0 0,-1 0 0,1 0 1,0 0-1,-1 0 0,1 0 1,-1-1-1,1 1 0,-1-1 1,1 1-1,-1-1 0,1 1 1,-1-1-1,1 0 0,-1 0 0,2-1 1,22-14 95,0-1 0,-2-1 0,0-1 0,34-37 0,-47 46-75,-1 0-18,-4 7-31,-1-1-1,0-1 1,0 1 0,-1 0-1,1-1 1,5-9-1,-9 13-13,0 1-1,0 0 1,0-1-1,0 1 1,1 0 0,-1-1-1,0 1 1,0-1-1,0 1 1,0 0-1,0-1 1,0 1-1,0 0 1,0-1 0,0 1-1,0-1 1,0 1-1,0 0 1,0-1-1,-1 1 1,1 0-1,0-1 1,0 1 0,0 0-1,0-1 1,-1 1-1,1 0 1,0-1-1,0 1 1,-1 0-1,1 0 1,0-1-1,-16-4-231,-23 4 154,35 2-14,-31 1-231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58.273"/>
    </inkml:context>
    <inkml:brush xml:id="br0">
      <inkml:brushProperty name="width" value="0.05" units="cm"/>
      <inkml:brushProperty name="height" value="0.05" units="cm"/>
    </inkml:brush>
  </inkml:definitions>
  <inkml:trace contextRef="#ctx0" brushRef="#br0">165 253 14427,'16'4'2222,"-16"-4"-2191,0 0 0,0 0 1,0 0-1,0 0 0,0 0 1,0 0-1,0 0 0,0 0 0,0 0 1,0 0-1,0 1 0,0-1 1,1 0-1,-1 0 0,0 0 0,0 0 1,0 0-1,0 0 0,0 0 1,0 0-1,0 0 0,0 0 0,0 0 1,0 0-1,0 0 0,0 0 1,0 0-1,0 0 0,0 0 0,0 0 1,0 1-1,0-1 0,0 0 1,0 0-1,0 0 0,0 0 0,0 0 1,0 0-1,0 0 0,0 0 1,0 0-1,0 0 0,0 0 1,0 0-1,0 1 0,0-1 0,0 0 1,0 0-1,0 0 0,0 0 1,0 0-1,0 0 0,0 0 0,0 0 1,0 0-1,0 0 0,0 0 1,0 0-1,0 0 0,0 0 0,0 0 1,0 0-1,0 0 0,0 1 1,0-1-1,-1 0 0,1 0 0,0 0 1,-25 5 3493,3-1-2161,1 2-220,-28 11-1,43-15-1065,1 0 0,-1 1 0,1 0 0,0 0 0,0 0 0,0 1 0,0 0 0,1 0 0,0 0 0,-5 5 0,9-9-74,-1 1-1,1 0 1,0-1 0,-1 1 0,1 0 0,-1-1 0,1 1 0,0 0-1,0 0 1,-1-1 0,1 1 0,0 0 0,0 0 0,0 0 0,0-1-1,0 1 1,0 0 0,0 0 0,0 0 0,0-1 0,0 1 0,0 0-1,1 0 1,-1 0 0,0-1 0,1 1 0,-1 0 0,0-1 0,1 1-1,-1 0 1,1-1 0,-1 1 0,1 0 0,-1-1 0,1 1 0,-1-1-1,1 1 1,0-1 0,-1 1 0,1-1 0,0 1 0,0-1 0,-1 0-1,1 0 1,0 1 0,0-1 0,1 0 0,3 2-2,1 0 0,0 0-1,0-1 1,0 0 0,7 0 0,3-1-12,0 0 0,0-1 1,0-1-1,0-1 0,0 0 1,0-1-1,-1-1 0,1 0 0,-1-1 1,-1 0-1,1-2 0,-1 1 1,0-2-1,-1 0 0,21-18 1,-19 13-29,0 0 0,-1-1 0,-1 0 1,0-1-1,-1-1 0,-1 0 1,-1 0-1,0-1 0,-1-1 0,-1 1 1,-1-1-1,6-23 0,-8 12 212,-7 24 85,-5 18 43,-24 74 73,22-55-342,-16 32 1,20-52-17,-1 0 0,2 0 0,-1 0 0,1 1 0,1-1 0,0 1 0,1 0 0,-1 22 0,-3 45 44,7-90 32,2-32-58,-7 26-33,0 1-1,-1-1 1,0 1 0,-1 0-1,-1 0 1,-1 1 0,0 0-1,-1 1 1,-21-27-1,37 49 129,1-1 0,0 0 0,1-1 0,-1 0 0,1 0-1,0 0 1,1-1 0,18 7 0,-10-6-107,0 0 1,0-1-1,1-1 1,29 3-1,-31-6-70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58.720"/>
    </inkml:context>
    <inkml:brush xml:id="br0">
      <inkml:brushProperty name="width" value="0.05" units="cm"/>
      <inkml:brushProperty name="height" value="0.05" units="cm"/>
    </inkml:brush>
  </inkml:definitions>
  <inkml:trace contextRef="#ctx0" brushRef="#br0">0 6 21109,'6'-6'2280,"0"6"-1464,0 3-328,-2 10 1425,0 4-513,-1 10-760,1 5-240,4 4-464,0 1-112,1-6-320,1 1-312,0-11-552,-2-3-289,-3-14 1121,-4-4-408,-7-13-56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59.151"/>
    </inkml:context>
    <inkml:brush xml:id="br0">
      <inkml:brushProperty name="width" value="0.05" units="cm"/>
      <inkml:brushProperty name="height" value="0.05" units="cm"/>
    </inkml:brush>
  </inkml:definitions>
  <inkml:trace contextRef="#ctx0" brushRef="#br0">1 27 20284,'7'0'2273,"7"0"-1321,6 0-408,9 1 1145,5-1-329,11 0-760,5 0-448,4-4-2729,5-3 2385,-1-1-408,0 0-216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0.318"/>
    </inkml:context>
    <inkml:brush xml:id="br0">
      <inkml:brushProperty name="width" value="0.05" units="cm"/>
      <inkml:brushProperty name="height" value="0.05" units="cm"/>
    </inkml:brush>
  </inkml:definitions>
  <inkml:trace contextRef="#ctx0" brushRef="#br0">23 40 17540,'8'-37'4509,"-7"34"-2911,-1 5-86,-2 21 707,-8 55-620,1-8-970,-1 119-1,12-174-581,-1-15-44,-1 0 0,0 0-1,0 0 1,0 1-1,0-1 1,0 0 0,0 0-1,0 0 1,1 0 0,-1 0-1,0 1 1,0-1 0,0 0-1,0 0 1,0 0-1,1 0 1,-1 0 0,0 0-1,0 0 1,0 0 0,1 0-1,-1 0 1,0 1 0,0-1-1,0 0 1,1 0 0,-1 0-1,0 0 1,0 0-1,0 0 1,0-1 0,1 1-1,-1 0 1,0 0 0,0 0-1,2-1 6,-1 0 0,0 0 0,0 0 0,0 0 0,0 0 0,-1 0 0,1-1 0,0 1 0,0 0 0,-1-1 0,1 1 0,-1 0 0,1-1 0,-1 1 0,1-3 0,6-27 76,-1-1 1,-2 0-1,0-33 0,-3 72-102,1 0 0,-1-1 0,1 1-1,0-1 1,1 0 0,0 1 0,0-1 0,0 0-1,0-1 1,5 7 0,-6-10 27,0 1 0,0-1 0,-1 0 1,1 1-1,1-1 0,-1 0 0,0-1 0,0 1 1,1 0-1,-1-1 0,1 1 0,-1-1 0,1 0 1,0 0-1,0 0 0,-1 0 0,1 0 0,0 0 1,0-1-1,0 0 0,0 1 0,0-1 0,0 0 0,0 0 1,0-1-1,0 1 0,-1-1 0,1 1 0,0-1 1,0 0-1,0 0 0,-1 0 0,1 0 0,3-3 1,-2 1 14,0 0 0,0 0 0,0 0 0,-1-1 0,1 0 0,-1 1 0,0-1 0,0-1 0,4-5 0,-6 8-15,0 0 1,0-1-1,1 1 1,-1 0 0,0 0-1,-1-1 1,1 1-1,0-1 1,-1 1 0,1-1-1,-1 1 1,0-1-1,0 1 1,0-1-1,0 1 1,0-1 0,-1 1-1,1-1 1,-1 1-1,-1-5 1,2 7-10,0-1-1,-1 1 1,1-1 0,0 1 0,0-1-1,-1 1 1,1-1 0,0 1-1,-1 0 1,1-1 0,-1 1-1,1 0 1,0-1 0,-1 1 0,1 0-1,-1 0 1,1-1 0,-1 1-1,1 0 1,-1 0 0,1 0-1,-1 0 1,1-1 0,-1 1 0,1 0-1,-1 0 1,1 0 0,-2 0-1,-12 10-5,11-6 4,0-1 0,0 2 1,0-1-1,1 0 0,-3 5 1,3-4 0,1-1 1,-1 1-1,1 0 1,0 0-1,0 0 1,0-1-1,1 1 0,0 0 1,0 0-1,0 5 1,1-8 2,-1 0-1,0 0 1,1-1 0,0 1-1,-1 0 1,1-1 0,0 1-1,0 0 1,-1-1 0,1 1-1,1-1 1,-1 0 0,0 1-1,0-1 1,0 0 0,1 0-1,-1 1 1,0-1 0,1 0 0,0 0-1,-1-1 1,1 1 0,-1 0-1,1 0 1,0-1 0,-1 1-1,1-1 1,0 0 0,0 1-1,-1-1 1,3 0 0,2 0 3,0 0 1,1 0-1,-1 0 1,0-1 0,0 0-1,0-1 1,0 1-1,0-1 1,0 0-1,5-3 1,8-5 8,28-19 1,5-3-87,-52 32 69,1 0 0,-1 0-1,0 0 1,1 0 0,-1-1-1,0 1 1,1 0 0,-1 0 0,0 0-1,1 0 1,-1 0 0,0 0-1,1 0 1,-1 0 0,0 0-1,1 0 1,-1 0 0,0 0-1,1 0 1,-1 0 0,0 0-1,0 1 1,1-1 0,-1 0-1,0 0 1,1 0 0,-1 0-1,0 0 1,0 1 0,1-1-1,-1 0 1,0 0 0,0 1 0,1-1-1,-1 0 1,0 0 0,0 1-1,0-1 1,0 0 0,1 1-1,-1-1 1,0 0 0,0 1-1,0-1 1,0 0 0,0 0-1,0 1 1,0-1 0,0 0-1,0 1 1,0-1 0,0 0-1,0 1 1,0 0 0,-2 26-61,1-14 49,1-12 12,0 0 0,-1-1 0,1 1 0,0 0 0,0 0 0,1 0 0,-1-1 0,0 1 1,0 0-1,0 0 0,0 0 0,1-1 0,-1 1 0,0 0 0,1 0 0,-1-1 0,1 1 0,-1 0 0,1-1 0,-1 1 0,1 0 0,-1-1 0,1 1 0,0-1 0,-1 1 1,1-1-1,0 1 0,-1-1 0,1 0 0,0 1 0,-1-1 0,1 0 0,0 1 0,0-1 0,0 0 0,-1 0 0,1 0 0,0 0 0,0 0 0,0 0 0,0 0 0,-1 0 1,1 0-1,0 0 0,0 0 0,0 0 0,-1-1 0,1 1 0,0 0 0,0-1 0,-1 1 0,1 0 0,0-1 0,-1 1 0,1-1 0,1 0 0,2-2-238,0 0 0,0 0 0,0-1-1,0 1 1,0-1 0,0 0-1,3-6 1,-4 5 22,-1-1 0,0 1-1,0-1 1,-1 1 0,0-1-1,0 1 1,0-1 0,-1 0-1,1 0 1,-1 1 0,-1-1-1,-1-10 1,2 16 210,-6-42-932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0.740"/>
    </inkml:context>
    <inkml:brush xml:id="br0">
      <inkml:brushProperty name="width" value="0.05" units="cm"/>
      <inkml:brushProperty name="height" value="0.05" units="cm"/>
    </inkml:brush>
  </inkml:definitions>
  <inkml:trace contextRef="#ctx0" brushRef="#br0">22 0 22429,'-6'15'2176,"-2"-7"-1504,1-1-248,7 2 889,5-2-561,5-1-328,5-3-200,0-5-232,1 1-120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1.189"/>
    </inkml:context>
    <inkml:brush xml:id="br0">
      <inkml:brushProperty name="width" value="0.05" units="cm"/>
      <inkml:brushProperty name="height" value="0.05" units="cm"/>
    </inkml:brush>
  </inkml:definitions>
  <inkml:trace contextRef="#ctx0" brushRef="#br0">137 0 21077,'-16'29'6402,"0"23"-3893,6-19-1848,-20 47-105,-30 106-333,58-180-218,1-1-1,0 1 1,1-1-1,-1 1 1,1-1-1,0 1 1,1-1-1,-1 1 0,1-1 1,2 10-1,-2-13-30,0-1-1,0 1 0,-1 0 1,1 0-1,0-1 0,1 1 0,-1-1 1,0 1-1,0-1 0,1 0 1,-1 1-1,1-1 0,-1 0 0,1 0 1,-1 0-1,1 0 0,0 0 1,-1 0-1,1 0 0,0-1 0,0 1 1,0-1-1,0 1 0,0-1 1,0 0-1,-1 1 0,1-1 0,0 0 1,0 0-1,0-1 0,0 1 1,4-1-1,-2 0-46,0-1 1,1 1-1,-1-1 1,0 0-1,0 0 1,0 0-1,0 0 0,0-1 1,0 0-1,-1 0 1,1 0-1,-1 0 1,0 0-1,5-7 1,3-5-318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1.762"/>
    </inkml:context>
    <inkml:brush xml:id="br0">
      <inkml:brushProperty name="width" value="0.05" units="cm"/>
      <inkml:brushProperty name="height" value="0.05" units="cm"/>
    </inkml:brush>
  </inkml:definitions>
  <inkml:trace contextRef="#ctx0" brushRef="#br0">52 76 17636,'-8'8'3298,"3"-1"-2273,-1 1 0,1 0-1,0 0 1,-6 14 0,9-17-792,0-1-1,1 1 1,-1 0-1,1 0 1,0 0-1,0 0 1,0 1-1,1-1 0,0 0 1,0 5-1,1-8-212,-1 0-1,1 0 0,-1-1 0,1 1 0,0 0 1,0-1-1,-1 1 0,1 0 0,0-1 0,1 0 1,-1 1-1,0-1 0,0 1 0,1-1 0,-1 0 1,0 0-1,1 0 0,-1 0 0,1 0 0,0 0 0,-1 0 1,1-1-1,0 1 0,-1 0 0,1-1 0,0 0 1,0 1-1,0-1 0,-1 0 0,1 0 0,0 0 1,0 0-1,2 0 0,5-1 43,0 1-1,0-2 1,-1 1 0,1-1 0,13-5-1,-5 1-102,-1-2-1,1 0 1,27-19-1,-35 21 15,0 0 0,-1-1 0,0-1 0,0 1 0,0-1 0,-1-1 0,9-13 0,-11 8-80,-5 14 104,0-1 0,0 1 1,0 0-1,0 0 0,0 0 1,0 0-1,0 0 0,0-1 1,0 1-1,0 0 0,-1 0 1,1 0-1,0 0 0,0 0 1,0 0-1,0 0 0,0 0 1,0 0-1,-1 0 0,1-1 1,0 1-1,0 0 0,0 0 1,0 0-1,-1 0 0,1 0 1,0 0-1,0 0 0,0 0 1,0 0-1,0 0 0,-1 0 1,1 0-1,0 0 0,0 1 1,0-1-1,0 0 0,0 0 1,-1 0-1,1 0 0,0 0 1,0 0-1,-21 15 13,16-10 60,0 1 1,1 0 0,-7 12-1,9-16-51,1 0-1,0 0 1,1-1-1,-1 1 0,0 0 1,0 0-1,1 0 1,-1 0-1,1 0 1,0 1-1,0-1 1,0 0-1,0 0 1,0 0-1,0 0 1,0 0-1,0 0 1,2 3-1,-2-4-9,1-1 0,0 1-1,-1 0 1,1 0 0,0-1 0,0 1 0,0 0 0,0-1-1,0 1 1,0-1 0,0 1 0,0-1 0,0 0-1,0 1 1,0-1 0,0 0 0,0 0 0,0 1-1,0-1 1,0 0 0,0 0 0,0 0 0,0 0 0,0-1-1,0 1 1,0 0 0,0 0 0,2-1 0,29-10 75,-19 3-89,-2 1 0,1-2 0,-1 1 0,-1-1 0,0-1 0,0 0 0,-1-1 0,16-21 0,-21 23-120,-6 12 22,-9 15 72,11-17 40,-1 1 0,0-1 0,1 1 1,-1-1-1,1 1 0,0-1 0,-1 1 0,1 0 0,0-1 1,0 1-1,0 0 0,0-1 0,0 1 0,0-1 0,1 1 0,-1 0 1,0-1-1,1 1 0,-1-1 0,1 1 0,0-1 0,-1 1 0,1-1 1,0 1-1,0-1 0,0 0 0,0 0 0,0 1 0,0-1 0,1 0 1,-1 0-1,0 0 0,0 0 0,1 0 0,-1 0 0,1-1 1,-1 1-1,1 0 0,-1-1 0,1 1 0,-1-1 0,1 0 0,0 1 1,-1-1-1,3 0 0,4 1 14,0-1 1,0 0 0,0 0-1,0-1 1,0 0 0,-1 0-1,1 0 1,10-5-1,-7 2-1,1-1 0,-1-1-1,0 1 1,17-14-1,-23 15-17,0 0-1,0 0 0,-1 0 1,1 0-1,-1-1 0,0 0 1,-1 0-1,1 0 1,-1 0-1,0 0 0,4-11 1,-7 16-5,0-1 1,1 1-1,-1-1 1,0 1 0,0-1-1,1 1 1,-1-1-1,0 1 1,0-1 0,0 1-1,0-1 1,0 1-1,0-1 1,0 1 0,0-1-1,0 0 1,0 1 0,0-1-1,0 1 1,0-1-1,0 1 1,-1-1 0,1 1-1,0-1 1,0 1-1,-1-1 1,1 1 0,0-1-1,-1 1 1,0-1 0,1 1 1,-1 0 1,0-1-1,0 1 0,0 0 1,0 0-1,0 1 1,0-1-1,0 0 1,0 0-1,0 0 1,0 1-1,1-1 1,-1 0-1,0 1 1,-2 0-1,-2 2 21,0 0 0,0 0 0,1 1 0,-1-1-1,-4 6 1,7-7 0,0 0 0,0 1 0,0-1 0,1 1 0,-1-1 0,1 1 0,0 0-1,0 0 1,0-1 0,0 1 0,-1 5 0,2-7-15,0 0-1,0 0 1,1-1-1,-1 1 1,0 0-1,0 0 1,0 0-1,1 0 1,-1 0-1,1 0 1,-1 0-1,1-1 1,-1 1-1,1 0 1,-1 0 0,1-1-1,0 1 1,-1 0-1,1-1 1,0 1-1,-1-1 1,1 1-1,0-1 1,0 1-1,0-1 1,0 1-1,-1-1 1,1 0-1,0 1 1,0-1 0,0 0-1,0 0 1,0 0-1,0 0 1,0 0-1,0 0 1,0 0-1,0 0 1,1 0-1,6-1-16,0 0-1,0 0 1,0 0-1,0-1 1,0 0-1,0-1 1,-1 0-1,1 0 1,-1 0 0,8-6-1,12-7-312,27-23 0,-54 39 323,2 1-260,-5 4 158,-8 14 159,3-6 4,6-8-15,0 0 0,0 0 0,0 0-1,1 0 1,-1 0 0,1 0 0,0 0 0,1 1 0,-1 6 0,1-11-55,0 0 0,0 1 1,1-1-1,-1 0 0,0 1 0,0-1 1,1 0-1,-1 1 0,1-1 0,-1 0 1,1 1-1,-1-1 0,1 0 1,0 0-1,0 0 0,0 0 0,-1 0 1,1 0-1,0 0 0,0 0 0,1 0 1,-1 0-1,0 0 0,0-1 0,0 1 1,0 0-1,1-1 0,-1 1 0,0-1 1,1 1-1,-1-1 0,0 0 0,1 0 1,-1 1-1,0-1 0,1 0 0,-1 0 1,0 0-1,4-1 0,-4 1-133,1-1-1,0 1 1,0 0 0,0-1-1,0 0 1,0 1-1,-1-1 1,1 0 0,0 0-1,-1 0 1,1 0-1,-1 0 1,1-1 0,-1 1-1,1 0 1,-1-1 0,0 1-1,0-1 1,1 1-1,-1-1 1,0 0 0,0 1-1,-1-1 1,1 0-1,1-3 1,3-9-680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2.200"/>
    </inkml:context>
    <inkml:brush xml:id="br0">
      <inkml:brushProperty name="width" value="0.05" units="cm"/>
      <inkml:brushProperty name="height" value="0.05" units="cm"/>
    </inkml:brush>
  </inkml:definitions>
  <inkml:trace contextRef="#ctx0" brushRef="#br0">3 0 22853,'0'0'80,"0"0"0,0 0 0,0 0-1,0 0 1,-1 1 0,1-1 0,0 0 0,0 0 0,0 0 0,0 0 0,0 0 0,-1 0-1,1 1 1,0-1 0,0 0 0,0 0 0,0 0 0,0 1 0,0-1 0,0 0 0,0 0 0,0 0-1,0 0 1,-1 1 0,1-1 0,0 0 0,0 0 0,0 0 0,0 1 0,0-1 0,0 0-1,1 0 1,-1 0 0,0 1 0,0-1 0,0 0 0,0 0 0,0 0 0,0 1 0,8 8 1243,12 4-132,2-3-1976,0-1 0,45 12 0,-36-14-1460,1-1 1,0-2 0,49 0-1,-83-3 2905,0-1-1,0 0 1,0 1-1,0-1 0,1 1 1,-1-1-1,0 1 1,0 0-1,0 0 1,1 0-1,-1 0 0,-2 2 1,1-1-284,0 1 1,0 0-1,0 0 0,0 1 1,0-1-1,-2 5 1,3-5-389,0-1 0,1 1 0,-1 0 0,1 0 0,-1 0 0,1 0 0,0 0 0,1 0 0,-1 1 0,0-1 1,1 0-1,0 0 0,0 1 0,0-1 0,0 0 0,0 0 0,0 1 0,1-1 0,0 0 0,1 6 0,7 6-202,-8-13 204,1 1 0,-1 0 1,1-1-1,-1 1 0,0 0 0,0 0 1,0 0-1,0 0 0,0 3 1,-1-5 29,-1 0 0,1 0 1,0 0-1,-1 0 0,1 0 0,-1 0 1,1 0-1,-1 0 0,1 0 1,-1 0-1,0 0 0,1 0 1,-1 0-1,0 0 0,0 0 1,0-1-1,0 1 0,0 0 0,0-1 1,0 1-1,0 0 0,0-1 1,0 1-1,0-1 0,0 0 1,0 1-1,0-1 0,0 0 0,-2 0 1,-5 3 8,1-1 0,-1 0 0,0-1 0,0 0 0,0 0 0,0-1 1,-1 0-1,1 0 0,0-1 0,0 0 0,-8-2 0,16 2-132,-1 1-1,0 0 1,1 0 0,-1-1-1,1 1 1,-1-1 0,1 1-1,-1-1 1,1 1 0,-1-1-1,1 1 1,-1-1 0,1 1-1,-1-1 1,1 1 0,0-1-1,-1 0 1,1 1 0,0-1-1,-1 1 1,1-1-1,0 0 1,0 0 0,0 1-1,0-1 1,0 0 0,0 1-1,0-1 1,0 0 0,0 1-1,0-1 1,0 0 0,0 1-1,0-1 1,1 0 0,-1 1-1,0-1 1,0 0 0,1 1-1,-1-1 1,1 0 0,1-3-121,0 1 1,0 0 0,0 0-1,0 0 1,1 1 0,4-5-1,16-10-1077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2.646"/>
    </inkml:context>
    <inkml:brush xml:id="br0">
      <inkml:brushProperty name="width" value="0.05" units="cm"/>
      <inkml:brushProperty name="height" value="0.05" units="cm"/>
    </inkml:brush>
  </inkml:definitions>
  <inkml:trace contextRef="#ctx0" brushRef="#br0">1 31 17124,'64'6'5847,"4"-1"-1501,-61-4-4192,0-2 0,-1 1 1,1-1-1,0 0 0,-1 0 0,1-1 0,10-4 0,-17 6-149,1 0 1,0-1-1,0 1 0,-1 0 0,1 0 1,0-1-1,-1 1 0,1-1 0,0 1 1,-1 0-1,1-1 0,-1 0 0,1 1 1,0-1-1,-1 1 0,1-1 0,-1 1 1,0-1-1,1 0 0,-1 1 0,0-1 1,1-1-1,-1 1-4,0 0 0,0 1 0,-1-1 0,1 1 1,0-1-1,0 1 0,-1-1 0,1 1 0,0-1 0,-1 1 0,1-1 0,-1 1 1,1-1-1,-1 1 0,1 0 0,-1-1 0,1 1 0,-1 0 0,1-1 0,-1 1 1,0-1-1,-3 0-5,1 0 0,-1-1 0,1 1 0,-1 0 0,0 1 0,0-1 1,1 1-1,-6-1 0,2 2-2,0 0 0,0 1 1,0 0-1,0 0 0,1 0 0,-1 1 0,1 0 1,-1 0-1,-10 8 0,15-9-72,-1-1-1,1 1 1,0 1-1,-1-1 1,1 0-1,0 0 1,0 1 0,0-1-1,0 1 1,1 0-1,-1 0 1,1-1-1,0 1 1,0 0-1,0 0 1,0 0-1,0 0 1,0 0-1,1 1 1,0-1 0,-1 0-1,1 0 1,0 0-1,1 4 1,0-5 17,-1 0 1,1 0 0,0 0-1,0 0 1,0 0-1,0 0 1,0 0 0,0 0-1,0-1 1,4 4 0,5 6-425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3.086"/>
    </inkml:context>
    <inkml:brush xml:id="br0">
      <inkml:brushProperty name="width" value="0.05" units="cm"/>
      <inkml:brushProperty name="height" value="0.05" units="cm"/>
    </inkml:brush>
  </inkml:definitions>
  <inkml:trace contextRef="#ctx0" brushRef="#br0">8 222 15187,'-7'15'1864,"7"-14"-1798,0-1 0,0 0 0,0 1 0,0-1-1,0 0 1,0 0 0,0 1 0,0-1-1,1 0 1,-1 1 0,0-1 0,0 0-1,0 1 1,0-1 0,1 0 0,-1 0 0,0 1-1,0-1 1,1 0 0,-1 0 0,0 0-1,0 1 1,1-1 0,-1 0 0,0 0-1,0 0 1,1 0 0,0 1 0,3-1 334,0 1 0,0-1-1,0 1 1,0-1 0,0 0 0,6-1 0,159-18 3960,90-25-1944,-62 10-1566,387-51-70,2 29-2020,-565 55 1133,144-5-794,-131 6 343,0 2-1,55 10 0,-87-11 499,36 8-635,-37-8 592,1-1 0,0 1 0,-1-1 0,1 1 0,0 0-1,-1 0 1,1 0 0,-1 0 0,1 0 0,-1 0 0,1 0-1,-1 0 1,0 0 0,0 1 0,0-1 0,2 3 0,-3-4 93,0 0 1,0 0-1,0 0 0,0 0 1,0 0-1,0 1 1,0-1-1,0 0 0,0 0 1,0 0-1,0 0 1,0 0-1,0 0 0,0 0 1,0 1-1,0-1 1,0 0-1,0 0 0,0 0 1,0 0-1,0 0 1,0 0-1,0 0 0,0 1 1,0-1-1,0 0 1,0 0-1,0 0 0,0 0 1,0 0-1,-1 0 1,1 0-1,0 0 0,0 0 1,0 0-1,0 0 1,0 0-1,0 0 1,0 1-1,0-1 0,0 0 1,-1 0-1,1 0 1,0 0-1,0 0 0,0 0 1,0 0-1,0 0 1,0 0-1,0 0 0,-1 0 1,1 0-1,0 0 1,0 0-1,0 0 0,0 0 1,0-1-1,0 1 1,0 0-1,-1 0 0,1 0 1,-8-3-199,7 3 189,-14-8-422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5.208"/>
    </inkml:context>
    <inkml:brush xml:id="br0">
      <inkml:brushProperty name="width" value="0.05" units="cm"/>
      <inkml:brushProperty name="height" value="0.05" units="cm"/>
    </inkml:brush>
  </inkml:definitions>
  <inkml:trace contextRef="#ctx0" brushRef="#br0">1 101 14979,'2'-6'1360,"7"4"-1087,11-10-137,9-1 752,11-1-880,4 0-272,11-1 248,2 2-40,6 2-80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4.045"/>
    </inkml:context>
    <inkml:brush xml:id="br0">
      <inkml:brushProperty name="width" value="0.05" units="cm"/>
      <inkml:brushProperty name="height" value="0.05" units="cm"/>
    </inkml:brush>
  </inkml:definitions>
  <inkml:trace contextRef="#ctx0" brushRef="#br0">162 47 20620,'-1'-4'312,"1"0"-1,0 1 1,-1-1-1,1 0 1,-1 1-1,0-1 1,-1 0-1,-2-6 1,4 10-257,-1-1 0,1 1 1,0-1-1,-1 1 0,1-1 1,-1 1-1,1 0 0,-1-1 1,1 1-1,-1-1 0,1 1 0,-1 0 1,1-1-1,-1 1 0,0 0 1,1 0-1,-1 0 0,1-1 1,-1 1-1,0 0 0,1 0 1,-2 0-1,1 0 41,-1 1 0,1-1 0,-1 1 0,1-1 0,-1 1 0,1-1-1,-1 1 1,1 0 0,0 0 0,-1 0 0,1 0 0,0 0 0,-2 1 0,-6 8 63,1 0 0,0 0 0,0 1 0,1-1-1,0 2 1,1-1 0,0 1 0,1 0 0,0 0 0,-3 18 0,-3 11 263,-8 78-1,13-65-167,3 0 0,1 0 0,3 1-1,3-1 1,11 62 0,-13-108-232,0 1 0,0-1-1,1 0 1,0 1 0,7 13 0,-10-22-19,1 1 1,-1-1-1,0 1 1,0-1-1,0 1 1,0-1 0,1 1-1,-1-1 1,0 0-1,0 1 1,1-1-1,-1 1 1,0-1-1,1 0 1,-1 1-1,0-1 1,1 0-1,-1 1 1,0-1-1,1 0 1,-1 0-1,1 1 1,-1-1 0,1 0-1,-1 0 1,1 0-1,-1 0 1,1 0-1,-1 0 1,1 0-1,-1 1 1,0-1-1,1-1 1,-1 1-1,1 0 1,-1 0-1,1 0 1,-1 0-1,1 0 1,-1 0 0,1 0-1,0-1 1,0 0 9,0-1 0,0 1 0,0-1 0,0 0 0,0 1 0,0-1 0,-1 0 0,1 0 0,0 1 0,-1-1 0,1 0 0,-1-2 0,3-22 85,0 1-1,-2-1 1,-2 0-1,-4-43 1,-4 13-78,-17-58 0,24 102-42,1 8 5,0 0 1,0-1-1,0 1 0,-1 0 0,0 0 1,1 0-1,-1 0 0,-1 0 1,-2-4-1,2 5-56,7 7 19,15 10 4,-10-11 45,1 0 0,0 0 0,-1-1 0,1-1 0,0 0 0,0 0 0,0-1 0,0 0 0,0 0 0,0-1 0,0-1 0,0 0 0,13-4 0,-11 3 3,0-2 0,0 1 0,-1-1 0,0-1 0,0 0 0,0-1 0,-1 0 0,0 0 0,0-1 0,11-13 0,-13 12 0,-1-1 0,1 0 0,-2-1 1,0 1-1,0-1 0,7-19 1,-11 22 0,1 1 0,-1-1 0,0 0 0,-1 0 0,0 0 0,0 0 0,0-1 0,-1 1 1,-1 0-1,1 0 0,-3-8 0,3 14-1,0 0 1,-1 1-1,1-1 0,-1 0 1,1 1-1,-1-1 0,0 1 0,0-1 1,0 1-1,0-1 0,0 1 1,0 0-1,0-1 0,0 1 1,0 0-1,-1 0 0,1 0 1,0 0-1,-1 0 0,1 0 1,-1 0-1,1 0 0,-1 1 1,1-1-1,-4 0 0,3 1 2,0 0-1,0 0 0,0 0 0,0 0 1,-1 0-1,1 1 0,0-1 1,0 1-1,0-1 0,0 1 0,0 0 1,0 0-1,0 0 0,0 0 1,0 0-1,1 1 0,-1-1 0,0 0 1,1 1-1,-3 1 0,-3 6 19,0 0 0,1 0-1,0 0 1,0 1 0,1 0-1,0 0 1,1 0 0,0 0-1,-3 14 1,5-14 5,0-1 0,0 1 0,1-1 0,0 1 0,0 0 0,1-1 0,1 1 0,-1-1 1,2 1-1,-1 0 0,4 8 0,-4-14-37,0-1 0,0 0 0,0 0 0,0 0 0,1 0 0,0-1 0,-1 1 0,1 0 0,0-1 0,0 1 0,1-1 0,-1 1 0,0-1 0,1 0 0,-1 0 0,1 0 0,0-1 0,0 1 0,0-1 0,0 1 0,0-1 0,0 0 0,0 0 0,0 0 0,0 0 0,0-1 0,1 0 0,-1 1 0,0-1 0,4 0 0,-2-1-48,0 0 1,0 0 0,0-1-1,0 1 1,0-1 0,-1 0-1,1 0 1,-1 0 0,1-1-1,-1 0 1,0 0 0,0 0-1,0 0 1,0-1 0,-1 1 0,1-1-1,-1 0 1,5-8 0,-4 6-22,-1-1 0,0 0 0,3-12 0,-5 18 87,-1 0 0,0 0-1,1 0 1,-1 0-1,0 0 1,0 0-1,0 0 1,0 0-1,0 0 1,0 0 0,0 0-1,0 0 1,-1 0-1,1 0 1,-1-2-1,1 3 10,-1-1-1,1 1 0,-1 0 0,0 0 1,1-1-1,-1 1 0,1 0 1,-1 0-1,1 0 0,-1 0 0,0-1 1,1 1-1,-1 0 0,0 0 1,1 0-1,-1 0 0,1 1 1,-1-1-1,0 0 0,1 0 0,-1 0 1,1 0-1,-1 1 0,1-1 1,-1 0-1,0 0 0,1 1 0,-1-1 1,1 0-1,-1 1 0,-3 2 48,0 0 0,0 0 0,1 0-1,-1 0 1,1 1 0,-1-1 0,1 1-1,1 0 1,-1 0 0,0 0 0,1 0-1,0 0 1,0 1 0,0-1 0,0 1 0,1-1-1,0 1 1,-1 6 0,1-9-53,1 1 1,-1 0 0,1-1-1,0 1 1,0-1-1,0 1 1,0-1-1,0 1 1,0 0 0,1-1-1,-1 1 1,1-1-1,0 1 1,0-1-1,0 1 1,0-1-1,0 0 1,0 0 0,1 1-1,-1-1 1,1 0-1,0 0 1,-1 0-1,1 0 1,0-1 0,0 1-1,0 0 1,0-1-1,1 0 1,-1 1-1,0-1 1,1 0-1,-1 0 1,4 1 0,-3-1-31,0-1 0,0 1 0,0-1 0,0 0 0,0 0 1,0 0-1,0 0 0,0 0 0,0-1 0,0 1 0,0-1 1,0 0-1,0 0 0,-1 0 0,1 0 0,0-1 0,3-1 1,-1-1-725,-1 1 1,1-1-1,-1 0 1,0 0-1,0 0 1,-1-1-1,1 0 1,2-4-1,-1 3-176,6 2-174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4.522"/>
    </inkml:context>
    <inkml:brush xml:id="br0">
      <inkml:brushProperty name="width" value="0.05" units="cm"/>
      <inkml:brushProperty name="height" value="0.05" units="cm"/>
    </inkml:brush>
  </inkml:definitions>
  <inkml:trace contextRef="#ctx0" brushRef="#br0">226 7 18060,'-2'-1'229,"0"0"-1,-1 0 1,1 1 0,0-1-1,0 0 1,0 1 0,0-1-1,-1 1 1,1 0 0,0 0-1,0 0 1,-1 0 0,1 0-1,0 1 1,0-1 0,-1 1-1,1-1 1,0 1 0,0 0 0,0-1-1,0 1 1,0 1 0,0-1-1,0 0 1,0 0 0,0 1-1,1-1 1,-3 2 0,-3 6 292,-1-1 1,1 1-1,1 0 1,-9 16-1,-2 2 222,6-11-316,9-12-384,0 0 0,0 0 0,0-1 0,-1 1 0,0-1 0,1 0 0,-1 0 0,0 0 0,-1 0 0,-3 3 0,6-6-76,1 0 1,-1 0-1,0 1 0,1-1 0,-1 0 1,1 0-1,-1 0 0,1 0 0,-1 0 1,1 0-1,-1 0 0,1-1 0,-1 1 1,0 0-1,1 0 0,-1 0 0,1 0 1,-1-1-1,1 1 0,-1 0 1,1 0-1,0-1 0,-1 1 0,1-1 1,-1 1-1,1 0 0,0-1 0,-1 0 1,-11-18-1205,11 18 1142,1-1 0,-1 0 0,0 0 0,0 1 0,0-1 0,0 1 0,0-1 0,-1 1 0,1-1 0,0 1 0,-1-1 0,1 1 0,-3-1-1,-3 0 265,1-1 58,9-5 114,-1 8-271,-1 1 1,0 0-1,1-1 1,-1 1 0,0 0-1,1 0 1,-1-1-1,0 1 1,0 0-1,0 0 1,0 0 0,0 0-1,0 1 1,1 0-1,-2-1 22,7 6 55,0-1 0,1 0 0,-1 0-1,1-1 1,0 0 0,15 7 0,-15-9-391,1 0 0,-1 0 1,1-1-1,0 0 0,0-1 1,0 0-1,0 0 1,0-1-1,1 0 0,-1-1 1,12-1-1,5-3-367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5.259"/>
    </inkml:context>
    <inkml:brush xml:id="br0">
      <inkml:brushProperty name="width" value="0.05" units="cm"/>
      <inkml:brushProperty name="height" value="0.05" units="cm"/>
    </inkml:brush>
  </inkml:definitions>
  <inkml:trace contextRef="#ctx0" brushRef="#br0">9 1 18268,'0'13'2248,"-3"8"-1431,-1 9-345,2 5 1808,2 8-1424,3 4-304,6-3-344,1 2-208,-3-4-664,0-6-264,-7-16 568,-1-4 80,-11-16-224,-5-9-168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5.683"/>
    </inkml:context>
    <inkml:brush xml:id="br0">
      <inkml:brushProperty name="width" value="0.05" units="cm"/>
      <inkml:brushProperty name="height" value="0.05" units="cm"/>
    </inkml:brush>
  </inkml:definitions>
  <inkml:trace contextRef="#ctx0" brushRef="#br0">1 133 18668,'0'-4'291,"0"0"0,0-1 0,1 1 0,-1 0 0,1 0 0,0 0 0,1 0 0,-1 0 0,0 0 0,1 0 0,0 1 0,0-1 0,0 0 0,1 1 0,3-5 0,-1 3 67,0 1-1,0-1 1,1 1-1,-1 0 1,1 1-1,0-1 1,0 1-1,11-4 1,2 1 35,0 0-1,0 2 1,0 0 0,1 1 0,-1 0 0,1 2 0,35 2-1,-38 0-360,0 1 0,0 1 0,0 0 0,0 2 0,0-1 0,-1 2 0,0 0 0,0 2 0,15 8 0,-26-13-41,0 1 0,0-1 1,0 1-1,0 1 0,-1-1 1,0 0-1,0 1 0,0 0 1,0 0-1,3 7 0,-5-9 2,-1 0 0,0 1 0,0-1 0,0 0 0,0 1 0,0-1 0,-1 0 0,1 1 0,-1-1 0,0 1 0,0-1 0,0 1 0,0-1 0,-1 1 0,1-1 0,-1 0 0,0 1 0,0-1 0,-3 5 0,0-1 2,0 0 1,-1-1 0,1 0-1,-2 1 1,1-2-1,-1 1 1,0-1-1,0 0 1,-10 7 0,-9 4 50,-30 14 1,48-27-67,-54 26-121,55-27-49,0 1 0,-1-1 0,1 0 0,-1-1 0,1 0 0,-1 0-1,-8 0 1,15-1 178,0 0-1,-1 0 1,1 0-1,0 0 0,-1 0 1,1 0-1,0 0 1,-1 0-1,1 0 0,0-1 1,-1 1-1,1 0 1,0 0-1,-1 0 1,1-1-1,0 1 0,0 0 1,-1 0-1,1-1 1,0 1-1,0 0 0,-1 0 1,1-1-1,0 1 1,0 0-1,0-1 0,0 1 1,-1 0-1,1-1 1,0 1-1,0 0 1,0-1-1,0 1 0,0 0 1,0-1-1,0 1 1,0 0-1,0-1 0,0 1 1,0 0-1,0-1 1,0 1-1,0 0 0,1-1 1,-1 1-1,0 0 1,0-1-1,0 1 1,0 0-1,1-1 0,-1 1 1,0 0-1,0 0 1,1-1-1,-1 1 0,1-1 1,12-11-472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6.142"/>
    </inkml:context>
    <inkml:brush xml:id="br0">
      <inkml:brushProperty name="width" value="0.05" units="cm"/>
      <inkml:brushProperty name="height" value="0.05" units="cm"/>
    </inkml:brush>
  </inkml:definitions>
  <inkml:trace contextRef="#ctx0" brushRef="#br0">54 1 18340,'-23'79'3717,"-1"7"-559,22-75-2760,0 0 1,1 0-1,0 0 0,1 0 0,0 0 0,2 11 0,-2-20-323,0 1 1,1-1-1,0 1 0,-1-1 1,1 1-1,0-1 0,0 0 0,0 1 1,0-1-1,3 3 0,-3-4-45,0 0-1,-1 0 0,1 0 0,0-1 0,0 1 0,0-1 1,0 1-1,-1 0 0,1-1 0,0 1 0,0-1 0,0 0 0,0 1 1,0-1-1,1 0 0,-1 0 0,0 0 0,1 1 0,1-2-11,-1 1 0,1-1 0,-1 0 0,1 0 0,-1 0-1,1 0 1,-1 0 0,0 0 0,0 0 0,1-1 0,-1 1-1,0-1 1,0 0 0,-1 0 0,1 1 0,0-1 0,-1 0-1,1 0 1,1-3 0,5-8-12,-1-1 0,0 1 1,-1-1-1,0-1 0,-1 1 0,3-18 1,-3 10-115,-1-1 0,-1 0 1,0-30-1,-4 46-84,-2 13 147,-1 14 72,3-13 7,1 0 0,1 1 0,-1-1 1,1 0-1,1 0 0,-1 1 1,1-1-1,0 0 0,1-1 0,4 10 1,-6-14-28,0 0 1,0 0-1,1 0 0,-1-1 1,1 1-1,0 0 1,-1-1-1,1 1 1,0-1-1,0 1 1,0-1-1,0 0 1,0 1-1,0-1 0,1-1 1,-1 1-1,0 0 1,0 0-1,1-1 1,-1 1-1,0-1 1,1 0-1,-1 0 1,1 0-1,-1 0 0,0 0 1,1 0-1,-1-1 1,0 1-1,1-1 1,-1 1-1,0-1 1,0 0-1,1 0 1,1-1-1,5-3-51,0-1 1,-1 1-1,0-2 0,0 1 0,0-1 1,-1 0-1,0 0 0,0-1 0,-1 0 1,0 0-1,0-1 0,-1 1 0,0-1 1,5-14-1,-9 17-65,-4 7 65,-5 8 70,3 1 46,0-1 0,1 1 0,1-1 0,-1 1-1,2 1 1,-1-1 0,1 0 0,1 0 0,0 1 0,0-1-1,1 1 1,1-1 0,-1 1 0,3 9 0,-2-18-62,-1 0 0,1-1 0,-1 1 0,1-1 0,0 1-1,-1-1 1,1 1 0,0-1 0,0 0 0,0 1 0,0-1 0,0 0 0,0 0 0,0 0 0,1 1 0,-1-1 0,0-1 0,1 1 0,-1 0 0,1 0 0,-1 0 0,1-1 0,1 1 0,0 0-11,-1-1 0,1 0 0,0 0 0,-1 0 1,1 0-1,-1-1 0,1 1 0,0-1 1,-1 1-1,1-1 0,-1 0 0,5-2 1,2-2-44,0-1 0,0 1 0,-1-2 0,0 1 0,0-1 0,9-9 0,-8 6-78,0 0 0,-1-1 0,0 0 0,0 0 0,-2-1-1,1 0 1,-1 0 0,7-21 0,-13 16-113,0 17 229,0-1 0,0 1 1,-1 0-1,1-1 0,0 1 0,0 0 1,0-1-1,-1 1 0,1 0 0,0-1 1,-1 1-1,1 0 0,0 0 0,0-1 1,-1 1-1,1 0 0,0 0 0,-1 0 1,1-1-1,-1 1 0,1 0 0,0 0 1,-1 0-1,0 0 0,0 0 7,0 0-1,-1 0 1,1 1-1,-1-1 1,1 0-1,-1 1 1,1-1-1,0 1 1,-1 0-1,1-1 1,0 1-1,0 0 1,-1 0-1,1 0 1,0 0-1,0 0 1,0 0-1,-1 1 1,-5 7 39,1-1 1,-1 1 0,2 0-1,-1 1 1,1-1-1,1 1 1,0 0 0,0 1-1,1-1 1,-3 17 0,5-26-81,1 0 1,0 0 0,0-1-1,0 1 1,0 0 0,0 0 0,0 0-1,0 0 1,0 0 0,0-1-1,0 1 1,0 0 0,1 0 0,-1 0-1,0 0 1,1 0 0,-1 0-14,1-1 0,-1 0 0,0 0 0,1 0 1,-1 1-1,0-1 0,0 0 0,1 0 0,-1 0 1,0 0-1,1 0 0,-1 0 0,0 1 0,1-1 1,-1 0-1,1 0 0,-1 0 0,0 0 0,1 0 1,-1 0-1,0-1 0,1 1 0,-1 0 0,0 0 0,1 0 1,-1 0-1,3-1-170,-1-1 1,0 1-1,0 0 1,0-1 0,0 1-1,0-1 1,0 0-1,0 1 1,2-5-1,6-8-622,14-28-1,-6 4-219</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6.606"/>
    </inkml:context>
    <inkml:brush xml:id="br0">
      <inkml:brushProperty name="width" value="0.05" units="cm"/>
      <inkml:brushProperty name="height" value="0.05" units="cm"/>
    </inkml:brush>
  </inkml:definitions>
  <inkml:trace contextRef="#ctx0" brushRef="#br0">0 0 14843,'2'1'332,"0"1"-1,0-1 1,0 1-1,0-1 1,0 1-1,0 0 1,-1-1 0,1 1-1,-1 0 1,1 0-1,-1 0 1,0 0-1,0 1 1,2 2-1,9 14 1456,-2-10-1347,1 0-1,0 0 1,0-1 0,18 10-1,-28-18-416,-1 0-1,1 0 1,-1 1-1,1-1 1,-1 0-1,1 1 1,-1-1 0,1 0-1,-1 1 1,0-1-1,1 1 1,-1-1-1,0 1 1,1-1 0,-1 1-1,0-1 1,0 1-1,1-1 1,-1 1-1,0-1 1,0 1 0,0-1-1,0 1 1,0-1-1,0 1 1,0-1-1,0 1 1,0 0 0,0-1-1,0 1 1,0-1-1,0 1 1,0-1-1,0 1 1,-1-1 0,1 1-1,0-1 1,0 1-1,-1-1 1,1 1-1,0-1 1,-1 1-1,1-1 1,0 1 0,-2 0-1,-23 20 906,17-15-637,5-3-144,0 0 1,0 0 0,0 1 0,0-1 0,0 1 0,1-1-1,0 1 1,0 0 0,-3 6 0,5-9-125,-1 1 1,1-1-1,-1 1 0,1-1 0,0 0 1,0 1-1,0-1 0,0 1 1,0-1-1,0 0 0,0 1 1,0-1-1,0 1 0,1-1 0,-1 0 1,0 1-1,1-1 0,0 0 1,-1 1-1,1-1 0,0 0 1,-1 0-1,1 0 0,0 0 0,0 0 1,0 1-1,0-2 0,0 1 1,0 0-1,0 0 0,0 0 0,1 0 1,-1-1-1,2 2 0,3 0-107,1 1 0,0-1-1,0 0 1,0-1-1,0 0 1,0 0-1,11 0 1,-9-1-105,-1 1 0,0 0 0,1 0 0,15 6 0,-24-7 190,1 0 0,0 0 1,0 0-1,-1 0 0,1 1 0,0-1 1,-1 0-1,1 0 0,0 1 0,-1-1 0,1 1 1,-1-1-1,1 1 0,0-1 0,-1 1 0,1-1 1,-1 1-1,1-1 0,-1 1 0,0 0 0,1-1 1,-1 1-1,0-1 0,1 1 0,-1 0 1,0 0-1,0-1 0,1 1 0,-1 0 0,0-1 1,0 1-1,0 1 0,-1-1 29,1 1-1,-1-1 1,0 1 0,0-1 0,0 1-1,0-1 1,0 0 0,0 1 0,0-1-1,0 0 1,-1 0 0,1 0 0,-2 1-1,-7 5 297,-1-1-1,-19 8 0,21-10-188,1-1 0,-1-1 0,-10 3 0,16-5-222,0 1 1,0-1-1,0 0 0,-1 0 1,1 0-1,0 0 1,0 0-1,0-1 1,0 1-1,0-1 0,0 0 1,-4-2-1,6 3 60,1-1 0,-1 1 0,0-1 0,1 1 0,-1-1 0,0 1 0,1-1 0,-1 1 0,1-1 0,-1 0 1,1 1-1,0-1 0,-1 0 0,1 1 0,0-1 0,-1 0 0,1 0 0,0 1 0,0-1 0,0 0 0,-1-1 0,1-10-375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7.025"/>
    </inkml:context>
    <inkml:brush xml:id="br0">
      <inkml:brushProperty name="width" value="0.05" units="cm"/>
      <inkml:brushProperty name="height" value="0.05" units="cm"/>
    </inkml:brush>
  </inkml:definitions>
  <inkml:trace contextRef="#ctx0" brushRef="#br0">24 72 15299,'-19'-10'4774,"14"12"-982,11 9-870,-4-9-2694,0 0 0,0 0 0,0-1 0,1 1 0,-1-1 0,0 1 0,1-1 0,-1 0 0,1 0 0,0 0 0,-1 0 0,1 0-1,0-1 1,0 1 0,-1-1 0,6 0 0,4 1 51,-1-2 0,20-2 0,-21 2-221,1-1 0,-1-1 1,1 0-1,11-6 1,-19 8-68,0 0 1,0 0-1,0-1 0,-1 1 1,1-1-1,0 0 1,-1 0-1,1 0 1,-1 0-1,0 0 1,0-1-1,0 1 0,0 0 1,0-1-1,0 0 1,-1 0-1,1 1 1,1-5-1,-3 6 0,0 0 0,1 0 0,-1 0 0,0 1 1,0-1-1,0 0 0,0 0 0,0 0 0,0 0 0,0 1 0,0-1 0,0 0 0,-1 0 1,1 0-1,0 1 0,0-1 0,-1 0 0,1 0 0,-1 1 0,1-1 0,0 0 0,-1 1 0,1-1 1,-1 0-1,0 1 0,1-1 0,-2 0 0,0 0-8,0 0 0,0 0-1,0 0 1,0 0 0,0 1 0,0-1-1,-1 1 1,1-1 0,0 1 0,-3 0 0,-3 0-27,-1 0 1,1 1-1,0 0 0,-15 4 1,16-3 39,1 1 1,0 0-1,0 0 0,0 1 0,0-1 1,0 1-1,1 1 0,-1-1 1,1 1-1,1 0 0,-1 0 0,0 0 1,1 1-1,0-1 0,1 1 1,-1 0-1,1 0 0,-3 9 0,4-9-62,-1 0-1,2 0 0,-1 0 0,1 1 1,0-1-1,0 1 0,1-1 0,0 0 1,0 1-1,0-1 0,1 1 0,0-1 1,0 1-1,1-1 0,-1 0 0,1 0 1,1 0-1,-1 0 0,7 10 0,-8-14 35,1 1 0,0-1 0,0 0 0,0 0 0,0 0 0,0 0 0,0 0 0,0 0 0,1-1 0,-1 1 0,1-1 0,-1 1 0,1-1 0,0 0 0,-1 0 0,6 1 0,16-3-312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7.551"/>
    </inkml:context>
    <inkml:brush xml:id="br0">
      <inkml:brushProperty name="width" value="0.05" units="cm"/>
      <inkml:brushProperty name="height" value="0.05" units="cm"/>
    </inkml:brush>
  </inkml:definitions>
  <inkml:trace contextRef="#ctx0" brushRef="#br0">0 0 17068,'2'0'102,"-1"0"0,0 0 0,0 0 0,1 1 1,-1-1-1,0 0 0,0 1 0,0-1 0,0 0 1,1 1-1,-1-1 0,0 1 0,0 0 0,0-1 1,0 1-1,0 0 0,0 0 0,0 0 0,-1-1 1,1 1-1,0 0 0,0 0 0,-1 0 0,1 0 1,0 1-1,-1-1 0,1 0 0,-1 0 0,1 2 1,1 4 195,-1 0 1,0 0-1,0 0 1,-1 10-1,1-6 243,1 433 4701,-23-5-3980,15-361-1120,2-25-183,2 0-1,4 59 1,0-104-113,-1 0 0,1 0 0,0 0 0,4 9 1,-5-15 113,-1-1 0,1 0 0,-1 0 0,1 0 0,0 1 0,-1-1 0,1 0 0,0 0 0,0 0 0,0 0 0,0 0 0,0 0 1,0 0-1,2 0 0,-3-1 22,1 0 1,0 0 0,-1 1-1,1-1 1,0 0 0,0 0 0,-1-1-1,1 1 1,0 0 0,-1 0-1,1 0 1,0 0 0,-1-1 0,1 1-1,0 0 1,-1 0 0,1-1-1,-1 1 1,1-1 0,0 1-1,-1 0 1,1-1 0,-1 1 0,1-1-1,-1 1 1,0-1 0,1 0-1,-1 1 1,1-2 0,13-20-395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7.966"/>
    </inkml:context>
    <inkml:brush xml:id="br0">
      <inkml:brushProperty name="width" value="0.05" units="cm"/>
      <inkml:brushProperty name="height" value="0.05" units="cm"/>
    </inkml:brush>
  </inkml:definitions>
  <inkml:trace contextRef="#ctx0" brushRef="#br0">12 63 19204,'-2'5'424,"-7"19"1016,9-24-1397,0 1 1,0 0-1,0-1 1,-1 1-1,1 0 1,0-1-1,1 1 1,-1-1-1,0 1 1,0 0-1,0-1 1,0 1-1,0 0 1,1-1-1,-1 1 1,0-1-1,0 1 1,1-1-1,-1 1 1,0-1-1,1 1 1,-1-1-1,1 1 1,-1-1-1,1 1 1,-1-1-1,1 1 1,-1-1-1,1 0 0,-1 1 1,1-1-1,-1 0 1,1 0-1,0 1 1,-1-1-1,2 0 1,15 3 610,0-1 1,0-1 0,0 0-1,30-3 1,-20 0-345,671 0 1175,-418 25-2031,138 6-287,2-34 682,116-74 702,-268 32-579,-253 45-12,-9 0 14,0 1-1,0 0 0,1 1 0,-1-1 1,0 1-1,0 0 0,7 2 0,-8-1-108,-6 0-139,-10 1-557,-21-2-1044,31 0 1823,-5-1-126,0 0 1,-1 0 0,1-1-1,0 0 1,-9-4 0,-10-12-591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8.352"/>
    </inkml:context>
    <inkml:brush xml:id="br0">
      <inkml:brushProperty name="width" value="0.05" units="cm"/>
      <inkml:brushProperty name="height" value="0.05" units="cm"/>
    </inkml:brush>
  </inkml:definitions>
  <inkml:trace contextRef="#ctx0" brushRef="#br0">1 0 18556,'138'6'3862,"-100"-6"-3005,-1 1 1,0 2-1,62 12 0,-96-15-816,-1 1 1,1 0-1,-1-1 1,0 1 0,1 0-1,-1 0 1,0 1-1,0-1 1,0 0-1,0 1 1,0-1-1,0 1 1,0 0-1,0 0 1,-1-1 0,1 1-1,0 0 1,-1 0-1,0 1 1,2 2-1,-2-1 22,0 0-1,0-1 0,-1 1 1,1 0-1,-1-1 1,0 1-1,0 0 0,0 0 1,0-1-1,-1 1 0,0 0 1,-1 4-1,-4 9 170,-1 0 1,0-1-1,-1 0 0,-17 24 0,23-36-215,-79 114 520,66-99-1541,0 0 0,-1-1-1,-36 29 1,27-32 329,1-6-241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5.626"/>
    </inkml:context>
    <inkml:brush xml:id="br0">
      <inkml:brushProperty name="width" value="0.05" units="cm"/>
      <inkml:brushProperty name="height" value="0.05" units="cm"/>
    </inkml:brush>
  </inkml:definitions>
  <inkml:trace contextRef="#ctx0" brushRef="#br0">109 23 16051,'-7'12'557,"0"0"-1,0-1 0,-1 0 0,-13 14 0,14-18-319,1 0 0,0 0 0,0 1 0,0 0-1,1 0 1,1 0 0,-1 1 0,1 0 0,-4 15 0,7-23-223,1 0 0,0-1 1,0 1-1,-1 0 0,1 0 1,0 0-1,0 0 0,0 0 1,0-1-1,0 1 1,0 0-1,0 0 0,1 0 1,-1 0-1,0 0 0,0-1 1,1 1-1,-1 0 1,0 0-1,1 0 0,-1-1 1,1 1-1,-1 0 0,1-1 1,-1 1-1,1 0 1,-1-1-1,1 1 0,0 0 1,-1-1-1,1 1 0,0-1 1,0 0-1,-1 1 0,1-1 1,0 1-1,0-1 1,0 0-1,0 0 0,-1 0 1,1 1-1,0-1 0,0 0 1,0 0-1,0 0 1,0 0-1,-1 0 0,1 0 1,0-1-1,1 1 0,7-1-18,-1-1 0,0 0 0,1 0 0,7-5 0,-12 6 5,20-9-133,0-1 0,-1-2 0,-1 0 0,0-1 0,0-1 0,-2-1 0,0-1 0,-1-1 0,-1 0 0,29-37 0,-54 66 284,1 0 0,0 1 0,-8 25 0,1-6 165,8-18-209,-1-1 0,2 1 0,0 0 0,0 0 0,1 0 0,1 1 0,0-1 0,1 1 0,0 0 0,1-1 0,1 1 1,0 0-1,1-1 0,1 0 0,4 17 0,11 29-38,23 93-25,-38-136-40,-1 0-1,0 1 0,-1-1 0,-1 1 0,-1-1 1,0 1-1,-5 21 0,4-30 2,0-1 0,-1 0 0,0 1 1,0-1-1,0 0 0,-1-1 0,0 1 0,-1-1 0,-8 11 0,10-13 12,-1-1 0,0 1-1,0-1 1,0 0 0,0 0-1,0 0 1,-1 0 0,0-1-1,1 0 1,-1 0 0,0 0-1,0 0 1,0-1 0,0 0-1,-8 1 1,11-2-13,0 0 0,0 0 0,1 0 1,-1 0-1,0 0 0,0 0 0,1 0 0,-1-1 0,0 1 0,0-1 0,1 1 0,-1-1 1,0 0-1,1 0 0,-1 0 0,1 0 0,-1 0 0,1 0 0,-1 0 0,1 0 1,0 0-1,0-1 0,-1 1 0,1-1 0,0 1 0,0-1 0,0 1 0,1-1 0,-1 1 1,0-1-1,1 0 0,-1 1 0,1-1 0,-1 0 0,1 0 0,0 1 0,0-1 1,-1-2-1,1-6 5,0 1 0,1 0 1,0-1-1,0 1 0,1 0 1,4-12-1,4-10-171,2-1 0,1 2 0,1 0 0,35-53 0,-8 24 128,60-64 0,-65 85-97,-1 8-25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8.820"/>
    </inkml:context>
    <inkml:brush xml:id="br0">
      <inkml:brushProperty name="width" value="0.05" units="cm"/>
      <inkml:brushProperty name="height" value="0.05" units="cm"/>
    </inkml:brush>
  </inkml:definitions>
  <inkml:trace contextRef="#ctx0" brushRef="#br0">179 377 13147,'-45'18'2051,"30"-13"-1085,0 1 1,0 0-1,0 2 0,1-1 1,0 2-1,-22 17 0,26-13 1036,10-13-1955,0 1 1,0-1-1,1 0 0,-1 0 0,0 0 0,0 0 1,0 1-1,0-1 0,1 0 0,-1 0 0,0 0 1,0 0-1,1 0 0,-1 0 0,0 0 0,0 0 0,0 0 1,1 0-1,-1 0 0,0 0 0,0 0 0,1 0 1,-1 0-1,0 0 0,0 0 0,0 0 0,1 0 1,-1 0-1,0 0 0,0 0 0,0 0 0,1 0 0,-1 0 1,0-1-1,29-12 1228,-11-1-1102,-1 0 0,-1-2 0,-1 0 0,0 0 0,-1-2 0,-1 0 0,0 0 0,19-39 0,-11 10-146,-1-1 1,23-86-1,-40 124-32,-3 7-4,1 0 0,-1 0 0,1 0 0,0 0 0,0 0 0,1 0 0,-1 1 0,1-1 0,-1 0 0,4-3 0,-5 6 8,0 0-1,0 0 1,0 0-1,0-1 0,1 1 1,-1 0-1,0 0 1,0 0-1,0 0 1,1 0-1,-1 0 1,0 0-1,0 0 1,0 0-1,1 0 1,-1 0-1,0 0 1,0 0-1,0 0 1,1 0-1,-1 0 1,0 0-1,0 0 1,0 0-1,1 0 0,-1 0 1,0 0-1,0 0 1,0 0-1,1 0 1,-1 1-1,0-1 1,0 0-1,0 0 1,0 0-1,1 0 1,-1 0-1,0 1 1,0-1-1,0 0 1,0 0-1,0 0 1,0 1-1,0-1 1,1 0-1,-1 0 0,0 0 1,0 1-1,4 12-8,-3-10 0,28 109-165,-24-82 3,3 1 0,0-2 1,2 1-1,1-1 0,19 35 1,-2-23-37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9.916"/>
    </inkml:context>
    <inkml:brush xml:id="br0">
      <inkml:brushProperty name="width" value="0.05" units="cm"/>
      <inkml:brushProperty name="height" value="0.05" units="cm"/>
    </inkml:brush>
  </inkml:definitions>
  <inkml:trace contextRef="#ctx0" brushRef="#br0">98 0 19220,'-2'2'235,"0"0"1,0 1-1,0-1 0,1 0 1,-1 0-1,1 1 0,-1-1 0,1 1 1,0-1-1,0 1 0,-1 5 1,-3 5 237,-6 14 296,1 1-1,2 1 1,0 0 0,-5 46 0,3 120 126,9-179-795,1-16-97,0 0-1,0 0 0,0 0 0,-1 0 1,1 1-1,0-1 0,0 0 0,0 0 0,0 0 1,0 0-1,0 0 0,0 0 0,0 0 1,0 0-1,0 0 0,0 0 0,0 0 1,0 0-1,0 0 0,0 1 0,-1-1 1,1 0-1,0 0 0,0 0 0,0 0 1,0 0-1,0 0 0,0 0 0,0 0 0,0 0 1,0 0-1,-1 0 0,1 0 0,0 0 1,0 0-1,0 0 0,0 0 0,0 0 1,0 0-1,0 0 0,0 0 0,0 0 1,-1-1-1,1 1 0,0 0 0,0 0 1,0 0-1,0 0 0,0 0 0,0 0 1,0 0-1,0 0 0,0 0 0,0 0 0,0 0 1,0 0-1,0 0 0,0-1 0,-1 1 1,0-2 11,0 0 0,0-1 0,0 1 0,1 0 0,-1-1 0,0 1 1,1-1-1,-1-4 0,1-13-29,0 1 1,1-1-1,1 1 1,1-1-1,1 1 1,7-23-1,-1 12-95,1 0 0,2 0-1,17-28 1,-23 45 33,2-1 1,-1 2-1,16-17 0,-20 25 49,-1 0 0,1 0 0,1 0 1,-1 1-1,0 0 0,1 0 0,0 0 0,0 0 0,0 1 0,0 0 0,0 0 1,11-3-1,-14 5 25,0 0 1,1 0-1,-1 0 0,1 0 1,-1 0-1,0 0 1,1 1-1,-1 0 1,0-1-1,0 1 1,1 0-1,-1 0 1,0 0-1,0 0 0,0 0 1,0 1-1,0-1 1,0 1-1,0-1 1,-1 1-1,1 0 1,0 0-1,-1-1 1,0 1-1,1 0 0,-1 0 1,0 1-1,0-1 1,0 0-1,0 0 1,0 0-1,0 5 1,1-2 31,-1-1 1,0 1 0,0-1 0,-1 1-1,0-1 1,1 1 0,-1 0-1,-1-1 1,1 1 0,-1-1 0,0 1-1,0-1 1,0 1 0,0-1 0,-1 1-1,-3 6 1,-1-4 54,0 0 0,0 0-1,-1-1 1,0 0 0,0 0 0,0-1-1,-1 0 1,1 0 0,-1 0 0,0-1 0,-1 0-1,1-1 1,-1 0 0,0-1 0,-17 4-1,25-6-171,-1 1-1,1-1 0,0 0 0,-1 0 0,1 1 0,0-1 0,-1 0 1,1 0-1,-1-1 0,1 1 0,0 0 0,-1 0 0,1-1 1,0 1-1,-1 0 0,1-1 0,0 0 0,0 1 0,-3-2 1,4 2 48,0-1 1,0 1-1,0 0 1,0 0 0,0-1-1,0 1 1,0 0-1,0 0 1,0-1 0,0 1-1,0 0 1,0 0 0,0-1-1,0 1 1,0 0-1,0 0 1,0-1 0,0 1-1,0 0 1,0 0-1,0-1 1,1 1 0,-1 0-1,0 0 1,0-1 0,0 1-1,0 0 1,1 0-1,-1 0 1,0 0 0,0-1-1,1 1 1,15-9-195,12 1-514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11.048"/>
    </inkml:context>
    <inkml:brush xml:id="br0">
      <inkml:brushProperty name="width" value="0.05" units="cm"/>
      <inkml:brushProperty name="height" value="0.05" units="cm"/>
    </inkml:brush>
  </inkml:definitions>
  <inkml:trace contextRef="#ctx0" brushRef="#br0">332 10 17484,'8'-9'4287,"-27"23"-1515,-159 208 14,57-65-4164,120-155 1402,0-1 1,0 0 0,0 1-1,0-1 1,0 0-1,-1 0 1,1 0-1,0 0 1,0 0-1,-1 0 1,-1 1 0,2-3-30,1 1 0,-1 0 0,1-1 1,-1 1-1,1-1 0,0 1 0,-1 0 1,1-1-1,0 1 0,0-1 0,-1 1 1,1-1-1,0 1 0,0-1 0,0 1 1,0-1-1,-1 1 0,1-1 0,0 0 1,0 1-1,0-1 0,0 1 0,0-1 1,0 1-1,0-1 0,1 1 0,-1-1 1,0 1-1,0-1 0,0 1 0,1-2 1,2-25-236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11.448"/>
    </inkml:context>
    <inkml:brush xml:id="br0">
      <inkml:brushProperty name="width" value="0.05" units="cm"/>
      <inkml:brushProperty name="height" value="0.05" units="cm"/>
    </inkml:brush>
  </inkml:definitions>
  <inkml:trace contextRef="#ctx0" brushRef="#br0">1 0 18044,'13'13'2312,"-2"7"-1463,7 7-361,6 5 1656,9 2-1184,1 1-256,8-5-808,-1-6-472,2-14 504,0-10-128,-4-14-120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12.047"/>
    </inkml:context>
    <inkml:brush xml:id="br0">
      <inkml:brushProperty name="width" value="0.05" units="cm"/>
      <inkml:brushProperty name="height" value="0.05" units="cm"/>
    </inkml:brush>
  </inkml:definitions>
  <inkml:trace contextRef="#ctx0" brushRef="#br0">59 1062 8018,'-21'19'2795,"16"-15"-1453,0 1 0,0-1-1,1 1 1,-6 7 0,9-11-1132,0 1 0,0 0 0,0 0 1,0-1-1,0 1 0,1 0 0,-1 0 0,1 0 1,-1 0-1,1 0 0,0 0 0,-1 0 0,1 0 1,0-1-1,1 1 0,-1 0 0,0 0 1,0 0-1,1 2 0,0-4-180,-1 1 1,0-1-1,0 0 0,1 1 1,-1-1-1,0 0 0,0 0 1,1 0-1,-1 1 0,0-1 1,1 0-1,-1 0 0,0 0 1,1 0-1,-1 0 0,0 1 1,1-1-1,-1 0 0,1 0 0,-1 0 1,0 0-1,1 0 0,-1 0 1,0 0-1,1 0 0,-1 0 1,1 0-1,-1-1 0,0 1 1,1 0-1,-1 0 0,0 0 1,1 0-1,-1-1 0,0 1 1,1 0-1,-1 0 0,1-1 1,15-9 420,34-30 166,92-70-1,880-641 475,-706 512-757,-410 302-2167,91-61 1679,-2 2-103,0 0 1,0-1 0,0 1 0,-1-1-1,1 0 1,-9 2 0,5-1-384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12.486"/>
    </inkml:context>
    <inkml:brush xml:id="br0">
      <inkml:brushProperty name="width" value="0.05" units="cm"/>
      <inkml:brushProperty name="height" value="0.05" units="cm"/>
    </inkml:brush>
  </inkml:definitions>
  <inkml:trace contextRef="#ctx0" brushRef="#br0">17 42 13659,'-1'-2'304,"-1"0"-36,0-1 0,1 1 0,-1 0 0,1-1 0,-1 1 0,1-1 0,0 1 0,0-1 0,0 0 0,1 1 0,-1-1 0,1 0 0,-1-4-1,2 7-139,-1 0-1,1 0 1,-1 0-1,1 0 0,-1 0 1,1 0-1,-1 1 0,1-1 1,-1 0-1,1 0 0,-1 0 1,1 1-1,-1-1 0,1 0 1,-1 1-1,1-1 0,-1 0 1,1 1-1,-1-1 1,0 0-1,1 1 0,-1-1 1,0 1-1,1-1 0,-1 1 1,0 0-1,16 17 906,76 123 1788,45 64-1564,312 319-181,-164-205-907,-216-232-123,-39-46-34,44 45 0,-73-85-23,-1-1-1,1 1 0,-1 0 1,1-1-1,-1 1 1,1-1-1,0 1 1,-1 0-1,1-1 0,0 1 1,0-1-1,-1 0 1,1 1-1,0-1 1,0 0-1,0 1 0,-1-1 1,1 0-1,0 0 1,0 0-1,0 1 1,0-1-1,0 0 0,-1 0 1,1 0-1,0-1 1,0 1-1,0 0 0,0 0 1,0 0-1,0-1 1,0 0-50,0 0 0,0 0 0,-1 0 0,1 0 0,-1 0 0,1 0 0,-1 0 0,1 0 0,-1 0 0,1 0 0,-1 0 0,0 0 0,0 0 0,0 0 0,1 0 0,-1 0 0,0-1 0,0 1 0,-1 0 0,1 0 0,0 0-1,-1-2 2,-2-10-269,-1-1 0,-1 1 1,0 0-1,-12-21 0,-3-3-292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13.497"/>
    </inkml:context>
    <inkml:brush xml:id="br0">
      <inkml:brushProperty name="width" value="0.05" units="cm"/>
      <inkml:brushProperty name="height" value="0.05" units="cm"/>
    </inkml:brush>
  </inkml:definitions>
  <inkml:trace contextRef="#ctx0" brushRef="#br0">212 16 18364,'10'-15'2538,"-17"19"-670,-21 24 273,-103 167-495,81-116-2647,44-71-1069,13-18 950,6-6 359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13.904"/>
    </inkml:context>
    <inkml:brush xml:id="br0">
      <inkml:brushProperty name="width" value="0.05" units="cm"/>
      <inkml:brushProperty name="height" value="0.05" units="cm"/>
    </inkml:brush>
  </inkml:definitions>
  <inkml:trace contextRef="#ctx0" brushRef="#br0">0 20 11650,'6'-6'1651,"10"-8"3746,-11 16-3093,-2 10-1024,-3 13 29,-6 42 1,3-39-1047,-1 35 0,5-54-371,-1-1 1,1 0 0,0 1 0,1-1 0,0 0 0,0 0 0,1 0 0,6 12 0,-2-10-525,-7-10 619,0 1 1,0-1-1,0 0 0,0 0 0,0 0 0,0 0 0,0 1 0,0-1 0,0 0 0,0 0 1,0 0-1,1 0 0,-1 1 0,0-1 0,0 0 0,0 0 0,0 0 0,0 0 0,1 0 1,-1 0-1,0 0 0,0 0 0,0 1 0,0-1 0,1 0 0,-1 0 0,0 0 1,0 0-1,0 0 0,0 0 0,1 0 0,-1 0 0,0 0 0,0 0 0,0 0 0,1 0 1,-1 0-1,0 0 0,0 0 0,0 0 0,0 0 0,1 0 0,-1-1 0,0 1 0,0 0 1,0 0-1,0 0 0,1 0 0,-1 0 0,0 0 0,0 0 0,0-1 0,0 1 1,0 0-1,0 0 0,0 0 0,1 0 0,-1 0 0,0-1 0,0-7-456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14.325"/>
    </inkml:context>
    <inkml:brush xml:id="br0">
      <inkml:brushProperty name="width" value="0.05" units="cm"/>
      <inkml:brushProperty name="height" value="0.05" units="cm"/>
    </inkml:brush>
  </inkml:definitions>
  <inkml:trace contextRef="#ctx0" brushRef="#br0">2 16 17500,'-2'3'1664,"8"-3"-1136,3 0-200,8 0 576,3-3-391,3 0-241,0-4 0,4 4-224,-1 0-112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14.776"/>
    </inkml:context>
    <inkml:brush xml:id="br0">
      <inkml:brushProperty name="width" value="0.05" units="cm"/>
      <inkml:brushProperty name="height" value="0.05" units="cm"/>
    </inkml:brush>
  </inkml:definitions>
  <inkml:trace contextRef="#ctx0" brushRef="#br0">176 181 13075,'3'-16'960,"1"-1"-1,1 1 1,12-31 0,-9 27 1143,8-29 1,-16 48-2027,1 1 0,-1-1 0,0 1 0,0 0 0,0-1 0,0 1 0,0-1 0,0 1 0,0-1 0,0 1 0,0-1 1,0 1-1,0-1 0,0 1 0,0-1 0,0 1 0,0 0 0,0-1 0,0 1 0,0-1 0,-1 1 0,1-1 0,0 1 1,0 0-1,-1-1 0,1 1 0,0 0 0,0-1 0,-1 1 0,1 0 0,-1-1 0,1 1 0,-1-1 25,0 1 0,0 0 0,-1 0 0,1 0 0,0 0 0,0 0 0,0 0 0,0 0 0,0 0 0,0 1-1,0-1 1,0 0 0,-2 1 0,-33 18 1116,35-18-1163,-23 14 366,-31 24-1,47-32-407,0 0 0,0 1 0,0 0-1,1 0 1,1 1 0,-11 16 0,16-23-10,0-1 0,1 0 0,-1 0-1,1 0 1,0 0 0,-1 0 0,1 1 0,0-1 0,0 0-1,0 0 1,-1 1 0,1-1 0,1 0 0,-1 0-1,0 0 1,0 1 0,0-1 0,1 0 0,-1 0 0,0 0-1,1 1 1,-1-1 0,1 0 0,0 0 0,-1 0 0,1 0-1,0 0 1,-1 0 0,1 0 0,0 0 0,0 0-1,0-1 1,0 1 0,0 0 0,0-1 0,0 1 0,0 0-1,0-1 1,2 1 0,6 3 6,1 0 0,0-1 0,0 0 0,10 2 0,-1-1-7,-8 0 2,40 12 17,-47-14-20,0-1 1,0 1-1,0 0 0,-1 1 0,1-1 0,0 1 0,-1-1 0,1 1 0,3 5 0,-7-8 2,1 0 0,-1 1 0,0 0 0,1-1 0,-1 1 0,0-1 0,1 1 0,-1-1 0,0 1 0,0 0 0,1-1 0,-1 1 0,0 0 0,0-1 0,0 1 0,0 0 0,0-1 0,0 1 0,0 0 0,0-1 0,0 1 0,0 0 0,-1-1 0,1 1 0,0-1-1,0 1 1,0 0 0,-1-1 0,1 1 0,0-1 0,-1 1 0,1 0 0,-1-1 0,1 1 0,-1-1 0,1 0 0,-1 1 0,1-1 0,-1 1 0,0 0 0,-28 12 126,26-12-118,-84 23 175,61-18-1425,-40 14 0,61-18 802,-2 2-150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6.059"/>
    </inkml:context>
    <inkml:brush xml:id="br0">
      <inkml:brushProperty name="width" value="0.05" units="cm"/>
      <inkml:brushProperty name="height" value="0.05" units="cm"/>
    </inkml:brush>
  </inkml:definitions>
  <inkml:trace contextRef="#ctx0" brushRef="#br0">3 1 17028,'0'50'1616,"-1"12"-936,-1 2-192,4 9 600,3 3-143,4-4-209,3-6-160,3-10-216,2-9-248,2-18-600,3-6-304,1-21 632,-3-9-136,0-16-128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15.164"/>
    </inkml:context>
    <inkml:brush xml:id="br0">
      <inkml:brushProperty name="width" value="0.05" units="cm"/>
      <inkml:brushProperty name="height" value="0.05" units="cm"/>
    </inkml:brush>
  </inkml:definitions>
  <inkml:trace contextRef="#ctx0" brushRef="#br0">49 49 21533,'12'-10'2104,"-8"7"-1360,-1 4-344,-5 6 1121,-2 6-377,-6 3-640,3 3-264,-2-1-352,-1 1-120,3-5-312,0-2-200,1-6-393,0-6-799,8-8 1192,4-6-80</inkml:trace>
  <inkml:trace contextRef="#ctx0" brushRef="#br0" timeOffset="0.06">131 0 17420,'-4'22'2160,"-5"-1"-1328,0 3-296,4 1 1273,0-1-785,5 0-152,0-5-456,3-2-200,4-4-680,3-3-336,-2-4-72,-3-3 616,-3-3-224,-2-4-184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15.596"/>
    </inkml:context>
    <inkml:brush xml:id="br0">
      <inkml:brushProperty name="width" value="0.05" units="cm"/>
      <inkml:brushProperty name="height" value="0.05" units="cm"/>
    </inkml:brush>
  </inkml:definitions>
  <inkml:trace contextRef="#ctx0" brushRef="#br0">2 135 15859,'-1'-2'2129,"1"-1"-1281,3 1-360,2 1 1313,10 1-753,1 0-384,4 0-1024,1-3-816,1-3 1016,2 2-233,-1-3-199</inkml:trace>
  <inkml:trace contextRef="#ctx0" brushRef="#br0" timeOffset="1">300 1 18268,'-5'15'1568,"-7"5"-1104,-1 1-200,2 4 625,-1 3-233,7-3-560,-1 1-288,6-6-600,0-4 704,1-10-193,4-3-103</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15.970"/>
    </inkml:context>
    <inkml:brush xml:id="br0">
      <inkml:brushProperty name="width" value="0.05" units="cm"/>
      <inkml:brushProperty name="height" value="0.05" units="cm"/>
    </inkml:brush>
  </inkml:definitions>
  <inkml:trace contextRef="#ctx0" brushRef="#br0">0 21 16179,'4'-3'312,"1"1"-1,-1 0 1,1 0-1,0 0 1,-1 0-1,1 1 1,0-1-1,0 1 1,0 1-1,0-1 1,0 1-1,8 0 1,-6 0 146,30-2 742,0 1-1,42 6 0,-64-3-1024,-1 0 0,1 1 0,-1 1 0,0 0 0,0 1 0,0 0 0,-1 2 0,18 9 0,-28-14-166,1 0 0,-1 1 0,0-1 0,1 1 0,-1 0 0,0 0 0,-1 0 0,1 1 0,0-1 0,-1 0 0,0 1 0,0 0 0,0-1 0,0 1 0,-1 0 0,1 0 0,0 5 0,-1-4 3,-1 0 1,0 0-1,0 1 0,0-1 1,-1 0-1,1 1 0,-1-1 1,-1 0-1,1 0 0,-1 0 0,-3 9 1,-4 2 42,0 0 1,-1-1 0,-1 0-1,0 0 1,-1-2-1,-23 22 1,19-20 24,-1-1 0,0-1-1,-24 14 1,35-23-122,0-1 0,0 0 0,0 0 0,-1 0 0,0-1 0,1 0 0,-1 0 0,0-1 0,0 0 0,0 0 0,0 0 0,0-1 0,0 0 0,-7-1 0,11 0 1,1 0 0,-1 0 0,1 0 0,-1-1 0,1 1 0,-1-1 0,1 1 0,0-1 0,0 0 0,0 0 0,0 0-1,0 0 1,0 0 0,0 0 0,1 0 0,-1-1 0,1 1 0,0 0 0,-1-1 0,1 1 0,0-1 0,1 0 0,-1 1 0,0-1 0,1 0 0,-1 0-1,1 1 1,0-7 0,-1-22-347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28.857"/>
    </inkml:context>
    <inkml:brush xml:id="br0">
      <inkml:brushProperty name="width" value="0.05" units="cm"/>
      <inkml:brushProperty name="height" value="0.05" units="cm"/>
    </inkml:brush>
  </inkml:definitions>
  <inkml:trace contextRef="#ctx0" brushRef="#br0">1 195 15395,'222'-66'904,"128"-30"-1246,-287 83 298,0 4 0,65-1 0,-92 9 72,-1 2 1,1 2 0,-1 1-1,0 2 1,43 12 0,-30-2 110,-1 2 1,0 2 0,52 31-1,125 91 557,-211-132-657,54 33 102,2-3 0,1-3 0,3-3 0,0-3 1,2-3-1,1-4 0,97 19 0,-41-23-126,1-4 0,268-6 1,268-68-296,-206-5 67,460-46 122,44 91 1139,-450 17-608,-314-4-1055,315-47 0,-450 38 336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30.144"/>
    </inkml:context>
    <inkml:brush xml:id="br0">
      <inkml:brushProperty name="width" value="0.05" units="cm"/>
      <inkml:brushProperty name="height" value="0.05" units="cm"/>
    </inkml:brush>
  </inkml:definitions>
  <inkml:trace contextRef="#ctx0" brushRef="#br0">0 278 13099,'66'35'1639,"-50"-24"-1161,1-2-1,1 0 1,21 7 0,-10-8-421,1-1-1,-1-2 1,1 0 0,57-1-1,-21-5-112,78-13 0,247-62 47,-7-29-315,-21 5 343,5 24 901,-325 70-830,-1 1 0,1 2-1,-1 2 1,48 6-1,7 10 137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8:49.077"/>
    </inkml:context>
    <inkml:brush xml:id="br0">
      <inkml:brushProperty name="width" value="0.05" units="cm"/>
      <inkml:brushProperty name="height" value="0.05" units="cm"/>
    </inkml:brush>
  </inkml:definitions>
  <inkml:trace contextRef="#ctx0" brushRef="#br0">39 18 3521,'-3'-2'616,"-4"-1"-824,0 0 136,-5-2 568,2 0 16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8:50.673"/>
    </inkml:context>
    <inkml:brush xml:id="br0">
      <inkml:brushProperty name="width" value="0.05" units="cm"/>
      <inkml:brushProperty name="height" value="0.05" units="cm"/>
    </inkml:brush>
  </inkml:definitions>
  <inkml:trace contextRef="#ctx0" brushRef="#br0">75 238 10106,'-15'-55'1922,"8"34"-622,1-1-1,1 0 1,1 0-1,-2-40 0,6 56-911,0 3-121,0 0 1,0 0 0,0 0-1,0 0 1,-1 0 0,1 0-1,-2-3 1,2 5 107,-6 33 662,1 23-894,2-1-1,3 1 1,10 82-1,0 4-48,-10 59-117,11 143 350,-5-260-304,-3 0 1,-12 117-1,8-133-24,3 1 0,3-1 1,13 68-1,-2-18 66,-14-88-56,-1 0 1,-1 0-1,-1 1 0,-10 46 0,8-54-40,-1 33 0,4-93 165,2-56-28,6-171-702,-23 0-82,10 200 579,-7-242-146,1 6-60,-6 138 5,-1-25 82,17 148 191,1 1-1,10-70 1,-6 91-15,-2 17 14,0 11 13,-1 29 51,-4 60-1,-1-18 53,1 651 149,3-520-205,9-15-110,35 204 0,-41-375 43,2 12-60,0-10-93,-2 1 0,0-1-1,-3 31 1,-4-44-795,4-14 960,-1-1 0,1 0 0,0 0-1,0 1 1,-1-1 0,1 0 0,0 0 0,-1 0 0,1 0-1,-1 0 1,1 1 0,0-1 0,-1 0 0,1 0 0,0 0-1,-1 0 1,1 0 0,-1 0 0,1 0 0,0 0 0,-1 0-1,1-1 1,0 1 0,-1 0 0,1 0 0,0 0 0,-1 0-1,1 0 1,0-1 0,-1 1 0,1 0 0,0 0 0,-1 0-1,1-1 1,0 1 0,-1 0 0,1-1 0,0 1 0,0-1-1,-10-9-345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8:55.543"/>
    </inkml:context>
    <inkml:brush xml:id="br0">
      <inkml:brushProperty name="width" value="0.05" units="cm"/>
      <inkml:brushProperty name="height" value="0.05" units="cm"/>
    </inkml:brush>
  </inkml:definitions>
  <inkml:trace contextRef="#ctx0" brushRef="#br0">299 332 11698,'9'-10'1971,"-1"-1"-1,0 0 0,13-24 0,-7 10-561,-8 17-1028,-1-1-1,-1 0 1,0 0-1,0 0 1,0 0-1,1-11 1,-4 16-309,0 0-1,-1 1 1,0-1 0,1 0-1,-2 1 1,1-1 0,0 0-1,-1 1 1,1-1 0,-1 0-1,0 1 1,0-1 0,-1 1-1,1-1 1,-1 1 0,1 0-1,-1 0 1,0 0 0,-4-4-1,-1-2-35,-2 1-1,1 0 1,-1 1-1,0 0 1,-1 0-1,1 1 1,-1 0-1,-1 1 1,1 0-1,-1 0 1,0 1-1,0 1 1,0 0-1,-20-3 1,15 4-11,0 1 0,0 1 1,0 0-1,0 1 0,0 0 1,0 2-1,0 0 0,1 0 1,-1 2-1,-16 6 0,31-10-111,0-1 0,0 0 0,0 1 0,1-1 0,-1 1 0,0-1 0,0 1 1,1 0-1,-1-1 0,0 1 0,1 0 0,-1-1 0,0 1 0,1 0 0,-1 0 0,1-1 0,-1 1 0,1 0 0,0 0 0,-1 0 0,1 0 0,0 0 0,-1 1 0,1-2-11,0 1 0,1 0 0,-1-1 0,0 1 0,0 0 0,0-1 0,0 1-1,1 0 1,-1-1 0,0 1 0,1-1 0,-1 1 0,1-1 0,-1 1 0,0 0 0,1-1 0,-1 0 0,1 1 0,-1-1 0,1 1-1,0-1 1,-1 0 0,1 1 0,-1-1 0,1 0 0,0 1 0,-1-1 0,1 0 0,0 0 0,-1 0 0,1 0 0,0 0-1,0 1 1,8-1-903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8:56.002"/>
    </inkml:context>
    <inkml:brush xml:id="br0">
      <inkml:brushProperty name="width" value="0.05" units="cm"/>
      <inkml:brushProperty name="height" value="0.05" units="cm"/>
    </inkml:brush>
  </inkml:definitions>
  <inkml:trace contextRef="#ctx0" brushRef="#br0">6 402 14547,'-6'15'3104,"11"-25"24,8-19-1346,5-16-978,-2 0 0,-2-1 1,-2-1-1,7-52 0,-4 19-462,-8 66-346,-7 14 4,0 0-1,1 0 1,-1 0-1,0-1 1,1 1-1,-1 0 1,0 0-1,1 0 0,-1 0 1,0 0-1,1 0 1,-1 0-1,0 0 1,1 0-1,-1 0 1,0 0-1,1 0 1,-1 0-1,0 0 1,1 0-1,-1 0 1,0 0-1,1 1 1,-1-1-1,1 0 1,20 21-48,-8-7 5,-5-7-282,1 0-1,0-1 1,0 1-1,13 5 1,-17-10 148,1 0 1,-1 0-1,0 0 0,1-1 1,-1 0-1,1 0 1,-1 0-1,1-1 0,-1 0 1,10-1-1,12-3-512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8:56.702"/>
    </inkml:context>
    <inkml:brush xml:id="br0">
      <inkml:brushProperty name="width" value="0.05" units="cm"/>
      <inkml:brushProperty name="height" value="0.05" units="cm"/>
    </inkml:brush>
  </inkml:definitions>
  <inkml:trace contextRef="#ctx0" brushRef="#br0">129 14 17324,'-1'0'62,"1"0"1,0 0-1,0 1 1,0-1-1,0 0 1,-1 0-1,1 0 1,0 0-1,0 1 1,0-1-1,-1 0 1,1 0-1,0 0 1,0 0-1,0 0 1,-1 0-1,1 0 1,0 0-1,0 0 1,-1 0-1,1 0 0,0 0 1,0 0-1,-1 0 1,1 0-1,0 0 1,0 0-1,-1 0 1,1 0-1,0 0 1,0 0-1,0 0 1,-1 0-1,1 0 1,0 0-1,0-1 1,-1 1-1,1 0 1,0 0-1,0 0 1,0 0-1,0-1 1,-1 1-1,1 0 1,0 0-1,0 0 1,0-1-1,0 1 1,0 0-1,0 0 1,0 0-1,-1-1 1,1 1-1,0 0 1,0 0-1,0-1 1,0 1-1,0 0 1,0 0-1,0-1 1,0 1-1,0 0 1,-13 18 1370,-89 170-558,100-180-2806,8-14 728,8-13-200,42-97-2250,-24 36 5082,-31 78-1319,-3 53 4191,2-34-4148,1 0 0,1 1 0,0-1 0,1 0 0,2 0 0,-1 0 0,9 19 0,3 13-1529,-15-48 1240,-1-1 0,0 1 0,1 0 0,-1 0 0,0 0 0,0 0 0,1 0-1,-1 0 1,0 0 0,0 0 0,0 0 0,0 0 0,0 0 0,0-1 0,-1 1 0,1 0 0,0 0 0,-1 1-1,1-2 13,-1 0 0,1 1-1,-1-1 1,1 0-1,0 0 1,-1 0-1,1 0 1,-1-1 0,1 1-1,-1 0 1,1 0-1,-1 0 1,1 0-1,-1 0 1,1-1 0,0 1-1,-1 0 1,1 0-1,-1 0 1,1-1-1,0 1 1,-1 0 0,1-1-1,-1 0 1,-26-27-1963,17 18 2355,7 7 118,0 1 0,0-1 0,1 1 1,0-1-1,-1 0 0,1 0 0,0 0 0,0 0 0,0-1 1,1 1-1,-1 0 0,-1-7 0,3 9-253,1 1-1,-1-1 1,1 0 0,-1 1-1,1-1 1,-1 1 0,1-1 0,-1 1-1,1-1 1,0 1 0,-1 0-1,1-1 1,0 1 0,-1 0-1,1-1 1,0 1 0,-1 0-1,1 0 1,0 0 0,0 0 0,0-1-1,26-4 56,-16 4-293,12-5-244,-1-1 0,1-1 0,38-21 0,-24 9-89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6.418"/>
    </inkml:context>
    <inkml:brush xml:id="br0">
      <inkml:brushProperty name="width" value="0.05" units="cm"/>
      <inkml:brushProperty name="height" value="0.05" units="cm"/>
    </inkml:brush>
  </inkml:definitions>
  <inkml:trace contextRef="#ctx0" brushRef="#br0">0 88 15731,'5'-7'409,"0"1"-1,0 0 0,0 0 1,1 0-1,0 1 0,0-1 1,0 2-1,1-1 0,0 1 0,0 0 1,0 0-1,0 1 0,0-1 1,9-1-1,-8 2-259,0 1 1,1 0 0,-1 0-1,1 1 1,-1 0-1,1 0 1,-1 1-1,1 0 1,-1 0-1,1 1 1,-1 0-1,17 5 1,-23-5-129,0 0-1,0-1 1,0 1 0,0 0 0,0 1 0,0-1 0,0 0-1,0 0 1,-1 1 0,1-1 0,0 1 0,-1 0 0,1-1-1,-1 1 1,0 0 0,1 0 0,-1 0 0,0 0 0,0 0-1,0 0 1,-1 0 0,1 0 0,0 0 0,-1 0 0,1 1-1,-1-1 1,0 0 0,0 0 0,0 1 0,0-1 0,0 0-1,0 0 1,-1 1 0,0 3 0,-3 5 7,0 0 0,0 0-1,-1 0 1,0 0 0,-9 11 0,-32 42 84,33-48-98,1 0 0,1 0 0,-11 22 0,21-37-26,0-1 1,1 1-1,-1 0 0,1 0 1,-1 0-1,1 0 0,0 0 1,-1 0-1,1 0 0,0 0 1,-1 0-1,1 0 0,0 0 1,0 0-1,0 0 0,0 0 1,0 0-1,0 0 0,1 0 1,-1 0-1,0 0 0,0 0 1,1 0-1,-1 0 0,0 0 1,1 0-1,-1 0 0,1 0 1,0 0-1,-1 0 0,1 0 1,-1-1-1,1 1 0,0 0 1,0-1-1,0 1 0,-1 0 1,1-1-1,0 1 1,0-1-1,0 1 0,0-1 1,0 1-1,0-1 0,0 0 1,2 1-1,5 0-141,0 0 1,0 0-1,0 0 0,16-2 1,-20 1 107,101-11-1187,19 0 7,-107 11 1053,0 0-1,0 1 1,0 1 0,0 1 0,17 4 0,-31-6 169,0-1 1,0 1 0,0 0 0,0 0-1,0 0 1,-1 1 0,1-1-1,0 1 1,-1-1 0,1 1 0,-1 0-1,1 0 1,-1 0 0,0 0-1,0 1 1,0-1 0,0 1 0,0-1-1,0 1 1,-1-1 0,1 1 0,-1 0-1,0 0 1,0 0 0,0 0-1,0 0 1,-1 0 0,1 0 0,-1 0-1,1 0 1,-1 0 0,0 0-1,0 0 1,-1 1 0,1-1 0,-1 0-1,1 0 1,-1 0 0,0 0 0,-2 4-1,-3 5 125,0 0 1,-1 0-1,-1-1 0,1 0 0,-2 0 0,0-1 1,0 0-1,-1-1 0,-11 10 0,-14 8 613,-55 34 1,66-47-245,-37 17 0,54-27-524,0-2 0,0 1 0,0-1 0,0 0 0,0 0 0,-1-1 0,1 0 1,0-1-1,-1 1 0,-10-2 0,17 1-41,0 0-1,-1-1 1,1 1 0,0 0-1,0-1 1,0 1-1,0-1 1,0 1 0,0-1-1,0 0 1,0 1 0,0-1-1,1 0 1,-1 0-1,0 1 1,0-1 0,1 0-1,-1 0 1,0 0 0,1 0-1,-1 0 1,1 0 0,-1 0-1,1 0 1,-1 0-1,1-1 1,0 1 0,0 0-1,0 0 1,-1-2 0,1-3-25,0 1 0,1-1 0,-1 1 1,3-10-1,-2 11-31,8-38-702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8:57.130"/>
    </inkml:context>
    <inkml:brush xml:id="br0">
      <inkml:brushProperty name="width" value="0.05" units="cm"/>
      <inkml:brushProperty name="height" value="0.05" units="cm"/>
    </inkml:brush>
  </inkml:definitions>
  <inkml:trace contextRef="#ctx0" brushRef="#br0">153 32 13963,'1'-2'303,"-1"0"0,0 0 0,0 0-1,0 0 1,0 0 0,-1 0 0,1 0 0,0 0 0,-1 0-1,0 0 1,1 1 0,-1-1 0,-1-2 0,2 4-230,0 0 0,0 0 0,0-1 0,0 1 0,-1 0 0,1 0 0,0 0 0,0 0 0,0-1 0,-1 1 0,1 0 0,0 0 0,0 0 0,0 0 0,-1 0 0,1 0 0,0 0 0,0 0 1,0 0-1,-1 0 0,1 0 0,0 0 0,0 0 0,-1 0 0,1 0 0,0 0 0,0 0 0,-1 0 0,1 0 0,0 0 0,0 0 0,0 0 0,-1 0 0,1 0 0,0 1 0,-10 13 1743,4 0-1736,0 0 1,2 0 0,0 0 0,0 1 0,1-1 0,1 1 0,0 0 0,2 28 0,0-40-77,1 0 1,-1-1 0,1 1-1,0-1 1,0 1 0,0-1 0,0 1-1,0-1 1,1 0 0,-1 0-1,1 1 1,0-1 0,-1 0-1,1 0 1,0-1 0,0 1-1,0 0 1,0-1 0,1 1 0,-1-1-1,0 1 1,1-1 0,3 1-1,20 15 69,-26-17-71,0 1 1,1-1-1,-1 0 0,0 1 1,0-1-1,0 0 0,0 1 1,0-1-1,0 1 0,0-1 1,0 0-1,0 1 0,0-1 1,0 0-1,0 1 0,0-1 1,0 1-1,0-1 0,0 0 1,0 1-1,0-1 0,0 0 1,0 1-1,-1-1 0,1 0 1,0 1-1,0-1 0,0 0 1,-1 1-1,1-1 0,0 0 1,0 1-1,-1-1 0,1 0 1,0 0-1,-1 0 0,1 1 1,0-1-1,-1 0 0,1 0 0,0 0 1,-1 0-1,1 1 0,-1-1 1,-21 11 60,19-10-43,-28 14 89,15-6-165,0-2 1,-1 0-1,-31 9 1,42-15-580,6-1 625,0 0 1,0 0-1,0 0 0,0 0 0,0 0 0,0-1 1,0 1-1,0 0 0,0 0 0,0 0 1,0 0-1,0 0 0,0 0 0,0 0 0,1 0 1,-1 0-1,0 0 0,0 0 0,0 0 1,0 0-1,0 0 0,0 0 0,0 0 0,0-1 1,0 1-1,0 0 0,0 0 0,0 0 1,0 0-1,0 0 0,0 0 0,0 0 1,0 0-1,0 0 0,0 0 0,0 0 0,0-1 1,0 1-1,0 0 0,0 0 0,0 0 1,0 0-1,0 0 0,-1 0 0,1 0 0,0 0 1,0 0-1,0 0 0,0 0 0,0 0 1,0 0-1,0 0 0,0 0 0,0 0 0,0 0 1,0-1-1,0 1 0,0 0 0,0 0 1,-1 0-1,1 0 0,0 0 0,0 0 0,0 0 1,0 0-1,0 0 0,5-2-395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9:01.909"/>
    </inkml:context>
    <inkml:brush xml:id="br0">
      <inkml:brushProperty name="width" value="0.05" units="cm"/>
      <inkml:brushProperty name="height" value="0.05" units="cm"/>
    </inkml:brush>
  </inkml:definitions>
  <inkml:trace contextRef="#ctx0" brushRef="#br0">262 0 11963,'-13'9'230,"0"0"0,1 0 0,0 1 0,1 1 1,0 0-1,0 1 0,-11 17 0,9-10-132,2 1 0,0 0 0,1 1 0,-11 34 0,-1 21 90,2 1 0,4 1 0,-8 110 0,15 243 260,60 161-71,-19-370-200,-20-161-76,32 93 0,-38-136-101,1-1-1,1 1 0,1-2 1,1 1-1,0-1 1,1-1-1,1 0 0,0 0 1,15 13-1,-20-22-6,-1-1 0,1 0 0,0 0 0,1 0 0,-1-1 0,1-1 0,0 1 0,0-1-1,13 4 1,-15-6 3,1 0 0,0-1-1,0 1 1,-1-1-1,1 0 1,0-1-1,0 0 1,-1 0 0,1 0-1,0-1 1,-1 0-1,0 0 1,9-5-1,-4 1 15,-1 0 0,0-1 0,0 0 0,0-1 0,-1 0-1,0-1 1,-1 0 0,0 0 0,-1 0 0,1-1 0,10-22-1,2-7 181,29-80 0,26-111 805,69-366 1,-83 187-590,-56 337-377,-3 1 0,-3-1 0,-18-124 1,11 152-15,-20-66 1,23 94-13,-1 0 0,-1 1 0,0 0 0,-1 0 0,-1 0 1,0 1-1,-13-14 0,18 23-11,-1 0 0,0 0 0,-1 0 0,1 1 0,-1 0 0,0 0 0,0 1 0,0-1 0,0 1 0,-1 1 0,0-1 0,-9-1 0,6 2-54,0 0 0,0 1 0,0 1 0,0 0-1,0 0 1,-1 1 0,-15 3 0,-3 4-101,0 0 0,1 2 0,1 2 1,-45 24-1,11-3-85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1:21.065"/>
    </inkml:context>
    <inkml:brush xml:id="br0">
      <inkml:brushProperty name="width" value="0.05" units="cm"/>
      <inkml:brushProperty name="height" value="0.05" units="cm"/>
    </inkml:brush>
  </inkml:definitions>
  <inkml:trace contextRef="#ctx0" brushRef="#br0">0 140 11867,'10'9'348,"0"-1"0,0-1 1,0 0-1,1 0 1,0-1-1,1-1 1,-1 0-1,1 0 1,0-1-1,0 0 1,24 3-1,6-2-219,1-1-1,47-2 1,200-19-51,-138 5-42,733-28 145,-787 42-100,169 25 1,20 1 10,388-42-214,-518 4-40,130-5 0,0 22 133,-7 11 34,-90-7-3,33 23 26,9 0 12,44-35-17,-1-22-25,42-2 14,302 13 28,-452 10-39,-156 2 0,281-8 25,-207 2-19,120-26-1,32-7 14,-186 35-14,0 2 0,88 7 1,71 14 18,261-9 1,28-40-4,-210 25-17,1 0-36,-57-17 26,142-9 0,-219 22 12,667-17 102,-357 25-68,128 4-24,-55-18 8,-378 6-33,125 2-9,363 38-1,288 5 102,-885-35-70,665-13 176,-213 24-197,-287-1 120,-183-10-41,45 3 243,-70-3-164,0 0 0,1 1-1,-1 0 1,0 0 0,16 8 0,-22-9-529,-5-3 263,-7-3 45,-13-7-83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2:16.754"/>
    </inkml:context>
    <inkml:brush xml:id="br0">
      <inkml:brushProperty name="width" value="0.05" units="cm"/>
      <inkml:brushProperty name="height" value="0.05" units="cm"/>
    </inkml:brush>
  </inkml:definitions>
  <inkml:trace contextRef="#ctx0" brushRef="#br0">1 2 7474,'648'14'5484,"-578"-11"-5319,913 9 461,-833-13-573,462-10 152,242 1 103,-399 12-58,453 5 368,379-18-175,-992 5-432,305 13 257,-476 3-179,-1 5 0,221 56-1,-307-60-90,-11-3-5,1-1 0,38 6-1,-41-13-16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2:38.149"/>
    </inkml:context>
    <inkml:brush xml:id="br0">
      <inkml:brushProperty name="width" value="0.05" units="cm"/>
      <inkml:brushProperty name="height" value="0.05" units="cm"/>
    </inkml:brush>
  </inkml:definitions>
  <inkml:trace contextRef="#ctx0" brushRef="#br0">93 0 11154,'-18'1'972,"0"1"-1,1 0 0,-21 6 0,38-8-964,0 1-1,0-1 0,-1 0 1,1 0-1,0 0 1,0 1-1,0-1 0,0 0 1,0 0-1,0 1 0,0-1 1,0 0-1,0 0 1,0 1-1,0-1 0,0 0 1,0 0-1,0 0 1,0 1-1,0-1 0,0 0 1,0 0-1,0 1 0,1-1 1,-1 0-1,0 0 1,0 0-1,0 1 0,0-1 1,0 0-1,1 0 1,-1 0-1,0 0 0,0 1 1,0-1-1,0 0 1,1 0-1,-1 0 0,0 0 1,0 0-1,0 0 0,1 0 1,-1 0-1,9 8 5,32 21-94,-10-7 38,0-1-1,36 17 0,-25-19 39,2-3-1,0-1 1,0-2-1,75 11 1,188 2 47,694-22 199,-595-12-218,143-2-11,-1 26 0,618 4 63,-183-2 26,250 44 220,-852-54-186,544-3 14,-533-12 174,-381 8-153,-11 2-350,-21 3-1243,-44-1 660,1-2 278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2:53.793"/>
    </inkml:context>
    <inkml:brush xml:id="br0">
      <inkml:brushProperty name="width" value="0.05" units="cm"/>
      <inkml:brushProperty name="height" value="0.05" units="cm"/>
    </inkml:brush>
  </inkml:definitions>
  <inkml:trace contextRef="#ctx0" brushRef="#br0">3530 458 10930,'-39'-19'670,"-1"1"0,-50-14 0,-86-15 282,148 40-872,-263-76 593,-122-27-420,268 85-280,-246-10 0,-147 43 234,414 1-168,1 5-1,1 6 0,1 4 0,1 6 1,1 6-1,-174 76 0,263-98-38,0 2-1,1 1 0,1 1 1,0 1-1,1 1 0,-28 29 1,42-36-6,1 2 1,0-1-1,0 1 1,2 1 0,0 0-1,1 1 1,0 0-1,1 0 1,1 0 0,1 1-1,1 0 1,-5 28 0,7-27-7,1 1 0,1 0-1,1 0 1,1 0 0,0-1 0,1 1 0,10 36 0,-4-32-3,0 0 0,2 0 0,1-1 0,0 0 0,26 35 0,-10-19 1,1-2 0,2 0 1,1-3-1,2 0 0,2-2 1,45 32-1,-25-27 6,2-3 0,2-2 0,1-3 0,1-3 0,1-2 0,78 18 0,-8-11 13,2-6 1,0-6-1,154 2 1,409-28-14,-416-2-17,120 7 42,276-12-7,-293-30 13,-293 28 31,-1-4 1,103-39 0,-159 46-36,-1-3 0,0 0 1,-1-2-1,-1-2 1,0-1-1,48-43 0,-36 22 1,-1-1 1,-3-2-1,47-70 0,-69 90-8,-2-1 0,-1 0 0,-1-1 1,-1-1-1,-2 0 0,-1 0 0,-1-1 1,-1 0-1,-1-1 0,1-40 0,-5 50-10,-2 0 0,-1 1 0,0-1-1,-1 0 1,-1 0 0,-1 1 0,-1 0 0,-1 0 0,0 0-1,-1 0 1,-1 1 0,-1 0 0,-1 1 0,0 0-1,-1 1 1,-21-24 0,6 14 2,-2 1 0,0 2 0,-1 1 0,-2 1-1,-38-20 1,-5 3-14,-96-34 0,65 34 7,-1 5 1,-117-22 0,144 42-61,-1 3-1,0 3 1,-133 7 0,91 12-189,0 5 1,-183 51 0,148-22 79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01.254"/>
    </inkml:context>
    <inkml:brush xml:id="br0">
      <inkml:brushProperty name="width" value="0.05" units="cm"/>
      <inkml:brushProperty name="height" value="0.05" units="cm"/>
    </inkml:brush>
  </inkml:definitions>
  <inkml:trace contextRef="#ctx0" brushRef="#br0">109 33 11130,'-3'-30'3034,"3"30"-3000,0 0 1,0 0-1,0 0 0,0 0 1,0 0-1,0 0 1,0-1-1,0 1 0,0 0 1,0 0-1,0 0 1,0 0-1,0 0 0,0 0 1,0-1-1,-1 1 1,1 0-1,0 0 0,0 0 1,0 0-1,0 0 1,0 0-1,0 0 0,0 0 1,-1 0-1,1 0 1,0 0-1,0 0 0,0-1 1,0 1-1,0 0 1,0 0-1,-1 0 0,1 0 1,0 0-1,0 0 1,0 0-1,0 0 0,0 0 1,0 0-1,-1 0 1,1 0-1,0 1 0,0-1 1,0 0-1,0 0 1,0 0-1,0 0 0,-1 0 1,1 0-1,-8 15 882,-4 16-694,1 1 0,2 0 0,2 1 0,0 0 0,3 0 0,-2 62 0,26 202 461,0-25 166,-28-79 335,1-1-802,-14 564-165,13-624-164,-1 162-30,17 244 4,-29 2 36,11-292-36,22 261 0,39 471 6,-49-925-32,12 234 12,5 230 22,-14-104-20,-2 210 10,-18-309-24,-1 42 6,29 250 7,-12-582 2,2-5 9,-2-1 1,-1 1-1,0-1 0,-2 1 1,0 0-1,-7 24 1,9-44 4,0 0 1,-1 0 0,1 1-1,-1-1 1,0 0 0,1 0-1,-1 0 1,0 0 0,0 0-1,0 0 1,0 0 0,1 0-1,-3 1 1,-3-3-145,2-11-701,-4-44-468,6 25 825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15.760"/>
    </inkml:context>
    <inkml:brush xml:id="br0">
      <inkml:brushProperty name="width" value="0.05" units="cm"/>
      <inkml:brushProperty name="height" value="0.05" units="cm"/>
    </inkml:brush>
  </inkml:definitions>
  <inkml:trace contextRef="#ctx0" brushRef="#br0">0 265 13563,'1'-2'98,"-1"1"0,0-1-1,1 0 1,-1 1 0,1-1 0,-1 0 0,1 1-1,0-1 1,0 1 0,0-1 0,0 1 0,0-1 0,0 1-1,0 0 1,0-1 0,1 1 0,-1 0 0,0 0-1,1 0 1,-1 0 0,1 0 0,2-1 0,6-3 2,-1 1 1,19-5-1,-17 6 5,19-6-62,0 2 0,59-7 0,65 6-32,-53 4 31,812-32 1244,-880 35-1263,810 15 215,212 29-159,432-30-57,-535-58 60,-427 11-94,-78 41-669,-391-7 247,-56 0 432,1 0 1,-1 0 0,0 0 0,0 0-1,1 0 1,-1 0 0,0 0-1,0 0 1,1 0 0,-1 0 0,0 0-1,1 0 1,-1 0 0,0 0-1,0 0 1,1 0 0,-1 0 0,0 0-1,0-1 1,1 1 0,-1 0 0,0 0-1,0 0 1,0-1 0,1 1-1,-1 0 1,0 0 0,0 0 0,0-1-1,0 1 1,1 0 0,-7-6 35,-14-3 46,-2 6-27,-1 0-1,1 2 1,-41 2 0,-72 15-39,55-6-2,-647 40-141,-2-35-135,616-14 259,-702-10-420,-285 7-267,906 10 557,-961 34-624,799-30 714,-402 7 282,729-19-236,0 1 19,0-1 1,0-2-1,-32-6 0,61 8-19,0 0 0,-1 0 0,1 0 0,0 0-1,0 0 1,-1 0 0,1 0 0,0 0 0,0 0 0,0 0-1,-1 0 1,1 0 0,0 0 0,0 0 0,-1-1 0,1 1-1,0 0 1,0 0 0,0 0 0,-1 0 0,1 0 0,0-1-1,0 1 1,0 0 0,0 0 0,-1 0 0,1-1 0,0 1-1,0 0 1,0 0 0,0 0 0,0-1 0,0 1 0,0 0-1,0 0 1,0-1 0,-1 1 0,1 0 0,0 0 0,0-1-1,9-6 16,16-4 10,302-66-24,11 25-244,172-6-1684,518 10 0,519 103 94,-1122-26 2486,841 61 907,-917-63-1336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0.955"/>
    </inkml:context>
    <inkml:brush xml:id="br0">
      <inkml:brushProperty name="width" value="0.05" units="cm"/>
      <inkml:brushProperty name="height" value="0.05" units="cm"/>
    </inkml:brush>
  </inkml:definitions>
  <inkml:trace contextRef="#ctx0" brushRef="#br0">0 3108 12891,'3'-3'171,"0"0"1,0 1 0,0-1-1,0 1 1,1-1-1,-1 1 1,1 0 0,-1 1-1,8-4 1,40-10 386,-19 7-414,25-13 83,-1-2 0,61-36 0,96-70-36,-42 24-135,-26 27-25,4 7 0,227-77 0,330-61 120,-458 140-94,327-83-12,414-127 16,370-221-28,67-46 136,-163 147 623,-1171 373-995,589-190 2690,-618 188-2125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1.697"/>
    </inkml:context>
    <inkml:brush xml:id="br0">
      <inkml:brushProperty name="width" value="0.05" units="cm"/>
      <inkml:brushProperty name="height" value="0.05" units="cm"/>
    </inkml:brush>
  </inkml:definitions>
  <inkml:trace contextRef="#ctx0" brushRef="#br0">685 0 17564,'-110'86'1541,"22"-19"-1177,-134 122 1112,166-136-711,-86 104-1,132-144-627,0 0 0,1 0 0,1 1 0,0 0 0,-8 20 0,15-32-115,1 1 1,-1-1-1,0 0 1,0 1 0,1-1-1,-1 1 1,1-1-1,0 0 1,0 1 0,0-1-1,0 1 1,0-1-1,1 1 1,-1-1 0,2 4-1,-2-5-12,1 0-1,1 0 1,-1 0 0,0 1-1,0-1 1,0 0-1,1-1 1,-1 1-1,0 0 1,1 0-1,-1 0 1,1-1 0,-1 1-1,0-1 1,1 1-1,0-1 1,-1 0-1,1 0 1,-1 1 0,1-1-1,-1 0 1,1 0-1,0 0 1,-1-1-1,1 1 1,-1 0 0,2-1-1,33-6 49,0-1 1,-1-2-1,40-16 1,-25 8 2,9-3 10,373-111-1310,-287 101 1023,-8 3-31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6.837"/>
    </inkml:context>
    <inkml:brush xml:id="br0">
      <inkml:brushProperty name="width" value="0.05" units="cm"/>
      <inkml:brushProperty name="height" value="0.05" units="cm"/>
    </inkml:brush>
  </inkml:definitions>
  <inkml:trace contextRef="#ctx0" brushRef="#br0">14 641 18316,'-6'25'1320,"0"0"-1200,5-10-280,1-9 136,1-6 256,9-15-328,2-9-136</inkml:trace>
  <inkml:trace contextRef="#ctx0" brushRef="#br0" timeOffset="1">348 1 17332,'5'27'1976,"2"2"-1232,-8-2-176,1 7 929,0 6-665,-1 3-40,5 5-160,-3 0-64,5-3-432,3-2-208,2 0-576,1-7-232,3-5-472,3-4 672,-4-14 215,3-7-319,0-10-48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2.525"/>
    </inkml:context>
    <inkml:brush xml:id="br0">
      <inkml:brushProperty name="width" value="0.05" units="cm"/>
      <inkml:brushProperty name="height" value="0.05" units="cm"/>
    </inkml:brush>
  </inkml:definitions>
  <inkml:trace contextRef="#ctx0" brushRef="#br0">0 1 16692,'2'1'102,"-1"0"1,1 1-1,-1-1 1,1 1 0,-1-1-1,0 1 1,0 0-1,1-1 1,-1 1 0,-1 0-1,1 0 1,0 0 0,0 0-1,-1 0 1,1 0-1,-1 0 1,1 0 0,-1 0-1,0 0 1,0 0-1,0 3 1,2 13 284,45 166 2393,-27-112-2231,-8-28-72,1 0 0,2-1 0,41 79 0,-55-119-427,0-1 0,0 1 0,1-1 0,-1 0 1,1 1-1,0-1 0,0 0 0,0 0 0,0 0 0,0-1 0,0 1 0,0 0 0,1-1 0,-1 0 0,1 1 0,-1-1 0,1 0 0,-1 0 0,1 0 0,3 0 1,-3-1 0,-1 0 1,0-1-1,1 0 1,-1 1-1,0-1 1,0 0-1,1 0 1,-1 0-1,0 0 1,0 0 0,0-1-1,0 1 1,0-1-1,-1 1 1,1-1-1,0 0 1,-1 0-1,1 0 1,-1 1 0,1-1-1,-1-1 1,0 1-1,1-3 1,8-16 238,-1 0 0,0 0-1,-2 0 1,-1-1 0,-1 0 0,5-42 0,-6 13 176,-4-99-1,-8 68-241,6 72-258,0 0 1,0 0-1,-1 1 1,0-1-1,-8-15 1,4 17-528,4 14-687,5 14 138,-1-20 1074,-1 1 0,0 0 0,1 0 0,-1-1 0,1 1 0,-1 0 0,1-1 0,-1 1 0,1-1 0,0 1 0,-1-1 0,1 1 0,0-1 0,-1 1 1,1-1-1,0 0 0,0 1 0,-1-1 0,1 0 0,0 0 0,1 1 0,10-1-518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3.139"/>
    </inkml:context>
    <inkml:brush xml:id="br0">
      <inkml:brushProperty name="width" value="0.05" units="cm"/>
      <inkml:brushProperty name="height" value="0.05" units="cm"/>
    </inkml:brush>
  </inkml:definitions>
  <inkml:trace contextRef="#ctx0" brushRef="#br0">39 440 15547,'-2'9'465,"1"-1"0,-1 0-1,-1 1 1,1-1-1,-8 15 1,5-13 46,1 0-1,1 0 1,-3 12 0,7-12 75,7-12-108,8-15 7,-9 7-326,-1-1-1,0-1 1,-1 1-1,0-1 1,-1 0-1,0 0 1,-1 0-1,0 0 1,-1-1-1,-1 1 1,1-18-1,-2 29-153,0 1 1,0 0-1,0-1 1,0 1-1,0 0 0,0-1 1,0 1-1,0-1 1,0 1-1,0 0 0,0-1 1,0 1-1,0 0 0,0-1 1,0 1-1,0 0 1,0-1-1,0 1 0,0 0 1,-1-1-1,1 1 0,0 0 1,0-1-1,0 1 1,-1 0-1,1 0 0,0-1 1,0 1-1,-1 0 1,1 0-1,0 0 0,0-1 1,-1 1-1,1 0 0,0 0 1,-1 0-1,1 0 1,0-1-1,-1 1 0,0 1 2,0-1 0,0 1 0,1 0 0,-1-1-1,0 1 1,0 0 0,1 0 0,-1-1-1,1 1 1,-1 0 0,1 0 0,-1 0 0,1 0-1,0 0 1,-1-1 0,1 2 0,-4 10 22,2 1-1,-1-1 1,2 0 0,-1 1-1,2-1 1,1 25 0,2-4-4,11 46 0,-6-47 2,1-1 0,2 0 0,2 0 0,19 35 1,74 108 146,-58-100-94,-34-46 48,-12-15 32,-3-12-151,1-1 0,0 0 1,0 1-1,-1-1 0,1 0 0,0 0 0,0 1 0,-1-1 0,1 0 0,0 0 0,-1 0 0,1 0 1,0 1-1,-1-1 0,1 0 0,0 0 0,-1 0 0,1 0 0,0 0 0,-1 0 0,1 0 1,0 0-1,-1 0 0,1 0 0,-1 0 0,1 0 0,0 0 0,-1 0 0,1 0 0,0 0 0,-1-1 1,1 1-1,-1 0 0,-3-2 33,-1 0 1,1 0 0,0-1-1,0 1 1,0-1-1,0 0 1,0 0 0,0 0-1,1-1 1,-1 1 0,1-1-1,0 0 1,-4-7-1,0 0 15,1 0-1,0-1 0,1 0 0,-5-13 0,6 12-45,1-1 0,1 1 1,0-1-1,0 1 0,2-1 0,-1 0 0,2 1 0,0-1 0,0 0 0,2 1 0,-1 0 0,2-1 0,0 1 0,11-25 1,6-5 29,3 1 0,56-76 0,-9 15 68,-70 103-109,26-44 68,38-80 0,-60 111-50,1 0 0,-2-1 0,0 1 1,-1-1-1,0 0 0,-1 0 0,0 0 1,-1 0-1,-1 0 0,0 0 1,-3-20-1,2 28-9,-1 1 0,1 0 0,-1 0 0,0 0-1,0 0 1,0 0 0,-1 0 0,0 1 0,1-1 0,-2 1 0,1 0 0,0 0 0,-8-7 0,8 9-1,0 0 0,0 0 0,0 1 0,0-1 0,0 0 0,0 1 0,0 0 0,0 0 1,-1 0-1,1 0 0,0 1 0,-1-1 0,1 1 0,-1 0 0,1 0 0,-1 0 0,1 0 0,-1 1 0,1-1 0,0 1 0,-1 0 0,-3 1 1,0 1 4,0 0 0,1 1 0,-1-1 0,1 1 0,0 0 0,0 1 0,0-1 0,1 1 0,0 0 0,0 1 0,0-1 0,-7 12 0,6-7 32,0 0 0,1 1 0,0-1-1,1 1 1,0 0 0,1 0 0,-4 23 0,5-22-63,1 1 0,1-1 0,0 0 1,0 0-1,2 1 0,-1-1 0,6 18 0,-5-22-92,0 0-1,1-1 0,0 1 0,1-1 0,0 0 0,0 0 0,0 0 0,1-1 0,0 0 0,0 0 0,10 10 0,-4-8 5,0-1 0,0 0 0,0 0 0,1-1 0,16 6 0,23 2-320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3.545"/>
    </inkml:context>
    <inkml:brush xml:id="br0">
      <inkml:brushProperty name="width" value="0.05" units="cm"/>
      <inkml:brushProperty name="height" value="0.05" units="cm"/>
    </inkml:brush>
  </inkml:definitions>
  <inkml:trace contextRef="#ctx0" brushRef="#br0">2 14 21845,'-2'13'1376,"4"-8"-1888,2-7 512,6-8 312,4-10-224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4.554"/>
    </inkml:context>
    <inkml:brush xml:id="br0">
      <inkml:brushProperty name="width" value="0.05" units="cm"/>
      <inkml:brushProperty name="height" value="0.05" units="cm"/>
    </inkml:brush>
  </inkml:definitions>
  <inkml:trace contextRef="#ctx0" brushRef="#br0">1 146 12643,'10'-15'2895,"2"-5"-354,-11 20-2444,-1-1-1,1 1 1,-1 0-1,1-1 1,-1 1-1,0-1 1,1 1-1,-1 0 1,1-1-1,0 1 1,-1 0-1,1 0 1,-1-1-1,1 1 1,-1 0-1,1 0 1,0 0-1,-1 0 1,1 0-1,-1 0 1,1 0-1,0 0 1,-1 0-1,1 0 1,-1 0-1,1 0 1,0 0-1,0 1 1,0-1-24,0 1 1,0 0-1,-1 0 0,1 0 1,0 0-1,-1 0 1,1 0-1,-1 0 0,1 0 1,-1 0-1,1 0 1,-1 0-1,0 1 0,1-1 1,-1 0-1,0 0 1,0 0-1,0 0 0,0 1 1,0 0-1,0 3 185,14 229 2393,-7-68-1533,-7-165-1102,1 10 117,0 1-1,1-1 0,0-1 1,4 14-1,-5-23-97,-1 1 0,1 0 0,0 0 0,0-1 0,0 1 0,0-1 0,0 1 0,0-1 0,0 1 0,0-1-1,1 0 1,-1 1 0,1-1 0,1 1 0,-2-1-4,0-1 0,1 0-1,-1 1 1,0-1 0,1 0 0,-1 0-1,0 0 1,1 0 0,-1 0 0,0 0-1,1 0 1,-1 0 0,0 0 0,0-1-1,1 1 1,-1-1 0,0 1 0,0-1-1,1 1 1,-1-1 0,0 0 0,2-1-1,6-4 103,-1-2 0,1 1 0,-1-1 0,-1 0 0,1 0 0,7-13 0,38-63 422,-52 82-543,39-69-43,-4-2-1,-2-1 1,37-123 0,-68 186-195,-1 7-76,-1-1 0,1 0 0,-1 0 0,-1 0 0,1-7 0,-1 12 265,0 0 0,0-1 1,0 1-1,0 0 0,1 0 0,-1-1 1,0 1-1,0 0 0,-1 0 0,1-1 1,0 1-1,0 0 0,0 0 0,0 0 0,0-1 1,0 1-1,0 0 0,0 0 0,0 0 1,0-1-1,-1 1 0,1 0 0,0 0 1,0 0-1,0-1 0,0 1 0,-1 0 1,1 0-1,0 0 0,0 0 0,0 0 1,0 0-1,-1-1 0,1 1 0,0 0 0,0 0 1,-1 0-1,1 0 0,0 0 0,0 0 1,-1 0-1,1 0 0,0 0 0,0 0 1,0 0-1,-1 0 0,1 0 0,0 0 1,0 0-1,-1 0 0,1 0 0,0 0 0,0 1 1,0-1-1,-1 0 0,-12 9-811,0 4-106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5.034"/>
    </inkml:context>
    <inkml:brush xml:id="br0">
      <inkml:brushProperty name="width" value="0.05" units="cm"/>
      <inkml:brushProperty name="height" value="0.05" units="cm"/>
    </inkml:brush>
  </inkml:definitions>
  <inkml:trace contextRef="#ctx0" brushRef="#br0">0 1 18260,'13'20'1616,"3"-6"-1112,1-1-320,3-6 385,-1-1-449,-2-6 72,1-4-200,-6-4-240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5.461"/>
    </inkml:context>
    <inkml:brush xml:id="br0">
      <inkml:brushProperty name="width" value="0.05" units="cm"/>
      <inkml:brushProperty name="height" value="0.05" units="cm"/>
    </inkml:brush>
  </inkml:definitions>
  <inkml:trace contextRef="#ctx0" brushRef="#br0">187 140 18540,'-10'-15'3300,"9"14"-3143,0 0-1,0-1 1,0 1 0,0 0-1,0 0 1,0 0 0,1-1-1,-1 1 1,0 0 0,1-1-1,-1 1 1,1 0-1,-1-3 1,1 2-132,0 0 0,0 0 0,0 0 0,0 0 0,1 0 0,-1 0 0,1 0 0,-1 0 0,1 0 0,0 0 0,1-3 0,-2 5-26,0-1 0,1 1 0,-1-1 0,0 0 0,0 1 0,1-1 0,-1 1 0,1 0 0,-1-1 0,0 1 0,1-1 0,-1 1 0,1-1 0,-1 1 0,1 0 0,-1 0 0,1-1 0,-1 1 0,1 0 0,-1 0 0,1-1 0,0 1 0,-1 0 0,1 0 0,-1 0 0,1 0 0,0 0 0,-1 0 0,1 0 0,-1 0 0,1 0 0,0 0 0,-1 0 0,1 0 0,-1 0 0,1 1 0,-1-1 0,1 0 0,0 0 0,-1 1 0,1-1 0,-1 0 0,1 1 0,-1 0 1,1-1 0,-1 0-1,0 1 1,0-1 0,0 1-1,0-1 1,1 0 0,-1 1-1,0-1 1,0 1 0,0-1-1,0 0 1,0 1 0,0-1-1,0 1 1,0-1 0,0 0-1,0 1 1,-1-1 0,1 1-1,0-1 1,0 0 0,0 1-1,0-1 1,-1 1 0,1-1-1,0 0 1,0 1 0,-1-1-1,1 0 1,0 0 0,-1 1-1,-9 10 64,5-6-44,-22 20 321,0 0-1,2 2 1,1 1 0,-34 51 0,56-75-284,0 0 1,0 0-1,0 0 0,1 0 1,-1 0-1,1 0 1,0 0-1,0 0 0,1 0 1,-1 1-1,1 4 1,0-8-40,0 0 1,0 0-1,0 0 0,1-1 1,-1 1-1,0 0 1,1 0-1,-1 0 1,0 0-1,1 0 1,-1-1-1,1 1 1,-1 0-1,1 0 0,0-1 1,-1 1-1,1 0 1,0-1-1,-1 1 1,1-1-1,1 2 1,0-2-3,0 1 0,0-1 0,0 1 0,0-1 1,0 0-1,1 1 0,-1-1 0,0 0 0,0-1 1,0 1-1,0 0 0,0 0 0,4-2 1,4-2 9,0 1-1,0-2 1,-1 1 0,0-1 0,0-1 0,0 0 0,0 0 0,11-12 0,6-6 64,26-34-1,26-44 16,-77 100-103,0 0-1,1 0 1,-1 1-1,0-1 1,1 0 0,0 1-1,-1-1 1,1 1-1,0-1 1,0 1 0,0 0-1,2-1 1,-4 2-1,0 0 0,1 0 0,-1 0 1,0 0-1,1 0 0,-1 0 0,0 0 0,0 0 1,1 0-1,-1 0 0,0 0 0,1 0 0,-1 0 1,0 0-1,0 1 0,1-1 0,-1 0 0,0 0 0,0 0 1,1 0-1,-1 1 0,0-1 0,0 0 0,0 0 1,1 1-1,-1-1 0,0 0 0,0 0 0,0 1 0,4 17 3,-5 28 11,0-31 9,0-1 0,2 1-1,-1-1 1,5 23 0,-5-36-19,1 0-1,-1 0 1,0 1 0,1-1 0,-1 0-1,1 0 1,-1 0 0,1 0-1,-1 0 1,1 0 0,0 0-1,-1 0 1,1 0 0,0 0 0,0 0-1,0 0 1,0 0 0,0 0-1,0-1 1,0 1 0,0 0-1,0-1 1,0 1 0,0-1 0,2 1-1,-1-1 2,0 0 1,0 0-1,0 0 0,1 0 0,-1 0 0,0-1 0,0 1 1,0-1-1,0 0 0,0 1 0,0-1 0,0 0 0,2-2 1,6-3-3,0-1 0,0-1 0,-1 1 0,9-11 0,0-2-200,-1-1 0,0 0-1,15-27 1,15-35-5575,-33 60 1164,-9 12 3446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5.901"/>
    </inkml:context>
    <inkml:brush xml:id="br0">
      <inkml:brushProperty name="width" value="0.05" units="cm"/>
      <inkml:brushProperty name="height" value="0.05" units="cm"/>
    </inkml:brush>
  </inkml:definitions>
  <inkml:trace contextRef="#ctx0" brushRef="#br0">47 11 19148,'7'-2'808,"-1"0"-43,0 0 0,1 1 0,-1-1-1,0 2 1,0-1 0,9 1-1,-13 0-697,-1 0 1,0 0-1,1 1 0,-1-1 0,1 1 0,-1-1 0,0 1 0,0-1 0,1 1 0,-1 0 0,0 0 1,0-1-1,0 1 0,0 0 0,1 0 0,-2 0 0,1 0 0,0 1 0,0-1 0,0 0 1,0 0-1,-1 0 0,1 1 0,0-1 0,-1 0 0,0 1 0,1-1 0,-1 1 0,0-1 0,1 0 1,-1 1-1,0-1 0,0 1 0,0 1 0,-1 12-24,0 0 1,-1 1 0,-1-1-1,0 0 1,-1 0-1,-1-1 1,-8 21-1,-7 24 76,17-49-111,0-2 25,0 0-1,1 0 1,1 1-1,-1 0 1,1 12-1,1-19-24,0-1 0,0 1 0,0-1-1,0 0 1,1 1 0,-1-1-1,1 1 1,-1-1 0,1 0-1,-1 1 1,1-1 0,0 0 0,0 1-1,-1-1 1,1 0 0,0 0-1,0 0 1,0 0 0,0 0 0,0 0-1,1 0 1,-1 0 0,0 0-1,0-1 1,1 1 0,-1 0 0,0-1-1,1 1 1,-1-1 0,0 0-1,1 1 1,-1-1 0,1 0 0,-1 0-1,1 0 1,-1 0 0,1 0-1,-1 0 1,3 0 0,4-1-37,1 0 0,-1-1 0,1 1 0,-1-1 0,1-1 0,-1 0 0,0 0 0,9-5 0,-12 5-134,-1 1-1,1-1 0,-1 0 0,0 0 1,0-1-1,0 1 0,0-1 0,-1 0 1,1 0-1,-1 0 0,0 0 0,0 0 1,0-1-1,3-7 0,-4-4-317,-5 1-217</inkml:trace>
  <inkml:trace contextRef="#ctx0" brushRef="#br0" timeOffset="1">0 204 16379,'6'0'1841,"14"-6"-993,3-4-352,10-2 816,3-3-471,4-2-881,1 1-464,-5-4 520,-2 3-241,-9-2-327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6.322"/>
    </inkml:context>
    <inkml:brush xml:id="br0">
      <inkml:brushProperty name="width" value="0.05" units="cm"/>
      <inkml:brushProperty name="height" value="0.05" units="cm"/>
    </inkml:brush>
  </inkml:definitions>
  <inkml:trace contextRef="#ctx0" brushRef="#br0">0 185 18228,'0'1'104,"0"-1"0,0 1 0,0 0 0,0 0 0,0-1 0,0 1 0,1 0 0,-1-1 0,0 1 0,0 0 0,0 0 0,1-1 0,-1 1 0,0-1 0,1 1 0,-1 0 0,1-1 0,-1 1 0,1-1 0,-1 1 0,1 0 0,-1-1 0,1 0 0,-1 1 0,1-1 0,-1 1 0,2-1 1,-1 1 34,1-1 0,0 1 0,-1-1 0,1 0 0,-1 0 0,1 0 0,0 0 0,-1 0 0,1 0 0,-1-1 0,4 0 0,3-1 203,1-2 0,-1 1 0,12-7 0,-3 0-182,0-1 1,-1 0-1,27-25 0,-37 31-140,0-1 0,-1 0-1,0 0 1,0 0-1,0-1 1,0 0 0,-1 0-1,0 0 1,-1-1 0,0 1-1,0-1 1,2-8-1,-5 16-17,0-1 1,0 1-1,1-1 0,-1 1 0,0-1 0,0 1 0,0-1 0,0 1 0,0-1 0,0 0 0,0 1 0,0-1 0,0 1 1,0-1-1,0 1 0,0-1 0,0 1 0,-1-1 0,1 1 0,0-1 0,0 1 0,0-1 0,-1 1 0,1-1 0,0 1 0,-1-1 1,1 1-1,-1-1 0,1 1 0,0 0 0,-1-1 0,1 1 0,-1 0 0,1-1 0,-1 1 0,1 0 0,-1 0 0,1-1 1,-1 1-1,1 0 0,-1 0 0,1 0 0,-1 0 0,1 0 0,-1 0 0,0 0 0,1 0 0,-1 0 0,1 0 0,-2 0 1,-1 1 18,0-1 1,0 1 0,0 0-1,0 0 1,0 1 0,1-1-1,-1 0 1,-2 3 0,-4 2 54,1 2 0,0-1 0,0 1 0,1 0 0,0 0 0,1 1 0,0 0 0,0 0 0,1 1 0,0-1 0,0 1 0,1 0 0,1 1 0,-1-1 0,2 1 0,0-1 0,0 1 0,1 0 0,0 21 0,1-29-123,0-1 0,0 0-1,1 1 1,-1-1 0,1 1 0,0-1-1,0 1 1,0-1 0,0 0 0,0 0 0,0 0-1,1 1 1,-1-1 0,1 0 0,-1 0-1,1-1 1,0 1 0,0 0 0,0-1 0,0 1-1,0-1 1,0 1 0,0-1 0,4 2-1,-2-2 28,-1-1 0,1 1-1,0-1 1,-1 1 0,1-1-1,0 0 1,-1 0-1,1-1 1,-1 1 0,1-1-1,0 0 1,-1 0 0,1 0-1,-1 0 1,0 0-1,6-4 1,27-17-317,6-8-81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6.728"/>
    </inkml:context>
    <inkml:brush xml:id="br0">
      <inkml:brushProperty name="width" value="0.05" units="cm"/>
      <inkml:brushProperty name="height" value="0.05" units="cm"/>
    </inkml:brush>
  </inkml:definitions>
  <inkml:trace contextRef="#ctx0" brushRef="#br0">56 88 18532,'-12'35'661,"1"0"0,1 0 0,3 1-1,0 0 1,3 1 0,1 0 0,1-1 0,2 1 0,2 0 0,6 36 0,-1-34-584,0-3-156,-1 1 1,-1 0-1,-3 0 0,-2 48 0,0-84 74,1-1-1,-1 1 0,0-1 0,0 1 1,0 0-1,0-1 0,0 1 1,0-1-1,0 1 0,0-1 0,-1 1 1,1-1-1,0 1 0,0-1 0,0 1 1,0-1-1,-1 1 0,1-1 0,0 1 1,-1-1-1,1 1 0,0-1 0,-1 1 1,1-1-1,0 0 0,-1 1 0,-6-19-83,-3-62 112,3-1 0,3 1 0,11-132 0,-6 206-20,2-47 40,12-53 0,-13 92-29,1 0 1,1 1 0,0-1 0,1 1 0,1 0-1,0 0 1,1 1 0,0 0 0,9-13-1,-14 23-8,0-1 0,0 1 0,0 0 0,0 0 0,0 0 0,1 0 0,-1 1 0,0-1 0,1 1 0,0-1 0,-1 1-1,1 0 1,0 0 0,-1 0 0,1 0 0,0 1 0,0-1 0,0 1 0,0-1 0,-1 1 0,1 0 0,0 0-1,0 0 1,0 1 0,0-1 0,0 1 0,0 0 0,-1-1 0,1 1 0,0 0 0,-1 1 0,1-1 0,0 0 0,-1 1-1,0 0 1,4 2 0,3 3 4,-1 0-1,0 1 1,0 0 0,-1 0-1,0 1 1,0 0 0,-1 0-1,8 15 1,-11-17 6,1 1 0,-1-1 1,-1 1-1,0-1 0,0 1 0,0 0 1,-1 0-1,0 0 0,0 0 0,-1 15 0,-1-17 22,0-1 0,0 1 0,-1-1-1,1 1 1,-1-1 0,0 0 0,-1 0-1,1 0 1,-1 0 0,0 0 0,0 0-1,-1-1 1,1 1 0,-1-1 0,0 0-1,-6 5 1,1-2 81,-1-1 0,1 0 0,-1 0 0,0 0 0,-16 5 0,22-10-161,1 1 1,-1-1-1,0 0 1,1 0-1,-1 0 0,0-1 1,0 1-1,0-1 0,0 0 1,1 0-1,-1 0 0,0-1 1,0 1-1,0-1 1,1 0-1,-1 0 0,0 0 1,1-1-1,-7-2 0,9 3-30,-1 0 0,1-1-1,0 1 1,-1-1 0,1 1-1,0-1 1,0 1-1,0-1 1,0 1 0,0-1-1,0 0 1,0 0 0,1 0-1,-1 1 1,1-1 0,-1-3-1,0-33-405,7-7-161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7.115"/>
    </inkml:context>
    <inkml:brush xml:id="br0">
      <inkml:brushProperty name="width" value="0.05" units="cm"/>
      <inkml:brushProperty name="height" value="0.05" units="cm"/>
    </inkml:brush>
  </inkml:definitions>
  <inkml:trace contextRef="#ctx0" brushRef="#br0">45 0 18396,'-1'11'940,"-1"-1"0,-1 1 1,-4 12-1,3-12-135,0 0 1,-2 18-1,5-12-530,0 1-1,1-1 1,1 0-1,1 0 1,0 0-1,1 0 1,1 0-1,1 0 1,10 25-1,0-9-395,1-1-1,1 0 0,34 47 0,-43-68-96,-5-6 17,0 1-1,1-1 0,0-1 0,0 1 0,0 0 0,0-1 0,1 0 0,0 0 0,5 4 1,-10-8 175,0 0 1,1 0-1,-1 0 1,0 0-1,0 0 1,0 0-1,0 0 1,0 0-1,0 0 1,0 1-1,1-1 1,-1 0-1,0 0 1,0 0-1,0 0 1,0-1-1,0 1 1,0 0-1,1 0 1,-1 0-1,0 0 1,0 0-1,0 0 1,0 0-1,0 0 1,0 0-1,0 0 0,1 0 1,-1 0-1,0 0 1,0 0-1,0 0 1,0 0-1,0-1 1,0 1-1,0 0 1,0 0-1,0 0 1,0 0-1,0 0 1,0 0-1,1 0 1,-1-1-1,0 1 1,0 0-1,0 0 1,0 0-1,0 0 1,0 0-1,0 0 1,0-1-1,0 1 1,0 0-1,0 0 1,0 0-1,-3-13-754,-7-12-91,-11-10 545,-2 1 0,-51-59 0,15 21 2595,57 70-2096,0 0-1,1 0 1,-1-1 0,1 1-1,-1 0 1,1 0-1,0-1 1,0 1 0,0-1-1,0-2 1,1 5-112,0-1 1,0 0 0,1 0-1,-1 1 1,0-1 0,1 0-1,-1 0 1,0 1-1,1-1 1,-1 0 0,1 1-1,-1-1 1,1 0 0,-1 1-1,1-1 1,0 1-1,-1-1 1,1 1 0,-1-1-1,1 1 1,0 0 0,0-1-1,-1 1 1,1 0-1,0-1 1,0 1 0,-1 0-1,1 0 1,0 0 0,0 0-1,0 0 1,-1 0-1,1 0 1,1 0 0,33-4 567,70 0 0,-37 3-1106,41-3 152,-56 0 77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7.243"/>
    </inkml:context>
    <inkml:brush xml:id="br0">
      <inkml:brushProperty name="width" value="0.05" units="cm"/>
      <inkml:brushProperty name="height" value="0.05" units="cm"/>
    </inkml:brush>
  </inkml:definitions>
  <inkml:trace contextRef="#ctx0" brushRef="#br0">1 117 15395,'7'-10'338,"0"1"0,1 1 0,1-1 0,-1 1 0,1 1 0,1-1 0,-1 2-1,1-1 1,0 1 0,1 1 0,-1 0 0,23-7 0,-17 7 33,0 2 0,1-1 0,-1 2 0,0 0 0,1 1 0,0 1 0,-1 1 1,27 3-1,-36-2-251,1-1 1,-1 1 0,0 0-1,1 1 1,-1 0 0,0 0-1,-1 0 1,1 1 0,0 0 0,9 8-1,-13-8-81,1-1 0,-1 0 0,0 1-1,1 0 1,-2 0 0,1 0 0,0 0 0,-1 1-1,0-1 1,0 0 0,0 1 0,-1 0-1,1-1 1,-1 1 0,0 0 0,-1 0 0,1 8-1,-1-2-14,-1 0 1,-1-1-1,0 1 0,0-1 0,-1 1 0,0-1 0,-1 0 0,0 0 0,-8 12 0,-8 14 34,-29 35 0,32-47-41,-106 143 61,120-163-75,-1 1 4,0-1 0,1 1 0,-1 0 0,1 0 0,1 1 0,-1-1 0,1 1 0,-1-1 0,-1 12-1,3-16-5,1 0-1,0 0 0,0 0 0,0-1 0,0 1 0,0 0 0,0 0 0,0 0 0,0 0 0,1 0 0,-1-1 0,0 1 0,1 0 0,-1 0 0,0 0 0,1-1 0,-1 1 0,1 0 0,-1 0 1,1-1-1,-1 1 0,1 0 0,-1-1 0,1 1 0,0-1 0,-1 1 0,2 0 0,0 0-4,1 0 1,-1-1-1,0 1 1,0 0-1,1-1 1,-1 0-1,0 1 1,1-1-1,-1 0 1,4-1-1,8 0-90,0-2 0,24-6 0,-30 7 9,59-20-1011,76-34 0,-108 41 964,27-12-340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7.587"/>
    </inkml:context>
    <inkml:brush xml:id="br0">
      <inkml:brushProperty name="width" value="0.05" units="cm"/>
      <inkml:brushProperty name="height" value="0.05" units="cm"/>
    </inkml:brush>
  </inkml:definitions>
  <inkml:trace contextRef="#ctx0" brushRef="#br0">54 290 18172,'0'2'200,"-1"0"0,0-1-1,1 1 1,-1-1 0,0 0 0,0 1 0,0-1 0,0 0-1,0 1 1,0-1 0,-3 2 0,-4 5 244,3-1-111,1-1 0,1 1 0,-1-1 0,1 1 1,0 0-1,1 0 0,0 1 0,0-1 0,-2 12 0,4-16-274,0-1-1,-1 0 0,1 1 0,0-1 1,0 0-1,1 1 0,-1-1 0,0 1 0,1-1 1,-1 0-1,1 0 0,0 1 0,0-1 1,0 0-1,0 0 0,0 0 0,0 0 1,0 0-1,1 0 0,-1 0 0,1 0 1,0 0-1,-1-1 0,1 1 0,0-1 1,0 1-1,0-1 0,0 0 0,0 0 1,0 0-1,0 0 0,1 0 0,3 1 1,1-1 2,1 0 1,-1-1-1,1 0 1,-1 0 0,1 0-1,-1-1 1,0 0-1,1-1 1,-1 0 0,0 0-1,0 0 1,0-1-1,0 0 1,0 0 0,-1-1-1,10-6 1,-1 0 19,0-2 0,-1 1 0,0-2 0,-1 0 0,19-24 0,-13 10-82,-2-1 1,0-1-1,-2 0 0,-2-1 0,0-1 0,-2 0 0,11-51 1,-20 70-37,-4 10-13,-6 20 23,-23 83 187,29-90-139,0-1 1,0 1 0,1 0 0,0-1-1,1 1 1,0 0 0,4 21 0,-3-30-17,-1 0 0,1 1 0,-1-1-1,1 0 1,0 0 0,0 0 0,0 0 0,1 0 0,-1 0 0,0 0 0,1 0 0,-1 0 0,1 0 0,0-1 0,-1 1 0,1 0 0,0-1 0,0 0 0,3 2 0,-2-2-1,0 0 0,0 0 1,0 0-1,0-1 0,0 1 1,0-1-1,1 0 0,-1 0 1,0 0-1,0 0 0,0 0 1,6-2-1,0-1 3,-1 1 1,0-1-1,1-1 1,-1 0-1,0 0 0,-1 0 1,1-1-1,-1-1 1,8-6-1,-5 2 1,0-1 0,-1-1 1,0 1-1,-1-1 0,0-1 0,10-23 1,-14 27-12,0 0 1,-1 0-1,0 0 1,-1 0-1,0 0 1,0 0-1,-1-1 1,0 1-1,-1-1 1,0 1 0,-2-14-1,2 22 2,0 0-1,0 0 1,0-1-1,-1 1 1,1 0-1,0 0 1,-1 0-1,1 0 1,-1 0-1,1 0 1,-1 0-1,1 0 1,-1 0-1,0 0 1,1 0 0,-1 0-1,0 0 1,0 0-1,0 1 1,0-1-1,0 0 1,1 1-1,-1-1 1,-1 1-1,1-1 1,0 1-1,0-1 1,0 1-1,0-1 1,0 1-1,0 0 1,0 0 0,-1 0-1,1 0 1,-1 0-1,-1 0 2,1 1-1,0-1 1,0 1-1,0 0 1,-1 0-1,1 0 1,0 0-1,0 0 1,0 0-1,0 0 1,1 1 0,-1-1-1,0 1 1,1 0-1,-1-1 1,0 1-1,0 2 1,-6 8 9,1 0 1,1 0-1,0 1 1,1 0-1,0 0 1,-4 20 0,7-25 7,0 0 1,1 1-1,0-1 1,0 0 0,1 1-1,0-1 1,1 0 0,0 1-1,0-1 1,0 0-1,1 0 1,4 9 0,-5-14-32,0 0 1,1 0 0,-1 0 0,1 0-1,0-1 1,0 1 0,0-1 0,0 1-1,0-1 1,1 0 0,-1 0-1,1 0 1,-1 0 0,1 0 0,0-1-1,-1 1 1,6 1 0,-4-2-88,0 0 0,0 0 0,1 0 0,-1-1 0,0 0 0,0 0 0,1 0 0,-1 0 0,0-1 0,0 1 0,8-3 0,-1-1-368,-1 0 1,-1 0-1,1-1 0,-1 0 1,1-1-1,-2 0 1,1 0-1,-1-1 1,0 0-1,8-9 0,2-7-297,-1-1 0,17-33 0,-30 49 585,32-56-1271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8.012"/>
    </inkml:context>
    <inkml:brush xml:id="br0">
      <inkml:brushProperty name="width" value="0.05" units="cm"/>
      <inkml:brushProperty name="height" value="0.05" units="cm"/>
    </inkml:brush>
  </inkml:definitions>
  <inkml:trace contextRef="#ctx0" brushRef="#br0">141 1 18228,'-4'5'218,"0"0"1,0 1-1,1 0 0,0 0 1,0 0-1,1 0 1,-1 0-1,1 0 0,1 1 1,-1-1-1,1 1 1,0 0-1,1-1 0,-1 1 1,1-1-1,1 1 1,-1 0-1,1-1 0,0 1 1,1-1-1,0 1 1,0-1-1,0 0 0,1 0 1,6 12-1,2 0-255,2 0 1,0-1-1,0 0 0,2-1 0,0-1 1,30 24-1,-40-36 13,2 3 17,-1-1 1,1 1-1,-1 1 1,0-1-1,8 11 1,-13-15 35,0 0 1,0 0-1,0 0 1,0 1-1,0-1 1,0 0 0,-1 0-1,1 1 1,-1-1-1,0 0 1,1 1-1,-1-1 1,0 0 0,0 1-1,-1-1 1,1 0-1,0 0 1,-1 1 0,0-1-1,1 0 1,-1 0-1,0 1 1,0-1-1,0 0 1,-3 3 0,-3 5 112,0 0 1,-1-1 0,0 1 0,-1-2 0,0 0 0,0 0 0,0 0 0,-1-1 0,-1 0 0,-14 7 0,0-3 77,-1-1 0,0-1 0,-42 10 0,21-9-133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8.630"/>
    </inkml:context>
    <inkml:brush xml:id="br0">
      <inkml:brushProperty name="width" value="0.05" units="cm"/>
      <inkml:brushProperty name="height" value="0.05" units="cm"/>
    </inkml:brush>
  </inkml:definitions>
  <inkml:trace contextRef="#ctx0" brushRef="#br0">208 157 16532,'1'12'3378,"4"10"-2582,63 196 5065,-54-179-5959,3-1 1,1 0-1,35 52 0,-50-85 25,12 21-1528,-15-26 1549,1 0 1,-1 1-1,0-1 0,0 0 1,0 1-1,0-1 0,0 0 1,1 1-1,-1-1 0,0 0 1,0 1-1,0-1 0,0 0 1,0 1-1,0-1 0,0 0 1,0 1-1,0-1 0,0 0 1,-1 1-1,1-1 0,0 1 0,0-1 1,0 0-1,0 0 0,0 1 1,-1-1-1,1 0 0,0 1 1,0-1-1,-1 0 0,1 0 1,0 1-1,0-1 0,-1 0 1,1 0-1,0 1 0,-1-1 1,1 0-1,0 0 0,-1 0 1,1 0-1,0 0 0,-1 1 1,1-1-1,0 0 0,-1 0 0,1 0 1,0 0-1,-1 0 0,1 0 1,0 0-1,-1 0 0,1 0 1,0 0-1,-1-1 0,1 1 1,-1 0-1,1 0 0,0 0 1,0 0-1,-1 0 0,1-1 1,0 1-1,-1 0 0,-18-7-854,1 0 1,0-1-1,1-1 0,0 0 1,0-1-1,-16-14 0,30 22 837,-35-24-321,-60-56 0,86 70 809,-1-1-1,2 0 1,0 0 0,1-1 0,0 0 0,1-1 0,1 0 0,-7-16 0,12 22-24,0 0 0,1 0 1,0 0-1,1 0 0,0 0 0,0 0 1,1 0-1,0 0 0,1 0 0,0 0 1,0 0-1,1 0 0,5-17 0,-2 14-79,0 1-1,0 0 0,1 0 0,0 1 0,1-1 0,0 1 0,1 1 0,0-1 0,17-14 0,-15 16-180,-1 0 0,1 1 0,1 0-1,-1 1 1,1 0 0,1 1-1,-1 0 1,0 1 0,23-5 0,-25 7-127,0 1 1,0 0 0,0 0 0,0 1-1,0 0 1,0 1 0,0 0 0,0 1-1,0-1 1,-1 2 0,1-1-1,0 1 1,15 8 0,-18-8-12,-1 0 0,0 0 0,1 1-1,-2 0 1,1 0 0,0 0 0,-1 0 0,0 1 0,1 0-1,-2-1 1,1 2 0,-1-1 0,0 0 0,0 1 0,0-1 0,-1 1-1,0 0 1,0 0 0,2 10 0,-3-7 0,0-1-1,-1 0 1,-1 0 0,1 0-1,-1 0 1,0 1-1,-1-1 1,0 0 0,0-1-1,-1 1 1,0 0 0,0-1-1,-1 1 1,-6 9 0,-4 5-129,-1-1 1,-1 0 0,-1-1-1,0-1 1,-38 31-1,55-50 98,0 0-1,0 0 1,1 0-1,-1 0 1,0-1-1,0 1 0,0 0 1,0 0-1,0 0 1,0-1-1,0 1 1,0 0-1,0 0 0,-1 0 1,1-1-1,0 1 1,0 0-1,0 0 1,0 0-1,0 0 1,0-1-1,0 1 0,0 0 1,0 0-1,0 0 1,-1 0-1,1 0 1,0-1-1,0 1 0,0 0 1,0 0-1,-1 0 1,1 0-1,0 0 1,0 0-1,0 0 0,0 0 1,-1-1-1,1 1 1,0 0-1,0 0 1,0 0-1,0 0 0,-1 0 1,1 0-1,0 0 1,0 0-1,0 0 1,-1 0-1,1 0 0,0 1 1,0-1-1,0 0 1,-1 0-1,1 0 1,0 0-1,0 0 1,0 0-1,0 0 0,-1 0 1,1 1-1,4-10-179,1 0-1,0 0 1,1 1 0,9-12-1,17-19-569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9.062"/>
    </inkml:context>
    <inkml:brush xml:id="br0">
      <inkml:brushProperty name="width" value="0.05" units="cm"/>
      <inkml:brushProperty name="height" value="0.05" units="cm"/>
    </inkml:brush>
  </inkml:definitions>
  <inkml:trace contextRef="#ctx0" brushRef="#br0">1 0 15083,'6'26'935,"-2"1"-1,0-1 0,-2 1 0,-1 0 1,-2 36-1,-1-27 521,3 0 0,4 36-1,-4-69-1329,-1 0-1,1-1 1,-1 1-1,1-1 1,0 1-1,0-1 1,0 0-1,0 1 1,3 2-1,-4-5-101,0 1 0,0-1 0,0 0 0,1 0-1,-1 0 1,0 1 0,0-1 0,1 0 0,-1 0 0,0 0 0,0 0 0,1 1-1,-1-1 1,0 0 0,0 0 0,1 0 0,-1 0 0,0 0 0,1 0 0,-1 0-1,0 0 1,1 0 0,-1 0 0,0 0 0,0 0 0,1 0 0,-1 0 0,0 0 0,1 0-1,8-13 361,-7 5-313,0 1 1,0-1-1,-1 0 0,1 1 1,-2-1-1,0-13 0,-5-49 138,4 60-188,-2-21-174,-2 1 0,-1-1 0,-19-55 0,22 78-377,5 14-83,12 17-908,-12-21 1375,0 0-1,0 0 1,0-1 0,0 1-1,0-1 1,0 1 0,0-1-1,1 0 1,-1 0 0,0 0-1,1 0 1,-1 0 0,1-1-1,-1 1 1,1-1 0,-1 0-1,1 1 1,0-1-1,-1 0 1,1-1 0,-1 1-1,1 0 1,-1-1 0,1 1-1,-1-1 1,1 0 0,-1 0-1,5-2 1,18-13-860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9.503"/>
    </inkml:context>
    <inkml:brush xml:id="br0">
      <inkml:brushProperty name="width" value="0.05" units="cm"/>
      <inkml:brushProperty name="height" value="0.05" units="cm"/>
    </inkml:brush>
  </inkml:definitions>
  <inkml:trace contextRef="#ctx0" brushRef="#br0">35 151 13163,'-10'33'2839,"-11"66"1,19-88-2395,1 0 0,1 1 0,0-1 0,0 1 1,1-1-1,1 0 0,0 1 0,0-1 0,7 18 0,-8-26-362,0-1 0,0 0 1,0 1-1,0-1 0,1 0 0,-1 0 1,1 0-1,-1 0 0,1 0 0,0 0 0,0-1 1,0 1-1,0 0 0,0-1 0,0 1 1,0-1-1,0 0 0,0 0 0,4 1 0,-4-1-36,0-1 0,0 0 0,0 0 0,0 0 0,0 0 0,0 0 0,0 0 0,0-1 0,0 1 0,0-1 0,0 1 0,-1-1 0,1 0 0,0 0 0,0 0 0,0 0 0,-1 0 0,1 0 0,0 0 0,-1 0 0,1-1 0,-1 1 0,0-1 0,1 1 0,0-3 0,3-2 34,-1-1 0,0 0 0,0 0 1,0 0-1,-1-1 0,0 0 0,-1 1 0,0-1 0,0 0 1,1-12-1,-2 10-85,0 0 0,-1 0 1,0-1-1,-1 1 0,0 0 0,0 0 1,-6-19-1,6 27-20,0-1 1,0 1 0,0 0-1,0-1 1,-1 1-1,1 0 1,-1 0-1,0 0 1,1 0 0,-1 0-1,0 0 1,0 1-1,-4-3 1,5 3 12,1 1 0,-1 0-1,0-1 1,1 1 0,-1 0 0,0 0-1,1-1 1,-1 1 0,0 0 0,1 0-1,-1 0 1,0 0 0,1 0 0,-1 0 0,0 0-1,1 0 1,-1 1 0,0-1 0,1 0-1,-1 0 1,-1 1 0,2-1 0,-1 1 0,0 0 1,0 0-1,0 0 0,0 0 0,1 0 0,-1 0 0,0 0 1,1 0-1,-1 0 0,1 0 0,-1 0 0,1 0 0,-1 0 1,1 0-1,-1 3 0,1-1 3,-1 0-1,0 1 1,1-1-1,0 1 1,-1-1-1,1 1 1,1-1-1,-1 1 1,0-1 0,1 1-1,0-1 1,0 1-1,0-1 1,0 0-1,0 0 1,1 1 0,0-1-1,-1 0 1,1 0-1,3 3 1,-3-4 6,0 0 1,1 0-1,-1-1 1,0 1 0,0-1-1,1 0 1,-1 0-1,1 0 1,-1 0-1,1 0 1,0 0 0,-1 0-1,1-1 1,0 0-1,-1 1 1,1-1-1,0 0 1,-1 0-1,1-1 1,0 1 0,0 0-1,-1-1 1,1 0-1,-1 1 1,1-1-1,0 0 1,2-2 0,6-3-128,0 0 0,0 0 0,0-1 0,-1-1 0,0 0 0,0 0 0,-1-1 0,0 0 0,7-10 0,-1-1-889,0-1 0,-2 0 0,18-38 0,-28 52 532,-1 0 1,0 0-1,0 0 0,1-9 0,4-16-2484,-7 32 2940,0 0 1,0 0 0,-1 0 0,1 0-1,0 0 1,0 0 0,0 0 0,0 0 0,0 0-1,0 0 1,0 0 0,0-1 0,-1 1-1,1 0 1,0 0 0,0 0 0,0 0 0,0 0-1,0 0 1,0 0 0,0 0 0,0 0-1,-1 0 1,1 1 0,0-1 0,0 0-1,0 0 1,0 0 0,0 0 0,0 0 0,0 0-1,0 0 1,-1 0 0,4-15-503,4 5 332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0.038"/>
    </inkml:context>
    <inkml:brush xml:id="br0">
      <inkml:brushProperty name="width" value="0.05" units="cm"/>
      <inkml:brushProperty name="height" value="0.05" units="cm"/>
    </inkml:brush>
  </inkml:definitions>
  <inkml:trace contextRef="#ctx0" brushRef="#br0">80 254 13291,'-10'14'649,"1"0"1,0 1 0,1 0-1,0 0 1,1 1 0,1 0-1,1 0 1,0 0 0,1 1-1,1 0 1,0 0 0,2 0-1,0 0 1,1 24 0,0-38-566,1 0 1,-1 0 0,1 0-1,-1 0 1,1-1 0,0 1 0,0 0-1,0-1 1,0 1 0,1-1 0,-1 1-1,1-1 1,0 0 0,3 4-1,-4-5-59,0 0 0,1 0-1,-1-1 1,0 1-1,1 0 1,-1-1 0,1 0-1,-1 1 1,1-1-1,-1 0 1,1 1-1,-1-1 1,1 0 0,-1 0-1,1 0 1,-1 0-1,1-1 1,-1 1 0,1 0-1,-1-1 1,1 1-1,-1-1 1,0 1-1,1-1 1,-1 0 0,0 1-1,1-1 1,-1 0-1,1-1 1,8-5 43,-2-1 0,1 1 0,-1-1 0,0-1 0,-1 1 0,0-1 1,-1-1-1,11-18 0,-3 1 40,-1-1 1,10-33 0,-9 19-93,-2-1 0,-2 0 0,-1-1 0,4-87 0,-16 97-31,-2 24 22,4 10-6,1 0 0,0 0 0,-1 0 0,1 0 0,-1 0 0,1 0 1,0 0-1,-1 0 0,1 0 0,0 0 0,-1 0 0,1 1 0,0-1 0,-1 0 0,1 0 0,0 0 0,-1 1 0,1-1 0,0 0 0,-1 0 0,1 1 0,0-1 0,0 0 0,-1 0 0,1 1 0,0-1 0,0 0 0,0 1 0,-1-1 0,1 1 0,-4 6 38,0 1 1,0-1 0,1 1-1,0 0 1,0 0-1,1 0 1,-1 10-1,-7 61 324,9-73-337,0 12 99,0 0 0,0 0 0,2 1 0,4 23 0,-5-37-98,1-1 1,1 1 0,-1-1 0,1 0 0,-1 0 0,1 1 0,1-1-1,-1 0 1,0-1 0,4 5 0,-4-6-20,0 0 0,0-1 0,0 1 0,0 0 1,0-1-1,1 0 0,-1 1 0,0-1 0,1 0 0,-1 0 0,1 0 0,-1-1 0,1 1 0,-1-1 0,1 1 0,0-1 0,-1 0 1,5 0-1,-3 0-10,0-1 1,-1 0 0,1 0 0,-1 0 0,1 0 0,-1 0 0,1-1 0,-1 0-1,0 0 1,0 0 0,0 0 0,0 0 0,0 0 0,0-1 0,-1 1-1,1-1 1,-1 0 0,3-3 0,4-8-62,0 1 0,11-26 0,-19 38 58,26-72-474,-25 130 240,-2-52 270,1 0 0,-1 0 0,1 1 0,0-1-1,1 0 1,-1 0 0,1 0 0,0-1 0,5 10 0,-6-12-12,1 0 1,-1 0-1,1 0 1,0-1-1,-1 1 1,1 0 0,0-1-1,0 1 1,0-1-1,1 0 1,-1 0-1,0 0 1,0 0-1,1 0 1,-1 0-1,0-1 1,1 1-1,-1-1 1,1 1-1,-1-1 1,1 0 0,-1 0-1,4 0 1,4-2 8,0 1 1,0-2 0,0 1-1,0-1 1,0-1 0,-1 0 0,1 0-1,-1-1 1,0 0 0,0 0-1,-1-1 1,16-13 0,-11 7-121,0-1 1,-1 0-1,0-1 0,-1-1 1,0 1-1,13-26 1,-16 15-419,-10 26 119,-2 13 242,3-8 113,0 1 0,0-1 0,1 0 0,0 0 0,0 1-1,1-1 1,0 0 0,2 8 0,-3-13-30,1 1-1,-1 0 1,1-1-1,-1 1 1,1-1-1,0 1 1,0-1 0,0 1-1,0-1 1,0 0-1,0 1 1,0-1-1,0 0 1,0 0 0,2 2-1,-1-3-35,-1 1 0,0-1 1,0 0-1,1 0 0,-1 1 0,0-1 0,0 0 1,1 0-1,-1 0 0,0 0 0,1 0 0,-1 0 0,0-1 1,0 1-1,1 0 0,-1-1 0,0 1 0,0-1 1,0 1-1,1-1 0,-1 1 0,0-1 0,1-1 0,3-1-50,-1-1 0,0 1-1,0-1 1,-1 0-1,1 0 1,-1 0-1,0-1 1,4-6-1,9-28-810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0.896"/>
    </inkml:context>
    <inkml:brush xml:id="br0">
      <inkml:brushProperty name="width" value="0.05" units="cm"/>
      <inkml:brushProperty name="height" value="0.05" units="cm"/>
    </inkml:brush>
  </inkml:definitions>
  <inkml:trace contextRef="#ctx0" brushRef="#br0">39 198 17276,'-1'0'93,"1"-1"1,-1 1 0,1-1-1,-1 1 1,0 0-1,1-1 1,-1 1 0,1 0-1,-1 0 1,0-1-1,1 1 1,-1 0 0,0 0-1,1 0 1,-1 0-1,0 0 1,1 0 0,-1 0-1,1 0 1,-1 0-1,0 0 1,1 0 0,-1 0-1,0 1 1,1-1-1,-1 0 1,0 0 0,1 1-1,-1-1 1,1 0-1,-1 1 1,1-1 0,-2 1-1,1 1 109,0 0-1,-1 0 1,1 1-1,0-1 1,0 0-1,0 0 0,0 0 1,0 1-1,0 3 1,-1 7 293,0 0 1,0 21 0,16 193-1320,-9-172-429,-3-35 300,0-1 0,7 22-1,-8-36 979,1 1 0,0-1 1,0 0-1,0 0 0,0 1 0,1-1 0,0-1 0,0 1 0,0 0 0,1-1 0,0 0 0,5 6 0,-8-10 19,-1 0-1,1 1 0,0-1 1,0 0-1,-1 0 0,1 1 0,0-1 1,0 0-1,-1 0 0,1 0 1,0 0-1,0 0 0,-1 0 1,1 0-1,0 0 0,0-1 0,0 1 1,-1 0-1,1 0 0,0 0 1,-1-1-1,1 1 0,0-1 0,-1 1 1,1 0-1,0-1 0,-1 1 1,1-1-1,-1 1 0,1-1 0,0-1 1,18-20 429,-18 20-423,11-16 123,-1-1 1,-1 0-1,-1-1 0,9-25 1,20-84 290,-25 77-484,-2-1 0,-3-1 0,-1 0 1,-3 0-1,-4-68 0,0 118 2,0 0 0,-1 0-1,1 0 1,-1 0 0,0 0 0,0 0-1,0 0 1,0 0 0,-3-4-1,4 8 22,0 0 0,0-1 0,0 1 0,0 0 0,-1 0-1,1 0 1,0 0 0,0 0 0,0 0 0,0 0 0,-1 0-1,1-1 1,0 1 0,0 0 0,0 0 0,-1 0 0,1 0-1,0 0 1,0 0 0,0 0 0,-1 0 0,1 0 0,0 0-1,0 0 1,0 0 0,-1 0 0,1 1 0,0-1 0,0 0-1,0 0 1,0 0 0,-1 0 0,1 0 0,0 0 0,0 0-1,0 0 1,0 1 0,-1-1 0,1 0 0,0 0 0,0 0-1,0 0 1,0 1 0,0-1 0,0 0 0,0 0 0,0 0-1,-1 0 1,1 1 0,0-1 0,0 0 0,0 0 0,0 0-1,0 1 1,-4 12 179,1 9 25,0 0-1,2 0 1,1 1 0,0-1-1,2 1 1,0-1 0,2 0-1,8 29 1,2-2-11,3 0 0,34 69 0,-41-96-168,-8-15-34,1-1 0,0 1 0,0-1 0,1 0 1,0 0-1,0 0 0,0 0 0,7 6 0,-27-43-727,-88-122-1149,44 69 2126,59 83-210,1 1 1,-1-1-1,1 1 0,-1-1 1,1 1-1,-1-1 1,1 0-1,-1 1 0,1-1 1,-1 0-1,1 0 1,0 1-1,-1-1 0,1 0 1,0 0-1,0 1 1,0-1-1,0 0 0,-1 0 1,1 0-1,0 1 1,0-1-1,0 0 0,1 0 1,-1 0-1,0-1 0,2 2 54,0-1-1,-1 1 0,1 0 0,0 0 0,0-1 0,-1 1 0,1 0 0,0 1 0,0-1 0,-1 0 0,1 0 0,2 2 0,33 4 518,5 3-208,0-3 0,57 2 0,-89-8-493,1 0 0,0-1 0,0 0 0,0 0 0,-1-1 0,1-1 0,-1 0 0,1 0 0,-1-1-1,0 0 1,0-1 0,-1 0 0,0-1 0,13-9 0,-19 13-17,0 0 0,-1-1 0,1 0-1,-1 1 1,1-1 0,-1 0 0,0 0 0,0 0 0,0 0 0,-1-1-1,1 1 1,-1 0 0,0-1 0,0 1 0,0-1 0,0 0 0,0 1-1,-1-7 1,1 10 104,-1-1 0,0 1-1,0 0 1,0-1 0,0 1-1,0 0 1,0-1 0,0 1-1,0 0 1,0 0 0,0-1-1,0 1 1,0 0 0,-1-1-1,1 1 1,0 0 0,0 0-1,0-1 1,0 1 0,0 0-1,0 0 1,-1-1 0,1 1-1,0 0 1,0 0 0,0 0-1,-1-1 1,1 1 0,0 0-1,0 0 1,-1 0 0,1 0-1,0-1 1,0 1 0,-1 0-1,1 0 1,0 0 0,-1 0-1,1 0 1,0 0 0,0 0-1,-1 0 1,1 0 0,-11 11 154,-6 21 579,15-23-475,0 0 0,0 0-1,0 0 1,2 0 0,-1 15 0,1-21-179,0 0 1,0 1-1,0-1 1,1 1-1,0-1 1,-1 0-1,1 1 1,0-1-1,1 0 1,-1 0 0,0 0-1,1 0 1,0 0-1,0 0 1,0 0-1,0-1 1,0 1-1,3 2 1,-4-4-61,0-1 1,0 1 0,1-1-1,-1 1 1,0-1-1,1 1 1,-1-1 0,0 0-1,1 1 1,-1-1 0,0 0-1,1 0 1,-1 0 0,1 0-1,-1 0 1,0-1 0,1 1-1,-1 0 1,0-1 0,1 1-1,-1 0 1,0-1-1,1 0 1,-1 1 0,0-1-1,0 0 1,0 0 0,0 1-1,0-1 1,0 0 0,0 0-1,0 0 1,1-2 0,3-2-153,0-1 1,-1 1-1,0-1 1,0 0-1,3-8 1,-1-1-111,0 0 1,-1 0 0,0-1-1,-1 1 1,3-29 0,0-18-239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1.309"/>
    </inkml:context>
    <inkml:brush xml:id="br0">
      <inkml:brushProperty name="width" value="0.05" units="cm"/>
      <inkml:brushProperty name="height" value="0.05" units="cm"/>
    </inkml:brush>
  </inkml:definitions>
  <inkml:trace contextRef="#ctx0" brushRef="#br0">10 0 18652,'-8'30'1808,"7"2"-1191,1-3-289,6-4 968,2 0-536,8-7-864,3-2-416,1-10 1416,1-3-960,1-6-88,-1-4-56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1.721"/>
    </inkml:context>
    <inkml:brush xml:id="br0">
      <inkml:brushProperty name="width" value="0.05" units="cm"/>
      <inkml:brushProperty name="height" value="0.05" units="cm"/>
    </inkml:brush>
  </inkml:definitions>
  <inkml:trace contextRef="#ctx0" brushRef="#br0">80 387 16908,'-30'62'2625,"22"-47"-1901,0 0-1,1 1 1,0-1-1,2 1 1,-8 31-1,13-46-694,-1 0 0,1-1 0,0 1-1,0 0 1,0 0 0,0 0-1,-1 0 1,1 0 0,0-1-1,1 1 1,-1 0 0,0 0 0,0 0-1,0 0 1,0 0 0,1-1-1,-1 1 1,0 0 0,1 0-1,-1 0 1,0-1 0,1 1-1,-1 0 1,1-1 0,-1 1 0,1 0-1,0-1 1,-1 1 0,1 0-1,0-1 1,-1 1 0,1-1-1,0 0 1,0 1 0,-1-1 0,1 1-1,0-1 1,0 0 0,0 0-1,0 1 1,-1-1 0,1 0-1,0 0 1,0 0 0,0 0 0,0 0-1,0 0 1,0 0 0,-1-1-1,1 1 1,2 0 0,3-2-12,0 0 1,0 0-1,1-1 1,-2 1 0,12-8-1,11-9-208,47-44 1,-51 42 0,1 0 1,33-21 0,-57 42 192,-1 0 1,0-1 0,1 1-1,-1 0 1,0 0 0,1-1-1,-1 1 1,0 0 0,1 0-1,-1 0 1,1-1 0,-1 1-1,0 0 1,1 0 0,-1 0-1,1 0 1,-1 0 0,1 0-1,-1 0 1,0 0 0,1 0-1,-1 0 1,1 0 0,-1 0 0,1 1-1,-1-1 1,0 0 0,1 0-1,-1 0 1,0 0 0,1 1-1,-1-1 1,1 1 0,2 15 252,-12 29 326,7-37-455,2-6-101,-1 0 0,1 0-1,0 0 1,0 0-1,0 0 1,0 0-1,0 0 1,0 0-1,0 0 1,0 0-1,1 0 1,-1 0-1,1-1 1,-1 1-1,2 2 1,-2-4-32,1 1-1,-1-1 1,1 1 0,-1-1-1,1 0 1,-1 1 0,0-1-1,1 0 1,-1 1 0,1-1-1,0 0 1,-1 0 0,1 1-1,-1-1 1,1 0 0,-1 0-1,1 0 1,-1 0 0,1 0-1,0 0 1,20-6-542,-14 1 262,1 0-1,-1 0 1,0 0 0,-1-1-1,1 0 1,-1 0-1,7-10 1,36-55-550,-45 64 749,32-52-715</inkml:trace>
  <inkml:trace contextRef="#ctx0" brushRef="#br0" timeOffset="1">676 0 20124,'-9'8'981,"0"0"0,0-1 0,-12 6 0,-19 15 572,32-21-1236,1 0 0,-1 1 0,-8 12-1,15-19-297,0 1 0,-1 0 0,1 0 0,0 0 0,1 0 0,-1 0 0,0 0 0,1 0 0,-1 0 0,1 0 0,-1 3 0,1-5-40,0 1 0,0 0 1,0 0-1,1 0 0,-1 0 0,0 0 1,1-1-1,-1 1 0,0 0 0,1 0 1,-1 0-1,1-1 0,-1 1 0,1 0 1,-1-1-1,1 1 0,0 0 0,-1-1 1,1 1-1,0-1 0,-1 1 0,1-1 1,0 1-1,0-1 0,0 0 0,-1 1 1,3-1-1,11 4-333,0 0-1,1-2 1,-1 0-1,1-1 1,0 0-1,16-2 1,37 4-650,-65-3 962,56 10-406,-55-9 488,-1-1 0,1 1 1,-1 0-1,0 1 1,1-1-1,-1 1 1,0-1-1,0 1 1,0 0-1,0 0 1,0 1-1,-1-1 1,5 5-1,-6-6 12,-1 0 1,1 1-1,-1-1 0,1 1 0,-1-1 0,0 0 0,1 1 0,-1-1 0,0 1 1,0-1-1,0 1 0,0-1 0,-1 1 0,1-1 0,0 0 0,0 1 0,-1-1 1,1 1-1,-1-1 0,1 0 0,-1 1 0,0-1 0,0 0 0,1 0 1,-1 0-1,0 1 0,0-1 0,0 0 0,0 0 0,0 0 0,-2 1 0,-4 4 249,1-1-1,-1 0 0,-15 8 0,0 0 197,-52 26 816,64-34-1560,1-1-1,0-1 1,-1 0-1,0 0 1,-18 2-1,28-5 212,-1 0 0,1 0-1,0 0 1,-1 0 0,1 0-1,0 0 1,0-1 0,-1 1-1,1 0 1,0 0 0,0 0-1,-1 0 1,1 0 0,0-1-1,0 1 1,-1 0 0,1 0-1,0 0 1,0-1 0,0 1-1,0 0 1,-1 0 0,1-1-1,0 1 1,0 0 0,0 0-1,0-1 1,0 1 0,0 0-1,0-1 1,0 1 0,0 0-1,0 0 1,0-1 0,0 1-1,0 0 1,0-1-1,0 1 1,0 0 0,0 0-1,0-1 1,0 1 0,0 0-1,0 0 1,0-1 0,0 1-1,1 0 1,-1 0 0,0-1-1,0 1 1,0 0 0,0 0-1,1-1 1,7-14-442,7-7-393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2.346"/>
    </inkml:context>
    <inkml:brush xml:id="br0">
      <inkml:brushProperty name="width" value="0.05" units="cm"/>
      <inkml:brushProperty name="height" value="0.05" units="cm"/>
    </inkml:brush>
  </inkml:definitions>
  <inkml:trace contextRef="#ctx0" brushRef="#br0">13 89 16155,'-4'25'1250,"0"0"0,2 1 0,0-1 0,2 0 0,1 1 0,5 33 0,38 149 882,-36-175-2062,28 104 107,-35-135-142,1-8-24,0-7 1,-4-155-46,3-128-507,-1 286 521,5-73-184,-4 74 185,0 0 1,1 0-1,0 0 1,1 1-1,0-1 1,0 1-1,5-10 1,-7 17 19,1-1 1,-1 0-1,0 1 0,0-1 1,1 0-1,-1 1 0,1 0 1,-1-1-1,1 1 0,0 0 1,-1 0-1,1 0 1,0 0-1,0 0 0,0 0 1,0 0-1,0 1 0,0-1 1,4 0-1,-2 1 3,0 0-1,0 0 1,1 0-1,-1 1 1,0 0-1,0-1 1,0 2 0,0-1-1,5 2 1,3 3 2,0 0 0,-1 0 0,0 1 0,0 0 0,14 14 0,-22-19-5,-1 0 0,0 0 0,1 1 0,-1-1 1,0 1-1,0 0 0,0-1 0,-1 1 0,1 0 1,0 0-1,-1 0 0,0 1 0,0-1 0,0 0 1,1 5-1,-2-5 4,-1-1 0,1 0-1,0 1 1,-1-1 0,1 1 0,-1-1 0,0 0 0,1 0 0,-1 1 0,-1-1 0,1 0 0,0 0 0,0 0 0,-1 0-1,1 0 1,-1 0 0,1-1 0,-1 1 0,0 0 0,0-1 0,0 1 0,-2 0 0,-12 8 22,-1 0-1,0-1 1,-1-1 0,0-1 0,0 0 0,0-2-1,-1 0 1,-27 4 0,45-9-73,0 0-1,0 0 1,0 0 0,0 1-1,0-1 1,0 0-1,0-1 1,1 1 0,-1 0-1,0 0 1,0 0-1,0 0 1,0-1 0,0 1-1,0 0 1,0-1 0,1 1-1,-1-1 1,0 1-1,-1-2 1,2 2-10,-1-1 0,1 0 1,0 1-1,-1-1 0,1 0 0,0 0 0,0 1 0,0-1 1,-1 0-1,1 0 0,0 0 0,0 1 0,0-1 0,0 0 1,1 0-1,-1 1 0,0-1 0,0 0 0,1-1 0,1-4-185,1-1-1,0 1 1,0-1-1,6-6 1,-8 10 266,18-27-726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11:14:27.237"/>
    </inkml:context>
    <inkml:brush xml:id="br0">
      <inkml:brushProperty name="width" value="0.05" units="cm"/>
      <inkml:brushProperty name="height" value="0.05" units="cm"/>
    </inkml:brush>
  </inkml:definitions>
  <inkml:trace contextRef="#ctx0" brushRef="#br0">15 378 15371,'-14'-13'1345,"17"4"-777,11-4-168,19 0 664,0-5-96,13-8-336,3-3-120,7-4-87,-2 0-113,-7-7-560,-5 2-401,-13-3 537,-5 3-96,-11 5-128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8.022"/>
    </inkml:context>
    <inkml:brush xml:id="br0">
      <inkml:brushProperty name="width" value="0.05" units="cm"/>
      <inkml:brushProperty name="height" value="0.05" units="cm"/>
    </inkml:brush>
  </inkml:definitions>
  <inkml:trace contextRef="#ctx0" brushRef="#br0">331 114 16828,'3'-6'357,"2"-2"-62,-1 0 0,0 0-1,-1-1 1,0 1 0,3-13-1,-6 19-255,0 1 0,1-1-1,-1 0 1,0 1 0,0-1 0,0 1-1,0-1 1,-1 1 0,1-1-1,0 1 1,-1-1 0,1 1 0,-1-1-1,1 1 1,-1-1 0,0 1-1,1-1 1,-1 1 0,0 0-1,0 0 1,0-1 0,0 1 0,0 0-1,0 0 1,-1 0 0,1 0-1,0 0 1,-1 0 0,1 1 0,0-1-1,-1 0 1,1 1 0,-1-1-1,1 1 1,-1-1 0,1 1 0,-1 0-1,-2-1 1,-4 1 74,0-1 0,0 1 0,0 1 0,0-1 0,1 1 0,-1 1 0,0 0 0,1 0 0,-1 0 0,1 1 0,-1 0 0,1 0 0,0 1 0,-11 8 0,-1 0 2,1 2 0,1 0-1,-30 33 1,33-31-80,0 0 0,2 1 0,0 0 0,-10 20 0,18-30-34,1 0 0,0 1 1,0 0-1,0-1 0,1 1 0,0 0 0,0 0 1,1 0-1,0 0 0,1 0 0,-1 1 0,2-1 1,0 11-1,0-17-5,-1 0 1,1 0-1,0 0 1,-1 0-1,1 0 1,0 0-1,0 0 1,0 0-1,1 0 0,-1-1 1,0 1-1,1 0 1,-1-1-1,1 1 1,-1-1-1,1 1 1,0-1-1,0 0 1,-1 1-1,1-1 1,0 0-1,0-1 0,0 1 1,4 1-1,3 0-16,0-1 0,0 0 0,0 0 0,17-1 0,-5-1-14,29 2-72,75 1-151,-104 0 172,0 1 0,0 0-1,36 11 1,-52-12 64,1 1 0,-1-1 0,0 1 0,1-1 1,-1 2-1,0-1 0,-1 0 0,1 1 0,-1 0 0,1 0 0,-1 0 0,0 1 0,5 7 0,-8-10 28,1 1 0,-1 0-1,0-1 1,0 1 0,0 0-1,0 0 1,-1 0 0,1 0-1,-1 0 1,1 0-1,-1 0 1,0 0 0,0 0-1,-1 0 1,1 0 0,-1-1-1,1 1 1,-1 0 0,0 0-1,0 0 1,0 0 0,0-1-1,-1 1 1,1 0-1,-1-1 1,1 1 0,-1-1-1,0 0 1,-3 3 0,-7 8 140,-1-1 0,-1 0 0,0-1 0,-1-1 0,0 0 0,-19 8 0,-101 42 893,108-49-908,-2-2 0,1 0 0,-39 5-1,64-14-202,0 1-1,0-1 1,0 0-1,0 0 1,0 0-1,0 0 1,0-1-1,-4 0 1,6 0 27,0 1 0,0-1 0,0 1 0,0-1 0,0 1 0,0-1 1,0 0-1,0 1 0,0-1 0,1 0 0,-1 0 0,0 1 0,0-1 0,1 0 0,-1 0 1,-1-2-1,1 0-14,1-1-1,-1 1 1,0-1 0,1 0 0,0 1-1,0-1 1,0 1 0,0-1 0,0 0 0,1 1-1,0-1 1,-1 1 0,3-5 0,13-43-470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3.242"/>
    </inkml:context>
    <inkml:brush xml:id="br0">
      <inkml:brushProperty name="width" value="0.05" units="cm"/>
      <inkml:brushProperty name="height" value="0.05" units="cm"/>
    </inkml:brush>
  </inkml:definitions>
  <inkml:trace contextRef="#ctx0" brushRef="#br0">27 420 16363,'1'10'474,"-1"-1"-1,0 0 0,0 0 0,-1 0 0,0 0 0,-1 0 0,0 0 0,-5 14 0,3-14-2,2 1 1,-1-1 0,1 0-1,1 1 1,0 0 0,0 16-1,1-25-446,0 0 0,0 0-1,0-1 1,0 1 0,0 0-1,1 0 1,-1-1-1,0 1 1,0 0 0,1 0-1,-1-1 1,0 1 0,1 0-1,-1-1 1,1 1-1,-1-1 1,1 1 0,-1 0-1,1-1 1,-1 1 0,1-1-1,0 0 1,-1 1-1,1-1 1,0 1 0,-1-1-1,1 0 1,0 1 0,0-1-1,-1 0 1,1 0-1,0 0 1,0 0 0,-1 0-1,1 1 1,0-1 0,0-1-1,-1 1 1,1 0-1,0 0 1,0 0 0,-1 0-1,1 0 1,0-1 0,0 1-1,-1 0 1,1-1-1,0 1 1,0-1 0,3-1 12,1 0 0,-1 0-1,0-1 1,1 1 0,-1-1 0,4-4 0,-3 1-3,1-1 0,-1 0 0,0 0 0,0 0 0,-1 0 0,0-1 0,0 0 0,-1 0 0,0 0 0,3-11 0,-3 7-137,-1 0-1,0 0 1,-1 0-1,0 0 1,-1 0-1,-2-21 0,1 31 40,1-1 0,-1 0 0,1 1 0,-1-1-1,0 1 1,0-1 0,-3-4 0,-4 3-344,1 15-7,7-11 400,-1 0 0,1 1 0,0-1 0,0 1 0,-1-1 0,1 0 0,0 1 0,0-1 0,0 1 0,0-1 0,0 1 1,-1-1-1,1 1 0,0-1 0,0 1 0,0-1 0,0 1 0,0-1 0,1 0 0,-1 1 0,0-1 0,0 1 0,0-1 0,0 1 0,0-1 0,1 1 0,-1-1 0,0 0 0,0 1 0,1-1 0,-1 1 0,0-1 0,0 0 0,1 1 0,-1-1 0,0 0 0,1 1 0,-1-1 1,1 0-1,-1 0 0,0 0 0,1 1 0,-1-1 0,1 0 0,0 0 0,0 0-22,0 0 1,0 0 0,0 0-1,0 0 1,0-1-1,0 1 1,1 0 0,-1-1-1,0 1 1,0-1 0,0 1-1,-1-1 1,1 0-1,0 1 1,0-1 0,0 0-1,0 1 1,-1-1 0,1 0-1,1-1 1,5-11-187,-1 1 0,0-1 0,-1 0-1,0-1 1,5-21 0,-2 4 5,0 4 375,-1 0 0,-1-1 0,-2 0 0,-1 0 0,-1-49 0,-2 74-54,0 0-1,0 1 1,-1-1-1,1 0 1,-1 1-1,0-1 1,0 0-1,0 1 1,0 0-1,-2-4 1,3 6-64,0 0 0,-1-1 0,1 1 0,0-1 0,-1 1 0,1 0-1,0-1 1,-1 1 0,1 0 0,-1 0 0,1-1 0,-1 1 0,1 0 0,-1 0 0,1 0 0,-1-1 0,1 1 0,-1 0 0,1 0-1,-1 0 1,1 0 0,-1 0 0,0 0 14,0 1-1,0-1 1,0 0-1,0 1 1,0-1-1,0 1 1,0-1 0,0 1-1,0 0 1,0-1-1,0 1 1,1 0-1,-1 0 1,-1 1-1,-1 3 70,0-1 0,0 1 0,0 0 0,0 1-1,1-1 1,0 0 0,0 1 0,1-1 0,-1 1 0,0 5-1,-4 62 381,6-64-441,0 15 57,0-1-1,2 1 0,8 44 0,-7-54-90,1 0-1,0 0 0,1-1 0,1 1 0,0-1 1,1-1-1,13 21 0,-19-32-23,0 0 0,0 0-1,0 1 1,-1-1 0,2 0 0,-1 0 0,0 0-1,0 0 1,0 0 0,0 0 0,1-1 0,-1 1-1,0 0 1,1-1 0,-1 1 0,0-1 0,4 1-1,-5-1 0,1 0 0,0 0 0,0 0 0,0 0 0,0-1 0,0 1 0,-1 0 0,1-1 0,0 1 0,0 0 0,-1-1 0,1 1 0,0-1 0,0 1 0,-1-1 0,1 0 0,-1 1 0,1-1 0,0 0 0,-1 1 0,1-3 0,2-1 6,-1-1 0,0 0-1,0 0 1,0 0 0,-1 0 0,0-1 0,0 1-1,0-7 1,0-17 9,-2 1 0,-1 0 0,-1 0 0,-11-43 1,11 63-34,2 10 0,6 14 2,-3-12 17,0-1-1,0 0 0,1 0 1,-1 0-1,1 0 0,0 0 1,0 0-1,0-1 1,0 1-1,1-1 0,-1 0 1,1 0-1,-1 0 1,1-1-1,-1 1 0,1-1 1,7 2-1,-8-3 2,0 0 0,0 0 0,0 0 0,0-1-1,0 1 1,0-1 0,0 0 0,0 1 0,0-1 0,0-1 0,0 1 0,-1 0-1,1-1 1,0 1 0,-1-1 0,1 0 0,-1 0 0,0 0 0,0 0 0,0 0 0,0 0-1,0-1 1,3-4 0,19-32 34,-23 36-39,0 1 0,1-1 0,-1 0 0,0 1 0,-1-1 0,1 0 0,0 0 0,-1 0 0,0 0 0,1 0 0,-1 1 0,0-1 0,-1-4 0,-1 6-7,-2 5 9,-1 9 10,2-2-8,1-1-1,1 0 0,0 1 1,0 13-1,0-21 1,1 0 1,1 0 0,-1 0-1,0 0 1,1 0-1,-1 1 1,1-1-1,0 0 1,0-1-1,0 1 1,0 0-1,1 0 1,-1 0 0,1-1-1,0 1 1,-1-1-1,1 1 1,0-1-1,3 3 1,-3-4-2,0 0 1,-1-1-1,1 1 1,0 0-1,0-1 1,0 1-1,0-1 1,0 0-1,0 1 0,0-1 1,0 0-1,0 0 1,0-1-1,0 1 1,0 0-1,0 0 1,0-1-1,0 0 1,0 1-1,3-2 0,36-22 8,-37 22-8,18-15-29,33-31 1,-36 30-41,0 2-1,28-19 1,-46 34 61,0 0 0,0 0 0,0 1 0,0-1 1,0 0-1,0 1 0,0-1 0,0 1 0,0-1 0,1 1 0,-1 0 1,0-1-1,0 1 0,1 0 0,-1 0 0,0 0 0,0 0 0,2 0 1,-2 1 1,0 0 1,0-1 0,0 1-1,0 0 1,-1 0 0,1 0-1,0 0 1,-1 0 0,1 0-1,-1 0 1,1 0-1,-1 0 1,1 1 0,-1-1-1,0 0 1,1 2 0,-1-2-13,0 0 0,0 0 0,0-1 0,0 1 0,0 0 0,1 0 0,-1-1 0,0 1 0,0 0 0,1-1 0,-1 1 0,0 0 0,1-1 0,-1 1 0,1 0 0,-1-1 0,1 1 0,-1-1 0,1 1 0,-1-1 0,1 1 0,-1-1 0,1 1 0,0-1 0,-1 1 0,1-1 0,0 0 0,-1 0 0,1 1 0,0-1 0,0 0 0,-1 0 0,1 0 0,0 0 0,0 0 0,-1 0 0,1 0 0,0 0 0,0 0 0,-1 0 0,1 0 0,0 0 0,0 0 0,-1-1 0,1 1 0,0 0 0,1-1 1,3-3-302,0 1 1,0-1 0,0 0 0,-1-1-1,5-4 1,0 0-147,3-3 76,0-1 0,14-20 0,-1-8-381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3.769"/>
    </inkml:context>
    <inkml:brush xml:id="br0">
      <inkml:brushProperty name="width" value="0.05" units="cm"/>
      <inkml:brushProperty name="height" value="0.05" units="cm"/>
    </inkml:brush>
  </inkml:definitions>
  <inkml:trace contextRef="#ctx0" brushRef="#br0">76 0 18020,'-10'16'384,"0"0"-1,2 0 1,0 0 0,0 1 0,2 0-1,0 1 1,1-1 0,0 1 0,2 0-1,0 1 1,1-1 0,1 0 0,1 1-1,0-1 1,1 0 0,1 1 0,1-1-1,1 0 1,6 18 0,-8-31-362,0-1 1,0 1-1,1 0 1,0-1-1,0 1 1,0-1-1,1 0 1,6 6 0,-10-9-25,1 0 1,0 0-1,0 0 1,0-1-1,-1 1 1,1 0-1,0-1 1,0 1-1,0-1 1,0 1-1,0-1 1,0 1-1,1-1 1,-1 0-1,0 0 1,0 1-1,0-1 1,0 0 0,0 0-1,0 0 1,1 0-1,-1 0 1,0-1-1,0 1 1,0 0-1,0 0 1,0-1-1,0 1 1,0-1-1,0 1 1,0-1-1,0 1 1,0-1-1,0 1 1,0-1-1,0 0 1,0 0-1,-1 1 1,1-1 0,0 0-1,-1 0 1,1 0-1,0 0 1,-1 0-1,1 0 1,0-2-1,4-7-8,-1 0-1,0-1 0,0 1 1,-1-1-1,-1 0 0,0 0 0,0 0 1,-1 0-1,-1 0 0,1 0 1,-2 0-1,0-1 0,0 1 1,-4-12-1,0 9-6,4 14 17,1 0 0,0 0 1,0 0-1,0 0 0,0 0 0,0 0 1,0 0-1,0 0 0,0 0 1,0 0-1,0 0 0,0 0 0,-1 0 1,1 0-1,0 0 0,0 0 0,0 0 1,0 0-1,0 0 0,0 0 0,0 0 1,0 0-1,0 0 0,-1 0 0,1 0 1,0 0-1,0 0 0,0 0 1,0 0-1,0 0 0,0 0 0,0 0 1,0 0-1,0 1 0,0-1 0,0 0 1,0 0-1,-1 0 0,1 0 0,0 0 1,0 0-1,0 0 0,0 0 0,0 0 1,0 0-1,0 0 0,0 1 0,0-1 1,0 0-1,0 0 0,0 0 1,0 0-1,0 0 0,0 0 0,0 0 1,0 0-1,0 0 0,0 1 0,0-1 1,2 26 44,-1-21-41,1 0 1,0 0-1,0-1 0,0 1 1,1-1-1,-1 1 0,1-1 1,0 0-1,0 0 0,1 0 1,-1 0-1,1-1 0,0 1 1,0-1-1,0 0 0,0 0 0,1 0 1,-1-1-1,1 0 0,0 1 1,-1-2-1,1 1 0,0 0 1,0-1-1,0 0 0,0 0 1,1-1-1,-1 0 0,0 1 0,0-2 1,0 1-1,0 0 0,0-1 1,0 0-1,0 0 0,0-1 1,0 1-1,0-1 0,0 0 1,-1-1-1,1 1 0,6-5 1,-2 0 6,0-1 0,0 0 1,0-1-1,-1 0 0,0 0 1,-1-1-1,8-12 0,-20 32 88,0-1 0,1 1 0,0 0 1,1 0-1,0 0 0,0 0 0,1 1 0,1-1 0,-1 12 0,2-21-106,0 0 0,0-1 0,0 1-1,0-1 1,0 1 0,0-1 0,0 1 0,0-1 0,0 1-1,0-1 1,1 1 0,-1-1 0,0 1 0,0-1 0,1 1 0,-1-1-1,0 0 1,0 1 0,1-1 0,-1 1 0,1-1 0,-1 0-1,0 1 1,1-1 0,0 1 0,8-8-845,4-20-909,17-82-241,-20 57 1141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4.419"/>
    </inkml:context>
    <inkml:brush xml:id="br0">
      <inkml:brushProperty name="width" value="0.05" units="cm"/>
      <inkml:brushProperty name="height" value="0.05" units="cm"/>
    </inkml:brush>
  </inkml:definitions>
  <inkml:trace contextRef="#ctx0" brushRef="#br0">0 321 15763,'1'-8'1992,"1"21"-1046,5 22-43,-4-25-1135,2 0 0,0 0 0,0-1 0,0 1 0,1-2 1,1 1-1,-1 0 0,1-1 0,12 10 0,-15-14 25,1 0 1,0-1 0,0 1-1,0-1 1,1 0-1,-1 0 1,1-1-1,-1 0 1,1 0 0,0 0-1,0 0 1,0-1-1,0 0 1,0 0 0,0-1-1,0 0 1,0 0-1,6-1 1,-11 1 240,1 0-1,-1 0 1,0 0 0,0 0-1,0 0 1,0-1 0,0 1 0,0 0-1,0-1 1,0 1 0,0-1 0,-1 1-1,1-1 1,0 1 0,0-1 0,0 0-1,0 1 1,-1-1 0,1 0-1,0 0 1,-1 1 0,1-1 0,0 0-1,-1 0 1,1 0 0,-1 0 0,0 0-1,1 0 1,-1 0 0,0 0-1,1 0 1,-1 0 0,0 0 0,0 0-1,0 0 1,0 0 0,0-1 0,0 0 87,-1 1 0,1-1 1,0 1-1,-1 0 0,0-1 1,1 1-1,-1 0 0,0 0 1,1-1-1,-1 1 0,0 0 1,0 0-1,0 0 1,0 0-1,0 0 0,0 0 1,-1 0-1,1 0 0,0 1 1,0-1-1,0 0 0,-1 1 1,1-1-1,-1 1 0,-1-1 1,-3 0 141,1 1 1,0 0-1,0 0 0,0 1 1,-1-1-1,1 1 1,0 0-1,0 1 1,0-1-1,0 1 0,0 0 1,1 0-1,-1 0 1,0 1-1,1 0 0,0 0 1,0 0-1,0 0 1,0 1-1,0-1 0,-6 9 1,5-6-108,0-1 0,1 2 0,0-1 0,0 0 0,0 1 0,1 0 0,0-1 1,0 2-1,1-1 0,0 0 0,0 0 0,1 1 0,-1-1 0,1 13 0,1-17-137,0-1 0,0 0 0,0 0 0,0 0 0,1 0 0,-1 0-1,1 0 1,-1 1 0,1-1 0,0 0 0,0-1 0,0 1 0,0 0 0,0 0 0,0 0-1,1-1 1,-1 1 0,1 0 0,-1-1 0,1 1 0,-1-1 0,1 0 0,0 1 0,0-1-1,-1 0 1,1 0 0,0 0 0,0 0 0,3 0 0,-1 0-16,-1-1 0,0 0 0,1 0 0,-1 0 0,1 0 1,-1-1-1,1 1 0,-1-1 0,0 0 0,1 0 0,-1 0 0,0 0 0,0 0 1,0-1-1,0 0 0,0 0 0,6-4 0,6-8-197,1 0 0,-2-2 1,0 0-1,-1-1 0,0 0 0,-2 0 0,0-2 0,17-38 1,-38 81 493,2 1 0,-10 41 0,18-66-294,-1 0 0,1 1 1,0-1-1,0 0 0,0 0 0,0 1 1,0-1-1,0 0 0,-1 0 0,1 1 1,0-1-1,0 0 0,0 1 0,0-1 1,0 0-1,0 0 0,0 1 1,0-1-1,0 0 0,1 1 0,-1-1 1,0 0-1,0 0 0,0 1 0,0-1 1,0 0-1,0 0 0,1 1 0,-1-1 1,0 0-1,0 0 0,0 1 0,0-1 1,1 0-1,-1 0 0,0 0 1,0 0-1,1 1 0,-1-1 0,0 0 1,0 0-1,1 0 0,-1 0 0,0 0 1,0 0-1,1 0 0,-1 0 0,0 0 1,1 0-1,-1 0 0,0 0 0,0 0 1,1 0-1,-1 0 0,0 0 0,1 0 1,-1 0-1,0 0 0,0 0 1,1 0-1,-1 0 0,0 0 0,0-1 1,1 1-1,-1 0 0,0 0 0,16-12 127,7-18-24,-1 0 1,-2-1-1,27-55 1,-36 65-80,7-12-17,-1 0 0,-2-1-1,-2-1 1,-1-1 0,-1 0 0,9-60-1,-20 90-7,1-1 0,-1 1 1,0-1-1,-2-10 0,2 16-4,0 1 0,0-1 0,0 0 0,0 0 0,-1 0 0,1 0 0,0 1 0,0-1 1,-1 0-1,1 0 0,0 1 0,-1-1 0,1 0 0,-1 1 0,1-1 0,-1 0 0,1 1 0,-1-1 1,1 1-1,-1-1 0,0 1 0,1-1 0,-1 1 0,0-1 0,0 1 0,1 0 0,-1-1 1,0 1-1,0 0 0,1-1 0,-1 1 0,0 0 0,0 0 0,0 0 0,1 0 0,-1 0 0,0 0 1,0 0-1,0 0 0,1 0 0,-1 0 0,0 1 0,0-1 0,0 0 0,-1 1 0,-2 1 22,0 1 0,0 0 0,0 0 0,0 0 0,1 0-1,-1 0 1,1 1 0,0-1 0,0 1 0,0 0 0,-3 5 0,-25 48 200,23-38-118,0 1 1,-7 26-1,13-39-97,0 0 1,1 1-1,0-1 0,1 0 1,-1 0-1,1 0 1,1 1-1,-1-1 0,1 0 1,3 10-1,-4-15-53,1-1 0,-1 1 0,1 0 0,-1-1 0,1 1 0,0-1 0,0 1 0,0-1 0,0 0 0,0 1 0,0-1 0,0 0 0,0 0 0,1 1 0,-1-1 0,0 0 0,1 0 0,-1 0 0,1-1 0,-1 1 0,3 1 0,-1-2-39,-1 1 0,1-1 0,0 0 1,0 0-1,-1 0 0,1 0 0,0 0 0,0-1 0,-1 1 0,1-1 1,0 1-1,2-2 0,5-3-37,0 1 1,-1-1-1,1-1 1,-1 0-1,13-11 1,9-10-335,0-4-56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4.855"/>
    </inkml:context>
    <inkml:brush xml:id="br0">
      <inkml:brushProperty name="width" value="0.05" units="cm"/>
      <inkml:brushProperty name="height" value="0.05" units="cm"/>
    </inkml:brush>
  </inkml:definitions>
  <inkml:trace contextRef="#ctx0" brushRef="#br0">157 0 16836,'-4'0'283,"1"1"0,-1 0 1,1-1-1,-1 1 0,1 1 1,0-1-1,-1 0 1,1 1-1,0 0 0,0-1 1,0 1-1,0 0 0,0 1 1,0-1-1,1 1 1,-4 3-1,4-4-217,0 0 0,0 1 1,0-1-1,0 1 0,0-1 0,1 1 1,-1 0-1,1 0 0,0-1 1,0 1-1,0 0 0,0 0 0,1 0 1,-1 0-1,1 1 0,0-1 0,0 0 1,0 0-1,0 4 0,1-5-95,0-1 1,0 1-1,-1 0 0,1 0 0,1-1 0,-1 1 0,0-1 0,0 1 0,1-1 1,-1 0-1,0 1 0,1-1 0,-1 0 0,1 0 0,0 0 0,-1 0 1,1 0-1,0-1 0,0 1 0,0 0 0,-1-1 0,1 1 0,3 0 1,6 1-269,0-1 0,19 2 0,-26-3 219,18 0-262,-11 0 212,1 1 0,0 0 1,0 0-1,0 1 1,14 5-1,-25-7 164,0 0 1,0 0-1,0 0 1,0 1-1,0-1 0,0 1 1,-1-1-1,1 0 1,0 1-1,0 0 0,0-1 1,-1 1-1,1-1 1,0 1-1,-1 0 0,1-1 1,0 1-1,-1 0 1,1 0-1,-1 0 0,0-1 1,1 1-1,-1 0 1,1 0-1,-1 0 1,0 0-1,0 0 0,0 0 1,1 0-1,-1 0 1,0 0-1,0 0 0,0 0 1,-1-1-1,1 1 1,0 0-1,0 0 0,0 0 1,-1 0-1,1 0 1,0 0-1,-1 0 0,1 0 1,-1-1-1,1 1 1,-1 1-1,-4 5 324,0-1 0,0 0 1,-1 0-1,-8 8 0,7-7-59,-49 45 916,-98 70 1,152-120-1286,1-1 45,0-1 0,0 1-1,0 0 1,0 0-1,0-1 1,0 1-1,0 0 1,0-1 0,-1 1-1,1-1 1,0 1-1,0-1 1,0 0 0,-1 0-1,1 1 1,0-1-1,-1 0 1,1 0-1,0 0 1,0-1 0,-3 1-1,-6-6-359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5:06.675"/>
    </inkml:context>
    <inkml:brush xml:id="br0">
      <inkml:brushProperty name="width" value="0.05" units="cm"/>
      <inkml:brushProperty name="height" value="0.05" units="cm"/>
    </inkml:brush>
  </inkml:definitions>
  <inkml:trace contextRef="#ctx0" brushRef="#br0">1 147 10674,'5'0'56,"534"-32"1741,722-10 56,438 32-1643,-547-6 465,684-24-393,-1630 34-354,-245 12-85,-1038 30-667,588-29 813,-1349 93-282,1508-76 210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03.322"/>
    </inkml:context>
    <inkml:brush xml:id="br0">
      <inkml:brushProperty name="width" value="0.05" units="cm"/>
      <inkml:brushProperty name="height" value="0.05" units="cm"/>
    </inkml:brush>
  </inkml:definitions>
  <inkml:trace contextRef="#ctx0" brushRef="#br0">158 18 17636,'0'-1'222,"-1"0"0,1 0 1,0 0-1,0-1 0,-1 1 0,1 0 1,-1 0-1,1 0 0,-1 0 0,1 0 1,-1 1-1,1-1 0,-1 0 1,0 0-1,-1-1 0,2 2-168,0 0-1,-1 0 1,1 0-1,0 0 1,-1 0 0,1 0-1,0 0 1,-1 0-1,1 0 1,0 0-1,-1 0 1,1 0 0,0 0-1,-1 0 1,1 1-1,0-1 1,-1 0-1,1 0 1,0 0 0,0 0-1,-1 1 1,1-1-1,0 0 1,0 0-1,-1 1 1,1-1 0,0 0-1,0 0 1,0 1-1,0-1 1,-1 0-1,1 1 1,0-1-1,0 0 1,0 0 0,0 1-1,0-1 1,0 0-1,0 1 1,0-1-1,0 0 1,0 1 0,0-1-1,0 0 1,0 1-1,0-1 1,0 0-1,0 1 1,-12 85 658,-86 517-1837,96-591 802,1-6 113,0 1 1,0-1-1,-1 0 0,0 0 1,-3 7-1,-3-6-374,0-11-155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03.742"/>
    </inkml:context>
    <inkml:brush xml:id="br0">
      <inkml:brushProperty name="width" value="0.05" units="cm"/>
      <inkml:brushProperty name="height" value="0.05" units="cm"/>
    </inkml:brush>
  </inkml:definitions>
  <inkml:trace contextRef="#ctx0" brushRef="#br0">18 27 13795,'-6'-20'1801,"2"13"-665,2 13 1536,-2 165 646,4-61-2836,0-99-436,-2 33 165,2 1 0,12 85 1,-12-126-210,1 0 1,0 1-1,1-1 1,-1 0-1,1 0 0,0 0 1,0-1-1,0 1 1,3 4-1,-4-7-2,0 0 0,1 1 0,-1-1 0,0 0 0,1 0 0,-1 0 0,0 0 0,1 0 0,-1 0-1,1-1 1,0 1 0,-1-1 0,1 1 0,0-1 0,-1 1 0,1-1 0,0 0 0,-1 0 0,1 1 0,0-1 0,0-1 0,-1 1 0,1 0 0,3-1-1,4-2-43,0 0 0,0-1-1,0 0 1,0-1-1,-1 1 1,1-2-1,14-11 1,-1-3-155,27-28 0,-25 19 98,-10 3-42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04.199"/>
    </inkml:context>
    <inkml:brush xml:id="br0">
      <inkml:brushProperty name="width" value="0.05" units="cm"/>
      <inkml:brushProperty name="height" value="0.05" units="cm"/>
    </inkml:brush>
  </inkml:definitions>
  <inkml:trace contextRef="#ctx0" brushRef="#br0">1 0 18228,'3'0'1536,"1"9"-1008,-3 7-232,5 7 729,-1 1-241,0 11-408,1 3-112,0 7-32,-1 2-40,0-3-440,-2-2-272,-2-6-504,-1-2 239,-3-14 489,-4-5-184,-4-17-240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04.642"/>
    </inkml:context>
    <inkml:brush xml:id="br0">
      <inkml:brushProperty name="width" value="0.05" units="cm"/>
      <inkml:brushProperty name="height" value="0.05" units="cm"/>
    </inkml:brush>
  </inkml:definitions>
  <inkml:trace contextRef="#ctx0" brushRef="#br0">27 230 16668,'-5'-10'387,"1"0"1,0 0 0,1-1 0,0 0 0,0 1 0,2-1 0,-2-16 0,3 22-259,0 1-1,0 0 1,1 0 0,0 0-1,-1 0 1,1 0 0,1 0-1,-1 0 1,1 0 0,-1 0-1,1 0 1,0 1 0,1-1-1,-1 1 1,1-1 0,-1 1-1,1 0 1,0 0 0,0 0-1,0 1 1,0-1 0,7-3-1,1 0 15,0 0 0,1 0-1,0 1 1,0 1 0,1 0-1,-1 0 1,1 2 0,21-3-1,-27 4-132,0 1 0,0 0 0,0 0-1,0 0 1,0 1 0,-1 0 0,1 1 0,0-1-1,-1 1 1,1 0 0,-1 1 0,1 0 0,-1 0-1,0 0 1,0 1 0,0 0 0,9 8-1,-13-10 11,1 1-1,-1 0 1,0 0-1,0 0 1,0 0-1,0 0 1,0 1-1,-1-1 1,0 0-1,1 1 0,-1 0 1,0-1-1,-1 1 1,1-1-1,-1 1 1,0 0-1,1-1 1,-1 1-1,-1 0 0,1-1 1,-1 1-1,0 4 1,-1-2 54,0 1-1,-1-1 1,1 0 0,-1-1 0,0 1 0,0 0 0,-1-1 0,0 0 0,0 0-1,0 0 1,-9 8 0,13-13-67,0 0 0,-1 0 0,1 0-1,0 0 1,0 0 0,-1 0 0,1 1 0,0-1-1,0 0 1,-1 0 0,1 0 0,0 0 0,0 1-1,0-1 1,-1 0 0,1 0 0,0 0 0,0 1 0,0-1-1,-1 0 1,1 0 0,0 1 0,0-1 0,0 0-1,0 0 1,0 1 0,0-1 0,0 0 0,0 0-1,0 1 1,0-1 0,0 0 0,0 1 0,0-1-1,0 0 1,0 0 0,0 1 0,0-1 0,0 0 0,0 1-1,0-1 1,0 0 0,0 0 0,0 1 0,1-1-1,-1 0 1,0 0 0,0 1 0,0-1 0,0 0-1,1 0 1,-1 0 0,0 1 0,0-1 0,1 0 0,-1 0-1,0 0 1,0 0 0,1 0 0,-1 1 0,0-1-1,0 0 1,1 0 0,-1 0 0,0 0 0,0 0-1,1 0 1,0 0 0,29 2-86,-10-2 60,-9 2-19,0 1 0,0 0 0,0 0 0,0 1 0,0 1-1,-1 0 1,1 0 0,-1 1 0,-1 0 0,1 1 0,10 9 0,-16-13 42,-1 1 0,1-1 0,-1 1 0,0 0 0,0 0 0,0 0 0,-1 0 0,0 0 1,1 0-1,-1 1 0,-1-1 0,1 1 0,-1 0 0,0-1 0,0 1 0,0 0 0,0 0 0,-1-1 0,0 1 1,0 0-1,0 0 0,-1 0 0,0 0 0,1-1 0,-2 1 0,1 0 0,0-1 0,-1 1 0,-3 4 0,-1 3 132,0-1-1,-1 0 1,-1 0-1,0-1 0,0 0 1,-1 0-1,0-1 0,-12 9 1,15-12-38,-1-1 1,0-1-1,-1 1 1,1-1-1,-1 0 0,0-1 1,0 0-1,0 0 1,0-1-1,0 0 1,-1 0-1,1-1 1,-12 1-1,20-2-134,-1 0 0,0 0 0,0 1 1,0-1-1,0 0 0,0 0 0,0 0 0,0-1 0,0 1 0,0 0 1,0 0-1,0 0 0,0-1 0,0 1 0,0 0 0,1-1 0,-1 1 1,0-1-1,0 1 0,0-1 0,1 1 0,-1-1 0,0 0 0,-1 0 1,3 0-115,-1 0 1,0 0 0,1 0 0,-1 0-1,0 0 1,1 0 0,-1 0 0,1 1-1,-1-1 1,1 0 0,0 0 0,-1 1-1,1-1 1,0 0 0,-1 1 0,1-1 0,0 1-1,0-1 1,0 1 0,-1-1 0,1 1-1,2-1 1,49-32-1595,-15 10 679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05.029"/>
    </inkml:context>
    <inkml:brush xml:id="br0">
      <inkml:brushProperty name="width" value="0.05" units="cm"/>
      <inkml:brushProperty name="height" value="0.05" units="cm"/>
    </inkml:brush>
  </inkml:definitions>
  <inkml:trace contextRef="#ctx0" brushRef="#br0">77 598 20076,'-5'16'1617,"2"4"-1241,0 3-192,1 0 624,2 1-280,0-2-584,1-4-376,3-5-768,1-4 1016,-2-9-200,1-9-129</inkml:trace>
  <inkml:trace contextRef="#ctx0" brushRef="#br0" timeOffset="1">15 12 19524,'-7'-12'1761,"2"14"-1161,3 5-304,2 10 928,0 6-304,1 4-512,2 6-224,1 2-264,2-2-224,0-3-528,1-2-264,-1-7 840,-1-1-192,4-5-248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8.486"/>
    </inkml:context>
    <inkml:brush xml:id="br0">
      <inkml:brushProperty name="width" value="0.05" units="cm"/>
      <inkml:brushProperty name="height" value="0.05" units="cm"/>
    </inkml:brush>
  </inkml:definitions>
  <inkml:trace contextRef="#ctx0" brushRef="#br0">0 155 18348,'3'5'256,"-1"1"1,1 0-1,-1 0 1,-1 0-1,0 0 1,1 0 0,-2 0-1,1 1 1,-1-1-1,0 11 1,1 18 559,2-2-465,2 0 0,1 0 0,1-1 0,2 0 0,2 0 0,0-1 1,24 44-1,-32-69-336,1-1 1,0 1-1,0-1 0,1 0 1,0 0-1,-1-1 1,1 1-1,8 4 1,-11-8-13,1 1 0,-1 0 0,1-1 0,0 0 0,-1 0 0,1 0 0,0 0 0,0 0 0,0 0 0,0-1 0,0 0 0,0 1 0,0-1 0,0 0 0,0 0 0,0-1 0,0 1 0,-1-1 0,1 1 0,6-3 0,-1-1-3,-1-1 0,1 1 0,-1-2 0,0 1 0,-1-1 0,1 0 0,-1 0 0,0-1 0,0 0 0,7-12 0,4-8 2,22-47 0,-20 34 16,-3-1 0,12-46 0,-21 61 0,-1 0 1,-1 0-1,-2-1 0,0-44 1,-3 59-1,-1 0 0,0 1 0,-4-16-1,5 25-14,-1-1 0,1 1-1,-1 0 1,0 0 0,0 0 0,0 0-1,0-1 1,0 1 0,0 1-1,0-1 1,-1 0 0,1 0-1,0 0 1,-1 1 0,0-1-1,1 0 1,-1 1 0,0 0-1,0-1 1,0 1 0,0 0-1,0 0 1,-4-1 0,5 2-18,-1 0 0,1 0 0,-1 0 0,1 0 0,-1 1 0,0-1 0,1 0 0,-1 1 0,1 0 0,0-1 0,-1 1 0,1 0 0,-1-1 0,1 1 0,0 0 0,0 0 0,-1 0 0,1 0 0,0 1 0,0-1 0,0 0 0,0 0 0,0 1 0,0-1 1,1 0-1,-1 1 0,0-1 0,1 1 0,-1-1 0,1 1 0,-1 1 0,0-2-46,1 0 1,0 0 0,0-1 0,-1 1-1,1 0 1,0 0 0,0 0-1,0 0 1,0 0 0,0 0 0,0 0-1,0 0 1,0-1 0,0 1 0,0 0-1,0 0 1,1 0 0,-1 0-1,0 0 1,1 0 0,-1-1 0,0 1-1,1 0 1,-1 0 0,1-1-1,0 1 1,-1 0 0,1-1 0,-1 1-1,1 0 1,0-1 0,0 1-1,-1-1 1,1 1 0,0-1 0,0 0-1,0 1 1,-1-1 0,1 0 0,0 1-1,0-1 1,0 0 0,0 0-1,0 0 1,0 0 0,-1 0 0,1 0-1,0 0 1,0 0 0,0 0-1,0 0 1,0 0 0,1-1 0,10-5-637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05.437"/>
    </inkml:context>
    <inkml:brush xml:id="br0">
      <inkml:brushProperty name="width" value="0.05" units="cm"/>
      <inkml:brushProperty name="height" value="0.05" units="cm"/>
    </inkml:brush>
  </inkml:definitions>
  <inkml:trace contextRef="#ctx0" brushRef="#br0">0 1 18468,'8'6'1656,"-3"9"-1112,1 8-248,4 10 865,0 6-297,3 14-424,-2 2-112,-1 6-104,2 1-72,-2-2 0,-4-6-56,-2-9-296,0-4-376,2-15 520,-2-4-88,6-14-80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06.324"/>
    </inkml:context>
    <inkml:brush xml:id="br0">
      <inkml:brushProperty name="width" value="0.05" units="cm"/>
      <inkml:brushProperty name="height" value="0.05" units="cm"/>
    </inkml:brush>
  </inkml:definitions>
  <inkml:trace contextRef="#ctx0" brushRef="#br0">70 345 18692,'0'0'107,"-1"0"1,1 0-1,-1 0 0,0 0 0,1 0 1,-1 1-1,1-1 0,-1 0 1,1 0-1,-1 0 0,0 1 1,1-1-1,-1 0 0,1 1 0,-1-1 1,1 0-1,-1 1 0,1-1 1,0 1-1,-1-1 0,1 0 1,-1 1-1,1-1 0,0 1 0,-1-1 1,1 1-1,0 0 0,0-1 1,0 1-1,-1 0 0,-13 24 870,12-21-636,-5 11-242,1 1 0,0 0 0,1 0 0,0 1 0,2-1 0,0 1 0,1 0 0,0 0 0,2 20 1,0-32-99,0 1 0,1-1 0,-1 0 1,1 1-1,0-1 0,3 6 0,-4-10 3,0 0 0,1 0-1,-1 0 1,1 0 0,-1 0-1,0 0 1,1 0 0,0-1-1,-1 1 1,1 0-1,-1 0 1,1 0 0,0-1-1,0 1 1,-1-1 0,1 1-1,0 0 1,0-1 0,0 1-1,0-1 1,-1 0 0,1 1-1,0-1 1,0 0 0,0 1-1,0-1 1,0 0 0,0 0-1,0 0 1,0 0 0,0 0-1,0 0 1,0 0 0,0 0-1,0 0 1,0-1 0,0 1-1,0 0 1,0-1 0,1 0-1,2-1 22,0 0 0,-1 0 0,1-1 0,-1 1 0,0-1 0,0 0 0,0 0 0,0 0-1,0-1 1,4-5 0,20-42 238,-22 42-209,13-32 187,-1-1-1,-2 0 1,-2-1 0,-1-1 0,-3 0-1,-2 0 1,-1-1 0,-3 1-1,-1-49 1,-8 58-76,-1 22-96,7 13-67,0 0-1,-1 0 1,1 0-1,-1 0 1,1 0-1,0 0 1,-1 0-1,1 0 1,-1 0-1,1 0 1,0 0-1,-1 0 1,1 0-1,-1 0 1,1 0-1,0 0 1,-1 1-1,1-1 1,0 0 0,-1 0-1,1 0 1,0 1-1,-1-1 1,1 0-1,0 0 1,-1 1-1,1-1 1,0 0-1,0 1 1,0-1-1,-1 0 1,1 1-1,-4 5 2,1 1 0,0-1-1,0 1 1,0-1 0,1 1-1,0 0 1,0 0 0,1 0-1,0 0 1,-1 12 0,-1 3-1,-12 118-5,14-114 3,1-1 0,2 1 0,6 38 1,-7-57 0,0-1 0,1 0 1,0 1-1,0-1 0,0 0 1,1 0-1,0-1 1,0 1-1,1 0 0,-1-1 1,1 0-1,5 5 0,-5-7-5,-1 0-1,1-1 1,-1 1-1,1-1 1,0 0-1,0 0 1,0 0-1,0-1 1,0 1-1,0-1 1,0 0-1,1 0 1,-1-1-1,0 1 1,1-1-1,-1 0 1,0 0-1,8-1 1,4-1-43,0 1 1,0 1-1,0 0 1,28 5 0,-29-4 25,1 0 0,-1-1 0,0-1 0,0 0 0,0-1 0,-1-1 0,27-8 0,8 0-28,-46 10 43,0 0 0,0 1-1,0-1 1,1 1-1,-1 0 1,0 0 0,0 0-1,1 0 1,-1 1-1,0-1 1,0 1-1,0 0 1,0 0 0,1 0-1,-1 0 1,-1 0-1,1 1 1,0 0-1,5 3 1,-2 1-17,0 1 1,0 0-1,0 1 0,-1-1 1,8 15-1,-13-21 22,1 1 0,0 0-1,1 1 1,-1-1-1,1 0 1,-1 0-1,1 0 1,0 0-1,0 0 1,-1 0-1,1-1 1,1 1-1,-1 0 1,0-1-1,0 0 1,4 2-1,-3-2-1,0-1 0,0 0-1,-1 0 1,1 0-1,0 0 1,0-1 0,0 1-1,-1-1 1,1 1-1,0-1 1,0 0 0,-1 0-1,1 0 1,3-2-1,2-1-58,0 0 0,0 1 0,0 0-1,1 1 1,0 0 0,8-1-1,-13 2 32,0 1-1,-1 0 0,1 1 0,-1-1 0,1 0 1,0 1-1,-1 0 0,1 0 0,-1 0 0,0 0 1,1 1-1,-1-1 0,0 1 0,0 0 1,0 0-1,0 0 0,6 5 0,-2 1-13,0 1 1,0 0-1,0 0 0,-1 0 1,0 1-1,-1 0 0,0 0 0,-1 0 1,0 1-1,-1 0 0,3 13 0,2 16 137,4 70 0,-12-106-82,4 32 185,-2 1-1,-2 0 0,-1 0 0,-9 53 0,10-87-144,-1 0 0,0 1 0,0-1 0,0 0 0,-1 0 0,1 0-1,-1 0 1,1 0 0,-1-1 0,-4 5 0,6-6-31,-1-1-1,1 1 1,-1-1 0,1 1 0,-1-1-1,0 0 1,1 1 0,-1-1-1,1 0 1,-1 0 0,0 0 0,1 1-1,-1-1 1,0 0 0,0 0-1,1 0 1,-1 0 0,0 0 0,1 0-1,-1 0 1,0 0 0,0-1-1,-1 1 7,1-1-1,-1 0 1,1 0-1,-1 0 0,1 0 1,0 0-1,-1 0 0,1 0 1,0 0-1,0-1 0,0 1 1,0 0-1,-1-2 1,-6-11 31,0-1 1,1 1 0,1-1 0,0 0-1,1-1 1,1 1 0,1-1-1,0 0 1,1 0 0,0 0 0,1 0-1,1 0 1,1 0 0,3-21-1,-2 27-90,1 0 0,0 1-1,0-1 1,1 1 0,0 0-1,1 0 1,0 1 0,0-1-1,1 1 1,0 0 0,1 1-1,8-9 1,10-7-544,1 2 0,37-23 0,-40 28 295,27-18-110,1 3-109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0.209"/>
    </inkml:context>
    <inkml:brush xml:id="br0">
      <inkml:brushProperty name="width" value="0.05" units="cm"/>
      <inkml:brushProperty name="height" value="0.05" units="cm"/>
    </inkml:brush>
  </inkml:definitions>
  <inkml:trace contextRef="#ctx0" brushRef="#br0">2 194 11522,'-1'-32'1461,"1"5"1149,0-1-1,1 1 1,10-51-1,-11 78-2565,0 0 0,1-1 0,-1 1 0,0 0 0,0 0 0,1 0 0,-1 0 0,0 0 0,0 0 0,1 0-1,-1 0 1,0 0 0,0 0 0,1 0 0,-1 0 0,0 0 0,0 0 0,1 0 0,-1 0 0,0 0 0,0 0 0,1 1 0,-1-1 0,0 0 0,0 0 0,1 0 0,-1 0 0,0 0 0,0 1 0,0-1 0,1 0 0,-1 0-1,0 0 1,0 1 0,0-1 0,0 0 0,0 0 0,1 1 0,-1-1 0,0 0 0,0 0 0,0 1 0,0-1 0,0 0 0,0 0 0,0 1 0,0-1 0,9 23 239,-1 1 0,-1-1 0,7 43 0,-3-16-206,82 318-88,-20-126-4065,-72-239 3284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0.643"/>
    </inkml:context>
    <inkml:brush xml:id="br0">
      <inkml:brushProperty name="width" value="0.05" units="cm"/>
      <inkml:brushProperty name="height" value="0.05" units="cm"/>
    </inkml:brush>
  </inkml:definitions>
  <inkml:trace contextRef="#ctx0" brushRef="#br0">1 0 14555,'0'42'663,"2"0"-1,2-1 1,1 0-1,2 1 1,2-2-1,2 1 1,2-2-1,1 1 1,21 38 0,-30-67-511,1 0 0,0-1 1,0 0-1,1 0 0,0 0 1,1-1-1,11 10 1,-17-17-89,0 0 0,0 0 0,1-1 0,-1 1 0,0 0 0,1-1 1,-1 0-1,1 0 0,0 0 0,-1 0 0,1 0 0,0 0 1,0 0-1,0-1 0,-1 0 0,1 1 0,0-1 0,0 0 1,0-1-1,0 1 0,0 0 0,-1-1 0,1 0 0,0 1 1,0-1-1,-1 0 0,1 0 0,0-1 0,-1 1 0,1 0 1,-1-1-1,0 0 0,1 0 0,3-3 0,2-3 138,-1 0 0,0-1 0,0 0 0,0 0 0,-1 0 0,-1-1 0,0 0 0,6-15-1,2-12 337,9-41 0,-9 30-277,-7 23-435,-3 13 147,0 1 0,0 0 0,1 0 0,0 0 0,1 1 0,12-19 1,-2 9-125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1.401"/>
    </inkml:context>
    <inkml:brush xml:id="br0">
      <inkml:brushProperty name="width" value="0.05" units="cm"/>
      <inkml:brushProperty name="height" value="0.05" units="cm"/>
    </inkml:brush>
  </inkml:definitions>
  <inkml:trace contextRef="#ctx0" brushRef="#br0">2 0 17428,'-2'19'2080,"2"5"-1344,4 8-240,4 7 1001,2 8-457,-2 2-144,7 7-320,-1-1-128,0 0-176,2-5-64,0-7-71,-2-6-73,-1-8-209,-3-7-271,-4-15-568,-6-6 864,-3-9-184,-4-5-96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1.830"/>
    </inkml:context>
    <inkml:brush xml:id="br0">
      <inkml:brushProperty name="width" value="0.05" units="cm"/>
      <inkml:brushProperty name="height" value="0.05" units="cm"/>
    </inkml:brush>
  </inkml:definitions>
  <inkml:trace contextRef="#ctx0" brushRef="#br0">145 617 18708,'10'20'2080,"6"-7"-1111,4-4-369,7-9 1024,3-4-288,12-8-399,-1-1-185,5-4-424,-3 1-232,-4 0-608,-5 1-376,-8 0-345,-6 1 953,-17 1-280,-7 0-184</inkml:trace>
  <inkml:trace contextRef="#ctx0" brushRef="#br0" timeOffset="1">46 146 16147,'-19'-10'2409,"8"-2"-1377,1 7-448,4-4 1865,13 2-1217,8 1-344,3-3-352,2 1-200,6-2-336,6 0-240,3-3-568,3 1-288,-10-1 856,0 2-160,-10 1-208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2.205"/>
    </inkml:context>
    <inkml:brush xml:id="br0">
      <inkml:brushProperty name="width" value="0.05" units="cm"/>
      <inkml:brushProperty name="height" value="0.05" units="cm"/>
    </inkml:brush>
  </inkml:definitions>
  <inkml:trace contextRef="#ctx0" brushRef="#br0">0 0 20556,'21'136'4416,"-18"-126"-4326,2 19 18,2-1 0,2-1 0,0 0 0,16 33-1,-24-58-94,0 0 0,0 0 0,0 0 0,0-1 0,1 1 0,-1 0 0,1 0 0,-1-1 0,1 1 0,-1-1 0,1 1 0,0-1 0,0 0 0,-1 0 0,1 0 0,0 0 0,0 0 0,0 0 0,0 0 0,1-1 0,-1 1 0,3 0 0,-2-2 5,-1 1 0,0-1 0,1 1-1,-1-1 1,0 0 0,1 0 0,-1 0 0,0 0 0,0-1 0,0 1 0,0 0 0,0-1-1,0 1 1,0-1 0,-1 0 0,1 0 0,0 0 0,-1 0 0,2-2 0,12-20 156,-1-1 0,-2 0 0,19-50 0,13-28 12,-44 101-192,1 0 0,0 0 0,0 1-1,0-1 1,0 1 0,0-1-1,1 1 1,-1-1 0,0 1 0,1-1-1,-1 1 1,1 0 0,-1 0-1,1 0 1,1-1 0,-2 2 2,-1 0 1,1 0 0,-1 0-1,1 0 1,-1 0 0,1 0-1,-1 0 1,1 0-1,-1 0 1,1 0 0,-1 0-1,0 0 1,1 0 0,-1 1-1,1-1 1,-1 0-1,1 0 1,-1 1 0,0-1-1,1 0 1,-1 0 0,0 1-1,1-1 1,9 19-61,-5 2-5,5 35 0,-8-40-3,1 0 0,0 0 0,1-1 0,1 1 1,7 18-1,-11-33 14,-1 0 1,1 0-1,-1 0 1,1 0 0,-1 0-1,1 0 1,0 0-1,-1 0 1,1 0-1,0 0 1,0 0 0,0 0-1,0-1 1,0 1-1,0 0 1,0-1 0,0 1-1,0-1 1,0 1-1,0-1 1,0 1-1,1-1 1,-1 0 2,0 0-1,0 0 1,0-1 0,0 1-1,0 0 1,0-1 0,0 1 0,0-1-1,0 1 1,0-1 0,-1 1-1,1-1 1,0 0 0,0 1-1,-1-1 1,1 0 0,0 0-1,-1 0 1,2-1 0,2-5-117,-1 0 0,1 0-1,-1 0 1,-1 0 0,3-10 0,5-28-577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2.713"/>
    </inkml:context>
    <inkml:brush xml:id="br0">
      <inkml:brushProperty name="width" value="0.05" units="cm"/>
      <inkml:brushProperty name="height" value="0.05" units="cm"/>
    </inkml:brush>
  </inkml:definitions>
  <inkml:trace contextRef="#ctx0" brushRef="#br0">2 0 17764,'-1'45'1144,"2"0"1,2-1 0,2 1-1,1-1 1,18 60 0,-15-75-979,1 0-1,1-1 1,1 0 0,2-1 0,0-1 0,2 0 0,1-1-1,37 42 1,-53-66-176,-1 0 0,1 0 1,0 0-1,-1-1 0,1 1 0,-1 0 0,1 0 0,0-1 0,0 1 0,-1-1 0,1 1 1,0-1-1,0 1 0,0-1 0,0 1 0,0-1 0,-1 0 0,1 0 0,0 1 0,0-1 1,0 0-1,0 0 0,0 0 0,0 0 0,0 0 0,0 0 0,0 0 0,0 0 0,0 0 0,0-1 1,0 1-1,0 0 0,-1-1 0,3 0 0,-1-1-16,0 0 0,0-1 0,0 1 0,0-1 0,0 1 0,-1-1 0,1 0 0,-1 0 0,2-3-1,7-19-148,26-40 1,-33 59 173,1 0 1,0 1 0,0 0-1,0 0 1,1 0 0,0 0 0,0 1-1,0 0 1,0 0 0,1 0 0,-1 1-1,13-6 1,-16 8-1,0 0 0,0 1 0,0-1 0,0 1-1,0 0 1,0 0 0,0-1 0,0 1 0,0 1 0,1-1 0,-1 0-1,0 0 1,0 1 0,0-1 0,0 1 0,0 0 0,0 0 0,0 0 0,2 1-1,-1 0 11,0 0-1,0 1 1,-1 0-1,1-1 0,-1 1 1,1 0-1,-1 0 1,0 1-1,3 5 0,1 5 80,0-1 0,-2 1 0,1 0-1,1 17 1,-2-16 358,-2-23-57,-3-21-61,-9-47 206,-29-106-1,38 181-551,0-1 0,1 1 0,0 0 0,-1-1 0,1 1 0,0-1-1,0 1 1,-1-1 0,1 1 0,0 0 0,0-1 0,1 1 0,-1-1 0,0 1 0,0-1 0,1 1 0,-1 0 0,1-1 0,-1 1 0,2-2-1,0 2-156,-1 0-1,1 0 0,0 0 0,0 0 0,0 0 0,0 0 0,-1 1 0,1-1 0,0 1 0,0 0 1,4-1-1,4-1-443,-4 1 443,10-2-307,0 0 0,17-7 0,-7 0-312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3.120"/>
    </inkml:context>
    <inkml:brush xml:id="br0">
      <inkml:brushProperty name="width" value="0.05" units="cm"/>
      <inkml:brushProperty name="height" value="0.05" units="cm"/>
    </inkml:brush>
  </inkml:definitions>
  <inkml:trace contextRef="#ctx0" brushRef="#br0">70 0 16972,'-6'7'380,"0"-1"1,1 1 0,-1 0-1,2 1 1,-1-1 0,1 1-1,0 0 1,0 0 0,1 0-1,0 0 1,-3 14 0,2-1 154,0 0 0,2 1 1,-1 32-1,3-52-503,2 41 476,-2-41-464,1 1 0,-1 0 1,1-1-1,0 1 0,0 0 1,0-1-1,0 1 1,0-1-1,0 1 0,1-1 1,-1 0-1,4 5 0,-4-7-29,-1 0 0,1 1 0,-1-1-1,1 1 1,0-1 0,-1 0-1,1 0 1,0 1 0,0-1 0,-1 0-1,1 0 1,0 0 0,-1 0 0,1 0-1,0 0 1,0 0 0,-1 0 0,1 0-1,0 0 1,0 0 0,-1 0-1,1 0 1,0-1 0,-1 1 0,1 0-1,0 0 1,-1-1 0,1 1 0,0-1-1,-1 1 1,1-1 0,-1 1 0,1-1-1,-1 1 1,1-1 0,0 0 0,18-26 275,-8-4-218,-1 0-1,-1-1 0,-1-1 0,-2 1 0,-1-1 0,0-36 0,-3 91-262,1-1-1,1 1 1,1-1-1,1 0 1,1 0 0,1-1-1,20 37 1,-12-39-76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3.721"/>
    </inkml:context>
    <inkml:brush xml:id="br0">
      <inkml:brushProperty name="width" value="0.05" units="cm"/>
      <inkml:brushProperty name="height" value="0.05" units="cm"/>
    </inkml:brush>
  </inkml:definitions>
  <inkml:trace contextRef="#ctx0" brushRef="#br0">196 34 16668,'-1'-2'266,"0"0"1,-1-1 0,1 1-1,-1 0 1,1 0 0,-1 0 0,0 0-1,1 0 1,-1 1 0,0-1-1,0 1 1,0-1 0,-1 1 0,1 0-1,0-1 1,0 1 0,-1 0 0,1 0-1,-6 0 1,5 0-27,0 1 0,0 1 0,-1-1 0,1 0-1,0 1 1,0 0 0,0-1 0,0 1 0,0 1 0,0-1 0,0 0 0,0 1 0,-5 3 0,-1 2 13,-1 1 0,1 0 0,0 0 0,1 1 0,0 0 0,0 1 0,-6 11 0,-8 18-94,21-36-163,0 0-1,0-1 1,0 1-1,0 0 1,0 0-1,1-1 1,-1 1-1,1 0 1,0 0-1,0 0 1,0 0-1,1 5 1,-1-8-5,1 1 0,-1 0 0,0-1 0,1 1 0,-1 0 0,0-1 0,1 1 0,-1-1 0,1 1 0,-1-1 0,1 1 0,-1-1 0,1 1 0,0-1 0,-1 0 1,1 1-1,-1-1 0,1 0 0,0 0 0,-1 1 0,1-1 0,0 0 0,0 0 0,-1 0 0,1 0 0,0 0 0,-1 0 0,1 0 0,1 0 0,25-4-199,-18 3 115,6-2 2,0 1-1,1 1 0,-1 1 1,0 0-1,1 1 0,19 3 0,-31-3 92,0 0-1,0 0 1,0 0-1,0 1 0,0-1 1,0 1-1,-1 0 1,1 0-1,0 0 1,-1 1-1,0-1 0,1 1 1,-1 0-1,0-1 1,0 2-1,-1-1 1,1 0-1,-1 0 0,0 1 1,1-1-1,-1 1 1,-1 0-1,1 0 1,-1 0-1,1 0 0,-1 0 1,0 0-1,0 7 1,0-5 42,-1 0-1,0 0 1,-1 0 0,0 0 0,0 0 0,0 0 0,0 0 0,-1 0 0,0-1 0,0 1 0,-1 0 0,0-1 0,0 0 0,-5 8 0,3-7-4,0 0 0,0 0 0,0 0 1,-1-1-1,1 1 0,-2-2 0,1 1 0,0-1 1,-1 0-1,-13 7 0,19-11-56,0 1 0,0 0 0,-1-1 0,1 1 0,0-1 0,0 0 0,-1 1 0,1-1 0,0 0-1,-1 1 1,1-1 0,0 0 0,-1 0 0,1 0 0,0 0 0,-1-1 0,1 1 0,0 0 0,-1-1 0,1 1 0,0 0 0,-1-1 0,1 0-1,0 1 1,0-1 0,0 0 0,0 1 0,-1-1 0,1 0 0,0 0 0,0 0 0,1 0 0,-1 0 0,0 0 0,0 0 0,0 0 0,1-1 0,-1 1-1,1 0 1,-1 0 0,0-2 0,-1-4-2,1-1-1,-1 1 1,1 0 0,1-1-1,0 1 1,0-10 0,2-27-252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8.901"/>
    </inkml:context>
    <inkml:brush xml:id="br0">
      <inkml:brushProperty name="width" value="0.05" units="cm"/>
      <inkml:brushProperty name="height" value="0.05" units="cm"/>
    </inkml:brush>
  </inkml:definitions>
  <inkml:trace contextRef="#ctx0" brushRef="#br0">1 1 19924,'3'36'1537,"-3"1"-1145,0 4-184,0 4 568,3 5-272,2-3-168,1 1-48,4-7-328,0-2-200,2-8-496,-2-3-288,-6-10-441,-4-5 1073,-7-10-288,-6-6-296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4.324"/>
    </inkml:context>
    <inkml:brush xml:id="br0">
      <inkml:brushProperty name="width" value="0.05" units="cm"/>
      <inkml:brushProperty name="height" value="0.05" units="cm"/>
    </inkml:brush>
  </inkml:definitions>
  <inkml:trace contextRef="#ctx0" brushRef="#br0">0 1 18372,'2'11'1159,"-2"0"0,0 22 0,0 5 58,1 1-239,5 46 355,-5-75-1232,1 0 0,0 0 0,1 0-1,0 0 1,1-1 0,4 11 0,-7-19-88,0 1 0,0-1 0,0 1-1,0-1 1,1 1 0,-1-1 0,0 0 0,1 1 0,-1-1 0,0 0-1,1 0 1,-1 0 0,1 0 0,0-1 0,-1 1 0,1 0 0,0-1 0,0 1-1,2 0 1,3 0 20,0-1-1,-1 0 1,1 0-1,7-1 0,-9 0-19,0 1 0,0 0-1,0-1 1,0 2 0,0-1-1,0 1 1,0-1 0,9 4-1,-9-1-11,0 0-1,0 1 0,0 0 0,0 0 1,-1 0-1,1 1 0,-1-1 0,0 1 1,0 0-1,-1 0 0,0 1 1,0-1-1,0 1 0,4 9 0,1-3 94,-3-20 237,-4-25 198,-1 31-530,-15-142 1154,9 104-1082,8 53-159,1 1 1,0-1-1,1 0 1,1 0-1,8 17 1,-12-27 83,1 0 0,0 0 0,0 0 0,0 0 0,0 0 0,0-1 0,1 1 1,-1-1-1,1 0 0,0 1 0,0-1 0,-1 0 0,6 2 0,-6-4 1,0 1-1,0-1 0,1 1 0,-1-1 0,1 0 1,-1 0-1,0 0 0,1 0 0,-1 0 0,1 0 1,-1-1-1,0 1 0,1-1 0,-1 0 0,0 1 1,0-1-1,0 0 0,1-1 0,-1 1 0,0 0 1,0 0-1,2-3 0,5-4-14,0-1 0,0 0-1,-1 0 1,-1-1 0,0 0 0,0 0 0,-1 0 0,0-1-1,-1 0 1,6-15 0,-10 65-181,-2-30 199,0 12 17,5 41 0,-4-57-5,1-1 0,0 1 0,0 0 0,0 0 0,0-1 0,1 1 0,0-1 0,0 0 0,0 1 0,1-1 0,-1 0 0,1 0 0,0 0 0,5 5 0,-7-9-7,0 1 1,0 0-1,0 0 0,0-1 1,0 1-1,0-1 1,0 1-1,0-1 1,0 1-1,0-1 1,1 0-1,-1 1 1,0-1-1,0 0 0,0 0 1,0 0-1,0 0 1,1 0-1,-1 0 1,0 0-1,0 0 1,2-1-1,-1 0-13,0 0 1,0 0-1,0 0 1,0 0-1,0-1 1,0 1-1,0 0 0,-1-1 1,1 0-1,2-3 1,1-1-170,-1-1 0,0 0 1,0 1-1,0-2 1,3-11-1,-3 5-78,-1 0 0,0 0 0,-1 0 0,-1 0 0,0 0-1,-2-17 1,-4-2-313</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4.746"/>
    </inkml:context>
    <inkml:brush xml:id="br0">
      <inkml:brushProperty name="width" value="0.05" units="cm"/>
      <inkml:brushProperty name="height" value="0.05" units="cm"/>
    </inkml:brush>
  </inkml:definitions>
  <inkml:trace contextRef="#ctx0" brushRef="#br0">1 1 19308,'1'15'4346,"4"20"-3149,10 83-207,1 5-512,-12-102-327,1 0 0,0 0 0,15 32 0,-19-51-129,0 1 1,0-1-1,1 0 1,-1 1-1,1-1 0,-1 0 1,1 0-1,0 0 0,0 0 1,2 2-1,-3-4-17,0 1-1,0-1 1,0 1-1,0-1 1,0 0-1,0 1 1,0-1 0,0 0-1,0 0 1,1 1-1,-1-1 1,0 0-1,0 0 1,0 0-1,0-1 1,0 1 0,0 0-1,0 0 1,0 0-1,0-1 1,0 1-1,0 0 1,0-1-1,0 1 1,0-1 0,0 0-1,0 1 1,0-1-1,1-1 1,3-3-41,0-1 0,0 0 0,-1 0 0,0 0 0,0 0 0,0-1 0,-1 0 0,0 1 0,0-1 0,0-1 0,-1 1 0,1-9 0,4-14-363,2-47-1,-7 60 214,0 0-162,-1 0 0,-1-1 0,-1-18 0,-2 25-280,-1 13 23,-1 20-50,4-3 301,1 1 1,2 20-1,-2-34 165,1-1 0,0 1 1,0 0-1,1 0 0,-1-1 0,1 1 1,0-1-1,1 0 0,0 1 0,-1-1 1,8 9-1,-10-14 124,1 1 0,-1 0 1,1-1-1,-1 1 0,1-1 0,0 1 1,-1-1-1,1 1 0,0-1 0,-1 0 1,1 1-1,0-1 0,0 0 0,-1 0 0,1 1 1,0-1-1,0 0 0,-1 0 0,1 0 1,0 0-1,0 0 0,0 0 0,-1 0 1,1 0-1,0 0 0,1-1 0,-1 1 7,1-1-1,-1 0 0,0 1 0,0-1 1,0 0-1,0 0 0,0 0 0,0 0 1,0 0-1,0 0 0,0 0 0,0-1 0,-1 1 1,1 0-1,0-2 0,7-15-456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5.376"/>
    </inkml:context>
    <inkml:brush xml:id="br0">
      <inkml:brushProperty name="width" value="0.05" units="cm"/>
      <inkml:brushProperty name="height" value="0.05" units="cm"/>
    </inkml:brush>
  </inkml:definitions>
  <inkml:trace contextRef="#ctx0" brushRef="#br0">20 66 11514,'-10'-60'2618,"10"60"-2595,0 0 0,0-1 0,0 1 0,0 0-1,0 0 1,0 0 0,0 0 0,0-1 0,0 1 0,0 0-1,0 0 1,0 0 0,0 0 0,0-1 0,0 1-1,0 0 1,0 0 0,0 0 0,0 0 0,0 0 0,0-1-1,-1 1 1,1 0 0,0 0 0,0 0 0,0 0 0,0 0-1,0 0 1,0 0 0,-1-1 0,1 1 0,0 0-1,0 0 1,0 0 0,0 0 0,0 0 0,-1 0 0,1 0-1,0 0 1,0 0 0,0 0 0,0 0 0,-1 0-1,1 0 1,0 0 0,0 0 0,0 0 0,0 0 0,-1 0-1,1 0 1,-3 9 1371,1 33-155,3-1-1,1 1 0,11 59 1,-11-88-1028,1 17 219,2 1-1,1-1 1,2-1-1,19 51 0,-25-76-376,0-1-1,0 0 1,0 1-1,0-1 1,0 0-1,1 0 0,-1-1 1,1 1-1,0 0 1,0-1-1,5 4 1,-7-6-42,-1 1 0,1-1 1,0 0-1,0 1 0,-1-1 1,1 0-1,0 0 0,0 0 1,0 0-1,0 0 1,-1 1-1,1-1 0,0-1 1,0 1-1,0 0 0,0 0 1,-1 0-1,1 0 1,0-1-1,0 1 0,0 0 1,0-1-1,1 0-5,-1 0-1,0 0 1,0-1-1,1 1 1,-1 0 0,0-1-1,0 1 1,0-1-1,-1 0 1,1 1 0,0-1-1,0 1 1,-1-1-1,1 0 1,-1-1 0,3-10 2,-1 1 1,-1-1 0,0 0 0,-1 1 0,0-1-1,-1 0 1,0 1 0,-1-1 0,-7-22 0,2 23-60,6 12 48,1 0 1,0 0 0,0 0 0,0 0 0,-1 0 0,1 0-1,0 0 1,0 0 0,-1 0 0,1 0 0,0 0 0,0 1-1,0-1 1,-1 0 0,1 0 0,0 0 0,0 0 0,0 0-1,0 1 1,-1-1 0,1 0 0,0 0 0,0 0 0,0 0-1,0 1 1,0-1 0,0 0 0,-1 0 0,1 1-1,0-1 1,0 0 0,0 0 0,-4 27-79,5-14 68,0 0 1,1 0 0,0 0-1,1-1 1,0 1 0,6 12 0,-7-21 17,-1 0 0,1-1 0,0 0 0,0 1 0,0-1 0,0 0 0,0 0 0,1 0 0,0 0 0,-1 0 0,1-1 0,0 1 0,0-1 0,1 0 0,-1 0 0,0 0 0,1 0 0,-1-1 0,1 1 0,-1-1 0,1 0 1,0 0-1,0 0 0,6 0 0,0-1 12,1-1 1,-1 0-1,0-1 1,0 0-1,0-1 1,-1 0-1,1-1 1,-1 0-1,1 0 1,-1-1-1,9-6 1,-3 2-121,0 2 1,28-11-1,-42 17 93,0 1 0,0 0 0,0 0-1,-1 0 1,1 0 0,0-1 0,0 1 0,0 0-1,0 0 1,-1 1 0,1-1 0,0 0 0,0 0-1,0 0 1,-1 0 0,1 1 0,0-1-1,0 0 1,-1 1 0,1-1 0,0 1 0,0-1-1,-1 1 1,1-1 0,-1 1 0,1-1 0,0 1-1,-1 0 1,1-1 0,-1 1 0,1 0 0,-1-1-1,0 1 1,1 0 0,-1 0 0,1 0-1,0 5-15,1 0 0,-1-1-1,0 1 1,1 8-1,0 0 43,-1-7 19,1-1 1,-1 1 0,1-1-1,1 0 1,-1 1 0,1-1 0,1 0-1,-1 0 1,6 6 0,-8-10-16,1-1 0,-1 1 0,1-1 0,-1 1 0,1-1 0,0 0 0,0 0 0,0 0 0,0 0 0,-1 0 0,1 0 0,0-1 0,1 1 0,-1 0 1,0-1-1,0 0 0,0 0 0,0 1 0,0-1 0,0 0 0,0-1 0,1 1 0,-1 0 0,0-1 0,0 1 0,0-1 0,0 1 0,0-1 0,0 0 0,0 0 0,0 0 0,3-2 0,4-4 39,1 0 0,-1 0 0,-1-1 0,16-17 0,-16 17-153,-1 0 0,1 1-1,0-1 1,1 1 0,12-7 0,-21 14 89,0-1-1,1 1 1,-1 0 0,0 0 0,0 0 0,1 0 0,-1-1 0,0 1-1,1 0 1,-1 0 0,0 0 0,1 0 0,-1 0 0,0 0 0,1 0 0,-1 0-1,0 0 1,1 0 0,-1 0 0,0 0 0,1 0 0,-1 0 0,0 1-1,1-1 1,-1 0 0,0 0 0,1 0 0,-1 0 0,0 0 0,0 1 0,1-1-1,-1 0 1,0 0 0,0 1 0,1-1 0,-1 0 0,0 0 0,0 1-1,0-1 1,1 0 0,-1 1 0,0-1 0,0 0 0,0 1 0,0-1-1,0 0 1,0 1 0,0-1 0,0 0 0,0 1 0,0-1 0,0 0 0,0 1-1,0-1 1,0 0 0,0 1 0,0-1 0,0 0 0,0 0 0,0 1-1,0-1 1,-1 0 0,1 1 0,1 5 171,5-11 53,-3 2-208,0-1-1,1 1 1,-1 0 0,1 0 0,0 0 0,-1 0 0,1 0 0,1 1-1,-1 0 1,0 0 0,0 0 0,1 0 0,-1 1 0,1 0 0,0 0-1,-1 0 1,1 0 0,7 0 0,2 2 19,-1 0 0,1 0 0,-1 2-1,0-1 1,18 7 0,-18-6-65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0.685"/>
    </inkml:context>
    <inkml:brush xml:id="br0">
      <inkml:brushProperty name="width" value="0.05" units="cm"/>
      <inkml:brushProperty name="height" value="0.05" units="cm"/>
    </inkml:brush>
  </inkml:definitions>
  <inkml:trace contextRef="#ctx0" brushRef="#br0">40 1 14491,'-2'0'147,"0"1"1,0-1-1,0 1 1,0 0-1,0 0 0,0 0 1,0 0-1,0 0 1,0 1-1,0-1 0,1 0 1,-1 1-1,0-1 1,1 1-1,-1 0 0,1 0 1,0-1-1,0 1 0,0 0 1,-2 4-1,2-4-79,1-1-1,0 1 0,-1-1 0,1 1 1,0-1-1,0 1 0,0 0 0,0-1 0,0 1 1,0-1-1,0 1 0,0-1 0,1 1 1,-1-1-1,1 1 0,-1-1 0,1 1 1,0-1-1,-1 1 0,1-1 0,0 0 1,0 1-1,0-1 0,0 0 0,0 0 1,0 0-1,1 1 0,-1-1 0,0-1 1,3 3-1,2 0 24,0 0 0,0 0 0,1-1 0,-1 0 1,1 0-1,-1-1 0,1 1 0,0-1 0,0-1 0,8 1 1,73-6 262,-71 3-296,31-3 43,193-9 220,-211 15-304,0 1 1,1 1-1,-1 2 0,-1 1 0,57 19 0,112 68 22,-39-16-19,-128-64-13,-1-2 0,2-1 1,47 8-1,10-3 22,-1 5 0,-1 3 0,-1 4 0,134 63-1,-203-82-6,1 0-1,-1-1 1,1-1 0,1 0-1,31 4 1,-43-8-116,1 0 0,-1 0 0,0 0 1,0 1-1,0 0 0,0 1 0,-1-1 0,1 1 1,5 6-1,6 1-531,-14-8 307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1.120"/>
    </inkml:context>
    <inkml:brush xml:id="br0">
      <inkml:brushProperty name="width" value="0.05" units="cm"/>
      <inkml:brushProperty name="height" value="0.05" units="cm"/>
    </inkml:brush>
  </inkml:definitions>
  <inkml:trace contextRef="#ctx0" brushRef="#br0">7 228 11626,'-1'2'178,"0"-1"0,1 0 0,-1 1-1,0-1 1,1 0 0,-1 1-1,1-1 1,0 1 0,-1-1-1,1 1 1,0-1 0,0 1-1,0-1 1,0 1 0,0 0-1,0-1 1,1 1 0,-1-1-1,0 0 1,1 1 0,-1-1-1,1 1 1,0-1 0,-1 1-1,1-1 1,0 0 0,0 0-1,0 1 1,0-1 0,2 2-1,4 5 257,1 0-1,0-1 1,11 8-1,-14-11-353,14 10 130,1 0 0,0-2 0,1-1 1,0 0-1,1-1 0,23 6 0,6-1 1024,84 13-1,-98-16 449,-37-12-1673,0-1 1,1 1-1,-1 0 0,0 0 1,1 0-1,-1-1 0,0 1 1,0 0-1,1 0 0,-1-1 0,0 1 1,0 0-1,1-1 0,-1 1 1,0 0-1,0-1 0,0 1 1,1 0-1,-1-1 0,0 1 1,0 0-1,0-1 0,0 1 1,0-1-1,0 1 0,0 0 1,0-1-1,0 1 0,0 0 1,0-1-1,0 1 0,0-1 1,0 1-1,0 0 0,-1-1 1,1 1-1,0 0 0,0-1 1,0 1-1,-1 0 0,1-1 0,-6-17 67,-4-3 9,-1 1 1,-1 1-1,-1 0 1,0 0-1,-27-26 1,-90-74-47,128 117-100,0 0 0,-1 0 0,1 0 0,0 0 0,0-1 0,0 1 0,0-1 1,1 1-1,-4-6 0,5 6-72,0 1-1,-1-1 1,1 0 0,0 1 0,0-1 0,0 1 0,0-1 0,0 1-1,0-1 1,0 0 0,0 1 0,1-1 0,-1 1 0,1-1 0,-1 1 0,1-1-1,-1 1 1,1-1 0,0 1 0,0 0 0,1-2 0,42-54-1322,-12 12 577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2.245"/>
    </inkml:context>
    <inkml:brush xml:id="br0">
      <inkml:brushProperty name="width" value="0.05" units="cm"/>
      <inkml:brushProperty name="height" value="0.05" units="cm"/>
    </inkml:brush>
  </inkml:definitions>
  <inkml:trace contextRef="#ctx0" brushRef="#br0">129 97 14331,'-5'-16'1233,"4"12"-884,-1-1 0,1 0 0,-1 1 0,0-1 0,0 1-1,0 0 1,-1 0 0,-5-8 0,7 13-142,1 0 0,0 0 0,-1-1 0,1 1 0,0 0 0,0 0 0,-1-1 0,1 1 0,0 0-1,0 0 1,0 0 0,0 0 0,0-1 0,0 1 0,0 0 0,1 1 0,5 26 408,2-2 0,19 49-1,-12-37-487,38 98 16,22 61-1929,-74-196 1646,-1 0 0,1 0-1,-1 0 1,0 0 0,1 0 0,-1 0-1,0 0 1,0 0 0,0 0-1,0 0 1,0 0 0,0 0 0,0 0-1,0 0 1,0 0 0,-1 2-1,1-3 65,0 0 0,-1 0 0,1 0 0,-1 1 0,1-1 0,0 0 0,-1 0 0,1 0 0,-1 0 0,1 0 0,0 0 0,-1 0 0,1 0 0,-1 0 0,1 0 0,0 0 0,-1 0 0,1 0 0,-1-1 0,1 1 0,0 0 0,-1 0 0,1 0 0,0 0 0,-1-1 0,1 1 0,-1-1 0,-32-25-2549,28 22 2472,-10-10-402,-112-106-883,115 108 1807,2-1-1,-1-1 1,2 0-1,-1 0 1,2-1 0,0 0-1,1-1 1,-6-17 0,12 26-133,-1 0 0,1 0 0,0 0 0,0-1 0,1 1 0,0 0 0,1 0 0,-1-1 0,1 1 0,1 0 0,-1 0 1,1 0-1,0 0 0,1 0 0,0 1 0,5-10 0,-2 6-10,0 1 0,0 0-1,1 1 1,0 0 0,1 0 0,0 0 0,0 1-1,1 0 1,0 0 0,14-7 0,-14 9-127,0 0 0,0 1 0,1 1 0,0-1 0,-1 1 1,1 1-1,0 0 0,0 0 0,0 1 0,1 1 0,12 0 0,-16 0-91,0 1-1,-1 0 0,1 1 1,0-1-1,-1 2 0,1-1 0,-1 0 1,0 1-1,0 0 0,0 1 0,0 0 1,-1-1-1,1 2 0,-1-1 0,0 1 1,0-1-1,7 10 0,-5-4 10,-1 0 0,0 0-1,0 1 1,-1-1 0,-1 1 0,1 1-1,-2-1 1,0 0 0,0 1 0,-1 0-1,0-1 1,0 17 0,-3 11 251,-1 0 1,-10 55-1,0-5 379,12-87-627,0 1 0,0-1 0,0 0 0,0 1 1,0-1-1,0 0 0,1 1 0,-1-1 0,2 4 0,-1-6-26,-1 1-1,0 0 1,1 0 0,-1 0-1,1-1 1,-1 1 0,1 0-1,0-1 1,-1 1-1,1-1 1,0 1 0,-1 0-1,1-1 1,0 1 0,0-1-1,0 0 1,-1 1-1,2-1 1,2 1-116,-1-1 1,1 0-1,0 0 1,-1 0-1,1 0 0,0-1 1,-1 1-1,1-1 1,-1 0-1,7-2 0,26-10-1705,49-25 0,-53 22 960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2.678"/>
    </inkml:context>
    <inkml:brush xml:id="br0">
      <inkml:brushProperty name="width" value="0.05" units="cm"/>
      <inkml:brushProperty name="height" value="0.05" units="cm"/>
    </inkml:brush>
  </inkml:definitions>
  <inkml:trace contextRef="#ctx0" brushRef="#br0">67 87 13899,'4'2'845,"1"-1"1,-1 0 0,1 1-1,-1 0 1,0 0-1,5 3 1,2 0-576,-6-3-215,-1 0-1,1 0 1,0-1-1,0 0 1,0 0-1,0 0 1,0 0-1,0-1 1,0 0-1,0 0 1,0 0-1,6-2 1,-9 1-5,0 1 1,0-1-1,1 0 0,-1 0 1,0 0-1,0 0 1,0 0-1,0 0 0,0 0 1,-1-1-1,1 1 1,0-1-1,-1 0 0,1 1 1,-1-1-1,1 0 1,-1 0-1,0 0 0,0 0 1,1 0-1,-2 0 1,1 0-1,0 0 0,0-1 1,-1 1-1,1 0 1,-1 0-1,0-1 0,1-2 1,-1 3 8,0-1 1,0 1-1,0 0 0,0 0 1,0-1-1,-1 1 0,1 0 1,-1 0-1,1 0 1,-1 0-1,0-1 0,0 1 1,0 0-1,0 0 1,0 0-1,0 1 0,-1-1 1,1 0-1,-3-2 0,2 2 15,-1 0 0,0 0-1,0 0 1,0 1 0,0-1-1,0 1 1,0-1 0,-1 1-1,1 0 1,0 1 0,-7-2-1,4 1-11,-1 1 0,1 0 0,-1 0-1,1 0 1,-1 1 0,1 0 0,0 0 0,-1 1-1,1 0 1,0 0 0,0 0 0,0 1 0,-8 4-1,8-1-42,0-1 0,0 1 0,1 0 0,-1 0 0,2 1 0,-1 0 0,1 0 0,-1 0 0,2 0 0,-1 1 0,1-1 0,1 1 0,-1 0 0,1 0 0,0 0 0,0 10 0,1-13-22,1 0 0,0 0 0,0 0 0,0 0 0,1 0 0,0 0 0,0 0 0,0 0 0,0 0 0,1 0-1,0-1 1,3 6 0,-3-7-24,0 0-1,0 1 0,1-2 0,-1 1 0,1 0 0,0 0 0,0-1 0,0 0 1,0 1-1,0-1 0,0-1 0,1 1 0,-1 0 0,1-1 0,-1 1 0,1-1 1,6 1-1,-4-1-99,-1 0 1,1-1 0,0 0-1,0 0 1,-1 0 0,1-1 0,0 0-1,-1 0 1,1 0 0,-1-1-1,1 0 1,-1 0 0,0 0-1,9-5 1,-1-1-49,-1 0 0,-1-1 1,0 0-1,19-20 0,13-23-454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3.058"/>
    </inkml:context>
    <inkml:brush xml:id="br0">
      <inkml:brushProperty name="width" value="0.05" units="cm"/>
      <inkml:brushProperty name="height" value="0.05" units="cm"/>
    </inkml:brush>
  </inkml:definitions>
  <inkml:trace contextRef="#ctx0" brushRef="#br0">53 1 14923,'-25'92'5158,"15"-63"-3138,-7 45 0,17-73-2009,0-1 0,0 0 0,0 1 0,0-1 0,1 1 0,-1-1 0,0 0 0,0 1 0,1-1 0,-1 0 0,0 0 0,0 1 0,1-1 0,-1 0 0,0 0 0,1 1 0,-1-1 0,0 0 0,1 0 0,-1 0 0,1 1 0,-1-1 0,0 0 0,1 0 0,-1 0 0,1 0 0,-1 0 0,0 0 0,1 0 0,-1 0 0,1 0 0,-1 0 0,0 0 0,1 0 0,-1 0 0,1 0 0,-1-1 0,0 1 0,1 0 0,0-1 0,24-4-102,-20 3 98,2 1-17,1 0 1,-1 0 0,1 0-1,-1 1 1,1 0-1,-1 1 1,1 0 0,-1 0-1,1 0 1,-1 1-1,0 0 1,0 1 0,10 4-1,-14-6 25,1 1-1,-1 0 1,0 0-1,0 0 1,0 1 0,0-1-1,0 1 1,0 0-1,-1 0 1,1 0-1,-1 0 1,0 0 0,1 0-1,-2 0 1,1 1-1,0-1 1,-1 1-1,1 0 1,-1-1-1,0 1 1,0 0 0,-1 0-1,1-1 1,-1 1-1,0 0 1,0 0-1,-1 7 1,-1-1 91,0-1 1,-1 1-1,0-1 1,0 1-1,-1-1 1,-1 0-1,1-1 0,-9 12 1,11-16-84,0 0 1,-1-1-1,0 1 1,0-1-1,0 1 1,-1-1-1,1 0 0,-1 0 1,1 0-1,-1-1 1,0 1-1,0-1 1,-1 0-1,1 0 1,0 0-1,0-1 1,-1 1-1,1-1 0,-8 1 1,11-2-48,-1-1 0,1 1-1,0 0 1,-1-1 0,1 1 0,0 0-1,-1-1 1,1 0 0,0 1 0,0-1 0,0 0-1,0 1 1,-1-1 0,1 0 0,0 0 0,1 0-1,-1 0 1,0 0 0,0 0 0,0 0 0,0-1-1,1 1 1,-1 0 0,1 0 0,-1 0 0,1-1-1,-1 1 1,1 0 0,0-1 0,-1 1-1,1 0 1,0-3 0,-1-18-243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4.314"/>
    </inkml:context>
    <inkml:brush xml:id="br0">
      <inkml:brushProperty name="width" value="0.05" units="cm"/>
      <inkml:brushProperty name="height" value="0.05" units="cm"/>
    </inkml:brush>
  </inkml:definitions>
  <inkml:trace contextRef="#ctx0" brushRef="#br0">176 78 13307,'1'-7'657,"-1"-1"1,0 1 0,0 0-1,-1-1 1,0 1 0,-3-9-1,4 15-538,0 0 0,-1 0 0,1 0 1,0 0-1,-1 0 0,1 0 0,-1 0 0,1 1 0,-1-1 0,0 0 0,1 0 0,-1 0 0,0 1 1,1-1-1,-1 0 0,0 1 0,0-1 0,0 1 0,0-1 0,0 1 0,-1-1 0,0 1 19,1 0-1,-1 0 0,0 0 0,1 0 1,-1 1-1,1-1 0,-1 1 0,1-1 1,-1 1-1,1 0 0,-1-1 0,1 1 1,-1 0-1,1 0 0,0 0 1,0 0-1,-1 0 0,-1 2 0,-9 10 53,0-1-1,0 2 1,1 0 0,1 0-1,0 1 1,1 0-1,1 0 1,0 1-1,1 1 1,1-1-1,0 1 1,2 0 0,-6 29-1,10-44-189,0 0-1,-1-1 0,1 1 1,0 0-1,0-1 1,0 1-1,0 0 1,1 0-1,-1-1 1,0 1-1,1 0 0,-1-1 1,1 1-1,-1 0 1,1-1-1,1 3 1,-1-3-2,1 0 1,-1-1-1,0 1 1,0 0 0,1-1-1,-1 0 1,0 1-1,1-1 1,-1 0 0,0 1-1,1-1 1,-1 0 0,0 0-1,1 0 1,-1 0-1,1 0 1,-1-1 0,0 1-1,1 0 1,1-2-1,37-9-21,-33 8 21,1 0-1,0 1 1,0 0-1,1 1 1,15-2-1,-21 3 2,0 1 1,0-1-1,0 1 0,0 0 1,0-1-1,-1 1 1,1 0-1,0 1 0,0-1 1,-1 1-1,1-1 0,0 1 1,-1 0-1,0 0 0,1 0 1,-1 0-1,0 0 0,0 0 1,0 1-1,2 3 1,0 1 3,0-1 1,-1 1 0,0 0-1,0 0 1,0 1 0,-1-1 0,0 0-1,-1 1 1,0 0 0,0-1-1,0 1 1,-1 0 0,-1-1 0,1 1-1,-3 12 1,2-12 28,-1 0-1,0 0 1,-1 0-1,1 0 1,-1 0 0,-1-1-1,0 1 1,0-1-1,0 0 1,-1 0 0,0-1-1,0 1 1,-1-1-1,-7 6 1,11-10-23,-1 0 0,0 0 1,-1 0-1,1-1 0,0 1 0,0-1 1,-1 0-1,1 0 0,-1 0 0,1-1 0,0 1 1,-1-1-1,0 0 0,-5 0 0,8 0-57,-1 0-1,1-1 1,0 1 0,0 0-1,-1-1 1,1 1-1,0-1 1,0 1-1,0-1 1,0 1-1,0-1 1,0 0-1,0 1 1,0-1-1,0 0 1,0 0 0,0 0-1,0 0 1,0 0-1,1 0 1,-1 0-1,0 0 1,1 0-1,-1 0 1,1-1-1,-1 1 1,1 0-1,-1 0 1,1 0 0,0-1-1,0 1 1,0 0-1,0-1 1,0 1-1,0 0 1,0 0-1,0-1 1,0 1-1,0 0 1,1 0 0,-1-1-1,1 1 1,0-1-1,1-7-482,1 1 0,1 0-1,0-1 1,0 2 0,0-1-1,1 0 1,0 1 0,0 0-1,1 0 1,12-11 0,6-3-2714,48-31 0,-51 37 2814,0 0-1,0-1 0,20-22 1,-38 35 444,23-28 1641,-25 30-1248,0-1 0,1 1-1,-1-1 1,0 0-1,0 0 1,0 0-1,-1 1 1,1-1-1,0 0 1,-1 0 0,1 0-1,-1 0 1,0 0-1,1-4 1,-1 6-320,-1 0 0,1-1-1,0 1 1,-1 0 0,1 0 0,0 0 0,0 0 0,-1 0 0,1 0 0,0 0-1,-1 0 1,1 0 0,0 0 0,-1 0 0,1 0 0,0 0 0,-1 0 0,1 0 0,0 0-1,0 0 1,-1 0 0,1 0 0,0 1 0,-1-1 0,1 0 0,0 0 0,0 0-1,-1 0 1,1 1 0,0-1 0,0 0 0,0 0 0,-1 1 0,1-1 0,0 0-1,0 0 1,0 1 0,0-1 0,-1 0 0,1 1 0,0-1 0,0 1 0,-5 7 277,1 1 0,0 0 1,1 0-1,0 0 1,0 0-1,1 1 1,0-1-1,1 1 0,-1 10 1,1-6-326,1 0 1,0 0-1,2 1 1,-1-1-1,7 23 0,-7-33-30,0 0-1,0 0 0,1-1 0,0 1 0,-1 0 0,1-1 0,1 0 0,-1 1 0,4 3 0,-5-6-1,0 0-1,0 0 0,0-1 0,0 1 0,0 0 0,0-1 1,0 1-1,0-1 0,0 1 0,1-1 0,-1 1 0,0-1 1,0 0-1,1 1 0,-1-1 0,0 0 0,1 0 0,-1 0 1,0 0-1,0 0 0,1 0 0,-1-1 0,0 1 0,0 0 1,1-1-1,-1 1 0,0-1 0,0 1 0,0-1 0,0 1 1,1-1-1,0-1 0,5-3 28,-2-1 0,1 1 1,0-1-1,-1 0 0,0 0 0,-1 0 1,1-1-1,-1 0 0,0 1 0,-1-2 1,5-12-1,-1 1 51,-2 0 0,0 0 0,3-32 0,-6 31-6,0 0 0,-3-21 0,1 36-60,0-1-1,-1 1 1,0-1 0,0 0-1,-1 1 1,1 0 0,-1-1 0,0 1-1,0 0 1,-1 0 0,-5-8-1,8 12-15,-1 0 0,1 1-1,0-1 1,-1 1 0,1-1-1,-1 1 1,1-1 0,0 1 0,-1-1-1,1 1 1,-1-1 0,0 1-1,1-1 1,-1 1 0,1 0-1,-1-1 1,0 1 0,1 0-1,-1 0 1,0-1 0,1 1-1,-1 0 1,0 0 0,1 0-1,-1 0 1,0 0 0,1 0-1,-1 0 1,0 0 0,0 0-1,1 0 1,-1 0 0,0 1 0,1-1-1,-1 0 1,1 0 0,-1 1-1,0-1 1,1 0 0,-1 1-1,1-1 1,-1 1 0,1-1-1,-1 1 1,1-1 0,-1 1-1,1-1 1,-1 1 0,0 0-1,0 2 2,-1 0-1,0 0 1,1 0 0,0 0-1,0 0 1,0 0-1,0 1 1,1-1-1,-1 5 1,0-2-2,1 0 0,1 0 1,-1 0-1,1 0 0,0 0 0,0 0 1,1 0-1,0 0 0,0-1 0,0 1 1,1 0-1,0-1 0,0 0 0,5 8 1,-5-10-4,0 0 0,0 1 1,1-1-1,-1 0 1,0-1-1,1 1 0,0-1 1,0 1-1,-1-1 1,1 0-1,1 0 0,-1-1 1,0 1-1,0-1 1,1 0-1,-1 0 1,0-1-1,1 1 0,-1-1 1,7 0-1,-2-1 0,0 0 0,-1 0 0,1-1 0,-1 0 0,1-1 0,-1 0 0,0 0 0,0-1 0,0 1 0,-1-2 0,1 1 0,-1-1-1,0-1 1,12-10 0,-10 5 5,0 1 0,0-2-1,-1 1 1,0-1 0,-1 0-1,0-1 1,-1 0 0,5-15-1,-10 72-135,-4-10 99,-1 34-16,4-61 48,1 0 0,-1 0-1,1 1 1,0-1 0,1 0-1,3 10 1,-5-16 2,0-1 0,0 1 0,1-1 0,-1 1 0,0-1 0,0 1 0,1-1 0,-1 1 0,0-1 0,0 0 0,1 1 0,-1-1-1,1 0 1,-1 1 0,0-1 0,1 0 0,-1 1 0,1-1 0,-1 0 0,0 0 0,1 1 0,-1-1 0,1 0 0,-1 0 0,1 0 0,-1 0 0,2 0 0,12-7 0,13-24 6,-23 25-3,6-7 5,-2 1-8,0 1 0,1 0 1,1 1-1,0-1 1,0 2-1,23-17 1,-31 25-3,-1 0 1,1 0-1,-1 1 1,1-1-1,0 0 1,0 1-1,-1-1 1,1 1-1,0 0 1,0-1-1,0 1 1,-1 0-1,1 0 1,0 0-1,0 0 0,0 1 1,0-1-1,-1 0 1,1 1-1,3 0 1,-2 1-2,0 0 0,-1 0-1,1 0 1,0 0 0,-1 0 0,0 0 0,1 0-1,-1 1 1,0-1 0,3 6 0,2 4-14,-1 1 0,0 0 0,-1-1 0,4 20 0,13 60 301,-27-142 741,-26-118-611,31 167-453,0 1 0,0 0 0,0 0 1,0-1-1,-1 1 0,1 0 0,0-1 1,0 1-1,0 0 0,0 0 0,0-1 0,0 1 1,0 0-1,0-1 0,0 1 0,0 0 1,0-1-1,0 1 0,0 0 0,0 0 1,0-1-1,0 1 0,1 0 0,-1-1 0,0 1 1,0 0-1,0 0 0,0-1 0,0 1 1,1 0-1,-1 0 0,0-1 0,0 1 1,1 0-1,-1 0 0,0 0 0,0 0 0,1-1 1,-1 1-1,0 0 0,0 0 0,1 0 1,-1 0-1,0 0 0,1 0 0,15 5-1821,3 2 911,-4-6 190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4.759"/>
    </inkml:context>
    <inkml:brush xml:id="br0">
      <inkml:brushProperty name="width" value="0.05" units="cm"/>
      <inkml:brushProperty name="height" value="0.05" units="cm"/>
    </inkml:brush>
  </inkml:definitions>
  <inkml:trace contextRef="#ctx0" brushRef="#br0">151 0 17492,'-19'16'1775,"8"-8"-1242,1 1 0,0 0 0,1 0 0,-1 1 0,2 0 0,0 0 0,0 1 0,-12 21 0,19-28-465,-9 16 358,-10 35 0,19-50-381,-1 0 0,1 0 0,0 1 0,0-1 0,1 0 0,-1 1 0,1-1 0,1 1 0,-1-1 0,1 0 0,0 1 0,2 8 0,-2-13-38,-1 0 0,1 0 0,-1 0 0,1 0 0,-1 0-1,1 0 1,0 0 0,-1 0 0,1 0 0,0 0 0,0-1 0,0 1-1,0 0 1,0 0 0,0-1 0,0 1 0,0 0 0,0-1-1,0 1 1,0-1 0,0 0 0,2 1 0,0-1-34,-1 1-1,1-1 1,-1-1 0,0 1-1,1 0 1,-1 0 0,1-1 0,-1 0-1,1 1 1,2-2 0,6-3-306,-1-1 0,0 1-1,14-13 1,-23 18 287,60-47-674,-30 21 285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9.257"/>
    </inkml:context>
    <inkml:brush xml:id="br0">
      <inkml:brushProperty name="width" value="0.05" units="cm"/>
      <inkml:brushProperty name="height" value="0.05" units="cm"/>
    </inkml:brush>
  </inkml:definitions>
  <inkml:trace contextRef="#ctx0" brushRef="#br0">1 413 12195,'0'-18'582,"0"0"1,1 1 0,1-1-1,7-27 1,-6 33-199,1 1 0,0 0 0,1 0 0,0 1 0,1-1 0,0 1 0,14-18 0,-4 11 78,0 1 0,1 0 0,0 1 0,1 1 0,1 1 0,0 0 0,40-18 0,-36 21-142,1 0 0,0 2 1,1 0-1,-1 2 0,2 0 0,46-3 0,-62 9-258,-1 0 0,0 0 0,0 1 0,0 0 0,0 0 0,0 1 0,0 1 0,0-1 0,11 6 0,-16-6-44,0 1 1,0-1-1,-1 0 0,1 1 0,0 0 1,-1 0-1,0 0 0,0 0 0,0 1 0,0-1 1,0 1-1,-1-1 0,0 1 0,0 0 1,0 0-1,0 0 0,0 1 0,-1-1 1,1 0-1,0 9 0,-1-3-9,-1-1 0,0 0 0,-1 1 1,0-1-1,0 0 0,-1 0 0,0 0 0,-1 0 0,1 0 1,-2 0-1,1-1 0,-7 11 0,-8 12 19,-38 50 0,-41 34 94,22-30-111,73-82-12,0-1-1,0 1 0,0 0 1,1-1-1,-1 1 1,0 0-1,1 0 1,0 0-1,-2 5 1,3-7 1,0 0 1,0 0 0,1 0-1,-1-1 1,0 1 0,0 0-1,0 0 1,1 0 0,-1 0 0,0-1-1,1 1 1,-1 0 0,1 0-1,-1-1 1,1 1 0,-1 0 0,1-1-1,-1 1 1,1-1 0,0 1-1,-1 0 1,1-1 0,0 0 0,0 1-1,-1-1 1,1 1 0,0-1-1,0 0 1,0 1 0,-1-1-1,1 0 1,0 0 0,0 0 0,0 0-1,0 0 1,1 0 0,23 3-15,0-1 0,0-2-1,1 0 1,47-8 0,-2 1 5,-26 5-720,-1 2 0,1 2 0,45 8 0,-79-9 171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5.114"/>
    </inkml:context>
    <inkml:brush xml:id="br0">
      <inkml:brushProperty name="width" value="0.05" units="cm"/>
      <inkml:brushProperty name="height" value="0.05" units="cm"/>
    </inkml:brush>
  </inkml:definitions>
  <inkml:trace contextRef="#ctx0" brushRef="#br0">4 43 17780,'-1'3'137,"1"0"0,-1 0 0,0 1 0,1-1-1,0 0 1,0 1 0,0-1 0,0 0 0,0 0 0,1 1 0,0-1 0,-1 0 0,1 0 0,0 1 0,0-1 0,1 0 0,-1 0 0,1 0-1,0 0 1,-1-1 0,1 1 0,0 0 0,1-1 0,3 4 0,-4-3-83,1-1 1,-1 0-1,1 0 0,0 1 1,0-2-1,0 1 0,0 0 0,0 0 1,0-1-1,6 2 0,-7-2-34,0-1-1,0 0 1,0 1-1,0-1 0,0 0 1,0 0-1,0-1 1,0 1-1,0 0 1,0 0-1,0-1 0,0 0 1,0 1-1,0-1 1,-1 0-1,1 0 0,0 0 1,0 0-1,2-2 1,4-5 121,1-2 1,-1 1-1,-1-1 1,0 0-1,0-1 1,-1 0-1,0 0 1,-1 0-1,0-1 1,5-21-1,-13 47 26,1 0 0,0 0 0,1 0 0,0 1 0,1-1 0,1 1 0,4 24 0,-5-38-157,0 0-1,0 1 0,1-1 0,-1 1 1,1-1-1,-1 0 0,1 1 0,-1-1 0,1 0 1,0 0-1,0 1 0,-1-1 0,1 0 1,0 0-1,0 0 0,0 0 0,0 0 1,1 0-1,-1 0 0,0-1 0,0 1 1,0 0-1,3 0 0,-2-1-1,-1 1 0,1-1 0,0 0 0,0-1 0,0 1 0,0 0-1,0 0 1,0-1 0,-1 1 0,1-1 0,0 0 0,0 1 0,-1-1 0,1 0 0,0 0 0,-1 0 0,1 0 0,1-2-1,54-47 10,-41 36-241,0-1 0,27-17 1,-41 30 140,0 1 0,0 0 1,0-1-1,1 1 1,-1 0-1,0 0 0,1 1 1,-1-1-1,0 0 1,1 1-1,-1-1 0,1 1 1,-1 0-1,1 0 1,-1 0-1,1 0 1,-1 0-1,1 1 0,-1-1 1,1 1-1,-1-1 1,1 1-1,-1 0 0,0 0 1,0 0-1,1 0 1,-1 0-1,0 1 0,3 1 1,1 5-490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5.583"/>
    </inkml:context>
    <inkml:brush xml:id="br0">
      <inkml:brushProperty name="width" value="0.05" units="cm"/>
      <inkml:brushProperty name="height" value="0.05" units="cm"/>
    </inkml:brush>
  </inkml:definitions>
  <inkml:trace contextRef="#ctx0" brushRef="#br0">140 112 15707,'-3'-2'241,"-1"0"1,1 0-1,0 0 0,-1 0 0,1 1 0,-1-1 0,0 1 0,1 0 0,-1 0 0,0 0 0,0 0 0,0 1 1,0 0-1,1-1 0,-1 1 0,0 1 0,0-1 0,0 1 0,0-1 0,0 1 0,1 0 0,-1 0 0,0 1 1,1-1-1,-5 3 0,6-3-209,-1 1 0,0-1 0,1 1-1,-1 0 1,1 0 0,0 0 0,0 0 0,0 0 0,0 0 0,0 0 0,0 1 0,0-1 0,1 1 0,-1 0-1,1-1 1,0 1 0,0 0 0,0 0 0,0-1 0,0 1 0,1 0 0,-1 0 0,1 0 0,0 0 0,0 0 0,0 0-1,0 0 1,0 0 0,1 0 0,-1 0 0,1 0 0,2 5 0,-3-7-32,0 0 0,0 0 0,1 0 0,-1 0 0,0 0 0,1-1 0,-1 1 0,1 0 0,-1 0 0,1-1 0,-1 1 0,1 0 0,-1-1 0,1 1 0,0 0 0,-1-1 0,1 1 0,0-1 0,0 1 0,-1-1 0,1 0 0,0 1 0,0-1 0,0 0 0,-1 1 0,1-1 0,0 0 0,0 0 0,0 0 0,0 0 0,0 1 0,0-1 0,-1-1 0,1 1 0,0 0 0,0 0 1,0 0-1,0 0 0,0-1 0,-1 1 0,1 0 0,0-1 0,0 1 0,0-1 0,-1 1 0,1-1 0,0 1 0,-1-1 0,1 1 0,0-1 0,-1 0 0,2 0 0,4-5-4,-1 0 0,1 0 0,-1 0 0,5-9 0,-2 2-18,0 1-1,-1-2 0,-1 1 1,0 0-1,-1-1 0,0 0 1,-1-1-1,4-27 0,-8 42 22,0-1-1,0 0 0,0 1 1,0-1-1,0 1 0,0-1 1,0 0-1,0 1 0,0-1 1,0 1-1,0-1 0,0 0 1,0 1-1,0-1 0,-1 1 1,1-1-1,0 1 0,0-1 1,-1 1-1,1-2 0,-8 8-51,-6 19-17,11-13 92,-1 1 0,2 0 1,-3 24-1,5-29-6,-1-1 0,1 0 0,1 1 0,0-1 1,0 0-1,0 1 0,1-1 0,3 10 0,-4-16 0,-1 1-1,1-1 0,0 1 1,-1-1-1,1 1 0,0-1 1,0 1-1,0-1 1,0 0-1,0 1 0,0-1 1,1 0-1,-1 0 0,0 0 1,1 0-1,-1 0 1,0 0-1,1-1 0,-1 1 1,1 0-1,0-1 0,2 2 1,-2-2 10,0-1 0,0 1 0,1 0 0,-1 0 0,0-1 1,0 1-1,0-1 0,0 0 0,0 0 0,0 0 0,0 0 0,0 0 1,0 0-1,3-3 0,3-2 61,0-1 1,-1 0-1,0-1 1,0 0-1,-1 0 0,6-10 1,-4 5 15,-6 8-65,1 0 0,-1 1 0,1-1 0,1 1 0,-1 0 0,5-4 0,-8 8-36,1-1-1,-1 1 1,0 0-1,1 0 1,-1 0-1,0 0 1,1 0-1,-1 0 0,1 0 1,-1 0-1,0 0 1,1 0-1,-1 0 1,0 0-1,1 0 1,-1 0-1,1 0 1,-1 0-1,0 1 1,1-1-1,-1 0 1,0 0-1,1 0 0,-1 0 1,0 1-1,0-1 1,1 0-1,-1 0 1,0 1-1,0-1 1,1 0-1,-1 1 1,0-1-1,0 0 1,0 1-1,1-1 1,-1 0-1,0 1 0,0-1 1,0 0-1,0 1 1,0-1-1,0 0 1,0 1-1,9 24-3,-7-19-3,1 2-19,0 0 0,0 0 0,1 0 0,0 0 0,7 9 0,-10-16-12,0 0 0,0 1-1,0-1 1,0 0 0,0 0-1,0 0 1,0 0 0,0 0-1,1 0 1,-1 0 0,0-1-1,1 1 1,-1 0 0,0-1-1,1 1 1,-1-1 0,1 1-1,-1-1 1,1 0 0,-1 0-1,1 0 1,-1 1 0,1-1 0,-1-1-1,1 1 1,-1 0 0,1 0-1,-1 0 1,1-1 0,-1 1-1,0-1 1,1 1 0,-1-1-1,1 0 1,-1 0 0,0 1-1,0-1 1,2-1 0,3-3 86,-1 0 0,0 0 1,0-1-1,0 1 0,-1-1 1,0 0-1,0 0 0,5-12 1,1 0-144,13-19-98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6.011"/>
    </inkml:context>
    <inkml:brush xml:id="br0">
      <inkml:brushProperty name="width" value="0.05" units="cm"/>
      <inkml:brushProperty name="height" value="0.05" units="cm"/>
    </inkml:brush>
  </inkml:definitions>
  <inkml:trace contextRef="#ctx0" brushRef="#br0">48 0 14427,'-3'8'1086,"-1"0"-1,1 0 1,-1 0 0,-1-1-1,-7 12 1,-4 4 1267,16-22-2342,0-1 0,0 0 0,-1 1 0,1-1 1,0 0-1,0 1 0,0-1 0,0 0 0,0 1 0,0-1 0,0 1 0,0-1 0,0 0 0,0 1 0,0-1 0,0 0 0,1 1 0,-1-1 0,0 0 0,0 1 0,0-1 0,0 0 0,1 1 0,-1-1 0,0 0 0,0 0 0,0 1 0,1-1 0,-1 0 1,0 0-1,1 1 0,-1-1 0,0 0 0,0 0 0,1 0 0,-1 1 0,0-1 0,1 0 0,-1 0 0,1 0 0,18 6-120,-14-4 125,4 1-14,-1 0-1,1 1 1,-1 0 0,0 1-1,0 0 1,0 0-1,-1 0 1,12 12-1,-16-15 41,-1 0 0,0 0 0,-1 1 0,1-1-1,0 0 1,-1 1 0,1-1 0,-1 1 0,0-1 0,0 1 0,0 0-1,0 0 1,0-1 0,-1 1 0,1 0 0,-1 0 0,0 0 0,1 0-1,-1 0 1,-1-1 0,1 1 0,0 0 0,-1 0 0,1 0 0,-1 0-1,0-1 1,0 1 0,0 0 0,0-1 0,-1 1 0,1-1 0,-3 4-1,-2 1 147,0 1-1,0-2 0,-1 1 1,1 0-1,-10 5 1,14-10-222,-1 0 0,1 0 1,-1 0-1,1-1 0,-1 1 0,0-1 1,0 0-1,0 0 0,0 0 1,0 0-1,0 0 0,0 0 1,0-1-1,0 0 0,0 1 1,0-1-1,0 0 0,-7-1 0,10 0 27,-1 0-1,0 1 1,1-1-1,-1 0 1,0 1-1,1-1 1,-1 0-1,0 1 1,1-1-1,-1 0 1,1 0-1,0 0 1,-1 0-1,1 0 0,0 1 1,-1-1-1,1 0 1,0 0-1,0 0 1,0 0-1,0 0 1,0 0-1,0 0 1,0 0-1,0 0 1,0 0-1,0 0 1,1 0-1,-1-1 1,9-29-200,4 4-89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6.404"/>
    </inkml:context>
    <inkml:brush xml:id="br0">
      <inkml:brushProperty name="width" value="0.05" units="cm"/>
      <inkml:brushProperty name="height" value="0.05" units="cm"/>
    </inkml:brush>
  </inkml:definitions>
  <inkml:trace contextRef="#ctx0" brushRef="#br0">21 38 15299,'0'-2'468,"0"-20"1246,0 21-1657,0 1 0,0-1 0,0 1 1,0 0-1,0-1 0,0 1 0,0-1 1,0 1-1,0-1 0,0 1 0,0-1 0,-1 1 1,1-1-1,0 1 0,0-1 0,0 1 1,-1 0-1,1-1 0,0 1 0,0-1 1,-1 1-1,1 0 0,0-1 0,-1 1 1,1 0-1,-1 0 0,1-1 0,0 1 1,-1 0-1,1 0 0,-1-1 0,1 1 1,-1 0-1,0 0 97,0 1-1,1 0 1,-1-1 0,0 1-1,1 0 1,-1-1 0,1 1-1,-1 0 1,1 0 0,-1 0 0,1-1-1,-1 1 1,1 0 0,0 0-1,-1 0 1,1 0 0,0 0-1,0 0 1,0 0 0,0 1 0,-2 27 422,2-24-274,-1 36 213,1 0 0,7 41 0,-4-61-416,1-1 0,0 0 0,2 0 0,0 0 0,17 36 0,2-20 33,-24-35-129,0 0-1,0 0 0,0 0 0,0-1 1,0 1-1,0 0 0,1 0 0,-1-1 1,0 1-1,0 0 0,1-1 1,0 1-1,-1-1-1,-1 0 0,1 0-1,-1 0 1,1 0 0,-1 0 0,1 0 0,-1-1 0,1 1 0,-1 0-1,1 0 1,-1 0 0,1-1 0,-1 1 0,1 0 0,-1 0-1,0-1 1,1 1 0,-1-1 0,0 1 0,1 0 0,-1-1 0,0 1-1,1-1 1,-1 1 0,0 0 0,0-1 0,0 1 0,1-1 0,-1 1-1,0-1 1,0 1 0,0-1 0,0 0 0,1-4 41,-1 0 1,1 0 0,-1 1-1,0-1 1,-1 0-1,1 0 1,-1 0-1,0 0 1,0 1 0,0-1-1,-1 0 1,0 1-1,0-1 1,-4-7-1,-1 0 187,-1-1 0,0 1 0,-16-18 0,23 29-197,-1-1 32,0-1-1,0 1 1,0 0-1,-1 0 1,1 0-1,-1 0 1,1 0 0,-1 0-1,-4-1 1,12 5 109,-2 0-240,0-1-1,0 1 1,1-1 0,-1 0 0,1 1 0,-1-2 0,5 2 0,7-2-414,-1-1 0,1 0 1,-1-1-1,1 0 1,22-8-1,-6 1-159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7.563"/>
    </inkml:context>
    <inkml:brush xml:id="br0">
      <inkml:brushProperty name="width" value="0.05" units="cm"/>
      <inkml:brushProperty name="height" value="0.05" units="cm"/>
    </inkml:brush>
  </inkml:definitions>
  <inkml:trace contextRef="#ctx0" brushRef="#br0">86 328 18532,'-2'0'167,"-1"0"0,0 0 1,1 1-1,-1-1 0,1 1 0,-1-1 0,1 1 0,0 0 1,-1 0-1,1 0 0,0 1 0,-1-1 0,1 0 1,0 1-1,-3 2 0,2 0-18,-1 0-1,1 0 1,0 0-1,0 0 1,0 0-1,1 1 1,-4 7-1,3-2-13,-1 0-1,1 0 1,1 1-1,0-1 1,1 1-1,-1 21 1,2-28-76,0 1-1,1-1 1,0 0-1,0 1 1,0-1-1,2 6 1,-3-10-45,1 1 1,-1 0 0,0-1-1,0 1 1,1 0-1,-1-1 1,0 1 0,1-1-1,-1 1 1,1 0 0,-1-1-1,1 1 1,-1-1 0,1 0-1,0 1 1,-1-1-1,1 1 1,-1-1 0,1 0-1,0 1 1,-1-1 0,1 0-1,0 0 1,-1 1 0,1-1-1,0 0 1,0 0-1,-1 0 1,1 0 0,0 0-1,-1 0 1,1 0 0,0 0-1,0 0 1,-1-1 0,1 1-1,0 0 1,-1 0 0,1-1-1,0 1 1,-1 0-1,1-1 1,-1 1 0,1 0-1,0-1 1,-1 1 0,1-1-1,0 0 1,5-5 45,1-1 0,-1 1 0,-1-1 0,1 0 1,-1-1-1,0 1 0,-1-1 0,0 0 0,0 0 0,4-15 0,0-3 3,0-1 0,3-31-1,-5 5-191,-7 63-21,-7 94-481,8-94 450,0 0 1,1-1-1,0 1 1,0-1-1,1 1 1,1-1 0,-1 0-1,2 1 1,3 8-1,-6-17 111,-1 0 1,0 0-1,1-1 0,-1 1 0,1 0 1,-1 0-1,1 0 0,-1-1 0,1 1 1,0 0-1,-1 0 0,1-1 0,0 1 1,-1-1-1,1 1 0,0-1 0,0 1 0,0-1 1,0 1-1,0-1 0,-1 0 0,1 1 1,0-1-1,0 0 0,0 0 0,0 0 1,2 0-1,-2 0-32,1-1 1,-1 1 0,1-1-1,-1 0 1,1 0 0,-1 0-1,0 0 1,1 0-1,-1 0 1,0 0 0,0 0-1,0-1 1,0 1 0,2-3-1,2-6-358,0 1 1,0-1-1,7-21 0,-2-5-242,-2-1 0,7-63 0,-5-75-153,-13 136 1155,3 39-291,0 0 1,0 1-1,0-1 0,0 0 1,0 0-1,0 0 1,0 0-1,0 0 0,0 0 1,0 0-1,0 0 0,0 0 1,0 0-1,0 0 1,0 0-1,0 1 0,0-1 1,0 0-1,0 0 1,0 0-1,0 0 0,0 0 1,0 0-1,-1 0 1,1 0-1,0 0 0,0 0 1,0 0-1,0 0 0,0 0 1,0 0-1,0 0 1,0 0-1,0 0 0,0 0 1,0 0-1,-1 0 1,1 0-1,0 0 0,0 0 1,0 0-1,0 0 1,0 0-1,0 0 0,0 0 1,0 0-1,0 0 0,0 0 1,0 0-1,0 0 1,-1 0-1,1 0 0,-3 23 468,2-7-254,-8 140 2250,8-125-1600,2 1 0,10 59-1,-10-84-701,1 0 0,0 0-1,0-1 1,1 1-1,4 8 1,-7-14-144,1 0 0,-1-1 1,1 1-1,-1 0 0,1 0 0,-1 0 1,1-1-1,0 1 0,-1 0 0,1-1 0,0 1 1,-1-1-1,1 1 0,0 0 0,0-1 1,0 0-1,-1 1 0,1-1 0,0 1 0,0-1 1,0 0-1,0 0 0,0 1 0,0-1 1,0 0-1,0 0 0,-1 0 0,1 0 0,0 0 1,0 0-1,0-1 0,0 1 0,0 0 0,0 0 1,0-1-1,0 1 0,0 0 0,-1-1 1,1 1-1,0-1 0,0 1 0,-1-1 0,1 1 1,0-1-1,0 0 0,-1 1 0,1-1 1,-1 0-1,2-1 0,5-7 42,0 0 0,0 0 0,-1-1 0,-1 0-1,1 0 1,-2-1 0,1 0 0,5-20 0,15-96 70,-23 116-127,4-34-53,1-66 0,-6 109 34,-1-1-1,0 0 0,-1 1 0,1-1 0,0 0 0,-1 1 0,0-1 0,-1-4 0,2 7 7,0 0 1,0-1-1,-1 1 0,1 0 1,0 0-1,0 0 0,0 0 1,0 0-1,0 0 0,0 0 1,0 0-1,0 0 0,0 0 1,0 0-1,-1-1 0,1 1 0,0 0 1,0 0-1,0 0 0,0 0 1,0 0-1,0 0 0,0 0 1,-1 0-1,1 0 0,0 0 1,0 0-1,0 0 0,0 0 1,0 0-1,0 0 0,0 0 1,-1 0-1,1 0 0,0 0 1,0 0-1,0 1 0,0-1 1,0 0-1,0 0 0,0 0 1,0 0-1,-1 0 0,1 0 1,0 0-1,0 0 0,0 0 0,0 0 1,0 0-1,0 1 0,-6 13-38,-4 28 203,2 0 1,1 0-1,2 1 0,2 86 1,3-121-101,1 0 1,0 1 0,1-1 0,0 0 0,0 0 0,1 0-1,4 9 1,-7-15-49,1 0 1,0-1-1,0 1 0,1-1 0,-1 1 1,0-1-1,0 1 0,1-1 0,-1 0 0,1 0 1,-1 1-1,1-1 0,-1 0 0,1-1 1,0 1-1,-1 0 0,1 0 0,0-1 0,0 1 1,0-1-1,0 1 0,-1-1 0,1 0 0,0 0 1,0 0-1,0 0 0,0 0 0,0 0 1,0 0-1,-1-1 0,1 1 0,0-1 0,0 1 1,0-1-1,-1 0 0,1 0 0,2-1 1,4-2-48,-1-1 1,0 1-1,0-1 1,-1-1 0,1 1-1,-1-1 1,0 0 0,-1-1-1,10-13 1,-3 1-232,0 0 0,12-31 0,-21 43-104,-3 8 165,-5 16 131,-4 16 184,4-9-2,-5 47 258,10-64-320,0-1 0,0 1-1,0 0 1,1-1-1,0 1 1,1-1-1,-1 1 1,5 9-1,-6-14-35,1-1 1,0 1-1,-1-1 0,1 0 0,0 1 0,0-1 0,0 0 0,0 1 0,0-1 0,0 0 0,1 0 1,-1 0-1,0 0 0,1 0 0,-1 0 0,0 0 0,1 0 0,-1-1 0,1 1 0,1 0 0,0-1 1,-1 1 0,1-1 0,0 0 0,-1 0 0,1 0 0,0-1 0,-1 1 0,1-1 0,-1 1 0,1-1 1,3-1-1,6-4 3,0 0 0,-1-1 1,0 0-1,11-9 0,-15 11-27,19-16-54,26-18-129,-47 36 155,-1 1 1,0 0-1,1 0 1,-1 0-1,1 0 0,0 1 1,0-1-1,-1 1 1,1 1-1,7-2 1,-10 2 14,0 1 1,0-1 0,0 0 0,0 0 0,-1 1-1,1-1 1,0 1 0,0-1 0,0 1-1,0 0 1,-1 0 0,1 0 0,0 0 0,-1 0-1,1 0 1,2 3 0,16 26-187,-18-27 197,-1 0 1,1 1-1,0-1 0,0 0 1,0 0-1,0-1 1,0 1-1,1 0 0,-1-1 1,1 1-1,0-1 0,0 0 1,4 3-1,-5-5 8,0 1 0,1-1 0,-1 1 0,0-1-1,0 0 1,0 0 0,0 0 0,0 0 0,0 0 0,0-1 0,0 1-1,0-1 1,0 1 0,3-2 0,31-15-23,-16 6-58,-14 9 46,0-1 0,1 2 0,-1-1 0,0 1 0,0 0 0,1 0 0,-1 0 0,0 1 0,1 0 0,-1 0 0,1 1 0,9 2 0,-7-1-4,-1 1 1,1 0-1,-1 1 1,0 0-1,0 0 1,-1 1-1,1 0 1,8 7-1,2 5 21,-1 1 0,0 1 0,-1 0 0,-1 1 0,20 35 0,-24-37 66,-1 1 0,-1-1-1,8 26 1,-14-37-6,-1 1-1,0-1 1,-1 0 0,0 1-1,0 0 1,0-1 0,-1 1-1,0 0 1,-1-1 0,0 1-1,0-1 1,-3 11 0,4-17-28,-1 1 0,0-1 0,0 1 0,0-1 0,0 0 0,0 1 0,0-1 0,0 0-1,-1 0 1,1 1 0,0-1 0,-1 0 0,1 0 0,-1-1 0,1 1 0,-1 0 0,1 0 0,-1-1 0,0 1 0,1-1 0,-1 1 0,0-1 0,1 0 0,-1 0 0,0 0 0,0 0 0,1 0 0,-1 0 0,0 0 0,0 0 0,1-1 0,-4 0 0,0 0 12,0 0 1,0-1-1,0 0 1,0 0 0,0 0-1,0 0 1,0-1-1,1 0 1,-1 0 0,-3-3-1,5 3 2,0 0 1,0 0-1,0 0 0,1 0 0,-1 0 1,1-1-1,0 1 0,0-1 0,0 0 1,1 1-1,-1-1 0,1 0 0,0 0 0,0 0 1,0 0-1,0 0 0,1 0 0,-1 0 1,1 0-1,0 0 0,1 0 0,-1 0 1,1 0-1,0 0 0,0 0 0,0 0 1,0 0-1,1 0 0,-1 0 0,1 1 0,3-6 1,6-8-33,1 0 1,1 1 0,1 1 0,0 0-1,17-13 1,-13 11-288,91-86-1137,-76 70 1030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5:18.670"/>
    </inkml:context>
    <inkml:brush xml:id="br0">
      <inkml:brushProperty name="width" value="0.05" units="cm"/>
      <inkml:brushProperty name="height" value="0.05" units="cm"/>
    </inkml:brush>
  </inkml:definitions>
  <inkml:trace contextRef="#ctx0" brushRef="#br0">0 199 12403,'29'-3'983,"-14"1"-766,0 0 0,1 1 0,0 1 0,-1 0 0,1 2 0,21 3 0,95 37-50,5 1-84,-67-29-50,0-2-1,1-4 1,128-2-1,216-35 35,-289 17-57,759-25 1029,-409 33 135,-1-28-461,685-164 1123,-1122 188-1590,-15 4 108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6:43.233"/>
    </inkml:context>
    <inkml:brush xml:id="br0">
      <inkml:brushProperty name="width" value="0.05" units="cm"/>
      <inkml:brushProperty name="height" value="0.05" units="cm"/>
    </inkml:brush>
  </inkml:definitions>
  <inkml:trace contextRef="#ctx0" brushRef="#br0">27 4494 8642,'-10'17'976,"8"-14"-684,0 0 0,0 0 0,0 1 0,1-1 0,-1 0 0,1 0 1,-1 1-1,1-1 0,-1 6 0,3-9-222,-1 1 0,0-1 1,1 0-1,-1 0 1,1 1-1,-1-1 0,1 0 1,-1 0-1,1 0 1,-1 0-1,0 1 0,1-1 1,-1 0-1,1 0 0,-1 0 1,1 0-1,-1 0 1,1 0-1,-1-1 0,1 1 1,-1 0-1,1 0 1,-1 0-1,1 0 0,-1 0 1,1-1-1,-1 1 1,0 0-1,1 0 0,-1-1 1,1 0-1,20-8 562,-20 9-568,99-48 681,97-53-751,130-145 2,-257 189-63,-16 16-52,77-45 0,64-22-185,-194 108 304,41-25-19,-1-1 1,-2-2-1,0-2 1,62-63 0,49-46 96,206-146 0,-9 15-96,57-43-11,-284 226 8,-4-4 0,176-182 0,-250 230-69,2 1 0,1 2 0,2 3 0,64-39 0,228-170-271,52-32-823,-361 260 1085,27-15-42,-2-2 1,85-72 0,-1-25 136,126-110 72,-79 104 127,-147 111-115,491-366 503,-508 377-584,35-26-15,2 3 0,109-56 1,-107 71 9,22-11-20,-78 33 31,-1-1 0,0 0 1,0 0-1,-1-1 0,1 1 1,-1-1-1,1 0 0,-1 0 1,0 0-1,0 0 0,-1 0 1,4-8-1,-10 16-82,-4 3 10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6:49.078"/>
    </inkml:context>
    <inkml:brush xml:id="br0">
      <inkml:brushProperty name="width" value="0.05" units="cm"/>
      <inkml:brushProperty name="height" value="0.05" units="cm"/>
    </inkml:brush>
  </inkml:definitions>
  <inkml:trace contextRef="#ctx0" brushRef="#br0">2184 425 11602,'1'-1'54,"16"-14"364,-1 0-1,-1 0 0,16-22 1,-27 32-359,0 0 0,-1-1 1,0 0-1,0 0 1,0 0-1,-1 0 1,0 0-1,0-1 0,0 1 1,-1 0-1,0-1 1,0 0-1,-1 1 1,0-1-1,-1-7 0,0 7-9,-1 0-1,1 0 0,-2 0 0,1 0 1,-1 1-1,0-1 0,0 1 1,-1 0-1,0 0 0,0 0 0,-1 0 1,1 1-1,-1 0 0,0 0 0,-1 0 1,-10-7-1,-1 0 64,-1 1 0,-1 0 0,0 2 0,-29-11 0,3 5 12,0 2-1,-1 2 0,-1 3 0,0 1 0,-91-1 1,57 10 56,0 3 1,-132 26 0,123-10-79,0 3-1,-95 41 1,-163 97 101,295-132-172,1 1-1,1 3 1,2 2-1,2 2 1,-66 68-1,84-74-14,1 1 0,1 2 0,2 0 0,2 1 0,1 2 0,2 0 0,2 1 0,-22 68 0,27-59-4,1 1 0,3 0-1,2 1 1,2-1 0,3 1 0,1 1 0,9 62 0,-4-75-5,3-1-1,1-1 1,1 0 0,2 0-1,2 0 1,1-2 0,2 0 0,1 0-1,2-2 1,29 41 0,-23-44-10,2 0 0,0-1-1,2-2 1,0-1 0,2-1 0,1-2 0,1-1 0,0-1 0,2-2 0,0-2 0,1-1-1,1-1 1,38 8 0,-25-10-1,1-2-1,0-3 0,0-1 1,1-3-1,-1-2 1,1-3-1,-1-2 1,0-1-1,70-18 0,-30-2 56,0-4-1,-2-4 0,-1-4 0,-2-4 1,-2-3-1,103-73 0,20-28 382,194-180-1,-316 248-449,-5-5 0,-2-2-1,-5-4 1,105-165 0,-154 215-118,-3-2 0,-1 0 0,20-58 0,-35 85 78,-1-1 0,-1 0 0,0 0 0,-1 0 0,0 0 0,-1 0 0,-1 0 0,0 0-1,-1 0 1,0 0 0,-2 0 0,1 0 0,-2 0 0,-6-18 0,6 23 20,0 1 1,-1-1-1,0 1 0,0 1 1,-1-1-1,0 1 1,0 0-1,-1 0 0,-13-10 1,8 8 18,-1 1 0,1 0 1,-2 1-1,1 1 0,-24-8 1,4 4-25,-1 2 0,0 2 1,0 1-1,-56-1 1,-248 20-343,229-2 276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5:50.856"/>
    </inkml:context>
    <inkml:brush xml:id="br0">
      <inkml:brushProperty name="width" value="0.05" units="cm"/>
      <inkml:brushProperty name="height" value="0.05" units="cm"/>
    </inkml:brush>
  </inkml:definitions>
  <inkml:trace contextRef="#ctx0" brushRef="#br0">0 6 5649,'0'-1'720,"0"-2"17,0 1-914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5:52.486"/>
    </inkml:context>
    <inkml:brush xml:id="br0">
      <inkml:brushProperty name="width" value="0.05" units="cm"/>
      <inkml:brushProperty name="height" value="0.05" units="cm"/>
    </inkml:brush>
  </inkml:definitions>
  <inkml:trace contextRef="#ctx0" brushRef="#br0">0 4671 9290,'0'-4'918,"1"-21"2325,-1 22-3186,1-1 1,-1 0-1,1 0 1,0 1-1,0-1 0,0 0 1,0 1-1,1-1 1,0 1-1,0 0 1,0 0-1,0-1 1,0 1-1,4-4 0,21-18 74,1 0-1,1 2 1,1 1-1,60-32 1,-38 23-114,-12 5 46,-1-1-1,60-54 1,-21 15 397,171-110 0,-97 74-236,103-75-220,-102 83 42,-115 74-42,-2-2 1,0-1 0,-1-2 0,40-37 0,44-78-3,-85 96 16,74-73-1,-76 90-15,2 2 0,43-25 0,3-2 1,-35 22-7,-3-2-1,0-1 1,-2-3-1,42-48 1,-49 44 6,3 1 1,0 1 0,3 2-1,1 2 1,46-29 0,43-14-7,-71 45 1,105-79 0,-29-8 5,38-31 15,233-150-4,-164 145-43,-43 31-89,-76 31 13,-84 62 61,1 1 1,2 2-1,72-38 1,-10 21 7,45-21 32,-115 50 8,-1-3 0,43-31-1,92-87-15,36-27 16,306-177 13,-429 290-22,-5 1 214,-3-3 1,-2-3-1,102-105 0,-142 128 497,-29 32-612,10-16-1226,-5 8 895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9.694"/>
    </inkml:context>
    <inkml:brush xml:id="br0">
      <inkml:brushProperty name="width" value="0.05" units="cm"/>
      <inkml:brushProperty name="height" value="0.05" units="cm"/>
    </inkml:brush>
  </inkml:definitions>
  <inkml:trace contextRef="#ctx0" brushRef="#br0">1 1 14699,'21'25'1264,"-7"17"-856,1 11-191,3 10 879,4 0-584,5 3-136,3-3-48,0-13-80,5-8-72,3-19-40,2-13-16,3-20-56,2-9-136,-4-24-360,0-10-168,-7-10 456,-8-4-32,-22 4-112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8:01.482"/>
    </inkml:context>
    <inkml:brush xml:id="br0">
      <inkml:brushProperty name="width" value="0.05" units="cm"/>
      <inkml:brushProperty name="height" value="0.05" units="cm"/>
    </inkml:brush>
  </inkml:definitions>
  <inkml:trace contextRef="#ctx0" brushRef="#br0">727 341 14451,'-40'-10'944,"0"-11"-816,-2-9-40,-1-2 256,0-1-272,-7-1-72,-3-2-80,-8 2-112,-4 4-104,-17 1 224,-12 3-80,-19 0-56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8:02.670"/>
    </inkml:context>
    <inkml:brush xml:id="br0">
      <inkml:brushProperty name="width" value="0.05" units="cm"/>
      <inkml:brushProperty name="height" value="0.05" units="cm"/>
    </inkml:brush>
  </inkml:definitions>
  <inkml:trace contextRef="#ctx0" brushRef="#br0">8868 171 10666,'-92'-10'277,"-1241"-114"413,513 88-744,1 59 117,-134 92 378,19 101 544,692-135-902,4 10-1,4 10 1,-259 155 0,270-120-93,-276 221 0,329-215-75,7 6 1,6 8-1,8 7 1,-214 301-1,235-268-1,-173 359 0,204-342-59,11 5 0,8 3 0,-75 360 0,98-287 127,14 3 0,-5 405 1,46-528 144,30 237 1,-13-292-23,6 0 0,70 212 0,-37-184-24,7-2 0,106 178 0,-63-151-47,175 215 0,-171-254-42,6-5 0,6-5-1,145 112 1,-152-146-14,4-6 1,4-4-1,3-7 0,137 58 1,-6-26-22,496 127 1,292-11 13,-815-175 31,857 142 19,9-85 104,-659-94-55,689-76-1,-772 19 8,-4-15 1,476-153-1,-584 134 88,256-126 0,-329 124-59,-3-7-1,184-137 0,-205 119 72,238-236 1,-285 243 32,-6-5 0,151-228 0,-108 106-98,-11-5 0,-9-5 0,-12-5 0,-10-5 0,117-505 0,-178 570-109,-7-1 0,-9-1 0,-7 0-1,-25-283 1,-20 130 267,-128-525 0,93 585-113,-12 3 1,-156-346-1,154 439-114,-8 5 0,-8 4 0,-8 5 0,-151-181 0,184 262-35,-4 3-1,-140-115 1,145 142 110,-2 4-1,-2 4 1,-142-69-1,-62 13-46,-24 19 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8:19.047"/>
    </inkml:context>
    <inkml:brush xml:id="br0">
      <inkml:brushProperty name="width" value="0.05" units="cm"/>
      <inkml:brushProperty name="height" value="0.05" units="cm"/>
    </inkml:brush>
  </inkml:definitions>
  <inkml:trace contextRef="#ctx0" brushRef="#br0">3661 562 10482,'-9'-14'327,"-1"-1"0,-1 1 0,-1 0 0,0 1 0,0 1 0,-1 0 0,-18-12-1,-2 1-113,0 2 0,-1 2 0,-2 1 0,0 2 0,-38-12 0,-83-23 16,-223-41 0,25 25-181,-464-27 1,305 80-49,377 18-4,-237 38 1,322-32 15,-1 3-1,1 1 0,-67 30 1,97-35-7,0 2 0,1 1 1,0 0-1,0 2 0,2 0 1,0 1-1,0 1 0,1 1 1,-26 33-1,35-38-5,1 1 1,1 0 0,0 0-1,0 1 1,2 0 0,-1 0-1,2 0 1,0 1-1,1-1 1,0 1 0,1 0-1,1 0 1,0 0-1,1 0 1,1 0 0,0 0-1,1 0 1,1 0-1,0 0 1,7 18 0,0-6-2,1 1 0,1-1 1,2-1-1,1 0 1,0-1-1,2-1 0,1 0 1,1-2-1,30 29 1,9 1 34,3-2 1,75 46 0,141 71 85,-190-117-90,54 32 24,216 92 0,-188-112-58,263 59-1,188-15-14,-444-89 33,2-8-1,255-20 0,-184-14 16,280-65 0,-253 21 72,-195 44 27,108-50-1,-142 52 4,-1-1 0,-2-3 1,60-46-1,-75 49 21,0-2 0,-2-1 0,-1-1 0,-1-1 0,30-46 0,-44 57-67,0 0 0,-2-1 0,0 0 0,-1-1 0,-1 0 0,-1 0 1,-1 0-1,0-1 0,-2 1 0,1-24 0,-3 27-40,-1 0 0,-1 1 1,-1-1-1,0 0 1,-1 1-1,-1-1 0,-1 1 1,0 0-1,-1 0 1,0 1-1,-2 0 1,0 0-1,-10-15 0,1 8-71,-1 1 0,-1 1 0,0 0 0,-2 1 0,0 2 0,-1 0 0,0 1 0,-2 1 0,0 1-1,0 2 1,-38-15 0,-2 5-176,-1 2-1,-1 3 1,-102-12-1,-7 8-26,-19 6-64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8:33.989"/>
    </inkml:context>
    <inkml:brush xml:id="br0">
      <inkml:brushProperty name="width" value="0.05" units="cm"/>
      <inkml:brushProperty name="height" value="0.05" units="cm"/>
    </inkml:brush>
  </inkml:definitions>
  <inkml:trace contextRef="#ctx0" brushRef="#br0">2717 288 13259,'-53'-46'523,"-106"-69"0,129 97-555,-1 1-1,0 2 1,-1 1 0,0 1-1,-58-13 1,43 17-128,-2 2 0,-90-1 0,-99 21-131,124 1 377,0 5-1,2 5 0,0 4 1,-183 74-1,177-46 100,2 5 0,-152 107 0,217-133-109,1 4 1,2 1 0,2 2-1,-76 90 1,97-99-15,1 0 0,1 1 1,2 1-1,2 1 0,1 1 1,2 1-1,1 0 1,-13 59-1,17-48-3,3 0 1,2 1-1,2-1 1,2 1-1,7 69 1,-1-88-34,0-1 0,2-1 1,2 1-1,1-1 1,0 0-1,3-1 0,0 0 1,2-1-1,1 0 0,20 27 1,-10-22-7,2-1-1,2-2 1,0 0 0,2-2 0,1-2 0,1 0 0,1-2 0,49 24-1,1-7-6,1-3 0,144 41 0,-89-41-18,0-7 0,2-6 0,239 10-1,-131-32-17,316-36-1,-291 0 165,-1-12 0,-2-11 0,408-144 0,-541 148 87,-2-6-1,-3-6 0,171-112 1,-257 145-139,-1-2 0,-2-2 0,-1-2 0,-2-1 0,60-75 0,-84 90-56,-1-2 0,-1 1 1,-2-2-1,0 0 0,11-34 0,-18 39-19,-1-1 0,0 0 0,-2 0 0,-1 0 0,0-1 0,-2 1 0,-2-34 0,-2 34-4,0 0-1,-1 0 1,-1 0-1,-2 0 0,0 1 1,-1 0-1,-1 1 1,-14-23-1,6 16-3,-1 1 0,-1 0 0,-2 2 0,0 0 0,-31-26 0,2 8-27,-3 3 0,-1 3 0,-2 1 1,-1 3-1,-77-32 0,2 12-117,-2 5 0,-3 6 0,-270-47 0,-437 12-687,-794 112 289,1163-1 419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9:38.123"/>
    </inkml:context>
    <inkml:brush xml:id="br0">
      <inkml:brushProperty name="width" value="0.05" units="cm"/>
      <inkml:brushProperty name="height" value="0.05" units="cm"/>
    </inkml:brush>
  </inkml:definitions>
  <inkml:trace contextRef="#ctx0" brushRef="#br0">4400 262 13035,'-42'-25'314,"0"3"1,-62-23-1,-93-22-356,102 40 4,-1 4-1,-1 4 1,-115-7-1,94 20 52,-1 5 0,-154 18-1,-458 101 779,8 58 356,568-131-1007,1 7 0,3 7-1,3 6 1,-271 163 0,362-190-140,2 3-1,-90 86 1,111-92-7,2 1 0,2 1 0,1 1 0,-44 80 0,61-96 4,2 1 1,1 0-1,0 1 1,2 0-1,0 0 1,2 1-1,1 0 1,1 0-1,1 0 1,1 0-1,1 0 1,2 0-1,0 0 1,1 0-1,2 0 1,1-1-1,0 0 1,2 0-1,1 0 1,1-1-1,1-1 1,21 35-1,-6-20 3,1-2 0,1 0 0,2-2 0,1-2 0,2 0 0,1-3 0,1 0 0,1-3 0,44 24 0,12 0 1,1-5-1,3-4 0,168 46 0,-128-53 13,1-6-1,172 11 0,286-31 34,-11-60-17,774-203-5,-35-124 29,-661 147 3,-621 217-35,53-24 63,-83 34-48,0-1 0,0 0-1,0-1 1,-1 0 0,16-16 0,-23 21-15,0-1 0,0 1 0,0-1 0,-1 0 1,1 0-1,-1 0 0,0 0 0,-1 0 0,1-1 0,0 1 0,-1 0 1,0-1-1,0 1 0,-1-1 0,1-5 0,-1 3 14,-1 0 0,1 0 1,-1-1-1,-1 1 0,0 0 0,0 0 0,0 0 0,-6-11 1,-3-1 31,0 0 1,-1 2-1,-1-1 1,0 1 0,-25-23-1,-8-1-12,-1 1 0,-2 2-1,-2 3 1,-57-31 0,-231-98 65,59 48-262,-585-158 1,636 222-108,-3 11 0,-1 10 1,-271-1-1,167 31 12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2:07.193"/>
    </inkml:context>
    <inkml:brush xml:id="br0">
      <inkml:brushProperty name="width" value="0.05" units="cm"/>
      <inkml:brushProperty name="height" value="0.05" units="cm"/>
    </inkml:brush>
  </inkml:definitions>
  <inkml:trace contextRef="#ctx0" brushRef="#br0">1 384 14371,'42'-17'80,"0"1"-1,2 3 0,-1 1 1,85-10-1,186 2-228,-213 16 164,412-36-109,-2-21 72,487-40 70,-596 94 11,256-20-132,-648 26 75,-1-1 0,1 0-1,-1 0 1,17-6-1,-26 8 1,1 0 0,-1 0-1,0 0 1,0 0-1,0 0 1,1 0-1,-1 0 1,0-1-1,0 1 1,0 0-1,1 0 1,-1 0 0,0 0-1,0 0 1,0 0-1,1 0 1,-1-1-1,0 1 1,0 0-1,0 0 1,0 0-1,0 0 1,0-1-1,1 1 1,-1 0 0,0 0-1,0 0 1,0-1-1,0 1 1,0 0-1,0 0 1,0 0-1,0-1 1,0 1-1,0 0 1,0 0 0,0-1-1,0 1 1,-9-4 45,-16 0 27,24 4-68,-338-11 513,170 11-456,-331-3-36,-2 31-9,-140 64 103,3 34-14,120-25-91,515-100-16,-9 1-6,1 1-1,0 0 0,-18 8 1,18-2-26,12-8 31,0-1-1,0 0 0,0 1 1,0-1-1,0 0 1,0 1-1,0-1 1,-1 0-1,1 1 1,0-1-1,0 0 1,0 1-1,1-1 1,-1 0-1,0 1 0,0-1 1,0 0-1,0 1 1,0-1-1,0 0 1,0 1-1,1-1 1,-1 0-1,0 1 1,2 1-5,0-1 1,0 1 0,-1-1 0,1 1 0,0-1 0,0 0 0,1 0-1,-1 0 1,0 0 0,4 1 0,20 5-37,-1-1 0,1-1 0,38 2 0,87-3-170,-135-4 189,365-17-970,3-25 102,-288 31 837,127-15-316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0:43.141"/>
    </inkml:context>
    <inkml:brush xml:id="br0">
      <inkml:brushProperty name="width" value="0.05" units="cm"/>
      <inkml:brushProperty name="height" value="0.05" units="cm"/>
    </inkml:brush>
  </inkml:definitions>
  <inkml:trace contextRef="#ctx0" brushRef="#br0">591 195 16187,'-71'67'1259,"71"-67"-1249,0 1-1,-1-1 0,1 0 1,-1 0-1,1 1 0,0-1 1,-1 0-1,1 1 1,0-1-1,0 0 0,-1 1 1,1-1-1,0 1 0,0-1 1,-1 0-1,1 1 0,0-1 1,0 1-1,0-1 0,0 1 1,0-1-1,0 1 0,0-1 1,0 1-1,0-1 0,0 0 1,0 2-1,11-3 136,18-11-38,-18 6-70,-1 1-1,1 0 1,0 1 0,1 0-1,-1 0 1,1 1 0,-1 1-1,1 0 1,21 0 0,118 8 361,84 0 22,393-49-183,-176 5-255,156 16 69,-75 3-41,-5-21 13,-371 22-37,292-22 36,-430 40-23,-7-1-14,-28 0-20,-586-12-346,414 12 273,-850 28-163,672-13 218,-400-15-991,310-5 316,254 10 862,0 7 1,-384 75 0,577-85-137,7-1-1,0 0 0,0 0 0,1 1 0,-1-1 0,0 0 0,1 1 0,-1-1 0,0 1 0,1-1 0,-1 1 0,1 0 0,-1 0 0,1 0 1,-1 0-1,1 0 0,-2 2 0,2-3 2,1 0 0,0 0 0,0 0 0,0 1 0,0-1 0,0 0 0,0 0-1,0 0 1,0 0 0,0 1 0,0-1 0,0 0 0,0 0 0,0 0 0,0 0 0,0 1 0,0-1 0,0 0 0,1 0 0,-1 0 0,0 0 0,0 1 0,0-1 0,0 0 0,0 0 0,0 0 0,0 0 0,0 0 0,1 1 0,-1-1 0,0 0 0,0 0 0,0 0 0,0 0 0,0 0 0,1 0 0,-1 0 0,0 0 0,0 0 0,0 0 0,0 0 0,1 0 0,-1 0 0,0 0 0,0 0 0,1 0 0,21 7-56,2-1 1,-1-1-1,40 3 1,-19-3 7,263 27-80,552-12 0,308-120-259,-924 69 336,6-1-16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0:44.922"/>
    </inkml:context>
    <inkml:brush xml:id="br0">
      <inkml:brushProperty name="width" value="0.05" units="cm"/>
      <inkml:brushProperty name="height" value="0.05" units="cm"/>
    </inkml:brush>
  </inkml:definitions>
  <inkml:trace contextRef="#ctx0" brushRef="#br0">12 25 14211,'-11'1'614,"10"4"-395,2-4-219,1 0 1,-1 0-1,1-1 1,-1 1-1,0 0 1,1 0 0,-1-1-1,1 1 1,0-1-1,2 1 1,47 10-200,90 5 1,55-9-337,-173-7 475,1091-14-788,-752 5 969,413-10 36,468-9-616,-1046 25 377</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0:47.828"/>
    </inkml:context>
    <inkml:brush xml:id="br0">
      <inkml:brushProperty name="width" value="0.05" units="cm"/>
      <inkml:brushProperty name="height" value="0.05" units="cm"/>
    </inkml:brush>
  </inkml:definitions>
  <inkml:trace contextRef="#ctx0" brushRef="#br0">5450 151 10698,'-1008'-57'4155,"-919"-9"-4212,1288 81 261,3 39-79,551-42-120,0 4 1,2 3-1,0 3 1,1 5-1,2 3 1,-133 69-1,146-60 3,-104 78 1,137-90 23,2 2 0,0 1 0,2 2 0,-39 53 1,56-65-26,1 0 1,1 0 0,1 2 0,1-1 0,1 1 0,0 0 0,2 1 0,1 0 0,1 0-1,0 0 1,2 0 0,1 1 0,1-1 0,0 1 0,2-1 0,1 0 0,1 0 0,1 0-1,1 0 1,1-1 0,0 0 0,18 34 0,-9-27-36,2-1-1,0-1 1,2-1 0,0-1-1,2 0 1,1-2 0,42 34-1,-29-30-2,2-2 0,1-1-1,1-2 1,81 32-1,-53-30 0,2-3 0,102 17 0,138-5-15,325-42-2,1-50 77,802-123-15,-636 50-185,-15-70-57,-664 160 68,179-90 0,-246 103 113,0-3 0,-3-3 0,-1-1-1,-1-3 1,52-53 0,-89 78 51,-2 0 1,0-1-1,0 0 1,-2 0-1,0-1 1,0-1-1,-2 0 0,10-27 1,-15 35 10,0 0 1,-1 0-1,0-1 1,0 1-1,-1-1 1,-1 0-1,0 1 1,0-1 0,0 0-1,-2 1 1,1-1-1,-1 1 1,0-1-1,-1 1 1,0 0-1,-1 0 1,1 0-1,-10-14 1,3 9 23,0 1 0,0 1 0,-1 0 0,-1 0 1,0 1-1,-1 0 0,-17-10 0,-4 0 129,-69-33 0,36 27 27,-1 2 1,-2 3 0,-132-23-1,-223-1 262,161 35-552,-436 38-1,403 7-6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2:24.374"/>
    </inkml:context>
    <inkml:brush xml:id="br0">
      <inkml:brushProperty name="width" value="0.05" units="cm"/>
      <inkml:brushProperty name="height" value="0.05" units="cm"/>
    </inkml:brush>
  </inkml:definitions>
  <inkml:trace contextRef="#ctx0" brushRef="#br0">0 110 16508,'18'-26'1109,"34"-39"1,-45 56-904,0 0 632,-7 16 3,-9 22-448,1 1-1,-6 54 0,1 65-225,11-120-108,-22 570 88,22-515-143,3 377 49,8-313-79,31 162 0,-30-259-104,12 84-897,-21-118 757,0-1 0,0 0 1,-2 1-1,0-1 1,-1 0-1,-4 17 1,4-26 165,-1 0 1,1 0 0,-1 0-1,-1 0 1,1 0-1,-1-1 1,0 0-1,-1 0 1,1 0 0,-9 7-1,-21 16-549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40.128"/>
    </inkml:context>
    <inkml:brush xml:id="br0">
      <inkml:brushProperty name="width" value="0.05" units="cm"/>
      <inkml:brushProperty name="height" value="0.05" units="cm"/>
    </inkml:brush>
  </inkml:definitions>
  <inkml:trace contextRef="#ctx0" brushRef="#br0">11 378 15035,'-11'-9'1417,"12"-1"-761,9-7-224,16-9 744,10-4-104,19-3-352,9-3-135,12-1-129,4-3-192,-4 2-736,-1 4-321,-14 5 681,-6 8-144,-28 4-184</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2:24.802"/>
    </inkml:context>
    <inkml:brush xml:id="br0">
      <inkml:brushProperty name="width" value="0.05" units="cm"/>
      <inkml:brushProperty name="height" value="0.05" units="cm"/>
    </inkml:brush>
  </inkml:definitions>
  <inkml:trace contextRef="#ctx0" brushRef="#br0">1 516 14299,'0'1'60,"-1"-1"-1,1 1 1,0 0-1,0-1 1,0 1 0,0 0-1,0-1 1,1 1-1,-1-1 1,0 1 0,0 0-1,0-1 1,0 1 0,1-1-1,-1 1 1,0 0-1,1-1 1,-1 1 0,0-1-1,1 1 1,-1-1-1,1 1 1,-1-1 0,1 1-1,-1-1 1,1 0-1,-1 1 1,1-1 0,-1 0-1,1 1 1,-1-1-1,1 0 1,0 0 0,-1 1-1,1-1 1,0 0-1,0 0 1,31 3 488,-26-3-267,54-3 498,0-3-1,-1-2 1,67-18-1,-70 14-417,2 0-62,596-120 1553,9 30-1471,68 34-300,113-13-1629,-777 73 1190,106-16-1549,-134 17 1166,1-3 0,46-16 0,-59 14 236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2:25.203"/>
    </inkml:context>
    <inkml:brush xml:id="br0">
      <inkml:brushProperty name="width" value="0.05" units="cm"/>
      <inkml:brushProperty name="height" value="0.05" units="cm"/>
    </inkml:brush>
  </inkml:definitions>
  <inkml:trace contextRef="#ctx0" brushRef="#br0">0 36 14587,'23'2'658,"-1"0"-1,0-2 1,0-1-1,1 0 1,34-8-1,9 0 318,-9 3-454,103-7 625,-134 12-1010,1 2 1,-1 0-1,51 11 0,-69-10-127,1 0-1,-2 0 1,1 1-1,0 0 0,-1 1 1,1-1-1,-1 2 1,13 8-1,-18-11 1,0 0 0,0 0 1,0 1-1,0-1 0,0 0 0,-1 1 0,1-1 0,-1 1 0,1-1 1,-1 1-1,0 0 0,0 0 0,0-1 0,0 1 0,-1 0 1,1 0-1,-1 0 0,0 0 0,0 0 0,0 0 0,0 0 0,0 0 1,-1 0-1,1 0 0,-1 0 0,0-1 0,-2 6 0,-2 4 33,0-1-1,-2 0 0,1-1 1,-1 1-1,-1-1 0,0-1 0,0 1 1,-17 13-1,-7 5 133,-43 27-1,-52 22-419,28-18-647,94-56 627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2:25.623"/>
    </inkml:context>
    <inkml:brush xml:id="br0">
      <inkml:brushProperty name="width" value="0.05" units="cm"/>
      <inkml:brushProperty name="height" value="0.05" units="cm"/>
    </inkml:brush>
  </inkml:definitions>
  <inkml:trace contextRef="#ctx0" brushRef="#br0">1 723 14099,'0'0'77,"0"1"-1,0 0 1,0-1-1,0 1 1,0-1 0,0 1-1,0 0 1,0-1-1,0 1 1,1-1 0,-1 1-1,0-1 1,0 1-1,1 0 1,-1-1 0,0 1-1,1-1 1,-1 1-1,0-1 1,1 0 0,-1 1-1,1-1 1,-1 1-1,1-1 1,-1 0-1,1 1 1,-1-1 0,1 0-1,-1 0 1,1 1-1,0-1 1,-1 0 0,2 0-1,0 1 71,1-1-1,-1 0 0,1 0 0,-1-1 1,1 1-1,0 0 0,-1-1 0,5-1 0,6-3 315,0-1 0,14-8 0,-26 14-420,58-35 760,-1-3 0,-1-2 0,91-86 0,122-170-487,-263 287-303,8-7 53,0-1 0,-2-1 0,0-1 0,-2 0 0,0 0 0,11-28 0,-20 38 34,-4 7-17,-7 13 49,-5 16-100,1 1-1,1 1 1,2 0-1,0 0 1,3 1-1,0 1 1,-3 37-1,8-49-286,1-1 1,1 1-1,4 33 0,-3-45 189,0 1 0,1-1-1,0 0 1,0 0 0,1 0 0,-1 0 0,2-1-1,-1 1 1,1-1 0,0 0 0,0 0 0,8 8-1,15 9-313</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2:26.228"/>
    </inkml:context>
    <inkml:brush xml:id="br0">
      <inkml:brushProperty name="width" value="0.05" units="cm"/>
      <inkml:brushProperty name="height" value="0.05" units="cm"/>
    </inkml:brush>
  </inkml:definitions>
  <inkml:trace contextRef="#ctx0" brushRef="#br0">154 0 15347,'0'5'141,"1"-1"-1,0 1 0,-1 0 1,0-1-1,0 1 1,0 0-1,-1-1 0,1 1 1,-1 0-1,0-1 1,-1 1-1,-1 4 0,-2 10 112,-71 417 1942,32 6-1981,21-270 535,28-219-220,22-92-1,26-47-97,-36 129-312,-14 46-108,73-226 102,-55 181-90,2 2 1,36-62-1,-52 105-16,0-1 0,1 1-1,0 0 1,1 0-1,0 1 1,17-14-1,-19 19-1,0 0 0,0 0 0,1 1 0,-1 0 0,1 1 0,0 0 0,0 0 0,0 0 0,0 1 0,1 1 0,13-2 0,4 1 1,0 1 1,38 4-1,-62-3-3,-1 0 0,1 0 0,0 0 0,-1 1 0,1-1 0,0 1 0,-1-1 0,1 1 0,0 0 0,-1 0 0,1-1 0,2 3 0,-4-3-1,0 1 1,0-1-1,1 0 0,-1 1 0,0-1 1,0 1-1,0-1 0,0 0 0,1 1 1,-1-1-1,0 1 0,0-1 0,0 1 1,0-1-1,0 0 0,0 1 0,0-1 1,0 1-1,0-1 0,0 1 0,0-1 1,0 0-1,-1 1 0,1-1 0,0 1 1,0-1-1,0 0 0,-1 1 0,1-1 1,0 1-1,-4 3 6,1-1 0,0 0 0,-1 1 1,1-1-1,-1-1 0,0 1 0,0-1 0,-5 3 1,-134 61 119,-17 8-909,121-50 562,39-24 212,-1 1 1,0-1 0,1 1 0,-1-1-1,0 1 1,1-1 0,-1 1-1,1-1 1,-1 1 0,1 0 0,-1-1-1,1 1 1,-1 0 0,1-1 0,0 1-1,-1 0 1,1 0 0,0-1-1,0 1 1,-1 0 0,1 1 0,7 6-213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2:26.708"/>
    </inkml:context>
    <inkml:brush xml:id="br0">
      <inkml:brushProperty name="width" value="0.05" units="cm"/>
      <inkml:brushProperty name="height" value="0.05" units="cm"/>
    </inkml:brush>
  </inkml:definitions>
  <inkml:trace contextRef="#ctx0" brushRef="#br0">287 1 17204,'16'24'1408,"-3"4"-1096,1 6-152,-6 10 424,-7 8-88,-10 7-232,-9 2-176,-11 5-112,-2 2 0,-7-5 0,-2-3-80,0-8-376,1-8-192,5-14 552,-2-14-96,12-25-80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2:27.128"/>
    </inkml:context>
    <inkml:brush xml:id="br0">
      <inkml:brushProperty name="width" value="0.05" units="cm"/>
      <inkml:brushProperty name="height" value="0.05" units="cm"/>
    </inkml:brush>
  </inkml:definitions>
  <inkml:trace contextRef="#ctx0" brushRef="#br0">1 0 15379,'13'23'1769,"-2"9"-1177,1 5-264,5 5 848,9 2-376,2-2-400,12-7-744,5-6 424,-1-15-152,-1-9-96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2:27.533"/>
    </inkml:context>
    <inkml:brush xml:id="br0">
      <inkml:brushProperty name="width" value="0.05" units="cm"/>
      <inkml:brushProperty name="height" value="0.05" units="cm"/>
    </inkml:brush>
  </inkml:definitions>
  <inkml:trace contextRef="#ctx0" brushRef="#br0">30 1897 12747,'-6'8'432,"-15"18"863,21-26-1282,0 0 1,0 0 0,0 0-1,0 0 1,0 0 0,0 0-1,0 0 1,0-1 0,0 1-1,0 0 1,0 0 0,0 0-1,0 0 1,1 0 0,-1 0-1,0 0 1,0 0 0,0-1-1,0 1 1,0 0 0,0 0-1,0 0 1,0 0-1,0 0 1,0 0 0,0 0-1,0-1 1,0 1 0,0 0-1,-1 0 1,1 0 0,0 0-1,0 0 1,0 0 0,0 0-1,0 0 1,0-1 0,0 1-1,0 0 1,0 0 0,0 0-1,0 0 1,0 0 0,0 0-1,-1 0 1,1 0 0,0 0-1,0 0 1,0 0-1,0 0 1,0 0 0,0 0-1,0 0 1,0 0 0,-1 0-1,1 0 1,0 0 0,0 0-1,0 0 1,0 0 0,0 0-1,0 0 1,-1 0 0,6-13 632,5-4-371,1 0 0,1 1 1,0 1-1,1 0 0,23-20 0,-2 1 41,315-309 1566,27 28-961,763-487 0,-1106 782-1045,-15 10-50,0-1-1,-1 0 0,0-2 1,-1 0-1,0 0 1,22-27-1,-35 35 104,1 0-1,-1 0 1,0-1 0,0 1-1,-1-1 1,0 0 0,0 1-1,0-1 1,-1 0 0,1 0-1,-1 0 1,-1-1-1,1 1 1,-1 0 0,0 0-1,-1 0 1,0 0 0,1 0-1,-5-12 1,-10-27-341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2:27.947"/>
    </inkml:context>
    <inkml:brush xml:id="br0">
      <inkml:brushProperty name="width" value="0.05" units="cm"/>
      <inkml:brushProperty name="height" value="0.05" units="cm"/>
    </inkml:brush>
  </inkml:definitions>
  <inkml:trace contextRef="#ctx0" brushRef="#br0">14 1 14219,'-2'5'240,"0"-1"0,0 1 0,0 0 0,1 0 0,-1 0 0,1 0 0,1 0 0,-1 8 0,1-10-165,1 0 0,-1 0 0,1 0 0,0 0 0,0 0 0,0 0 0,0 0 0,1 0 0,-1 0 0,1-1 0,0 1 0,0-1 0,0 1 0,0-1 0,0 0 0,3 3 0,20 15 382,0-2-1,1-1 1,1-1-1,31 14 1,-26-14-183,92 49 518,226 123 443,-256-131-1068,141 111 1,-93-42-1290,246 282-1,-350-364 746,-10-17-114</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3:33.234"/>
    </inkml:context>
    <inkml:brush xml:id="br0">
      <inkml:brushProperty name="width" value="0.05" units="cm"/>
      <inkml:brushProperty name="height" value="0.05" units="cm"/>
    </inkml:brush>
  </inkml:definitions>
  <inkml:trace contextRef="#ctx0" brushRef="#br0">0 128 15987,'1387'-46'-48,"-711"19"-150,-49 3-65,-534 19 180,571-20-620,-463 26 606,261 37 0,-161 7 382,316 36 717,79-43-7,3-23-770,-505-12-353,1390-6-341,-605-72 1547,-972 74-1092,-1 0-1,1 0 0,-1 0 1,1-1-1,7-2 0,-14 4 8,0 0 0,0 0-1,1 0 1,-1-1 0,0 1 0,0 0-1,1 0 1,-1 0 0,0 0-1,0 0 1,0 0 0,0 0-1,1-1 1,-1 1 0,0 0-1,0 0 1,0 0 0,0 0-1,1-1 1,-1 1 0,0 0-1,0 0 1,0 0 0,0-1 0,0 1-1,0 0 1,0 0 0,0 0-1,0-1 1,0 1 0,0 0-1,0 0 1,0-1 0,0 1-1,0 0 1,0 0 0,0 0-1,0-1 1,-8-5-119,-15-2 63,-19 0-31,-20 2-28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3:34.228"/>
    </inkml:context>
    <inkml:brush xml:id="br0">
      <inkml:brushProperty name="width" value="0.05" units="cm"/>
      <inkml:brushProperty name="height" value="0.05" units="cm"/>
    </inkml:brush>
  </inkml:definitions>
  <inkml:trace contextRef="#ctx0" brushRef="#br0">1 145 12027,'55'0'1659,"293"11"-821,-139 17-643,71 6 79,463-24 98,0-51-242,-665 36-118,453-31 6,557-35-90,-792 54 54,531-27-57,2 31-292,535 59-375,-1014-31 754,-40-1 91,561 18 262,-679-29-335,243 7 52,-247-2-74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40.511"/>
    </inkml:context>
    <inkml:brush xml:id="br0">
      <inkml:brushProperty name="width" value="0.05" units="cm"/>
      <inkml:brushProperty name="height" value="0.05" units="cm"/>
    </inkml:brush>
  </inkml:definitions>
  <inkml:trace contextRef="#ctx0" brushRef="#br0">840 54 11082,'-6'-6'151,"1"1"0,-1 1-1,0-1 1,0 1 0,0 0-1,0 0 1,-1 0 0,0 1-1,0 0 1,1 1 0,-2-1-1,1 1 1,0 1 0,0-1-1,-1 1 1,1 1 0,-1-1-1,1 1 1,0 0 0,-10 2-1,5 0 61,0 0-1,0 1 0,0 0 0,0 1 0,0 0 1,1 0-1,-1 2 0,1-1 0,1 1 0,-1 1 1,-14 12-1,7-2 164,1 0 0,1 1 0,-24 36 0,-36 70 742,52-82-805,-273 512 1986,294-547-2282,-4 7-47,0 0 0,1 1 0,0 1-1,1-1 1,1 1 0,0-1 0,1 1-1,-1 18 1,7-17 54,-3-17-25,0 0 1,1 0-1,-1 0 0,1 0 1,-1 0-1,1 0 0,-1 0 1,1 0-1,-1 0 0,0 0 1,1 0-1,-1 0 0,1 0 0,-1 0 1,1-1-1,-1 1 0,0 0 1,1 0-1,-1-1 0,1 1 1,-1 0-1,0-1 0,1 1 1,-1 0-1,0-1 0,0 1 0,1 0 1,-1-1-1,0 1 0,0 0 1,0-1-1,1 1 0,-1-1 1,18-23-94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4:01.066"/>
    </inkml:context>
    <inkml:brush xml:id="br0">
      <inkml:brushProperty name="width" value="0.05" units="cm"/>
      <inkml:brushProperty name="height" value="0.05" units="cm"/>
    </inkml:brush>
  </inkml:definitions>
  <inkml:trace contextRef="#ctx0" brushRef="#br0">0 58 12771,'24'8'264,"-1"-1"-1,1-2 1,1-1 0,35 3 0,102-5-85,-133-2-160,509-40-45,-314 18-41,629-7-57,0 58 521,-765-25-342,684 50 268,-8 69-146,-515-62-59,-4 11-1,428 188 0,-184-7-68,-389-192-42,-3 4 0,148 131 0,-11 40 16,-180-172-13,88 137 1,-51-42-23,-6 3 1,-8 3-1,-7 4 0,-8 3 1,49 214-1,-89-283 1,-5 1 0,-5 0-1,-4 1 1,-4 0-1,-5 0 1,-5 0 0,-23 125-1,11-134 57,-5-2-1,-3 0 1,-5-2-1,-4-1 1,-4-2 0,-3-2-1,-104 157 1,102-181 15,-2-2 0,-3-2 1,-3-2-1,-2-3 0,-2-2 1,-3-3-1,-84 55 0,95-76-45,0-2 0,-2-3 0,-1-1 0,0-3 0,-2-2 0,0-3 0,-71 11 0,124-25-14,-300 42 1459,298-41-1474,0-1-1,0 0 1,0 0 0,1 0 0,-1 0 0,0 0-1,0 0 1,0 0 0,1-1 0,-1 1 0,0 0 0,0-1-1,1 0 1,-1 1 0,0-1 0,-1-1 0,2 0-4,0 1 0,0-1 0,-1 0 0,1 0 0,1 0 0,-1 0 0,0 0 0,0 1 0,1-2 0,-1 1 0,1 0 0,0 0 0,0 0 0,-1-3 0,-1-33-151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4:02.860"/>
    </inkml:context>
    <inkml:brush xml:id="br0">
      <inkml:brushProperty name="width" value="0.05" units="cm"/>
      <inkml:brushProperty name="height" value="0.05" units="cm"/>
    </inkml:brush>
  </inkml:definitions>
  <inkml:trace contextRef="#ctx0" brushRef="#br0">627 170 13507,'45'38'1219,"-31"-25"-1118,0 0 1,1-2-1,1 0 1,0 0 0,26 12-1,-12-12-66,-1-1 0,1-2 0,1-1 0,40 4 0,130 3 180,380-19 277,1-31-23,-504 30-397,276-18 233,1104-68 188,1 67-481,-235 102 55,-315-11 62,72-29-25,-785-29-151,110 2-80,-294-10 107,-9 1 12,0-1 1,0 0-1,0 0 0,1 0 1,-1 0-1,0-1 1,0 1-1,0-1 0,0 0 1,0 0-1,3-1 0,-5 2 5,-1 0 1,0-1-1,1 1 0,-1 0 0,0 0 0,0 0 0,1 0 0,-1-1 0,0 1 0,0 0 0,1 0 0,-1-1 0,0 1 0,0 0 0,0 0 0,0-1 0,0 1 1,1 0-1,-1-1 0,0 1 0,0 0 0,0-1 0,0 1 0,0 0 0,0-1 0,0 1 0,0 0 0,0-1 0,0 1 0,0 0 0,0 0 0,0-1 0,0 1 0,0 0 1,-1-1-1,-10-10-82,-20-5-54,-7 3-37,-1 2 0,-74-11-1,-82 2-173,-446 1-274,328 16 464,-1897-85-56,1564 58 211,19 0-120,-686-28-635,1 33 566,457 31 1059,-166 1-862,1103-7-561,1321 17-931,-20 45 2729,-563-22-660,-560-28-460,1539 74-36,-1363-62-112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4:49.194"/>
    </inkml:context>
    <inkml:brush xml:id="br0">
      <inkml:brushProperty name="width" value="0.05" units="cm"/>
      <inkml:brushProperty name="height" value="0.05" units="cm"/>
    </inkml:brush>
  </inkml:definitions>
  <inkml:trace contextRef="#ctx0" brushRef="#br0">0 177 12259,'75'-12'337,"0"4"1,0 3-1,96 6 1,226 36 68,-338-30-321,1026 78 389,720-76 97,-36-131-315,-1560 97-250,591-64 19,3 36 10,507 52 50,-757 6 161,300 27 408,-836-30-672,95 4-56,-100-6 68,0-1-1,-1 0 0,1 0 1,-1-1-1,1-1 1,20-7-1,-28 8 2,1 0 0,-1-1 1,0 0-1,0 1 0,-1-1 0,1-1 0,4-3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4:53.599"/>
    </inkml:context>
    <inkml:brush xml:id="br0">
      <inkml:brushProperty name="width" value="0.05" units="cm"/>
      <inkml:brushProperty name="height" value="0.05" units="cm"/>
    </inkml:brush>
  </inkml:definitions>
  <inkml:trace contextRef="#ctx0" brushRef="#br0">0 59 15555,'1'-1'28,"-1"0"0,1 0 0,-1 0 0,1 0 0,-1 0 0,1 0 0,0 0 0,-1 0 0,1 0 0,0 1 0,0-1 0,0 0 0,0 0 0,0 1 0,0-1 0,0 1 0,0-1 0,0 1 0,0-1 0,1 0-1,26-3 291,-13 3-273,342-34-220,-269 33 106,0 4 0,95 14 0,205 55-43,-60-10 107,500 14 14,7-65-40,261 13-23,-241 61 45,197 11 87,115-89 208,1-64-10,-87-43-250,-200 14-568,-672 74 447,-12 7-28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01.930"/>
    </inkml:context>
    <inkml:brush xml:id="br0">
      <inkml:brushProperty name="width" value="0.05" units="cm"/>
      <inkml:brushProperty name="height" value="0.05" units="cm"/>
    </inkml:brush>
  </inkml:definitions>
  <inkml:trace contextRef="#ctx0" brushRef="#br0">2 349 15227,'0'-16'884,"-1"15"-886,1 1 0,0-1 0,0 0 0,0 0 0,0 0 0,0 0 0,0 1 0,0-1 0,0 0 0,0 0 0,0 0 0,0 0 0,0 1 0,1-1 0,-1 0 0,0 0 0,1 0 0,-1 1 0,1-1 0,-1 0 0,0 1-1,1-1 1,0 0 0,-1 1 0,1-1 0,-1 1 0,1-1 0,0 1 0,-1-1 0,1 1 0,0-1 0,0 1 0,-1-1 0,1 1 0,0 0 0,0 0 0,1-1 0,4-1 5,-1 0-1,1 1 0,0 0 1,0 0-1,0 0 1,0 1-1,0 0 1,0 0-1,8 1 1,58 13 37,-22-3-6,-29-9 3,0 0 1,0-2-1,0 0 1,0-2-1,0 0 1,0-1 0,0-1-1,31-11 1,12-8 111,80-41 0,-59 24-60,17-4-28,112-32 0,-158 60-71,0 3 0,1 2 1,106-6-1,283 21-18,-52 1 205,-379-5-166,542-2 333,-373 9-255,189 33 1,680 140 230,-584-115 49,3-29-94,-454-34-266,561 59 409,-78-5-180,1-43-102,292-72-338,-775 56 85,1 0 0,-1-1 0,35-12 0,-41 10-14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2.228"/>
    </inkml:context>
    <inkml:brush xml:id="br0">
      <inkml:brushProperty name="width" value="0.05" units="cm"/>
      <inkml:brushProperty name="height" value="0.05" units="cm"/>
    </inkml:brush>
  </inkml:definitions>
  <inkml:trace contextRef="#ctx0" brushRef="#br0">40 0 18908,'1'3'176,"1"-1"0,-1 0 0,0 1 0,0-1 0,0 1 0,0-1 0,0 1 0,0-1 0,-1 1 0,1 0 0,-1-1 0,0 1 0,0 0 0,0-1 0,0 1 0,-1 3 0,3 15 419,-1-13-517,0-1-1,1 1 0,0-1 0,0 1 0,1-1 1,0 0-1,5 7 0,-7-11-71,1-1 1,0 0-1,0 0 0,0 1 1,0-2-1,0 1 1,1 0-1,-1 0 0,1-1 1,-1 1-1,1-1 0,-1 0 1,1 0-1,0 0 1,0 0-1,-1 0 0,1 0 1,0-1-1,0 1 1,0-1-1,0 0 0,3 0 1,51-7 3,-45 5-6,0 0 0,0 0 0,0 2 0,21 0 0,-29 0-3,-1 1-1,1 0 1,-1 0-1,1 0 1,-1 0-1,0 0 1,0 1-1,1-1 1,-1 1-1,0 0 1,0 0-1,-1 0 1,1 1-1,0-1 1,-1 1-1,1-1 1,-1 1-1,0 0 1,0 0-1,3 5 1,-1 0 73,-1 0 1,0 1-1,0-1 1,-1 1-1,0 0 1,0 0-1,-1-1 0,-1 1 1,1 0-1,-1 0 1,-1 0-1,1 0 1,-2 0-1,-2 13 1,2-16-14,1 0 0,-1 0 0,1-1 0,-2 1-1,1-1 1,-1 0 0,1 1 0,-1-1 0,-1 0 0,1-1 0,-1 1 0,0-1 0,0 1 0,0-1 0,0 0 0,-1-1 0,0 1 0,0-1 0,0 0 0,0 0 0,0 0 0,-11 3 0,4-4 125,-1 0-1,1 0 1,-1-2-1,1 0 1,-1 0-1,1-1 1,-23-4-1,18 1-120,0 0-1,0-1 1,0-1 0,-30-16-1,46 22-111,0 0-1,0-1 1,-1 1-1,1-1 1,0 0-1,0 1 1,0-1-1,0 0 1,0 0-1,0 0 1,0 0-1,0 0 0,0 0 1,0 0-1,0 0 1,1 0-1,-1 0 1,0 0-1,1 0 1,-1-1-1,1 1 1,-1-1-1,2 0-19,-1 1 0,1 0-1,0 0 1,-1 0 0,1 0 0,0 0-1,0 0 1,0 0 0,0 0-1,0 0 1,0 0 0,0 0 0,0 0-1,0 1 1,0-1 0,1 1 0,-1-1-1,0 1 1,0-1 0,3 0-1,64-20-836,-23 7 228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2.678"/>
    </inkml:context>
    <inkml:brush xml:id="br0">
      <inkml:brushProperty name="width" value="0.05" units="cm"/>
      <inkml:brushProperty name="height" value="0.05" units="cm"/>
    </inkml:brush>
  </inkml:definitions>
  <inkml:trace contextRef="#ctx0" brushRef="#br0">1 194 17828,'2'7'909,"-1"0"-257,0-1-1,1 1 1,0-1-1,0 1 0,5 8 1,-6-14-605,0 1 0,-1-1 0,1 0 0,0 0 0,0 0 0,0 0 1,0 0-1,0-1 0,0 1 0,0 0 0,0 0 0,0-1 0,0 1 0,0 0 0,1-1 0,-1 1 0,0-1 1,0 0-1,1 1 0,-1-1 0,0 0 0,0 0 0,1 0 0,-1 0 0,0 0 0,1 0 0,-1 0 0,0 0 1,1 0-1,-1-1 0,0 1 0,0-1 0,1 1 0,-1-1 0,1 0 0,4-2-11,-1 0 0,0-1 1,-1 1-1,1-1 0,0 0 0,-1 0 0,0-1 0,0 1 0,0-1 0,-1 0 0,1 0 0,-1 0 1,0-1-1,-1 1 0,4-10 0,-2 5 53,-1 1 1,0-1 0,-1 0-1,0 0 1,-1-1 0,0 1-1,0 0 1,-2-16-1,1 21-19,-2-1 0,1 1 0,0 0 0,-1 0 0,0 0 0,0 0 0,-1 0 0,1 0 0,-1 0 0,-5-6 0,7 10-45,0 0 0,0 0 1,0 0-1,0 0 0,0 0 0,0 0 0,-1 0 0,1 1 1,0-1-1,0 0 0,-1 1 0,1-1 0,-1 1 0,1-1 1,0 1-1,-1 0 0,1-1 0,-2 1 0,1 0-5,0 1 0,1-1 0,-1 1 0,0-1-1,0 1 1,1 0 0,-1-1 0,1 1 0,-1 0-1,1 0 1,-1 0 0,1 1 0,-1-1 0,1 0 0,0 0-1,0 1 1,0-1 0,-2 3 0,-2 3 7,1 1 1,0-1 0,0 1-1,1 0 1,0 0-1,1 0 1,-1 1-1,1-1 1,1 1 0,0-1-1,0 13 1,0-4-18,2 0 0,0-1 0,1 1 0,0-1 0,6 18 0,-6-27-8,0 0 1,1-1-1,-1 1 1,1-1-1,1 1 1,-1-1-1,1 0 1,0 0-1,1-1 1,6 8 0,-8-10-3,1 0 0,-1-1 0,1 1 0,-1-1 0,1 0 0,0 0 0,0 0 0,-1-1 0,1 1 0,1-1 0,-1 0 0,0 0 0,0 0 1,0-1-1,0 1 0,1-1 0,-1 0 0,7-1 0,-3-1 6,1 0 0,-1 0 0,0-1 0,0 0 0,0-1 0,0 0 0,0 0 0,-1 0-1,0-1 1,0 0 0,0-1 0,0 1 0,-1-1 0,7-9 0,2-2 32,-1-1 0,-2 0 0,1-1 0,12-27 0,-17 28 36,0-1 1,-1 0-1,-1-1 1,-1 1-1,5-38 0,-12 53 32,-1 10-77,1 5-9,0 0-1,1 0 1,1 0-1,0 0 1,2 17-1,1-2-283,8 33-1,-1-30-493,0-17-193,-9-12 902,-1 0-1,0 0 0,1 0 0,-1 0 0,1 0 0,-1 0 0,0 0 0,1 1 0,-1-1 0,1 0 1,-1-1-1,1 1 0,-1 0 0,0 0 0,1 0 0,-1 0 0,1 0 0,-1 0 0,0 0 0,1-1 1,-1 1-1,1 0 0,-1 0 0,0 0 0,1-1 0,-1 1 0,0 0 0,1-1 0,-1 1 1,0-1-1,5-6-181,-1 0 0,0 0 0,0-1 0,-1 0 0,4-13 0,-7 20 206,14-46-938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3.499"/>
    </inkml:context>
    <inkml:brush xml:id="br0">
      <inkml:brushProperty name="width" value="0.05" units="cm"/>
      <inkml:brushProperty name="height" value="0.05" units="cm"/>
    </inkml:brush>
  </inkml:definitions>
  <inkml:trace contextRef="#ctx0" brushRef="#br0">6 207 17788,'0'-129'3949,"-1"117"-2448,-1 15-145,0 19-243,2 16-805,1 1-1,1 0 1,3-1 0,17 72 0,-8-81-266,-14-29-34,0 1 0,0 0 0,0-1 0,1 1 0,-1-1 1,1 1-1,-1-1 0,0 1 0,1-1 0,-1 1 0,1-1 1,-1 1-1,1-1 0,-1 1 0,1-1 0,-1 0 0,1 1 1,-1-1-1,1 0 0,0 0 0,-1 1 0,1-1 0,0 0 1,-1 0-1,1 0 0,0 0 0,-1 0 0,1 0 0,0 0 1,-1 0-1,1 0 0,0 0 0,-1 0 0,1 0 0,-1 0 1,1 0-1,0-1 0,-1 1 0,1 0 0,-1 0 0,1-1 1,0 1-1,-1-1 0,1 1 0,0-1 0,2-3 55,-1 0 0,1 0-1,-1 0 1,0 0-1,0 0 1,0 0 0,0-1-1,1-7 1,7-42 362,-9 48-374,5-31 208,-1-1-1,-3 0 1,-1 0-1,-1 0 1,-7-44-1,2 69-666,6 18-2262,-1-5 2582,0 1 0,0-1 0,1 1 0,-1 0 0,0-1-1,1 1 1,-1-1 0,0 1 0,1-1 0,-1 1-1,0-1 1,1 1 0,-1-1 0,1 0 0,-1 1-1,1-1 1,-1 1 0,1-1 0,-1 0 0,1 0-1,-1 1 1,1-1 0,0 0 0,-1 0 0,1 0-1,-1 1 1,1-1 0,0 0 0,-1 0 0,1 0-1,0 0 1,-1 0 0,1 0 0,-1 0 0,1-1-1,0 1 1,0 0 0,12-6-1020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3.921"/>
    </inkml:context>
    <inkml:brush xml:id="br0">
      <inkml:brushProperty name="width" value="0.05" units="cm"/>
      <inkml:brushProperty name="height" value="0.05" units="cm"/>
    </inkml:brush>
  </inkml:definitions>
  <inkml:trace contextRef="#ctx0" brushRef="#br0">80 107 15179,'0'0'103,"1"1"0,-1-1 0,0 1-1,1 0 1,-1-1 0,0 1 0,0 0-1,1 0 1,-1-1 0,0 1 0,0 0-1,0-1 1,0 1 0,0 0 0,0 0-1,0-1 1,-1 1 0,1 0 0,0-1-1,0 1 1,0 0 0,-1-1 0,1 1-1,-1 1 1,-13 17 377,4-4 373,1 1-578,1 0 0,0 1 0,2 0-1,0 0 1,1 1 0,1-1 0,0 1-1,-2 36 1,6-49-221,1 0 0,-1 0 0,1 1-1,-1-1 1,3 6 0,-3-11-27,1 1-1,-1 0 0,0 0 0,0 0 1,1 0-1,-1 0 0,1-1 0,-1 1 1,1 0-1,-1 0 0,1 0 0,-1-1 1,1 1-1,0 0 0,-1-1 1,1 1-1,0-1 0,0 1 0,-1-1 1,1 1-1,0-1 0,0 1 0,0-1 1,0 0-1,0 1 0,-1-1 1,1 0-1,0 0 0,0 0 0,0 0 1,0 0-1,0 0 0,0 0 0,0 0 1,0 0-1,0 0 0,1-1 1,1 0 57,0-1 1,0 1 0,0-1 0,0 0 0,0 0-1,0 0 1,0 0 0,-1-1 0,1 1 0,-1-1-1,1 0 1,-1 1 0,3-6 0,23-45 730,-25 47-708,7-14 165,-1 0 0,-2-1 0,0 0 0,-1-1-1,-1 1 1,-1-1 0,-1 0 0,0 0 0,-2 0 0,-2-27-1,0 45-261,0-1 0,0 1 0,0-1-1,-1 1 1,1 0 0,-5-7 0,6 10-25,-1 1 1,1-1 0,0 0-1,-1 1 1,1-1-1,-1 1 1,1 0 0,-1-1-1,1 1 1,0-1 0,-1 1-1,0 0 1,1-1-1,-1 1 1,1 0 0,-1-1-1,1 1 1,-1 0 0,0 0-1,1 0 1,-1-1-1,0 2-23,0-1 0,0 0 0,1 1 0,-1-1 0,0 0 0,1 1 0,-1-1 0,1 1 0,-1-1-1,0 1 1,1-1 0,-1 1 0,1 0 0,-1-1 0,1 1 0,0-1 0,-1 1 0,1 0-1,0 0 1,-1-1 0,1 1 0,0 1 0,-2 4-54,0-1 1,0 1-1,1 0 1,0 0-1,1 0 1,-1 0-1,1 0 0,0 0 1,0 0-1,1 0 1,0 0-1,0 0 1,0 0-1,4 7 0,5-2-316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4.288"/>
    </inkml:context>
    <inkml:brush xml:id="br0">
      <inkml:brushProperty name="width" value="0.05" units="cm"/>
      <inkml:brushProperty name="height" value="0.05" units="cm"/>
    </inkml:brush>
  </inkml:definitions>
  <inkml:trace contextRef="#ctx0" brushRef="#br0">9 157 16275,'-6'74'1447,"3"74"0,5-115-1250,1 0 0,2 0 0,1 0 0,16 50 0,-20-76-163,-1-3-8,0-1 0,-1 0 1,1 0-1,1 0 0,-1 0 0,0 0 1,1 0-1,-1 0 0,1 0 0,0 0 1,0-1-1,0 1 0,1-1 0,-1 0 1,0 1-1,1-1 0,3 2 0,-5-4-1,-1 1-1,1-1 0,0 0 0,0 0 0,0 0 0,0 0 0,0 1 0,0-1 0,0 0 0,0-1 1,0 1-1,0 0 0,0 0 0,0 0 0,0 0 0,0-1 0,0 1 0,-1-1 0,1 1 0,0 0 1,1-2-1,0 0 23,1 1 0,-1-1 0,0 0 1,0 0-1,-1-1 0,1 1 0,2-4 1,1-4 112,0 0 0,0 0 1,3-12-1,1-12 316,-1-1 0,-1 0 0,2-54 0,-4-112 1073,-5 169-1318,0 0-10,1 18-81,0 0 1,-1 0-1,-1 0 0,0 0 0,-1 0 0,-6-20 0,6 32-63,-1 8-31,0 12-11,0 1-1,1 0 1,1 0-1,2 22 1,-1-3 6,-1 19-466,2 1 1,3 0-1,12 59 1,-15-112 359,0 0 1,0 1-1,1-1 1,-1 0-1,1 0 1,1 1-1,-1-2 1,0 1-1,1 0 1,7 8-1,-9-12 28,0 0 0,0 0 0,0-1 0,0 1 0,1-1 0,-1 1 0,0-1 0,0 1 0,1-1 0,-1 0 0,2 1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40.917"/>
    </inkml:context>
    <inkml:brush xml:id="br0">
      <inkml:brushProperty name="width" value="0.05" units="cm"/>
      <inkml:brushProperty name="height" value="0.05" units="cm"/>
    </inkml:brush>
  </inkml:definitions>
  <inkml:trace contextRef="#ctx0" brushRef="#br0">168 190 11819,'-6'-6'567,"2"2"-166,1 0 1,-1 0-1,0 1 1,0 0-1,-1-1 0,-7-3 1,10 6-289,0 1-1,1-1 1,-1 1-1,0-1 1,0 1-1,1 0 1,-1 0-1,0 0 1,0 0 0,1 0-1,-1 1 1,0-1-1,1 0 1,-1 1-1,0-1 1,1 1-1,-1-1 1,0 1 0,1 0-1,-1 0 1,1 0-1,-1 0 1,1 0-1,0 0 1,-3 2 0,-3 4 161,0 1 1,1 0-1,0 0 1,0 0 0,1 1-1,-1-1 1,2 1 0,-1 1-1,-3 10 1,4-5-36,-1-1 1,2 0 0,0 1-1,0 0 1,0 25-1,3-33-169,0-1 0,1 0 0,0 0-1,0 1 1,0-1 0,1 0 0,-1 0 0,2 0-1,-1 0 1,1 0 0,-1-1 0,5 7 0,-4-9-36,-1 0 0,1 0 0,0 0 0,0 0 0,0 0 0,1 0 0,-1-1 0,1 0 0,-1 0 0,1 0 0,0 0 0,0 0 0,0-1 0,0 1 0,0-1 0,0 0 0,0 0 0,0-1 0,5 1 0,2-1-7,0-1 0,0 0-1,0 0 1,0-1-1,-1 0 1,1-1 0,-1-1-1,1 1 1,-1-2-1,0 1 1,0-1 0,-1-1-1,0 0 1,0 0-1,15-13 1,-11 6-27,1 0 1,-2-1-1,1-1 1,-2 1-1,0-2 1,-1 0-1,-1 0 0,11-25 1,-14 27-181,-1-1 0,-1 1 0,0-1 1,-1 0-1,-1 0 0,2-25 0,-4 31 45,-1 0 0,1 0 0,-1 0 0,-1 0 1,0 0-1,0 0 0,-1 0 0,0 0 0,0 1 0,-1-1 0,0 1 0,-6-8 0,-8-5-508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4.709"/>
    </inkml:context>
    <inkml:brush xml:id="br0">
      <inkml:brushProperty name="width" value="0.05" units="cm"/>
      <inkml:brushProperty name="height" value="0.05" units="cm"/>
    </inkml:brush>
  </inkml:definitions>
  <inkml:trace contextRef="#ctx0" brushRef="#br0">7 1 18684,'1'0'77,"-1"0"-1,0 0 1,1 0 0,-1 0-1,0 1 1,1-1 0,-1 0-1,0 0 1,1 1 0,-1-1-1,0 0 1,0 0 0,1 1-1,-1-1 1,0 0 0,0 1-1,1-1 1,-1 0 0,0 1-1,0-1 1,0 0 0,0 1-1,0-1 1,0 1 0,1-1-1,-1 0 1,0 1 0,0-1-1,0 1 1,0-1 0,0 0-1,0 1 1,-1-1 0,1 0-1,0 1 1,0-1 0,0 1-1,0-1 1,-1 28 340,0-22-41,0 10 207,-8 248 3370,10-203-3853,2-1 1,16 81-1,-18-133-98,1-1 0,-1 1 0,2-1 0,-1 0 0,1 0 0,0 0 0,5 7-1,-7-12 1,0-1 0,-1 0-1,1 0 1,0 0-1,0 0 1,0 0-1,0-1 1,0 1-1,1 0 1,-1 0-1,0-1 1,0 1-1,0 0 1,1-1-1,-1 0 1,0 1-1,1-1 1,1 1 0,-1-1 3,0-1 0,0 1 0,0 0 0,0-1 0,0 1 1,0-1-1,0 0 0,0 0 0,0 0 0,0 0 0,-1 0 1,1 0-1,0 0 0,-1 0 0,4-3 0,2-4 21,1 0 0,-1 0 0,0-1 0,-1 0 0,0 0 0,7-16 0,25-65 172,-33 76-166,68-201 530,-60 168-928,-2 0 0,7-80 0,-18 126 285,0-1 0,0 1 0,0-1 0,0 1 0,0 0 0,0-1 0,0 1 0,0-1-1,-1 1 1,1-1 0,-1 1 0,1 0 0,-2-3 0,2 4 55,-1 0-1,1-1 1,-1 1 0,1 0-1,-1 0 1,0 0-1,1 0 1,-1 0 0,1 0-1,-1 0 1,1 0 0,-1 0-1,0 0 1,1 0 0,-1 0-1,1 0 1,-1 0-1,1 0 1,-1 1 0,1-1-1,-1 0 1,1 0 0,-1 1-1,1-1 1,-1 0-1,1 1 1,-1-1 0,1 0-1,-1 1 1,1-1 0,0 1-1,-1-1 1,1 1-1,0-1 1,-1 1 0,-12 14-648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5.541"/>
    </inkml:context>
    <inkml:brush xml:id="br0">
      <inkml:brushProperty name="width" value="0.05" units="cm"/>
      <inkml:brushProperty name="height" value="0.05" units="cm"/>
    </inkml:brush>
  </inkml:definitions>
  <inkml:trace contextRef="#ctx0" brushRef="#br0">0 441 18324,'4'9'287,"0"-1"0,1 0 0,0 0 0,0 0-1,0 0 1,1-1 0,8 7 0,-13-12-255,1-1-1,0 1 1,-1-1 0,1 0-1,0 1 1,0-1-1,0 0 1,0 0 0,0-1-1,0 1 1,0 0-1,1-1 1,-1 1 0,0-1-1,0 1 1,0-1-1,1 0 1,-1 0 0,0 0-1,0-1 1,1 1-1,-1 0 1,0-1-1,0 1 1,0-1 0,0 0-1,0 0 1,0 0-1,0 0 1,0 0 0,0 0-1,0 0 1,0-1-1,-1 1 1,3-3 0,4-4-215,-1 0 0,0 0 1,0-1-1,-1 0 1,0 0-1,-1 0 0,0-1 1,0 0-1,5-19 1,-2 2-360,-1-1 0,5-44 0,-11 65 494,1-4 34,-1-1 1,-1-18-1,-3 20 383,-1 14 158,-4 18 367,2 7-85,1-1 1,1 1 0,2 0 0,2 55-1,0-84-805,6 31 614,-6-30-589,0 0-1,0-1 1,1 1 0,-1 0 0,0 0-1,0-1 1,1 1 0,-1 0-1,1 0 1,-1-1 0,1 1 0,-1 0-1,1-1 1,-1 1 0,1-1-1,-1 1 1,1-1 0,0 1-1,-1-1 1,1 1 0,0-1 0,-1 0-1,1 1 1,0-1 0,0 0-1,0 1 1,-1-1 0,1 0-1,0 0 1,0 0 0,0 0 0,-1 0-1,1 0 1,0 0 0,0 0-1,0 0 1,0-1 0,3 0 58,0-1 0,0 0 0,0 0 0,-1-1 0,1 1-1,-1-1 1,0 0 0,0 0 0,0 0 0,3-4 0,29-41 423,-19 25-266,-2 3-47,24-29 248,-35 45-416,0 1 0,0 0 0,1 0 0,-1 0 0,1 0 0,0 1 0,0-1 0,0 1 0,0 0 0,7-2 0,-10 3-28,1 1 0,0 0 1,-1 0-1,1 0 0,-1 0 0,1 0 0,0 1 0,-1-1 1,1 0-1,-1 1 0,1-1 0,-1 1 0,1-1 0,-1 1 1,1 0-1,-1 0 0,1-1 0,-1 1 0,0 0 0,1 0 1,-1 1-1,0-1 0,0 0 0,0 0 0,0 0 0,0 1 1,0-1-1,0 1 0,-1-1 0,1 1 0,0 1 0,4 7-4,-1 0-1,-1 0 0,4 16 1,-5-19 12,1 5 4,-3-8-17,1 1 0,0-1 0,1 1 0,-1-1 0,1 0 0,3 7 0,-5-11 3,1 1 1,-1-1 0,0 1-1,1-1 1,-1 0-1,1 1 1,-1-1 0,1 1-1,-1-1 1,1 0-1,-1 0 1,1 1 0,-1-1-1,1 0 1,-1 0 0,1 1-1,-1-1 1,1 0-1,-1 0 1,1 0 0,0 0-1,0 0 1,0 0 2,1-1 0,-1 1 0,1-1 0,-1 1 0,0-1 0,0 1 0,1-1 0,-1 0 0,0 0 0,0 0 0,0 0 0,0 0 0,2-1 0,35-47 80,-30 38-75,0 0-1,0 1 0,1 0 0,11-10 0,-19 19-6,0 0-1,1 0 1,-1 0-1,0 0 0,0 1 1,0-1-1,1 0 1,-1 0-1,0 1 1,1-1-1,-1 1 0,0-1 1,1 1-1,-1 0 1,1 0-1,-1-1 0,1 1 1,-1 0-1,1 0 1,-1 0-1,0 0 0,1 1 1,-1-1-1,1 0 1,-1 1-1,1-1 0,-1 1 1,0-1-1,1 1 1,-1 0-1,0-1 1,2 2-1,2 3-6,0 0 1,0 0-1,-1 1 0,0-1 1,7 12-1,-9-12 0,0-1 0,1 0 0,0 0 0,-1-1 0,1 1 0,1-1 0,-1 1 0,0-1 0,1 0 0,7 5 0,-10-8 7,1 0 0,-1 1 0,1-1 0,-1 0 0,1 0 0,0-1 0,-1 1 0,1 0 0,-1 0-1,1-1 1,-1 1 0,0-1 0,1 1 0,-1-1 0,1 0 0,-1 0 0,0 1 0,1-1 0,-1 0-1,0 0 1,0 0 0,0-1 0,0 1 0,0 0 0,1-2 0,26-37-29,-24 34-2,23-47-256,-21 40 82,0 0-1,1 1 0,1-1 1,0 1-1,16-18 0,-24 29 182,1 1-1,-1-1 0,0 1 0,0-1 0,1 1 0,-1 0 0,0-1 0,1 1 1,-1 0-1,0-1 0,1 1 0,-1 0 0,1 0 0,-1-1 0,1 1 0,-1 0 1,0 0-1,1 0 0,-1 0 0,1 0 0,-1-1 0,1 1 0,-1 0 1,1 0-1,-1 0 0,1 0 0,-1 0 0,1 0 0,-1 1 0,1-1 0,-1 0 1,1 0-1,-1 0 0,1 0 0,-1 0 0,0 1 0,1-1 0,-1 0 0,1 0 1,-1 1-1,0-1 0,1 0 0,-1 1 0,1 0 0,7 22-942,-4-10 293,-4-12 656,1-1 1,-1 0 0,0 0-1,0 0 1,0 0 0,1 1-1,-1-1 1,0 0 0,0 0-1,0 0 1,1 0 0,-1 0-1,0 0 1,0 0 0,1 0-1,-1 0 1,0 0 0,1 1-1,-1-1 1,0 0 0,0-1-1,1 1 1,-1 0 0,0 0-1,0 0 1,1 0 0,-1 0-1,0 0 1,0 0 0,1 0-1,-1 0 1,0 0 0,0-1-1,0 1 1,1 0 0,-1 0-1,0 0 1,0 0 0,0-1-1,1 1 1,-1 0 0,0 0-1,0-1 1,0 1 0,0 0-1,0 0 1,0 0 0,0-1-1,1 1 1,-1-1 0,8-13-331,-8 13 304,22-50-692,-14 29 656,14-25 1,-22 47 93,0-1 0,0 1 0,0-1 0,1 1-1,-1 0 1,0-1 0,0 1 0,0 0 0,1-1 0,-1 1 0,0 0 0,0-1 0,1 1 0,-1 0 0,0-1 0,1 1 0,-1 0 0,0 0 0,1-1 0,-1 1 0,0 0 0,1 0 0,-1 0 0,0 0 0,1-1 0,-1 1 0,1 0 0,-1 0 0,0 0 0,1 0-1,-1 0 1,1 0 0,-1 0 0,1 0 0,6 14 351,-1 28 127,-5-38-410,1 15 163,-2-10-119,0 0 0,1 0-1,1-1 1,0 1 0,0-1 0,0 1 0,1-1 0,0 0 0,1 0-1,6 10 1,-9-16-96,0-1 0,0 0 0,0 1 0,0-1 0,1 0 0,-1 0 0,0 0 0,1 0 0,-1 0 0,1 0 0,-1-1 0,1 1 0,-1 0 0,1-1 0,0 1 0,-1-1 0,1 0 0,0 1 0,-1-1-1,1 0 1,0 0 0,-1 0 0,1 0 0,0-1 0,0 1 0,-1 0 0,1-1 0,-1 1 0,1-1 0,0 1 0,-1-1 0,1 0 0,-1 0 0,1 0 0,-1 1 0,2-3 0,7-4 99,-1 0 1,0-1 0,0 0 0,8-11 0,-11 13-74,41-54 327,-33 41-262,24-27-1,-36 44-120,0 0 0,0 0 0,-1 1 0,1-1 0,1 1 0,-1-1 0,0 1 0,3-2 0,-4 3-1,-1 0 1,1 0-1,-1 0 0,0 0 1,1 0-1,-1 0 0,1 0 1,-1 0-1,1 0 1,-1 0-1,1 0 0,-1 0 1,1 0-1,-1 0 1,1 0-1,-1 0 0,1 1 1,-1-1-1,0 0 0,1 0 1,-1 0-1,1 1 1,-1-1-1,0 0 0,1 1 1,0-1-1,0 4-10,1-1 1,-1 0-1,1 0 0,-1 1 1,0-1-1,0 1 0,-1-1 1,2 7-1,-2-7-8,0 0 1,0 0-1,1 0 0,0 0 1,-1 0-1,1 0 0,0 0 1,1 0-1,-1 0 0,0 0 0,1-1 1,2 4-1,-4-6 12,1 0 0,-1 1 0,1-1 0,0 0 0,-1 0-1,1 0 1,-1 0 0,1 0 0,-1-1 0,1 1 0,0 0 0,-1 0 0,1 0-1,-1 0 1,1-1 0,-1 1 0,1 0 0,-1 0 0,1-1 0,-1 1 0,1-1-1,-1 1 1,1 0 0,-1-1 0,0 1 0,1-1 0,-1 1 0,0-1 0,1 1-1,-1-1 1,13-18-149,-11 17 116,14-26-350,-11 18 42,0 1 0,1 0 0,0 0 0,0 0 1,1 0-1,11-9 0,-18 18 304,0 0 0,0 0-1,0-1 1,0 1 0,1 0 0,-1 0 0,0 0-1,0 0 1,0 0 0,0 0 0,1-1-1,-1 1 1,0 0 0,0 0 0,0 0-1,1 0 1,-1 0 0,0 0 0,0 0 0,1 0-1,-1 0 1,0 0 0,0 0 0,0 0-1,1 0 1,-1 0 0,0 0 0,0 0 0,0 0-1,1 0 1,-1 1 0,0-1 0,0 0-1,0 0 1,1 0 0,-1 0 0,3 10-754,-5 13 98,2-21 483,0 15-365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5.997"/>
    </inkml:context>
    <inkml:brush xml:id="br0">
      <inkml:brushProperty name="width" value="0.05" units="cm"/>
      <inkml:brushProperty name="height" value="0.05" units="cm"/>
    </inkml:brush>
  </inkml:definitions>
  <inkml:trace contextRef="#ctx0" brushRef="#br0">0 77 16828,'4'5'224,"0"-1"1,0 0 0,0 0 0,0 0 0,1 0 0,0-1 0,-1 0-1,8 4 1,-8-6-177,0 1 1,0-1-1,0 0 0,0-1 0,0 1 0,0-1 0,0 1 1,1-1-1,-1 0 0,0-1 0,0 1 0,7-2 1,-3 0 68,1-1 0,0 0 1,-1 0-1,0 0 0,1-1 1,10-8-1,-14 10 29,-1-2 0,0 1-1,1 0 1,-1-1 0,0 0 0,-1 0 0,1 0-1,-1 0 1,0-1 0,0 1 0,5-10 0,-8 13-111,1 0 0,-1 1 0,0-1-1,1 0 1,-1 1 0,0-1 0,0 0 0,1 1 0,-1-1 0,0 0 0,0 1 0,0-1 0,0 0 0,0 0 0,0 1 0,0-1 0,0 0-1,0 1 1,0-1 0,0 0 0,-1 0 0,1 1 0,0-1 0,0 0 0,-1 1 0,1-1 0,0 1 0,-1-1 0,1 0 0,-1 1 0,1-1 0,-1 1-1,1-1 1,-1 1 0,1-1 0,-1 1 0,0-1 0,1 1 0,-1 0 0,1-1 0,-1 1 0,0 0 0,-1-1 0,0 1 33,0 0 1,0 0 0,0 0 0,0 0-1,0 0 1,-1 0 0,1 0 0,0 1-1,0-1 1,0 1 0,0 0-1,0 0 1,-3 1 0,-1 2-43,1 0 0,-1 1 0,1 0 0,0 0 0,1 0 0,-1 0-1,1 0 1,0 1 0,0 0 0,1 0 0,0 0 0,0 0 0,0 1 0,1-1 0,0 1 0,0 0 0,1-1 0,-1 1 0,1 8 0,1-13-32,-1 0 1,1-1 0,0 1-1,0 0 1,1-1 0,-1 1-1,0-1 1,0 1 0,1 0 0,-1-1-1,1 1 1,-1-1 0,1 1-1,0-1 1,0 0 0,-1 1-1,3 1 1,-3-3 2,1 1 0,0 0-1,0 0 1,0-1 0,1 1 0,-1-1-1,0 1 1,0-1 0,0 1 0,0-1-1,0 0 1,0 0 0,1 1 0,-1-1 0,0 0-1,0 0 1,0 0 0,2-1 0,3 0 3,-1 0 0,1 0 1,-1-1-1,0 0 1,0 0-1,1 0 0,-1-1 1,7-5-1,57-45 191,-54 39-99,0 2 1,1-1-1,0 2 0,1 1 0,0 0 0,29-12 1,-44 21-84,0 0 0,-1 1 0,1-1 0,0 1 0,-1-1 0,1 1 0,0 0 1,0 0-1,-1 0 0,1 0 0,0 0 0,0 0 0,-1 0 0,1 1 0,0-1 1,-1 1-1,1-1 0,0 1 0,-1 0 0,1-1 0,-1 1 0,1 0 0,-1 0 1,1 0-1,-1 0 0,0 0 0,1 1 0,1 1 0,0 3-3,0-1 0,0 1 0,0 0 0,-1 0-1,0 0 1,3 9 0,9 24 31,-14-38-34,0 0 0,1 0 0,-1-1 0,1 1-1,-1 0 1,1 0 0,0-1 0,-1 1 0,1 0 0,0-1-1,-1 1 1,1-1 0,0 1 0,0-1 0,-1 1 0,1-1-1,0 0 1,0 1 0,0-1 0,0 0 0,0 1 0,0-1-1,-1 0 1,1 0 0,2 0 0,-1 0-25,0-1 1,-1 0-1,1 1 1,0-1-1,-1 0 1,1 0-1,-1 1 1,1-1-1,-1 0 1,1-1-1,-1 1 1,2-2-1,3-3 76,0-1 0,-1 0 0,0 0 0,6-12 0,8-12 101,-12 23-132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7.059"/>
    </inkml:context>
    <inkml:brush xml:id="br0">
      <inkml:brushProperty name="width" value="0.05" units="cm"/>
      <inkml:brushProperty name="height" value="0.05" units="cm"/>
    </inkml:brush>
  </inkml:definitions>
  <inkml:trace contextRef="#ctx0" brushRef="#br0">86 261 18012,'0'-3'349,"-11"-41"1509,1 27-848,9 17-952,1-1 0,-1 1 0,1 0 1,-1 0-1,1 0 0,0-1 0,-1 1 1,1 0-1,-1 0 0,1 0 1,-1 0-1,1 0 0,-1 0 0,1 0 1,-1 0-1,1 0 0,-1 0 0,1 0 1,-1 0-1,1 0 0,-1 0 1,1 0-1,-1 1 0,1-1 0,-1 0 1,1 0-1,-1 1 0,1-1 0,0 0 1,-1 1-1,1-1 0,-1 1 1,-1 1 52,0 0 1,0 1-1,0-1 0,0 1 1,1-1-1,-1 1 1,1 0-1,-1 0 1,1-1-1,0 1 1,0 0-1,1 0 1,-2 4-1,-3 45 367,5-40-328,-2 78 289,4 1 0,4-2 0,5 1 0,34 144 0,-41-220-389,15 56 145,-18-65-182,1 0 0,1 0 1,-1 1-1,1-1 0,0 0 1,0-1-1,0 1 0,1-1 0,6 7 1,-10-10-14,1-1 1,-1 0 0,1 1-1,-1-1 1,1 1 0,0-1-1,-1 0 1,1 0 0,0 1 0,-1-1-1,1 0 1,0 0 0,0 0-1,-1 0 1,1 0 0,0 0-1,0 0 1,-1 0 0,1 0 0,0 0-1,-1 0 1,1 0 0,0 0-1,-1 0 1,1-1 0,0 1-1,-1 0 1,1-1 0,0 1-1,-1 0 1,1-1 0,-1 1 0,1-1-1,0 1 1,-1-1 0,1 1-1,-1-1 1,0 0 0,1 1-1,-1-1 1,1 1 0,-1-1 0,0 0-1,0 1 1,1-1 0,-1 0-1,0-1 1,2-4 4,-1-1 0,0 0-1,0 0 1,-1 1 0,1-1 0,-2 0 0,1 0-1,-2-8 1,-14-57 45,12 57-39,-46-141 89,41 135-70,0 0-1,-2 0 0,0 1 0,-27-36 1,37 55-29,0 0 0,0 0 0,1 0 0,-1 0 0,0 0 0,0 0 0,0 0 0,0 0 0,0 0 0,0 0 1,-1 1-1,1-1 0,0 0 0,0 1 0,-3-2 0,4 3-1,0-1 0,-1 0 0,1 0-1,0 1 1,-1-1 0,1 0 0,0 1 0,-1-1 0,1 0 0,0 1 0,0-1 0,-1 0 0,1 1-1,0-1 1,0 1 0,0-1 0,0 0 0,0 1 0,-1-1 0,1 1 0,0-1 0,0 1 0,0-1-1,0 0 1,0 1 0,0-1 0,0 1 0,0-1 0,1 1 0,0 7-5,0-1-1,0 0 1,1 0 0,2 8 0,-1-7-2,1 0 0,-1-1 0,1 0 0,0 0 1,1 0-1,0 0 0,0 0 0,0-1 0,7 7 0,-9-11 6,-1 0-1,1-1 0,-1 1 1,1 0-1,0-1 0,0 1 1,0-1-1,-1 0 0,1 0 1,1 0-1,-1 0 0,0-1 1,0 1-1,0-1 0,0 0 1,0 0-1,0 0 0,1 0 1,-1 0-1,0-1 0,0 1 1,0-1-1,0 0 0,0 0 1,0 0-1,5-3 0,1-2 2,0 1 0,-1-1 0,0-1 0,0 0 0,-1 0 0,0 0 0,0-1 0,-1 0 0,0 0 0,10-17 0,-3 0 22,-1 0 0,16-48 0,-19 44 8,-1-2 0,-1 1 0,-2-1 0,-1 0 1,-1 0-1,-2 0 0,-1 0 0,-2 0 0,0 0 1,-14-59-1,13 81-8,0 0 1,0 0 0,-1 0-1,0 0 1,0 0 0,-11-15-1,14 24-20,1-1-1,-1 0 0,1 1 0,0-1 0,-1 0 1,0 1-1,1-1 0,-1 1 0,1-1 0,-1 1 1,0-1-1,1 1 0,-1-1 0,0 1 0,1-1 0,-1 1 1,0 0-1,0 0 0,1-1 0,-1 1 0,0 0 1,0 0-1,0 0 0,1 0 0,-1 0 0,0 0 0,0 0 1,0 0-1,1 0 0,-1 0 0,0 0 0,0 1 1,0-1-1,1 0 0,-1 1 0,0-1 0,1 0 1,-1 1-1,0-1 0,0 1 0,1-1 0,-2 2 0,0 0 0,0 1 0,0 0 1,1-1-1,-1 1 0,1 0 0,0 0 0,-1 0 0,1 0 0,0 5 0,-5 24-10,3 1 0,1 0 1,1 0-1,1 0 0,3 0 1,0 0-1,12 47 0,-12-65 9,1-1-1,0 0 0,1 0 0,1 0 0,0 0 0,1-1 0,0 0 0,16 20 0,-19-28 3,0 0-1,0-1 0,1 0 1,0 0-1,0 0 0,0 0 1,0-1-1,0 1 0,1-1 1,-1-1-1,1 1 0,0-1 1,0 0-1,0 0 0,0-1 1,0 0-1,1 0 0,-1 0 1,0-1-1,0 0 0,1 0 1,11-2-1,-8-1 2,1 1 0,-1-2 0,0 1 0,0-1 1,-1-1-1,1 0 0,-1 0 0,0-1 0,0 0 0,-1-1 0,0 0 0,0 0 0,12-15 0,-14 16 5,-1-1-1,1 0 1,-2 0-1,1 0 1,-1-1-1,0 0 1,-1 0 0,1 0-1,-2 0 1,1 0-1,-1-1 1,0 1-1,-1-1 1,0 1-1,-1-1 1,1 0-1,-2-10 1,1 16-3,-1 1 1,1-1-1,0 1 0,-1 0 1,0-1-1,1 1 1,-1 0-1,0-1 1,0 1-1,0 0 0,0 0 1,-1 0-1,1 0 1,-1 0-1,1 0 0,-1 0 1,0 0-1,1 1 1,-1-1-1,0 0 0,0 1 1,0 0-1,0-1 1,-1 1-1,1 0 1,0 0-1,-3 0 0,2 0 0,0 1 0,0 0 0,1 1-1,-1-1 1,0 0 0,0 1 0,1 0-1,-1-1 1,0 1 0,1 0 0,-1 0-1,1 1 1,-1-1 0,1 1 0,0-1-1,-1 1 1,1-1 0,0 1-1,0 0 1,0 0 0,0 0 0,1 1-1,-4 3 1,-1 4 2,1-1 1,0 1-1,0 0 0,1 1 0,0-1 1,1 1-1,0 0 0,1-1 0,0 1 0,1 0 1,0 0-1,1 1 0,0-1 0,0 0 0,1 0 1,4 15-1,-4-23-28,-1 0 0,1-1 1,0 1-1,0-1 0,0 1 0,0-1 1,1 1-1,-1-1 0,1 0 0,-1 0 0,1 1 1,0-1-1,0 0 0,0-1 0,0 1 1,0 0-1,5 2 0,-5-3-60,0 0-1,0 0 1,0-1-1,0 1 1,1-1-1,-1 0 1,0 0 0,0 1-1,1-2 1,-1 1-1,0 0 1,0 0-1,0-1 1,1 1-1,-1-1 1,0 1-1,0-1 1,0 0 0,0 0-1,0 0 1,0 0-1,2-2 1,6-5-217,0-1 0,0 1 1,-1-1-1,-1-1 0,0 0 1,0 0-1,-1-1 0,8-14 1,-10 16 98,26-43-748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7.483"/>
    </inkml:context>
    <inkml:brush xml:id="br0">
      <inkml:brushProperty name="width" value="0.05" units="cm"/>
      <inkml:brushProperty name="height" value="0.05" units="cm"/>
    </inkml:brush>
  </inkml:definitions>
  <inkml:trace contextRef="#ctx0" brushRef="#br0">234 1 22541,'-12'38'1848,"-11"14"-1344,-1 4-232,2 0 777,5-2-409,2-7-680,2-6-336,7-17-689,3-8-367,3-19 1040,-3-9-280,-4-13-264</inkml:trace>
  <inkml:trace contextRef="#ctx0" brushRef="#br0" timeOffset="1">0 87 18196,'0'-2'2048,"3"12"-1175,4 9-353,6 4 1096,4 3-288,13-3-648,5-3-304,9-6-672,2-3-424,4-9-656,-2-4 1088,-1-8-248,-4-4-192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7.909"/>
    </inkml:context>
    <inkml:brush xml:id="br0">
      <inkml:brushProperty name="width" value="0.05" units="cm"/>
      <inkml:brushProperty name="height" value="0.05" units="cm"/>
    </inkml:brush>
  </inkml:definitions>
  <inkml:trace contextRef="#ctx0" brushRef="#br0">160 344 17604,'2'15'1888,"-2"10"-1176,0 4-336,0 4 1449,0-3-737,7 0-824,0-1-400,3-13-704,-3-5 752,3-9-152,0-2-88</inkml:trace>
  <inkml:trace contextRef="#ctx0" brushRef="#br0" timeOffset="1">25 0 22069,'-13'7'1904,"6"3"-1416,3-1-320,4-2 1129,6-1-1457,2-5-2081,2 1 1961,9-4-368,0-2-240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8.342"/>
    </inkml:context>
    <inkml:brush xml:id="br0">
      <inkml:brushProperty name="width" value="0.05" units="cm"/>
      <inkml:brushProperty name="height" value="0.05" units="cm"/>
    </inkml:brush>
  </inkml:definitions>
  <inkml:trace contextRef="#ctx0" brushRef="#br0">7 1 18644,'-4'37'708,"2"1"-1,1-1 1,2 1-1,2-1 1,1 1-1,16 63 1,-18-94-618,0 0 0,1-1-1,0 1 1,0-1 0,0 0 0,1 1-1,7 8 1,-9-13-50,0 0-1,0 0 1,0 0-1,0 0 1,0-1-1,0 1 1,1-1-1,-1 0 1,0 1-1,1-1 1,-1 0 0,1 0-1,0-1 1,-1 1-1,1 0 1,0-1-1,-1 0 1,1 1-1,0-1 1,0 0-1,-1-1 1,1 1 0,2-1-1,11-3 96,-1-1 0,0 0 0,-1-2 0,1 0 0,-1 0 0,13-10 0,-15 9-80,1 1-1,-1 0 1,1 0-1,1 1 1,-1 1 0,1 1-1,24-6 1,-37 10-59,1-1 1,0 1 0,0 0-1,0 0 1,0 0-1,0 0 1,0 0 0,-1 0-1,1 1 1,0-1-1,0 0 1,0 1 0,0 0-1,-1-1 1,1 1-1,0 0 1,-1 0 0,1 0-1,0 0 1,-1 0-1,1 0 1,-1 0 0,0 1-1,1-1 1,0 2 0,-1 0-3,0 0 1,0-1 0,0 1-1,0 0 1,0 0 0,-1 0-1,0 0 1,1-1 0,-1 1-1,0 0 1,-1 0 0,1 0-1,0 0 1,-1 0 0,1 0-1,-2 2 1,-2 7 21,-1 0 0,0 0 0,0-1 0,-1 1 0,-1-1 0,0-1 0,0 1 0,-1-1 0,-10 10 1,6-8 40,-1 0 1,0 0 0,-1-1 0,0-1 0,0-1 0,-20 10-1,28-16-94,-1 0 0,1 0 0,-1-1 0,0 0 0,0-1 0,0 1 0,0-1 0,0-1 0,-10 1 0,15-1-51,0 0 0,0-1 0,-1 1 1,1 0-1,0-1 0,0 0 1,0 1-1,0-1 0,0 0 1,0 0-1,0 0 0,0-1 1,0 1-1,0 0 0,0-1 0,1 1 1,-1-1-1,1 1 0,-1-1 1,1 0-1,-1 0 0,1 0 1,0 1-1,0-1 0,0 0 1,0-1-1,0 1 0,1 0 0,-1 0 1,1 0-1,-1 0 0,1-5 1,0-17-524,6-6-173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8.746"/>
    </inkml:context>
    <inkml:brush xml:id="br0">
      <inkml:brushProperty name="width" value="0.05" units="cm"/>
      <inkml:brushProperty name="height" value="0.05" units="cm"/>
    </inkml:brush>
  </inkml:definitions>
  <inkml:trace contextRef="#ctx0" brushRef="#br0">31 1 19732,'-1'4'2201,"-1"15"-1513,-5 16-304,0 10 1656,-2 9-1400,5 4-135,4 2-201,3-1-56,2-11-216,6-5-120,0-17-208,3-9-112,5-20-393,-3-10-303,-5-17 1824,-1-7-1048,-3-7-24,-4-1 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9.195"/>
    </inkml:context>
    <inkml:brush xml:id="br0">
      <inkml:brushProperty name="width" value="0.05" units="cm"/>
      <inkml:brushProperty name="height" value="0.05" units="cm"/>
    </inkml:brush>
  </inkml:definitions>
  <inkml:trace contextRef="#ctx0" brushRef="#br0">1 91 16315,'0'6'353,"1"0"-1,0 0 1,0 0-1,0 0 1,1-1-1,0 1 1,0 0-1,0-1 1,1 1-1,4 5 1,-5-8-241,0-1 1,0 0-1,0 1 1,0-1 0,0 0-1,1 0 1,-1 0-1,1-1 1,-1 1 0,1-1-1,0 1 1,-1-1 0,1 0-1,0 0 1,0 0-1,0 0 1,0-1 0,0 1-1,0-1 1,0 0 0,6 0-1,0-1 9,1 0 0,-1-1 0,0-1 0,0 1 0,0-1 0,0-1 0,0 0-1,-1 0 1,0-1 0,1 0 0,10-8 0,-8 4 15,-1 0 0,0 0 0,0-1 0,-1 0-1,0-1 1,-1 0 0,8-14 0,-14 22-94,-1 1 1,0-1-1,1 0 0,-2 0 0,1 0 1,0 1-1,0-1 0,-1 0 1,0 0-1,1 0 0,-1-4 0,0 6-31,0 1-1,-1 0 1,1-1-1,0 1 1,0-1-1,0 1 1,0-1-1,0 1 1,-1-1-1,1 1 1,0-1-1,0 1 1,-1 0-1,1-1 1,0 1 0,-1-1-1,1 1 1,0 0-1,-1-1 1,1 1-1,0 0 1,-1 0-1,1-1 1,-1 1-1,0 0 1,0 0-1,0-1 0,-1 2 0,1-1 0,0 0 0,0 0 0,-1 0 0,1 0 0,0 1 0,0-1 0,0 1 0,0-1 0,0 1 0,-1-1 0,1 1 1,-1 1-1,-6 4 13,1 0 1,0 0-1,0 1 1,0 0-1,1 0 1,0 1-1,0 0 1,1 0-1,-8 15 1,8-14-15,1 1-1,0 0 1,0 0 0,1 0-1,1 0 1,-1 0 0,2 1-1,-2 18 1,3-28-6,0 0 0,0 0 1,0 0-1,0 0 0,0 0 0,0 0 0,0 0 1,0 0-1,0 0 0,0 0 0,1 0 0,-1 0 1,1 0-1,-1 0 0,0 0 0,1 0 0,0 0 1,-1-1-1,1 1 0,-1 0 0,1 0 0,0 0 1,0-1-1,-1 1 0,1 0 0,0-1 0,0 1 1,0-1-1,0 1 0,0-1 0,0 1 0,0-1 1,0 0-1,0 1 0,0-1 0,0 0 0,0 0 1,0 0-1,0 0 0,0 0 0,0 0 0,2 0 1,3-1 20,0-1 0,0 0 0,-1 0 0,1 0 0,-1 0 1,7-5-1,80-53 252,-73 45-230,1 2 1,0 0-1,1 1 0,0 0 0,30-10 0,-48 21-47,0 0 0,0 1 0,0-1 0,1 0 0,-1 1 0,0 0 0,1-1 0,-1 1 0,0 1 0,0-1 0,1 0 0,-1 1 0,5 1 0,-4 0-9,0 0 1,0 0-1,0 1 0,0-1 1,-1 1-1,1 0 0,-1 0 0,6 6 1,-8-7 8,0-1 0,0 0 1,1 1-1,-1-1 0,1 0 0,-1 0 1,1 0-1,-1 0 0,1 0 0,0 0 1,-1-1-1,1 1 0,0 0 0,0-1 1,0 0-1,-1 1 0,1-1 0,0 0 1,0 0-1,0 0 0,0 0 0,0 0 1,-1 0-1,1-1 0,0 1 0,0 0 1,0-1-1,-1 0 0,1 1 0,0-1 1,0 0-1,2-2 0,4-3-8,1 0-1,-2-1 1,1 0-1,12-16 1,1 1-266,-21 22 259,0 0-1,0-1 0,0 1 1,1 0-1,-1 0 1,0-1-1,0 1 1,0 0-1,1 0 1,-1-1-1,0 1 1,0 0-1,1 0 1,-1 0-1,0 0 1,0-1-1,1 1 1,-1 0-1,0 0 1,1 0-1,-1 0 0,0 0 1,1 0-1,-1 0 1,0 0-1,1 0 1,-1 0-1,0 0 1,1 0-1,-1 0 1,0 0-1,1 0 1,-1 0-1,0 0 1,0 0-1,1 0 1,-1 1-1,1-1 1,1 12-223,-2-11 209,1 8-207</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9.627"/>
    </inkml:context>
    <inkml:brush xml:id="br0">
      <inkml:brushProperty name="width" value="0.05" units="cm"/>
      <inkml:brushProperty name="height" value="0.05" units="cm"/>
    </inkml:brush>
  </inkml:definitions>
  <inkml:trace contextRef="#ctx0" brushRef="#br0">251 274 21020,'0'-3'2025,"0"16"-1305,0 13-304,0 24 968,3 9-287,2 17-449,-1 5-264,2 4-296,2-5-208,-1-8-600,1-9-368,-7-23 887,-1-11-175,-1-17-176</inkml:trace>
  <inkml:trace contextRef="#ctx0" brushRef="#br0" timeOffset="1">1 421 18932,'0'-21'539,"2"0"0,0 0 0,1 0 0,2 0-1,0 1 1,1-1 0,1 1 0,0 1 0,2-1 0,1 1 0,0 1 0,13-18 0,-13 21-256,0 2 0,1-1 0,0 2 1,1-1-1,1 2 0,0-1 0,23-14 1,-31 22-258,0 1 1,0 0-1,0 0 1,1 1-1,0-1 1,-1 1-1,1 1 1,0-1 0,0 1-1,0 0 1,0 0-1,0 0 1,0 1-1,0 0 1,0 1-1,1-1 1,-1 1 0,0 0-1,-1 0 1,1 1-1,0 0 1,0 0-1,0 0 1,7 5 0,-8-4-31,0 0 1,-1 1 0,1-1-1,-1 1 1,0 0 0,0 0-1,0 1 1,0-1 0,-1 1-1,1 0 1,-1 0 0,-1 0-1,1 0 1,-1 0 0,3 9 0,-3-6-2,0 1 0,-1 0 0,0 0 0,-1-1 0,0 1 0,0 0 0,-1 0 0,0 0 0,-3 10 0,-4 9-11,-1 1 0,-2-2-1,-1 1 1,-28 47-1,13-29-93,9-18-742,1 1 0,-20 52-1,35-68 418,2-13 422,0 0-1,0 1 1,0-1 0,0 0 0,0 0-1,0 1 1,0-1 0,0 0 0,1 0-1,-1 0 1,0 1 0,0-1-1,0 0 1,0 0 0,0 0 0,1 0-1,-1 0 1,0 1 0,0-1 0,0 0-1,1 0 1,-1 0 0,0 0 0,0 0-1,1 0 1,-1 0 0,0 0-1,0 0 1,0 0 0,1 0 0,-1 0-1,0 0 1,0 0 0,1 0 0,-1 0-1,0 0 1,0 0 0,1 0 0,-1 0-1,0 0 1,0 0 0,0 0-1,1 0 1,-1 0 0,0-1 0,18-9-737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50.730"/>
    </inkml:context>
    <inkml:brush xml:id="br0">
      <inkml:brushProperty name="width" value="0.05" units="cm"/>
      <inkml:brushProperty name="height" value="0.05" units="cm"/>
    </inkml:brush>
  </inkml:definitions>
  <inkml:trace contextRef="#ctx0" brushRef="#br0">18 629 9970,'-1'-1'115,"1"1"0,-1 0 0,1 0 0,-1 0 0,1-1 0,-1 1 1,1 0-1,-1 0 0,1 0 0,-1 0 0,1 0 0,-1 0 0,0 0 0,1 0 0,-1 0 0,1 0 0,-1 0 0,1 1 0,-1-1 0,1 0 0,-1 0 0,1 0 0,-1 1 0,0 0 1,0 12 980,2-5-1327,-2 389 983,-1-31-337,6-255-323,25 143 0,49 150 428,-29-163-52,-39-198-335,-6-28 317,-1 0 0,0 0 0,1 26 0,12-38-195,-5-2-248,-1 0 1,1-1-1,0 0 1,-1-1-1,17-2 0,54-16-8,-53 11-6,158-52-19,-49 14 29,411-134 8,-259 83-135,-103 31-12,-3-7 0,-3-8 0,187-115 1,-303 155 140,32-18-2,-81 51-5,0 1 1,1 0-1,0 2 0,26-7 1,-17 7 2,0-1 0,-1-1 1,0-1-1,28-14 1,-45 19-1,0-1 0,0 0 0,0 0 0,-1-1 0,1 0 0,-1 0 0,-1-1 0,1 0 0,-1 0 0,0 0 0,0-1 0,-1 1 0,1-1 0,-1 0 0,-1 0 0,0-1 0,4-9 0,2-25 4,-2 1 0,3-81 0,-6 66 8,2-213 1,-9 217-11,-2-1-1,-3 1 1,-16-58-1,7 53-2,4 14 2,-9-53 0,-10-54 23,24 125-35,0 0 0,-2 1 0,-23-43 0,26 57 9,1 1-1,-1-1 0,0 1 1,-1 1-1,0-1 0,0 1 1,-1 1-1,0 0 0,-1 0 0,1 1 1,-1 0-1,-1 0 0,-20-7 1,8 6-32,0 1 0,0 1 0,-1 0 1,1 2-1,-43 1 0,-139 2-15,1 9 0,1 8 0,-226 50 0,312-40-256,1 5 0,2 4-1,-155 73 1,193-73 104,-10-1-30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20.106"/>
    </inkml:context>
    <inkml:brush xml:id="br0">
      <inkml:brushProperty name="width" value="0.05" units="cm"/>
      <inkml:brushProperty name="height" value="0.05" units="cm"/>
    </inkml:brush>
  </inkml:definitions>
  <inkml:trace contextRef="#ctx0" brushRef="#br0">1 210 17764,'4'22'726,"-1"0"0,-1 0 0,-1 0 0,-1 0 0,-3 31-1,1-33-315,0 0-1,2 0 0,1-1 0,0 1 1,1 0-1,7 29 0,-8-47-363,-1 0 0,1 0 0,0 0 0,-1-1 0,1 1 0,0 0 0,0 0 0,0-1 1,0 1-1,1-1 0,-1 1 0,0-1 0,1 1 0,-1-1 0,3 2 0,-3-3-18,0 1-1,1-1 1,-1 0 0,0 0-1,0 0 1,0 0 0,0 0-1,0 0 1,1 0 0,-1 0-1,0 0 1,0-1 0,0 1-1,0 0 1,0-1 0,0 1-1,0-1 1,0 0 0,0 1-1,0-1 1,0 0 0,0 1-1,0-1 1,0 0 0,0 0-1,0 0 1,-1 0 0,1 1-1,0-3 1,8-8 82,-1-1-1,0 0 1,-1-1-1,0 0 1,-1 0 0,0 0-1,-1-1 1,-1 1-1,3-16 1,-1 1 65,-2-1 1,0 0-1,-2-43 1,-2 70-171,-3-40 76,3 40-80,0 1 0,0 0 0,-1-1 1,1 1-1,0 0 0,0-1 0,-1 1 0,1 0 1,-1 0-1,1 0 0,-1-1 0,0 1 0,1 0 1,-1 0-1,0 0 0,0 0 0,0 0 0,0 0 1,0 0-1,0 1 0,0-1 0,0 0 0,0 0 1,0 1-1,-2-2 0,2 2-2,0 0 0,1 0-1,-1 0 1,1 0 0,-1 0-1,1 1 1,-1-1 0,1 0 0,-1 0-1,0 0 1,1 1 0,-1-1 0,1 0-1,-1 0 1,1 1 0,0-1 0,-1 0-1,1 1 1,-1-1 0,1 1-1,0-1 1,-1 1 0,1-1 0,0 0-1,-1 1 1,1 0 0,-7 17-31,6-14 21,-3 12-17,0-1 0,1 1 0,1 0 1,-1 24-1,3-30 18,0 0 1,1 0-1,0 0 0,0 0 1,1 0-1,1 0 1,-1-1-1,6 13 0,-7-20 9,0-1 0,-1 1-1,1 0 1,0-1 0,0 1 0,0-1-1,0 1 1,0-1 0,0 1 0,0-1-1,0 0 1,1 0 0,-1 1-1,1-1 1,-1 0 0,1 0 0,-1 0-1,1-1 1,-1 1 0,1 0-1,0-1 1,-1 1 0,1-1 0,0 1-1,0-1 1,-1 0 0,1 1-1,0-1 1,0 0 0,0 0 0,-1-1-1,1 1 1,0 0 0,0-1-1,0 1 1,-1-1 0,1 1 0,0-1-1,-1 0 1,1 1 0,-1-1-1,1 0 1,2-2 0,5-4 7,0-1 1,0 0-1,0 0 1,-1 0-1,9-14 1,13-21 68,-3-1-1,-1-2 1,27-66-1,-8 16-72,-41 90-30,-2 11 7,-4 22-57,-5 32-1,2-29 66,0 33 0,5-49 28,0 1 1,1-1-1,1 1 1,0-1-1,1 0 1,1 1-1,7 18 1,-10-30-4,0 0 0,0 0 0,1 0 0,0 0 0,-1 0 0,1 0 0,0 0 1,1-1-1,-1 1 0,0-1 0,1 0 0,-1 1 0,1-1 0,0 0 0,0-1 1,0 1-1,0 0 0,0-1 0,0 0 0,0 1 0,0-1 0,0 0 0,1-1 1,-1 1-1,0-1 0,1 1 0,-1-1 0,0 0 0,1 0 0,-1-1 0,1 1 0,-1-1 1,0 1-1,1-1 0,-1 0 0,0 0 0,4-3 0,4-1 33,0 0 1,-1-1-1,0 0 0,0-1 1,-1 0-1,1-1 0,-2 0 1,1-1-1,-1 1 0,12-19 0,-4 5 42,-1-1-1,-1-1 0,17-42 0,-22 46-72,-2 0 1,0-1-1,-1 0 1,6-36-1,-12 56-21,0 0 1,1-1-1,-1 1 1,0 0-1,0 0 1,0-1-1,0 1 1,-1 0-1,1 0 1,0-1-1,0 1 1,-1 0-1,0-2 1,1 3 3,-1 0 0,1-1 1,0 1-1,-1 0 1,1 0-1,0 0 1,0 0-1,-1 0 1,1 0-1,0 0 1,-1 1-1,1-1 1,0 0-1,-1 0 1,1 0-1,0 0 1,0 0-1,-1 0 1,1 0-1,0 1 1,0-1-1,-1 0 0,1 0 1,0 0-1,0 1 1,0-1-1,-1 0 1,1 0-1,0 1 1,0-1-1,0 0 1,-1 1-1,-2 4-19,0-1 1,0 1-1,0 0 0,-3 9 0,-1 7-50,0 0 1,1 1 0,1 0-1,2 0 1,0 0-1,1 1 1,1-1-1,1 0 1,3 25-1,-2-45-20,-1 0 0,0 0 0,0 0 0,1-1-1,-1 1 1,1 0 0,-1-1 0,1 1 0,0 0 0,0-1 0,1 3-1,-2-4 57,1 0 0,-1 0 0,0 0 0,0 0-1,1 0 1,-1 0 0,0 0 0,0 0 0,1 0-1,-1 0 1,0 0 0,0 0 0,1-1 0,-1 1-1,0 0 1,0 0 0,1 0 0,-1 0 0,0 0-1,0 0 1,1-1 0,-1 1 0,0 0 0,0 0-1,0 0 1,1-1 0,-1 1 0,0 0 0,0 0-1,0 0 1,0-1 0,0 1 0,0 0 0,1 0-1,-1-1 1,0 1 0,0 0 0,0 0 0,0-1-1,2-6-235,0 1 0,0-1-1,0 1 1,0-9 0,2-21-538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20.539"/>
    </inkml:context>
    <inkml:brush xml:id="br0">
      <inkml:brushProperty name="width" value="0.05" units="cm"/>
      <inkml:brushProperty name="height" value="0.05" units="cm"/>
    </inkml:brush>
  </inkml:definitions>
  <inkml:trace contextRef="#ctx0" brushRef="#br0">23 1 22069,'-4'9'356,"0"1"1,1 0-1,0 0 1,0 0-1,1 0 0,1 0 1,-1 14-1,2-21-436,0 0-1,0 1 0,0-1 1,1 0-1,0 0 0,0 0 1,0 0-1,0 0 0,0 0 0,0 0 1,1 0-1,-1 0 0,1 0 1,0-1-1,0 1 0,0-1 1,0 1-1,0-1 0,1 0 0,-1 0 1,1 0-1,-1 0 0,1 0 1,0 0-1,0-1 0,0 1 1,3 0-1,6 2-823,1-1-1,0 0 1,0-1 0,0 0 0,0-1-1,16-1 1,-17 0 434,1 0 1,-1 1-1,0 0 1,0 1-1,0 0 1,22 8-1,-33-9 612,0-1 1,1 1-1,-1 0 1,0 0-1,1 0 0,-1 0 1,0 1-1,0-1 0,0 0 1,0 0-1,0 1 0,0-1 1,0 0-1,-1 1 1,1-1-1,0 1 0,-1-1 1,1 1-1,-1-1 0,0 1 1,1-1-1,-1 1 0,0 0 1,0-1-1,0 1 0,0-1 1,0 1-1,0-1 1,-1 1-1,1 0 0,-1-1 1,0 3-1,-2 7 844,-1 0 0,0-1-1,-8 16 1,5-12-162,0 1-120,-11 31 1099,18-46-1797,0 0-1,0 1 1,0-1 0,0 0-1,0 0 1,0 0 0,0 1-1,0-1 1,0 0 0,0 0 0,0 0-1,0 1 1,0-1 0,0 0-1,0 0 1,0 0 0,1 1-1,-1-1 1,0 0 0,0 0-1,0 0 1,0 0 0,0 0-1,0 1 1,1-1 0,-1 0 0,0 0-1,0 0 1,0 0 0,0 0-1,1 0 1,-1 0 0,0 1-1,0-1 1,0 0 0,1 0-1,-1 0 1,0 0 0,0 0-1,0 0 1,1 0 0,-1 0-1,0 0 1,0 0 0,0 0 0,1 0-1,-1 0 1,0-1 0,0 1-1,0 0 1,1 0 0,-1 0-1,0 0 1,0 0 0,0 0-1,0 0 1,1 0 0,-1-1-1,0 1 1,0 0 0,0 0 0,0 0-1,0 0 1,1-1 0,20-10-201,-6 3 89,-6 5 57,1 0-1,-1 1 0,1 0 0,0 0 0,0 1 1,-1 1-1,1 0 0,0 0 0,0 1 0,0 0 0,10 3 1,-15-3 46,1 1 1,-1 0-1,0 0 1,1 0 0,-1 0-1,0 1 1,-1 0-1,1 0 1,6 5-1,-9-5 25,1-1 1,-1 1-1,0-1 0,0 1 0,0 0 0,0 0 0,0 0 1,-1 0-1,1 0 0,-1 1 0,0-1 0,0 0 0,0 0 1,0 1-1,-1-1 0,1 5 0,-1-3 38,-1 0-1,0-1 1,0 1 0,0-1-1,0 1 1,-1-1-1,1 1 1,-1-1 0,0 0-1,0 0 1,-1 0 0,1 0-1,-1 0 1,0-1 0,0 1-1,0-1 1,-1 1-1,1-1 1,-8 5 0,4-3-67,0 0 1,-1-1 0,1 1-1,-1-1 1,0-1 0,0 0-1,0 0 1,0 0 0,-17 2 0,23-5-75,-1 1 1,1-1 0,0 0-1,-1 1 1,1-1 0,-1 0-1,1-1 1,0 1 0,-1 0 0,1-1-1,-1 1 1,1-1 0,0 0-1,-1 0 1,1 0 0,0 0-1,0 0 1,0 0 0,0-1-1,0 1 1,0-1 0,0 1 0,1-1-1,-1 0 1,0 0 0,1 0-1,-3-3 1,-2-14-572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21.021"/>
    </inkml:context>
    <inkml:brush xml:id="br0">
      <inkml:brushProperty name="width" value="0.05" units="cm"/>
      <inkml:brushProperty name="height" value="0.05" units="cm"/>
    </inkml:brush>
  </inkml:definitions>
  <inkml:trace contextRef="#ctx0" brushRef="#br0">0 345 18244,'6'-1'233,"0"0"1,0 0-1,0-1 0,0 0 1,-1 0-1,1-1 1,-1 1-1,1-1 0,-1 0 1,0-1-1,0 1 1,0-1-1,-1 0 0,1 0 1,-1 0-1,0-1 0,0 0 1,3-6-1,6-8 144,-1-1 0,-1-1 0,15-42 1,-21 49-353,0 0 1,-2-1-1,0 1 1,0-1-1,-1 0 1,-1 0-1,-1-17 1,0 31-21,0 0 0,0 0 0,0 0 1,0 0-1,0 0 0,0 0 1,0 0-1,0 0 0,0 1 1,-1-1-1,1 0 0,0 0 1,-1 0-1,1 0 0,0 0 1,-1 0-1,0 0 0,1 1 0,-1-1 1,1 0-1,-1 0 0,0 1 1,1-1-1,-1 0 0,-1 0 1,1 1 4,0 0 1,0 0 0,0 0 0,0 1-1,-1-1 1,1 0 0,0 1 0,0-1-1,1 1 1,-1-1 0,0 1 0,0-1-1,0 1 1,0-1 0,0 1 0,0 0-1,1 0 1,-2 1 0,-6 6 80,1 1-1,1 0 1,-8 13 0,1 3 49,0 0 0,2 1-1,1 1 1,1-1 0,1 2 0,1-1 0,2 1-1,1 0 1,1 0 0,1 29 0,2-50-108,0 1 1,1-1-1,0 0 1,1 1-1,0-1 1,4 12-1,-5-16-23,1 0 1,-1 0-1,1-1 0,0 1 1,-1-1-1,1 1 0,0-1 0,1 0 1,-1 0-1,0 0 0,0 0 1,1 0-1,0 0 0,-1 0 1,1-1-1,0 1 0,-1-1 1,1 0-1,3 1 0,1-1 7,-1 0 0,1-1-1,0 1 1,-1-2 0,1 1-1,-1 0 1,1-1 0,-1-1 0,1 1-1,-1-1 1,0 0 0,0 0-1,1-1 1,-2 1 0,8-5 0,6-5 28,-1 0 1,1-1-1,19-19 1,2-6 63,-2-2 1,-2-1 0,-2-2 0,51-83 0,-95 144-62,1 0 0,1 0 0,0 1 0,2 0 0,0 0 0,1 1 1,1 0-1,-2 26 0,6-44-47,0-1 0,0 1 0,0-1 1,0 1-1,0-1 0,0 1 0,1-1 1,-1 1-1,0-1 0,1 0 0,-1 1 0,1-1 1,-1 0-1,1 1 0,0-1 0,0 0 1,-1 0-1,1 1 0,0-1 0,0 0 1,0 0-1,2 1 0,-1-1-1,0 0-1,0 0 1,0-1 0,0 1 0,0-1-1,1 0 1,-1 1 0,0-1 0,0 0-1,0 0 1,0 0 0,0-1 0,0 1-1,1 0 1,-1-1 0,2-1 0,8-2-31,0 0 1,0-1 0,-1-1-1,0 1 1,12-10-1,54-43-444,-7 6-464,-65 48 843,3-2-195,1 1-1,-1-1 1,1 1-1,0 1 1,1 0-1,13-4 1,-22 7 223,0 1 0,1 0 0,-1 0 1,0 0-1,1 0 0,-1 0 0,1 0 0,-1 0 0,0 0 0,1 0 1,-1 1-1,0-1 0,1 1 0,-1-1 0,0 1 0,1-1 0,-1 1 1,0 0-1,0-1 0,0 1 0,0 0 0,0 0 0,0 0 0,0 0 1,0 0-1,0 0 0,0 0 0,0 0 0,-1 0 0,1 1 0,0-1 1,-1 0-1,1 0 0,-1 1 0,1-1 0,-1 0 0,0 1 0,1-1 1,-1 0-1,0 3 0,1 8-192,0-1 1,-1 0-1,-1 0 1,-1 11-1,2-17 171,-7 47-842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21.491"/>
    </inkml:context>
    <inkml:brush xml:id="br0">
      <inkml:brushProperty name="width" value="0.05" units="cm"/>
      <inkml:brushProperty name="height" value="0.05" units="cm"/>
    </inkml:brush>
  </inkml:definitions>
  <inkml:trace contextRef="#ctx0" brushRef="#br0">282 1577 17316,'-282'79'7077,"347"-113"-4647,118-57-1305,224-107-311,183-59-186,-308 136-445,445-172 101,10 18-357,-264 101-399,-149 58-654,-1 26-1292,-276 83 1717,-47 7 682,1 0-1,-1 0 1,0 0 0,1 0 0,-1 1 0,1-1 0,-1 0 0,0 0-1,1 0 1,-1 0 0,0 1 0,1-1 0,-1 0 0,0 0 0,1 0-1,-1 1 1,0-1 0,0 0 0,1 1 0,-1-1 0,0 0 0,0 1 0,0-1-1,1 0 1,-1 1 0,0-1 0,0 0 0,0 1 0,0-1 0,0 1-1,0-1 1,0 0 0,0 1 0,0-1 0,0 0 0,0 1 0,0-1-1,0 1 1,0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0.449"/>
    </inkml:context>
    <inkml:brush xml:id="br0">
      <inkml:brushProperty name="width" value="0.05" units="cm"/>
      <inkml:brushProperty name="height" value="0.05" units="cm"/>
    </inkml:brush>
  </inkml:definitions>
  <inkml:trace contextRef="#ctx0" brushRef="#br0">0 114 15723,'58'-1'795,"1"-2"-1,72-12 1,-22 1-802,453-21 30,5 28-1,-102 2-19,-146-2 3,541-8 100,2 34 90,-448 6-45,251 12 406,-3-46 405,-556 2-1092,0-5 0,164-41 0,-230 41-34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1.002"/>
    </inkml:context>
    <inkml:brush xml:id="br0">
      <inkml:brushProperty name="width" value="0.05" units="cm"/>
      <inkml:brushProperty name="height" value="0.05" units="cm"/>
    </inkml:brush>
  </inkml:definitions>
  <inkml:trace contextRef="#ctx0" brushRef="#br0">0 1345 13115,'0'3'311,"6"34"1193,-6-37-1460,0 1 0,0 0 1,0-1-1,0 1 0,0 0 1,1-1-1,-1 1 0,0 0 1,0-1-1,1 1 0,-1-1 1,0 1-1,1 0 0,-1-1 1,0 1-1,1-1 0,-1 1 1,1-1-1,-1 1 0,1-1 1,-1 0-1,1 1 0,-1-1 1,1 0-1,0 1 0,-1-1 1,1 0-1,-1 1 1,1-1-1,0 0 0,-1 0 1,1 0-1,0 0 0,-1 0 1,1 0-1,0 0 0,-1 0 1,1 0-1,0 0 0,-1 0 1,1 0-1,0 0 0,-1-1 1,1 1-1,0 0 0,-1 0 1,1-1-1,0 1 0,3-4 121,0 0-1,0 0 1,0-1-1,-1 1 0,1-1 1,-1 1-1,0-1 1,-1 0-1,4-9 0,-4 10-85,33-73 1110,31-100-1,12-89-184,-45 149-668,2-4-89,106-340-76,-92 340-1241,-74 178-1581,6-17 2112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1.397"/>
    </inkml:context>
    <inkml:brush xml:id="br0">
      <inkml:brushProperty name="width" value="0.05" units="cm"/>
      <inkml:brushProperty name="height" value="0.05" units="cm"/>
    </inkml:brush>
  </inkml:definitions>
  <inkml:trace contextRef="#ctx0" brushRef="#br0">94 0 14075,'-50'325'1913,"21"-153"-897,24-141-903,2-16 23,0 0 0,1 1-1,1-1 1,1 0 0,1 25 0,-1-40-123,0 1 1,0-1-1,0 0 1,0 1-1,0-1 0,0 0 1,0 1-1,0-1 1,0 1-1,0-1 1,0 0-1,0 1 0,0-1 1,0 0-1,0 1 1,1-1-1,-1 1 0,0-1 1,0 0-1,0 0 1,1 1-1,-1-1 1,0 0-1,0 1 0,1-1 1,-1 0-1,0 0 1,1 1-1,-1-1 1,0 0-1,1 0 0,-1 0 1,0 1-1,1-1 1,-1 0-1,0 0 1,1 0-1,-1 0 0,0 0 1,1 0-1,-1 0 1,1 0-1,-1 0 1,0 0-1,1 0 0,-1 0 1,1 0-1,16-15 503,25-34 550,57-89 0,-45 59-551,-49 73-477,144-188 537,-130 172-747,1 2 1,1 0-1,0 1 1,1 1-1,2 1 1,33-19-1,-53 34 130,1 0-1,-1 0 1,1 0-1,-1 0 1,1 1-1,0-1 1,-1 1-1,1 1 1,0-1-1,0 1 1,0-1-1,0 2 1,0-1-1,7 1 1,13 13-436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3:58.360"/>
    </inkml:context>
    <inkml:brush xml:id="br0">
      <inkml:brushProperty name="width" value="0.05" units="cm"/>
      <inkml:brushProperty name="height" value="0.05" units="cm"/>
    </inkml:brush>
  </inkml:definitions>
  <inkml:trace contextRef="#ctx0" brushRef="#br0">20529 629 16420,'-690'-299'1519,"535"248"-1816,-3 7 0,-225-34 0,-333 8-882,-116 45 813,-3 23 760,-8 0 211,-500-25 1,-542-4-302,178 40-81,236 0-170,-1373 70-404,1636-21 239,-222 12-144,196 47 157,977-75 90,1 11 0,-430 150-1,537-144 9,3 6-1,3 7 0,4 6 1,-222 163-1,283-178 1,3 2 0,-74 85-1,96-90 2,3 2 0,2 3 0,-42 77 0,71-107-15,2 0-1,2 1 1,1 1-1,2 0 1,2 1-1,1 0 1,2 1-1,1-1 1,2 1-1,2 1 1,2-1-1,1 0 1,2 0-1,2 0 1,2 0-1,1-1 1,22 64 0,-2-33-19,3-1 1,2-2 0,4-1 0,2-2 0,87 107 0,-52-86 7,3-3 0,4-3 0,111 81 0,-99-92 4,3-5 1,3-4 0,141 62-1,339 88-40,231-18 16,15-64 34,1312 65 22,9-150 20,-658-97 0,-3-63-4,-914 64-20,659-60 63,1 20 76,-267 43 13,384-26 27,-11-71-106,-417-16-31,-18-60-27,-459 73-21,-314 99-10,160-94 0,-226 109 10,-2-2 1,-1-3-1,91-87 0,-116 95 0,-2-1 0,-1-2 0,-2-1 0,-2-2 0,-2 0 1,31-65-1,-45 79-3,-2-1 1,0-1-1,-2 1 1,-1-1-1,-2-1 1,-1 1-1,-1-1 1,-1-43-1,-4 34 1,-2 0 0,-1 0-1,-3 1 1,-1-1 0,-25-67-1,11 51 4,-3 1 0,-2 1 0,-43-63 0,24 50 14,-101-108 0,74 102 12,-3 3-1,-125-88 1,-192-81 14,257 171-113,-2 5 0,-161-46 0,-305-46-169,235 89 160,-27 17-39,396 48 119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7:04.562"/>
    </inkml:context>
    <inkml:brush xml:id="br0">
      <inkml:brushProperty name="width" value="0.05" units="cm"/>
      <inkml:brushProperty name="height" value="0.05" units="cm"/>
    </inkml:brush>
  </inkml:definitions>
  <inkml:trace contextRef="#ctx0" brushRef="#br0">415 103 14027,'-2'-7'340,"0"1"1,0 0-1,-1 0 1,0 0-1,-1 1 0,-5-8 1,7 10-188,-1 1 0,0-1 0,1 1 0,-1 0 0,0 0 0,-1 0 1,1 0-1,0 1 0,0-1 0,-1 1 0,1 0 0,-1 0 0,-4-1 0,-1 0 77,-1 1 0,0 0-1,1 0 1,-1 1 0,0 0-1,1 1 1,-1 0-1,0 1 1,1 0 0,-1 0-1,1 1 1,0 0 0,0 0-1,0 1 1,-9 6 0,8-4-174,1 0 1,0 1 0,0 0 0,0 1 0,1 0 0,0 1-1,1-1 1,0 1 0,0 1 0,1-1 0,0 1-1,-6 16 1,-1 8-47,1 0 0,2 1 0,1 1 0,-6 54-1,1 146-43,14-229 33,-2 49-26,8 60-1,-4-100 13,0-1 0,1 0 0,0 0-1,1 0 1,1 0 0,1 0 0,0-1 0,15 25 0,-19-35 11,0-1 1,0 0-1,1 0 0,-1 0 1,1 0-1,0 0 0,0 0 1,0-1-1,0 1 0,1-1 1,-1 0-1,1 0 0,-1 0 1,1-1-1,-1 1 0,1-1 1,0 0-1,0 0 1,0 0-1,0 0 0,0-1 1,0 1-1,0-1 0,0 0 1,0-1-1,0 1 0,0-1 1,0 1-1,-1-1 0,1 0 1,0-1-1,0 1 0,5-3 1,4-4 11,0-1 0,-1 0 0,0-1 1,0 0-1,-1-1 0,0 0 0,-1-1 0,15-21 0,2-8 108,30-63-1,-28 45 13,-3-1-1,32-109 1,-49 138-137,-3-1-1,0 1 1,-2-1 0,-1 1 0,-2-1 0,-1 0-1,-7-55 1,4 72-78,0 0 0,-1 1 1,-11-27-1,12 35-77,0-1 1,-1 1 0,1 0-1,-1 0 1,0 0 0,-1 1-1,1-1 1,-1 1 0,0 0-1,-9-6 1,13 10 132,0 1 1,0-1-1,0 0 1,0 1-1,0-1 1,0 1-1,0-1 1,0 1-1,0-1 1,0 1-1,0 0 1,0-1-1,0 1 1,0 0-1,0 0 1,0 0-1,0 0 1,-1 0-1,1 0 1,0 0-1,0 0 1,0 1-1,-1-1 1,-4 9-400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7:17.861"/>
    </inkml:context>
    <inkml:brush xml:id="br0">
      <inkml:brushProperty name="width" value="0.05" units="cm"/>
      <inkml:brushProperty name="height" value="0.05" units="cm"/>
    </inkml:brush>
  </inkml:definitions>
  <inkml:trace contextRef="#ctx0" brushRef="#br0">1 90 14299,'0'0'79,"0"0"-1,0 1 1,0-1-1,-1 0 1,1 0-1,0 0 1,0 1-1,0-1 1,0 0-1,0 0 1,0 0-1,0 0 1,1 1 0,-1-1-1,0 0 1,0 0-1,0 0 1,0 1-1,0-1 1,0 0-1,0 0 1,0 0-1,0 0 1,0 1-1,1-1 1,-1 0-1,0 0 1,0 0 0,0 0-1,0 0 1,0 0-1,1 0 1,-1 1-1,0-1 1,0 0-1,0 0 1,0 0-1,1 0 1,-1 0-1,0 0 1,13 0 1009,-11 0-1007,0 0 1,0-1-1,0 1 0,0-1 0,0 0 0,0 1 1,-1-1-1,1 0 0,0 0 0,0 0 0,3-3 1,-3 1 50,0-1 0,0 0 1,-1 1-1,1-1 1,-1 0-1,1 0 1,-1 0-1,0 0 1,-1 0-1,1-7 1,0 9-104,-1 1 0,0 0 1,0 0-1,0 0 0,0-1 0,0 1 1,0 0-1,0 0 0,0-1 1,0 1-1,-1 0 0,1 0 0,0 0 1,-1 0-1,1-1 0,-1 1 1,1 0-1,-1 0 0,0 0 0,1 0 1,-1 0-1,0 0 0,0 0 1,0 1-1,0-1 0,0 0 0,0 0 1,0 1-1,0-1 0,0 0 1,0 1-1,0-1 0,0 1 0,0 0 1,0-1-1,-1 1 0,1 0 0,-2-1 1,1 2-14,1-1 0,-1 1 0,1-1 0,0 1 0,-1-1 0,1 1 0,0 0 0,-1 0 0,1-1 0,0 1 0,0 0 0,0 0 0,0 0 0,0 1 0,0-1 0,0 0 0,0 0 0,1 0 0,-1 1 0,0-1 1,1 0-1,-1 1 0,1-1 0,-1 1 0,1-1 0,0 0 0,-1 1 0,1-1 0,0 1 0,0 2 0,0-3-15,-1 0 0,1 0 0,0 1-1,0-1 1,0 0 0,0 0 0,0 0 0,0 1 0,0-1 0,0 0 0,0 0 0,1 0 0,-1 1-1,0-1 1,1 0 0,-1 0 0,1 0 0,-1 0 0,1 0 0,0 0 0,-1 0 0,1 0 0,0 0-1,0 0 1,0 0 0,0 0 0,0-1 0,-1 1 0,1 0 0,1-1 0,-1 1 0,0-1 0,0 1-1,0-1 1,2 1 0,-3-1 5,0 0 0,0 0-1,0 0 1,0 0 0,0 0 0,0 0-1,0 0 1,-1 0 0,1 0 0,0 0-1,0 0 1,0 0 0,0 0-1,0 0 1,0 0 0,0 0 0,0 0-1,0 0 1,-1 0 0,1 0 0,0 0-1,0 0 1,0-1 0,0 1 0,0 0-1,0 0 1,0 0 0,0 0-1,0 0 1,0 0 0,0 0 0,0 0-1,0 0 1,0-1 0,0 1 0,0 0-1,0 0 1,0 0 0,0 0 0,0 0-1,0 0 1,0 0 0,0 0 0,0-1-1,0 1 1,0 0 0,0 0-1,0 0 1,0 0 0,0 0 0,0 0-1,0 0 1,0 0 0,0 0 0,0 0-1,1-1 1,-1 1 0,0 0 0,0 0-1,0 0 1,0 0 0,0 0-1,0 0 1,0 0 0,0 0 0,0 0-1,0 0 1,1 0 0,-1 0 0,0 0-4,-1 0 0,1 0 0,0 0-1,-1 0 1,1 0 0,0 0 0,0 0 0,-1 0 0,1 0 0,0 0 0,0 0 0,-1 0 0,1 0 0,0 0 0,-1 0 0,1 0 0,0 1 0,0-1 0,0 0 0,-1 0 0,1 0 0,0 0 0,0 1 0,-1-1 0,1 0 0,0 0-1,0 0 1,0 1 0,0-1 0,0 0 0,-1 0 0,1 1 0,0-1 0,0 0 0,0 0 0,0 1 0,0-1 0,0 0 0,0 1 0,0-1 0,0 0 0,0 0 0,0 1 0,0-1 0,0 0 0,0 1 0,0-1-30,0 1 0,0-1 0,0 0 0,0 0 0,0 1 0,0-1 0,0 0 0,0 0 0,0 1 1,0-1-1,0 0 0,0 0 0,0 1 0,0-1 0,0 0 0,0 0 0,0 1 0,0-1 0,0 0 0,0 0 1,0 1-1,1-1 0,-1 0 0,0 0 0,0 1 0,0-1 0,0 0 0,1 0 0,-1 0 0,0 0 1,0 1-1,0-1 0,1 0 0,-1 0 0,0 0 0,0 0 0,1 0 0,-1 0 0,0 1 0,0-1 0,1 0 1,-1 0-1,0 0 0,0 0 0,1 0 0,-1 0 0,0 0 0,1 0 0,-1 0 0,1-1-35,0 1 0,0 0 0,1-1 0,-1 1 0,0-1 0,0 1 0,0-1 0,-1 1 0,1-1 0,0 0 0,0 1 0,1-3-1,10-15-317,1-6-142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2:39.611"/>
    </inkml:context>
    <inkml:brush xml:id="br0">
      <inkml:brushProperty name="width" value="0.05" units="cm"/>
      <inkml:brushProperty name="height" value="0.05" units="cm"/>
    </inkml:brush>
  </inkml:definitions>
  <inkml:trace contextRef="#ctx0" brushRef="#br0">4 215 12795,'0'0'67,"0"0"1,0 0 0,0 0 0,0 0-1,0 0 1,-1 0 0,1 0 0,0 0-1,0 0 1,0 0 0,0 0 0,0 0-1,-1 0 1,1 0 0,0 0 0,0 0-1,0 0 1,0 0 0,0 0-1,0-1 1,-1 1 0,1 0 0,0 0-1,0 0 1,0 0 0,0 0 0,0 0-1,0 0 1,0-1 0,0 1 0,0 0-1,0 0 1,0 0 0,0 0 0,0 0-1,0-1 1,0 1 0,0 0-1,0 0 1,0 0 0,0 0 0,0 0-1,0-1 1,0 1 0,0 0 0,0 0-1,0 0 1,0 0 0,0 0 0,0-1-1,0 1 1,0 0 0,0 0-1,1 0 1,10-8 1538,29-7-1313,-27 10 68,29-11-186,1 1 0,57-10 0,95-8 40,-40 8-83,5-2-100,1 6 0,209 1 0,-220 24-68,196 29 0,99 2 108,-380-32-56,874 11-49,-869-18 26,302-9 59,1 25 16,-317-5-75,-29-3-16,35 0 0,-30-1 6,-26-2 0,-1 0-1,1-1 1,-1 1-1,1-1 1,-1 0-1,0 0 1,1-1-1,-1 0 1,1 0-1,-1 0 1,10-4-1,-15 3-235,-1 0-1,0 1 1,0-1-1,1 0 1,-1 0-1,1 0 1,-1 0-1,1 0 1,0 0-1,0 1 1,0-4-1,2-15-361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9:00.201"/>
    </inkml:context>
    <inkml:brush xml:id="br0">
      <inkml:brushProperty name="width" value="0.05" units="cm"/>
      <inkml:brushProperty name="height" value="0.05" units="cm"/>
    </inkml:brush>
  </inkml:definitions>
  <inkml:trace contextRef="#ctx0" brushRef="#br0">0 22 14923,'9'0'444,"0"1"0,0 1 0,15 3 0,15 4-259,50-4-118,142-10 0,-32-1 67,58 14 159,66 0-18,622-17-153,-180-12-180,-223 3 67,0 22 59,-46 23-13,131 4 214,97-18 214,313 12-259,632 33 60,-1582-57-109,188-4 474,-276 3-657,1-1 0,0 1 0,0 0 1,0 0-1,0 0 0,0 0 0,0 0 0,0 0 0,0 0 0,0-1 0,0 1 0,0 0 0,0 0 0,-1 0 0,1 0 0,0 0 0,0-1 1,0 1-1,0 0 0,0 0 0,0 0 0,0 0 0,0 0 0,1-1 0,-1 1 0,0 0 0,0 0 0,0 0 0,0 0 0,0 0 0,0 0 1,0-1-1,0 1 0,0 0 0,0 0 0,0 0 0,0 0 0,1 0 0,-1 0 0,0 0 0,0 0 0,0-1 0,0 1 0,0 0 0,0 0 1,0 0-1,1 0 0,-1 0 0,0 0 0,0 0 0,0 0 0,0 0 0,0 0 0,1 0 0,-1 0 0,0 0 0,0 0 0,0 0 0,0 0 1,0 0-1,1 0 0,-1 0 0,0 0 0,0 0 0,0 0 0,0 0 0,0 0 0,1 1 0,-11-7-437,0 2 341,-1 1 0,1 0 0,-13-1 0,-22-2-164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9:05.223"/>
    </inkml:context>
    <inkml:brush xml:id="br0">
      <inkml:brushProperty name="width" value="0.05" units="cm"/>
      <inkml:brushProperty name="height" value="0.05" units="cm"/>
    </inkml:brush>
  </inkml:definitions>
  <inkml:trace contextRef="#ctx0" brushRef="#br0">33 152 17540,'-10'3'553,"-10"2"24,18-9-529,9-9-46,3 1-14,0 0 0,1 1 0,1 0 1,-1 0-1,2 1 0,-1 1 0,1 0 0,1 1 0,0 0 0,0 1 1,0 0-1,1 2 0,0-1 0,0 2 0,0 0 0,0 1 0,1 0 1,16 0-1,57 4 10,0 4 1,90 17 0,-40-5-2,1364 124 43,-561-108-52,1-43 58,-725 7-43,1737-58 4,425-4 20,-467 75-10,255-43 23,-293 1 28,-527 87 251,-1072-27-216,103 4-536,-347-31 477,0-1 0,1-2 0,-1-1-1,-1-1 1,48-13 0,-15-11-80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9:47.799"/>
    </inkml:context>
    <inkml:brush xml:id="br0">
      <inkml:brushProperty name="width" value="0.05" units="cm"/>
      <inkml:brushProperty name="height" value="0.05" units="cm"/>
    </inkml:brush>
  </inkml:definitions>
  <inkml:trace contextRef="#ctx0" brushRef="#br0">88 86 12507,'-19'-19'1786,"16"15"-1383,0 0 0,0 1 0,-1-1 0,1 1 0,-1 0 0,0 0 0,0 0 1,0 1-1,0-1 0,0 1 0,0 0 0,-1 0 0,1 1 0,-8-3 0,12 4-358,0 0 0,0 0 1,0 0-1,0 0 0,1 0 0,-1 0 0,0-1 1,0 1-1,0 0 0,0 0 0,0 0 0,0 0 0,0 0 1,0-1-1,0 1 0,1 0 0,-1 0 0,0 0 1,0 0-1,0-1 0,0 1 0,0 0 0,0 0 1,0 0-1,0-1 0,0 1 0,0 0 0,0 0 0,0 0 1,0 0-1,-1-1 0,1 1 0,0 0 0,0 0 1,0 0-1,0 0 0,0-1 0,0 1 0,0 0 1,0 0-1,0 0 0,-1 0 0,1 0 0,0 0 0,0-1 1,0 1-1,0 0 0,0 0 0,-1 0 0,1 0 1,0 0-1,0 0 0,0 0 0,0 0 0,-1 0 1,1 0-1,0 0 0,0 0 0,0 0 0,-1 0 0,1 0 1,0 0-1,0 0 0,-1 0 0,14-7 894,-2 4-795,-1 1 1,0 0 0,0 1 0,0 0 0,1 1 0,-1 0 0,0 0 0,1 1 0,-1 1 0,0-1 0,16 6 0,-22-6-144,0 1 1,0-1-1,0 1 1,0 0-1,0 0 1,-1 1-1,1-1 1,-1 1-1,1-1 0,-1 1 1,0 0-1,0 1 1,0-1-1,-1 0 1,1 1-1,-1 0 1,0-1-1,0 1 1,0 0-1,0 0 0,-1 0 1,1 0-1,-1 0 1,0 1-1,0-1 1,-1 0-1,1 0 1,-1 1-1,-1 6 1,0-1 8,0 1 0,-1-1 1,-1 0-1,0 0 1,-8 19-1,-6 18-2,17-47-10,0 1 0,0-1 0,0 0 0,0 1 0,-1-1-1,1 1 1,0-1 0,0 1 0,1-1 0,-1 1 0,0-1 0,0 0 0,0 1-1,0-1 1,0 1 0,0-1 0,0 1 0,1-1 0,-1 0 0,0 1 0,0-1-1,1 0 1,-1 1 0,0-1 0,1 0 0,-1 1 0,0-1 0,1 0 0,-1 1-1,0-1 1,1 0 0,-1 0 0,1 1 0,20 4-105,-19-5 93,1 1 1,-1-1-1,1 1 1,-1-1-1,0 1 1,1 0-1,-1 0 1,0 0-1,3 2 1,-1 0 2,-1 1 0,0-1 0,-1 1 1,1 0-1,-1 0 0,1 0 1,-1 0-1,0 0 0,-1 1 0,1-1 1,-1 0-1,1 8 0,2 7-35,0 32-1,-3-25 5,2 32 18,-4-57 33,1-1 0,0 1 0,0 0 1,-1-1-1,1 1 0,-1 0 0,1-1 1,0 1-1,-1-1 0,1 1 0,-1-1 1,0 1-1,1-1 0,-1 1 0,1-1 0,-1 1 1,0-1-1,1 0 0,-1 1 0,0-1 1,1 0-1,-1 0 0,0 1 0,1-1 0,-1 0 1,0 0-1,0 0 0,-28 3 245,15-2-142,-59 17 337,53-12-490,-1 0-1,1-2 0,-26 2 1,45-5-9,1-1 1,-1 0-1,0 0 1,0 0 0,1 0-1,-1 0 1,0 0-1,0 0 1,1 0 0,-1 0-1,0-1 1,0 1-1,1 0 1,-1 0-1,0-1 1,1 1 0,-1 0-1,0-1 1,1 1-1,-1-1 1,0 1 0,1 0-1,-1-1 1,1 0-1,-1 1 1,1-1-1,-1 1 1,1-1 0,0 0-1,-1 1 1,1-1-1,0 0 1,-1 0 0,1-2-51,-1-1 1,1 1 0,0 0 0,1-1-1,-1 1 1,2-6 0,-2 7 84,6-29-504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9:54.005"/>
    </inkml:context>
    <inkml:brush xml:id="br0">
      <inkml:brushProperty name="width" value="0.05" units="cm"/>
      <inkml:brushProperty name="height" value="0.05" units="cm"/>
    </inkml:brush>
  </inkml:definitions>
  <inkml:trace contextRef="#ctx0" brushRef="#br0">17 66 13859,'-3'5'386,"-10"19"401,13-24-769,0 1 1,0 0-1,0-1 0,0 1 1,0-1-1,0 1 1,-1-1-1,1 1 1,0-1-1,0 1 0,1 0 1,-1-1-1,0 1 1,0-1-1,0 1 1,0-1-1,0 1 1,1-1-1,-1 1 0,0-1 1,0 1-1,1-1 1,-1 1-1,0-1 1,1 1-1,-1-1 0,1 0 1,-1 1-1,0-1 1,1 0-1,-1 1 1,1-1-1,-1 0 1,1 1-1,-1-1 0,1 0 1,-1 0-1,1 0 1,0 0-1,-1 1 1,1-1-1,29 5-95,46 2 0,-17-3 62,246 41 19,63 6 4,23-40-10,1-24 0,26 0 0,135 26 11,0 20 12,380 14 15,1071-103 692,-736-78-184,-1157 118-542,518-67 19,-379 70-185,-205 14 116,-1 1 1,1 3-1,70 15 0,-58-2-25,-17-1 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6:12.581"/>
    </inkml:context>
    <inkml:brush xml:id="br0">
      <inkml:brushProperty name="width" value="0.05" units="cm"/>
      <inkml:brushProperty name="height" value="0.05" units="cm"/>
    </inkml:brush>
  </inkml:definitions>
  <inkml:trace contextRef="#ctx0" brushRef="#br0">57 462 14571,'-5'-4'62,"1"0"0,-1 1 1,1-1-1,0-1 0,0 1 0,1-1 0,-1 1 0,1-1 0,0 0 1,0 0-1,1-1 0,0 1 0,0-1 0,0 1 0,0-1 0,1 1 1,0-1-1,0 0 0,0 0 0,1 1 0,0-1 0,0 0 0,1 0 1,1-9-1,2 0-154,0 0 1,1 1 0,1 0-1,0 0 1,1 0-1,1 1 1,0 0 0,0 0-1,1 1 1,1 0-1,0 0 1,1 1 0,0 1-1,13-10 1,-19 17 56,-1 0 0,1 0 0,0 1 1,0 0-1,0 0 0,0 0 0,1 0 1,-1 1-1,0 0 0,1 0 0,-1 1 0,0-1 1,1 1-1,-1 0 0,1 1 0,-1-1 1,1 1-1,-1 0 0,0 0 0,7 3 0,8 4 41,1 1 0,-1 0 0,32 22 0,-3-2 130,-1-6 27,2-1 1,0-3-1,66 17 1,-26-16 88,99 10 1,599 32 264,-658-54-490,958 8-12,1-70-9,104 25 76,133 13 122,-735-8-136,1 24 588,-210 3 7,-283-8-457,179-32 0,-134 0-164,196-77 1,-73 21-548,-248 87 290,1 1 0,41-6 0,-50 10 86,0 1-1,0 0 1,-1 1 0,1 0 0,0 0-1,0 1 1,13 5 0,-9-3-145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6:59.359"/>
    </inkml:context>
    <inkml:brush xml:id="br0">
      <inkml:brushProperty name="width" value="0.05" units="cm"/>
      <inkml:brushProperty name="height" value="0.05" units="cm"/>
    </inkml:brush>
  </inkml:definitions>
  <inkml:trace contextRef="#ctx0" brushRef="#br0">50 359 13587,'-50'23'1455,"87"-33"-904,33-10-601,0 4 0,1 2 0,1 4 0,0 2 0,0 4 0,1 3 0,-1 3 0,79 13 0,81 17 95,178 22 224,1021-11 453,3-118-471,-1117 54-240,1848-63 111,3 66 93,423-6-218,-211 0 92,1180-30 623,-1201 26-732,-1433 18 93,-3-35 142,-505-2-281,-339 33 68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06.125"/>
    </inkml:context>
    <inkml:brush xml:id="br0">
      <inkml:brushProperty name="width" value="0.05" units="cm"/>
      <inkml:brushProperty name="height" value="0.05" units="cm"/>
    </inkml:brush>
  </inkml:definitions>
  <inkml:trace contextRef="#ctx0" brushRef="#br0">1464 202 18116,'-55'-14'333,"-1"3"0,-111-8 0,138 19-421,-1 0 1,1 2 0,0 2-1,1 0 1,-1 2 0,1 1-1,-47 17 1,37-6-24,0 1 1,1 2-1,1 2 1,1 1 0,2 2-1,0 1 1,2 1-1,-30 35 1,-2 11-62,3 2 0,-69 119 0,79-112 163,3 2 0,4 3 0,4 1 0,-54 184 0,79-216 9,3 1 0,3 1 0,-1 101 0,10-114 0,2 1 0,2-1 0,2 0 1,2 0-1,20 58 0,-12-60-18,2 0-1,1-1 1,3-1 0,1-1-1,44 57 1,1-14-70,104 98 0,116 65-272,21-22 20,-156-116 210,-15-10 119,5-6-1,160 75 1,-234-134 30,1-4 0,2-3 0,1-3 0,0-4 0,2-2 0,147 13 0,-137-29 16,1-4 1,0-4 0,0-4-1,133-31 1,330-123 251,-528 157-274,274-90 129,306-103 51,-464 147-153,-2-7 0,-2-5 0,194-129 0,-14-44 57,-23-27-47,12-41-1,-290 292-41,-1-1 1,-1 0-1,17-30 0,-23 34-1,-1 1-1,0 0 1,-1-1 0,1 0 0,-2 0-1,0 0 1,1-19 0,-2 1 34,-2 0 1,-1 1-1,-8-40 0,-26-86 245,4 27-14,-19-171 233,3 15-233,29 198-251,-37-105 1,46 161-34,-1 1 0,-2 0-1,-1 1 1,-1 1 0,-1 0 0,-1 0-1,-2 2 1,0 1 0,-1 0 0,-2 1 0,0 1-1,-1 2 1,-1 0 0,-1 1 0,-1 1 0,0 2-1,-1 1 1,-57-22 0,14 14-32,0 3-1,-1 3 1,-90-9-1,-222-2-168,368 26 207,-997-34-1814,808 28 1615,-36 3-62,-10 10-53</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8:06.051"/>
    </inkml:context>
    <inkml:brush xml:id="br0">
      <inkml:brushProperty name="width" value="0.05" units="cm"/>
      <inkml:brushProperty name="height" value="0.05" units="cm"/>
    </inkml:brush>
  </inkml:definitions>
  <inkml:trace contextRef="#ctx0" brushRef="#br0">0 48 12755,'173'25'1036,"53"3"-955,417-30 340,138 8 307,-472 19-427,414 15 363,-121-74-274,1-36-175,-293 32-164,-23 12-29,-215 24-8,138 13 0,-200-10-7,-1 0 0,0 1 1,0 0-1,0 0 0,11 5 1,-20-7-6,1 0 0,-1 0 0,1 0 0,-1 0 0,0 0 0,1 0 0,-1 1 0,1-1 0,-1 0 0,1 0 0,-1 0 0,0 1 0,1-1 0,-1 0 0,0 1 0,1-1 0,-1 0 0,0 1 0,1-1 0,-1 0 0,0 1 0,0-1 1,1 1-1,-1-1 0,0 0 0,0 1 0,0-1 0,0 1 0,1-1 0,-1 1 0,0-1 0,0 1 0,0-1 0,0 1 0,0-1 0,0 0 0,0 1 0,0-1 0,0 1 0,-1-1 0,1 1 0,0-1 0,0 1 0,0-1 0,0 1 0,-1-1 1,1 0-1,0 1 0,0-1 0,-1 0 0,1 1 0,0-1 0,-1 0 0,0 1 0,-22 11 63,-45 8-81,-1-3-1,-126 13 1,148-24-30,-443 40-527,-1-23 194,320-16 307,-364 13 27,-441 22-45,6 41 114,473-28 107,491-54-136,2-1-3,0 0 1,0 1 0,0-1-1,0 1 1,0 0 0,0 0-1,0 1 1,1-1 0,-1 1-1,1-1 1,-4 4 0,7-5 6,-1 0 0,1 0 0,0 0 0,0 0 0,0 0 0,0 0-1,0 0 1,0 0 0,0 0 0,0 0 0,0 0 0,0 0 0,0 1 0,-1-1 0,1 0 0,0 0 0,0 0 0,0 0 0,0 0 0,0 0 0,0 0 0,0 1 0,0-1 0,0 0 0,0 0 0,0 0 0,0 0 0,0 0 0,0 0 0,0 0 0,0 1 0,0-1 0,0 0 0,0 0 0,0 0 0,0 0 0,1 0 0,-1 0 0,0 0 0,0 1-1,0-1 1,0 0 0,0 0 0,0 0 0,0 0 0,0 0 0,0 0 0,0 0 0,0 0 0,1 0 0,-1 0 0,0 0 0,0 0 0,0 0 0,0 0 0,0 0 0,0 0 0,0 1 0,1-1 0,-1 0 0,0 0 0,0 0 0,0 0 0,0 0 0,0-1 0,0 1 0,0 0 0,1 0 0,-1 0 0,32 11-131,1-2 1,0-1 0,50 5 0,-54-8 64,240 18-290,9-18 164,-260-5 184,470-20-78,3-25 195,-263 23-49,644-55 106,2 30-129,146 30-24,-808 9-13,-30-4 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20.878"/>
    </inkml:context>
    <inkml:brush xml:id="br0">
      <inkml:brushProperty name="width" value="0.05" units="cm"/>
      <inkml:brushProperty name="height" value="0.05" units="cm"/>
    </inkml:brush>
  </inkml:definitions>
  <inkml:trace contextRef="#ctx0" brushRef="#br0">680 504 14571,'1'-1'89,"0"1"0,-1-1 0,1 1-1,0-1 1,0 1 0,0-1 0,0 1 0,0 0-1,0-1 1,0 1 0,0 0 0,1 0 0,-1 0 0,0 0-1,0 0 1,0 0 0,0 0 0,0 0 0,0 1-1,1-1 1,19 13 690,-3-2-552,26 10-220,1-2-1,0-2 0,1-2 0,1-2 0,59 9 0,0-8-67,137 2 0,419-34-531,-70 0 124,-27 35 387,2 0 91,553-29-1,-1110 11-8,289-22 30,-284 18-17,-15 5-14,1 0 1,-1 0-1,0 0 0,0 0 1,0 0-1,0 0 0,0 0 1,0 0-1,0 0 0,0 0 1,0 0-1,0 0 0,1 0 1,-1 0-1,0 0 0,0 0 1,0-1-1,0 1 0,0 0 1,0 0-1,0 0 0,0 0 1,0 0-1,0 0 0,0 0 1,0 0-1,0 0 0,0-1 0,0 1 1,0 0-1,0 0 0,0 0 1,0 0-1,0 0 0,0 0 1,0 0-1,0 0 0,0 0 1,0-1-1,0 1 0,0 0 1,0 0-1,0 0 0,0 0 1,0 0-1,0 0 0,-1 0 1,1 0-1,0 0 0,0 0 1,0 0-1,0 0 0,0 0 1,0-1-1,0 1 0,0 0 1,0 0-1,0 0 0,-1 0 1,-26-6 23,-410-34-34,-395-40-22,739 70 7,-505-58-526,7-31-981,131-14-434,-35-7 581,346 91 1588,-207-13 0,170 36 1103,-1 8 1,-323 45-1,429-35-888,-127 36 0,204-47-424,0 0 1,0 1-1,1-1 1,-1 1-1,0 0 1,0 0-1,1 1 1,-5 2-1,8-4 2,0-1 0,-1 1-1,1-1 1,-1 1 0,1-1 0,0 1-1,0-1 1,-1 1 0,1-1-1,0 1 1,0-1 0,-1 1 0,1 0-1,0-1 1,0 1 0,0-1 0,0 1-1,0 0 1,0-1 0,0 1-1,0-1 1,0 2 0,1-1-5,0 0-1,-1 1 1,1-1 0,0 0 0,0 0-1,0 1 1,0-1 0,0 0 0,0 0-1,0 0 1,0 0 0,0-1 0,2 2-1,27 16-108,1-1-1,61 23 0,-47-22 66,172 70-20,259 66 0,-291-108 6,356 41 0,83-60-592,-4-39 320,-259 0 154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26.657"/>
    </inkml:context>
    <inkml:brush xml:id="br0">
      <inkml:brushProperty name="width" value="0.05" units="cm"/>
      <inkml:brushProperty name="height" value="0.05" units="cm"/>
    </inkml:brush>
  </inkml:definitions>
  <inkml:trace contextRef="#ctx0" brushRef="#br0">2198 43 13179,'-48'-3'687,"-110"-10"-301,-3 0 310,-167 6-1,32 3 382,226 1-987,0 3 1,0 3-1,0 3 1,0 4-1,1 2 1,1 3-1,-110 40 1,129-36 30,1 2 1,-55 33-1,86-44-93,2 1 0,-1 0 0,1 1 0,1 1 0,1 0 0,-1 1 0,2 0 0,0 1 0,-15 26 0,11-11-38,2 1 1,1 0-1,-15 57 0,-13 103-61,30-133 65,6-31 6,-48 304 15,50-288-14,1-1 0,2 1 1,2-1-1,1 0 0,17 76 1,-16-104-4,1 1 0,0-1 1,1 0-1,0 0 1,1-1-1,1 0 0,0 0 1,1-1-1,0 0 1,1 0-1,11 10 1,-5-8-1,0-1 1,0-1 0,2-1-1,-1 0 1,1-1 0,1-1-1,30 10 1,4-2 9,1-2-1,1-3 1,0-2 0,100 5-1,-54-14 17,179-19 0,251-83 41,-14-56-44,-406 116-49,-2-6 1,-3-4-1,-1-4 0,108-77 1,-161 95-59,-1-1 1,-2-3 0,-1-2 0,-3-2 0,61-77 0,-96 108 70,0-2 0,0 1 1,-1-2-1,-1 1 0,-1-1 1,0 0-1,-2-1 1,0 1-1,3-20 0,-6 24 50,-1 0 0,0 0 0,-1 0 0,-1 1-1,0-1 1,-1 0 0,0 1 0,-1-1 0,0 1 0,-1-1 0,0 1-1,-1 1 1,-12-21 0,1 6 104,-2 1-1,-1 1 1,0 1-1,-2 1 1,-38-32 0,5 11 142,-82-49 1,97 69-331,0 2 1,-1 1-1,-1 3 0,-1 1 1,0 2-1,-1 2 0,-1 2 1,0 2-1,-68-5 0,-35 13-52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4.002"/>
    </inkml:context>
    <inkml:brush xml:id="br0">
      <inkml:brushProperty name="width" value="0.05" units="cm"/>
      <inkml:brushProperty name="height" value="0.05" units="cm"/>
    </inkml:brush>
  </inkml:definitions>
  <inkml:trace contextRef="#ctx0" brushRef="#br0">1 8 18636,'-1'-5'278,"2"8"-93,3 18-11,5 36-32,6 179 322,4 28-63,-19-261-400,1 3 38,0-1 0,0 1 0,0-1 1,0 1-1,3 6 0,-3-11-21,-1-1 0,1 1-1,-1 0 1,0 0 0,1-1 0,-1 1 0,1 0 0,0-1 0,-1 1 0,1 0 0,-1-1 0,1 1-1,0-1 1,0 1 0,-1-1 0,1 0 0,0 1 0,0-1 0,-1 1 0,1-1 0,0 0-1,0 0 1,0 0 0,0 1 0,-1-1 0,1 0 0,0 0 0,0 0 0,0 0 0,0-1-1,0 1 1,-1 0 0,1 0 0,0 0 0,0-1 0,0 1 0,0 0 0,-1-1 0,1 1-1,0-1 1,1 0 0,5-4 80,0 0 1,-1-1-1,1 0 0,-1 0 0,-1-1 0,1 1 1,-1-1-1,9-15 0,-1 2 58,224-369 906,-170 272-1105,-67 117 92,10-22-1048,-10 21 931,0 1 1,0-1-1,0 0 1,0 1-1,0-1 1,0 1-1,0-1 0,0 1 1,-1-1-1,1 1 1,0-1-1,0 1 1,0-1-1,-1 1 1,1-1-1,0 1 0,-1-1 1,1 1-1,0-1 1,-1 1-1,1 0 1,0-1-1,-1 1 0,1-1 1,-1 1-1,1 0 1,-1 0-1,1-1 1,-1 1-1,1 0 1,-1 0-1,1-1 0,-1 1 1,1 0-1,-1 0 1,0 0-1,-5-2-588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2:44.055"/>
    </inkml:context>
    <inkml:brush xml:id="br0">
      <inkml:brushProperty name="width" value="0.05" units="cm"/>
      <inkml:brushProperty name="height" value="0.05" units="cm"/>
    </inkml:brush>
  </inkml:definitions>
  <inkml:trace contextRef="#ctx0" brushRef="#br0">301 317 11987,'-24'6'408,"0"2"0,0 0 0,0 1 0,1 1 0,1 2 0,0 0 0,-25 19 0,38-24-350,2 0 0,-1 1 0,1 0 0,0 1 0,0 0 0,1 0 0,1 0 0,-1 0 0,1 1 0,1 0 0,0 0 0,0 0 0,1 1-1,1-1 1,-1 1 0,2 0 0,-1 0 0,2 0 0,-1-1 0,2 1 0,-1 0 0,1 0 0,3 13 0,-2-16-63,0 0 0,0 0 0,1 0 1,0 0-1,0 0 0,1-1 0,0 1 0,0-1 1,0 0-1,1 0 0,1-1 0,-1 1 0,1-1 1,0 0-1,0-1 0,0 0 0,1 1 0,0-2 1,0 1-1,1-1 0,-1 0 0,1-1 0,-1 0 1,1 0-1,0-1 0,0 0 0,1 0 0,-1-1 0,0 0 1,13 0-1,-3-1 67,1-2 1,-1 0-1,0-2 0,0 1 1,0-2-1,-1-1 0,1 0 1,-1-1-1,0-1 1,-1 0-1,0-2 0,18-13 1,19-17 481,-2-2 0,47-52 0,-56 53-212,-12 13-133,-2-2 0,-1 0-1,-1-2 1,-2 0 0,-1-2-1,28-56 1,-47 80-188,0 0 0,0-1 0,-1 1 0,0-1 0,-1 0 0,-1 0 0,0 0 0,0 0 0,-1-14 0,0 20-3,-1 1-1,1-1 1,-1 0 0,0 1 0,-1-1 0,1 1-1,-1-1 1,0 1 0,0-1 0,0 1 0,0 0 0,-1 0-1,0 0 1,0 0 0,0 1 0,0-1 0,0 1 0,-1 0-1,1 0 1,-1 0 0,0 0 0,0 0 0,-9-3-1,-2 1 7,0 0-1,-1 1 0,1 0 0,-1 2 0,0 0 0,0 0 0,0 2 0,0 0 1,0 1-1,0 0 0,0 1 0,-15 5 0,12-3-9,0 2-1,0 0 1,1 1-1,0 0 1,0 2 0,0 0-1,1 1 1,1 1 0,-23 19-1,29-21-5,0 1 0,1 1-1,0-1 1,-14 23 0,20-29 69,1 1 0,-1 0-1,1 0 1,0 0 0,0 0 0,0 1 0,1-1-1,-1 1 1,1-1 0,1 0 0,-1 1 0,1 0-1,0-1 1,1 10 0,6 1 104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30.989"/>
    </inkml:context>
    <inkml:brush xml:id="br0">
      <inkml:brushProperty name="width" value="0.05" units="cm"/>
      <inkml:brushProperty name="height" value="0.05" units="cm"/>
    </inkml:brush>
  </inkml:definitions>
  <inkml:trace contextRef="#ctx0" brushRef="#br0">153 11355 12883,'-7'-2'49,"1"1"1,-1-1 0,1-1-1,-1 1 1,1-1-1,0 0 1,0 0 0,0-1-1,0 0 1,1 0-1,-1 0 1,1-1 0,0 0-1,1 0 1,-1 0-1,1 0 1,0-1 0,0 1-1,1-1 1,-1 0 0,1-1-1,-3-10 1,-2-7 19,2 1 0,0-1 0,2-1 1,1 1-1,-1-30 0,3-17 209,3 0 1,12-79-1,36-140 373,209-838-55,-160 791-568,185-420 1,374-529 40,107 57-95,-159 364-249,29 20-86,-518 691 301,1420-1726-238,-1211 1529 317,15 14 1,453-345-1,-382 388 51,-289 218-18,194-90 0,-267 145-86,0 3 0,2 1-1,0 3 1,89-13-1,-94 20-9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0:01.620"/>
    </inkml:context>
    <inkml:brush xml:id="br0">
      <inkml:brushProperty name="width" value="0.05" units="cm"/>
      <inkml:brushProperty name="height" value="0.05" units="cm"/>
    </inkml:brush>
  </inkml:definitions>
  <inkml:trace contextRef="#ctx0" brushRef="#br0">2751 138 13267,'-17'-11'56,"0"1"1,-1 0 0,0 1-1,-1 1 1,0 1 0,0 1-1,0 1 1,-1 0-1,0 1 1,-32-1 0,-13 1-356,0 3 1,1 3-1,-119 18 1,-192 61-521,193-37 738,-225 56 548,304-69-142,-188 85 0,223-80-229,0 3-1,3 3 0,1 3 1,3 3-1,-83 82 1,106-92-55,3 2 0,1 2 0,2 1 0,-38 69 0,54-83-36,2 0 1,0 2-1,3 0 1,0 0-1,2 1 1,1 0-1,2 1 1,-4 46-1,10-59-12,1 1 0,0-1 0,2 0 0,0 1 0,1-1 0,1 0 0,1-1 0,1 0 0,0 0 0,2 0 0,0-1 0,1 0-1,1 0 1,0-1 0,1-1 0,22 22 0,11 9 22,2-2 0,2-2 0,2-2 0,2-3-1,2-2 1,1-2 0,1-3 0,2-2 0,0-3 0,2-3-1,1-2 1,1-3 0,0-2 0,2-4 0,84 6 0,-44-13 90,-1-5 1,1-4 0,-1-5 0,0-4-1,107-29 1,-74 5-17,-2-5 0,-1-7 0,153-79 1,-182 75-50,-1-4 1,-3-5 0,114-93-1,-134 87 14,-2-3-1,108-128 1,-158 163 6,-1-2 0,-2-1 0,-1-1 1,-2-1-1,-2-1 0,-2-1 1,-2 0-1,15-57 0,-27 78-20,0 0-1,-2-1 1,0 1-1,-1-1 1,-2 1-1,0-1 1,-1 0 0,-2 1-1,0-1 1,-1 1-1,-2 0 1,0 0-1,-1 1 1,-1-1-1,-1 2 1,-1-1 0,-23-35-1,13 31-35,0 1-1,-1 0 1,-2 2 0,0 1-1,-1 0 1,-1 2 0,-1 1-1,-1 1 1,0 1 0,-52-21-1,15 12-108,-2 3 1,0 3-1,-133-21 0,83 26-202,0 6 0,-167 8 0,-237 55-208,218-6 219</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0:20.925"/>
    </inkml:context>
    <inkml:brush xml:id="br0">
      <inkml:brushProperty name="width" value="0.05" units="cm"/>
      <inkml:brushProperty name="height" value="0.05" units="cm"/>
    </inkml:brush>
  </inkml:definitions>
  <inkml:trace contextRef="#ctx0" brushRef="#br0">2644 1 14051,'-463'79'2623,"391"-66"-2741,0 3 0,0 2-1,-117 49 1,-190 114-320,213-92 341,4 8 0,5 7 0,-156 132 0,248-178 60,2 2 0,-102 127 0,125-134 12,2 2 1,3 2-1,2 1 0,-32 82 1,44-86 10,3 1 1,3 0 0,2 1 0,-9 82-1,19-99 11,1-1 0,2 0 0,1 0-1,2 0 1,2 0 0,2 0 0,18 61 0,-19-80 1,2-1 1,0 1 0,1-2-1,1 1 1,1-1 0,0-1 0,1 0-1,1 0 1,0-1 0,1-1 0,1 0-1,0-1 1,1-1 0,0 0-1,1-1 1,0-1 0,1-1 0,0 0-1,0-1 1,1-1 0,0-1-1,29 6 1,-5-5-3,0-2-1,0-1 1,0-3-1,0-1 1,1-3-1,-1-1 1,49-11-1,-8-4 5,-1-4 0,129-54 0,-29-8-32,225-141 0,-103 20-37,-14-18-34,153-164-31,-361 304 277,-4-4-1,131-190 1,-195 255-53,-1-2 1,-1 1 0,-1-2 0,-1 0 0,-1 0 0,11-48 0,-18 61-52,-1 0-1,-1 0 1,0 0 0,-1 0 0,0-1-1,-1 1 1,-1 0 0,0 0 0,0 0-1,-1 0 1,-1 0 0,0 1 0,-1-1-1,-1 1 1,0 0 0,-8-12-1,1 6-13,0 1 0,-2 0-1,0 1 1,-1 0-1,-1 2 1,0 0 0,-1 0-1,-27-14 1,8 7-26,-1 2 0,-2 2 0,-58-17 0,50 20-9,-1 3 0,-1 2 0,-98-5 1,76 13-328,0 4 0,-83 13 0,-143 45-805,7 20 707,39-7-8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1:17.532"/>
    </inkml:context>
    <inkml:brush xml:id="br0">
      <inkml:brushProperty name="width" value="0.05" units="cm"/>
      <inkml:brushProperty name="height" value="0.05" units="cm"/>
    </inkml:brush>
  </inkml:definitions>
  <inkml:trace contextRef="#ctx0" brushRef="#br0">2434 470 11883,'-23'-44'271,"-2"1"1,-1 1 0,-57-67-1,69 94-250,-1 0-1,0 2 0,-1 0 1,-1 0-1,1 2 0,-2 0 1,0 1-1,0 1 0,-1 0 1,-38-11-1,-6 4 102,-1 2 0,-72-7 0,-413-20 1222,480 40-1177,-1 3 1,-98 17-1,125-11-129,0 2 0,0 2 0,1 1 0,-79 39 0,69-24-28,0 3 1,2 2-1,2 2 0,1 2 0,-82 84 0,99-88-19,1 2 0,1 1 0,2 1 0,2 2-1,1 0 1,3 1 0,0 1 0,-19 64 0,31-74-27,2 1 0,1-1 0,1 1 0,2 0 0,1 1 0,2-1 0,1 0 0,1 0 0,2 0 0,12 45 0,15 25-302,79 176 0,-85-219 227,3 6 9,2-1 1,52 79-1,-66-118 90,2-1 0,0 0 0,2-2 0,0 0 0,2-1 0,0-1 0,2-1 0,26 16 0,-12-15 6,1 0-1,0-3 1,1-1 0,1-3 0,0-1 0,1-2 0,0-1 0,76 4 0,-33-10-9,0-4 1,0-4-1,129-23 0,-60-3-62,-1-7 0,-2-6 0,-2-7 0,171-85 0,-211 82 23,-3-4 1,195-143 0,-247 156 111,-1-2 1,58-69 0,-78 77 73,-2-2-1,-2-2 1,43-81 0,-64 106-59,-1-1 1,0 1-1,-2-2 1,0 1-1,-1-1 1,5-38-1,-9 45-27,-1 0-1,0 0 0,-1 0 0,-1 0 0,0 0 1,0 0-1,-1 0 0,-1 1 0,0 0 1,-1-1-1,-11-19 0,4 12-10,-1 2 0,-1 0-1,0 0 1,-1 2 0,-1-1-1,-1 2 1,0 0 0,-1 2-1,-1-1 1,0 2 0,-24-12-1,-5 2-51,-1 1-1,-1 2 0,-88-19 1,20 13 105,-1 6 0,-229-6 0,113 23-110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1:25.476"/>
    </inkml:context>
    <inkml:brush xml:id="br0">
      <inkml:brushProperty name="width" value="0.05" units="cm"/>
      <inkml:brushProperty name="height" value="0.05" units="cm"/>
    </inkml:brush>
  </inkml:definitions>
  <inkml:trace contextRef="#ctx0" brushRef="#br0">0 2605 12379,'19'2'148,"-1"1"1,1 1 0,-1 0-1,0 2 1,0 0 0,28 14-1,-11-6-53,25 8-118,1-2 1,68 11 0,128 8-107,-124-23 254,-2 7 0,197 60 1,-239-56 44,171 29 0,-202-49-141,-1-2 0,1-3-1,0-2 1,70-10 0,-12-8 8,141-43 0,110-53 30,-241 74-55,-8-3-20,-1-4 0,-2-5 0,-3-5 0,-3-5 0,-2-5 0,140-115 0,-218 159 8,144-124 2,-145 121-2,-2-2 0,-1-2 0,41-60-1,-16 3 134,-5-3 0,-3-1 0,33-110 0,-33 37 843,-2 3 30,-17 95-901,-9 28-233,-1 1-1,-2-2 1,-1 1-1,6-63 1,-16 88 91,0 0 1,-1 0-1,-1 0 1,0 0-1,-1 0 1,-8-23 0,-37-74 36,6 15 15,9-16 7,25 80-22,0 0 0,-2 1 0,-25-52 0,29 73-31,0 0-1,0 1 1,-1 0-1,0 0 0,0 1 1,-1 0-1,0 0 0,0 1 1,-1 0-1,0 0 1,0 1-1,0 0 0,-1 1 1,1 0-1,-12-3 1,-17-4-54,0 2 0,-64-7 1,93 15 87,-236-23 513,-367 10-1,97 50-864,3 29 131,-102 49 246,546-93-58,0 2-1,2 4 1,-88 49-1,69-27-40,-148 116 0,169-112 61,2 2-1,3 3 0,3 3 1,2 2-1,-79 121 0,109-143 21,2 1 0,2 1-1,1 1 1,3 0-1,1 2 1,3-1 0,1 2-1,3-1 1,1 1 0,3 1-1,1-1 1,3 1-1,8 66 1,1-46 2,2 1-1,4-2 1,35 101-1,-34-126-13,2-2 0,1 0 0,3 0 0,1-2 0,1-1 0,48 54 0,-36-53-19,2-2 1,2-1-1,1-2 1,2-3-1,1 0 0,1-3 1,1-2-1,93 36 1,415 127-84,-476-168 110,1-3-1,1-4 1,1-3 0,-1-4 0,100-5-1,-60-12-13,0-4 0,204-56 0,-140 16-48,176-81 0,192-147-80,-455 225 115,-2-5-1,-3-4 1,136-128-1,-171 138 92,-2-3 0,-3-1 0,-3-3 1,-3-2-1,73-142 0,-100 169-14,-2-2 1,-2 0-1,-2-1 0,-2-1 1,-1 0-1,4-48 0,-12 60 160,0 0 0,-2 0-1,-2-1 1,-1 1-1,-1 0 1,-1 1-1,-2-1 1,-1 1-1,-16-40 1,10 40-91,0 0 1,-2 1-1,-2 0 0,0 2 1,-2 0-1,0 1 0,-27-24 1,-83-65 331,129 115-457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2:43.870"/>
    </inkml:context>
    <inkml:brush xml:id="br0">
      <inkml:brushProperty name="width" value="0.05" units="cm"/>
      <inkml:brushProperty name="height" value="0.05" units="cm"/>
    </inkml:brush>
  </inkml:definitions>
  <inkml:trace contextRef="#ctx0" brushRef="#br0">3100 729 17404,'-147'-1'47,"0"-5"0,-189-33 0,200 20-901,-143-1 1,193 20 579,1 4 1,-159 27 0,139-7 285,2 4 1,-178 74-1,-177 133 216,388-193-210,2 4-1,2 3 0,2 2 1,3 4-1,2 2 0,-72 90 1,110-120-9,1 1 0,2 1 1,1 1-1,1 0 0,1 1 1,2 1-1,1 0 0,2 1 1,1 0-1,2 1 0,1 0 1,1 0-1,2 0 0,2 0 1,1 1-1,2-1 0,1 0 1,1 0-1,2 0 0,1-1 1,21 55-1,-14-53 1,1-1-1,3-1 1,0-1 0,2 0-1,40 47 1,-28-43-2,2-1-1,0-2 1,77 54 0,-44-44 2,2-2-1,2-4 1,1-3 0,2-3 0,91 25 0,-4-12 75,2-8 1,280 27-1,338-39 426,-522-31-67,458-70-1,-577 50-328,-2-6-1,0-6 1,-3-5 0,239-116-1,-250 89-109,-3-6-1,158-130 1,-166 113-16,-4-4 1,122-142-1,-156 150-30,-4-3-1,-4-4 1,71-136-1,-109 176-9,-3-1 0,-3-2 0,-2 0 0,-3-1 0,14-83 0,-25 103 20,-3 0 1,-1 0 0,-2 0-1,-2 0 1,-1-1 0,-3 1 0,-1 1-1,-2-1 1,-17-51 0,16 68 46,-2 0 1,0 1-1,-1 0 1,-1 0-1,-1 1 1,-2 1 0,-22-25-1,14 22 40,0 1 1,-2 0-1,0 2 0,-2 1 1,-32-17-1,8 10 49,-2 2-1,-1 2 1,-1 3 0,0 2-1,-1 3 1,-77-10 0,-3 8-79,0 7 0,0 5 1,-240 24-1,-406 115-917,11 73 1113,725-194-240,-234 69-23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3:16.113"/>
    </inkml:context>
    <inkml:brush xml:id="br0">
      <inkml:brushProperty name="width" value="0.05" units="cm"/>
      <inkml:brushProperty name="height" value="0.05" units="cm"/>
    </inkml:brush>
  </inkml:definitions>
  <inkml:trace contextRef="#ctx0" brushRef="#br0">0 1 17852,'1'2'65,"0"-1"1,0 1-1,0-1 1,0 1-1,1-1 1,-1 1-1,1-1 1,-1 0-1,0 0 1,1 0-1,0 0 1,-1 0-1,1 0 1,0 0 0,2 1-1,104 50-93,153 50 1,127 13 65,-155-60 58,382 39-1,246-59 466,29-89 98,-6-61-273,-658 81-357,428-62 39,0 32 33,-638 63-103,256-7-59,-254 12 938,-31-6-156,-13-5-457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3:44.664"/>
    </inkml:context>
    <inkml:brush xml:id="br0">
      <inkml:brushProperty name="width" value="0.05" units="cm"/>
      <inkml:brushProperty name="height" value="0.05" units="cm"/>
    </inkml:brush>
  </inkml:definitions>
  <inkml:trace contextRef="#ctx0" brushRef="#br0">2625 452 9154,'-592'38'2349,"6"44"-2171,509-65-169,0 3-1,2 3 1,1 3-1,-136 69 1,137-53 124,3 3 0,2 3 0,2 3 0,2 3 0,2 3 1,-93 111-1,107-107-94,3 1 0,3 2 0,3 2 1,2 1-1,3 2 0,4 2 0,-32 109 0,51-139-36,2 0-1,2 0 0,1 0 0,3 1 0,1 0 1,2 0-1,7 53 0,-3-66-5,2 1-1,1-1 1,1-1-1,2 1 1,0-1 0,2-1-1,1 0 1,1-1-1,2 0 1,34 43-1,-17-32 4,1-1-1,1-2 0,2-1 0,2-2 1,75 46-1,-57-45 6,1-2 0,2-3 0,117 35 0,-70-35-7,1-5 0,1-5 0,1-5 0,0-4-1,112-7 1,-13-14-213,0-8 0,321-76-1,397-159-229,-655 175 533,-15 6 126,534-167 971,-598 170-691,362-192 0,-467 214-378,-2-4 0,153-126 0,-199 144-97,-1-2 1,-2-2-1,-2-1 1,-1-1-1,-3-2 0,-1-1 1,29-61-1,-48 80 9,-1 1 0,-1-2 0,-1 1 0,-2-1 0,0 0 0,-2 0 0,-1 0 0,-1-1 0,-2 0 0,0 1 0,-2-1 0,-1 1 0,-1 0 0,-2 0 0,0 0 0,-2 0 0,-1 1 0,-1 1 0,-1-1 0,-29-46 0,10 27 131,-2 2 1,-2 1-1,-2 1 0,-2 2 0,-1 2 0,-2 1 0,-71-46 0,41 37-31,-2 3 1,-2 3-1,-1 4 0,-95-30 0,105 45-283,-2 2 0,0 3 0,0 3 0,-118-4 0,92 15-61,0 5 0,-184 31 0,43 15-123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4:03.780"/>
    </inkml:context>
    <inkml:brush xml:id="br0">
      <inkml:brushProperty name="width" value="0.05" units="cm"/>
      <inkml:brushProperty name="height" value="0.05" units="cm"/>
    </inkml:brush>
  </inkml:definitions>
  <inkml:trace contextRef="#ctx0" brushRef="#br0">1 40 14267,'24'13'129,"1"-1"0,1-1 0,0-2 0,0 0 0,1-2 0,0 0-1,0-2 1,40 2 0,18-2-48,131-10-1,86-26-34,-209 20-33,411-41-73,7 27-197,480 59-415,1 52 293,-610-50 346,1324 91 304,7-36 149,-453-26-242,1566 102 433,316 25 691,-780-58-828,-2059-124-320,871 35 679,-6 20 837,-1102-61-1513,-26-3 25,-1 2-1,55 12 0,-94-15-191,0 0 0,0 0-1,0 0 1,0 0 0,0 0-1,0 0 1,0 0 0,0 0-1,0 0 1,0 0 0,0 0-1,0 0 1,0 0 0,0 1-1,-11-3-616,-19-5-1558,-42-15 837,23 9 510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54.107"/>
    </inkml:context>
    <inkml:brush xml:id="br0">
      <inkml:brushProperty name="width" value="0.05" units="cm"/>
      <inkml:brushProperty name="height" value="0.05" units="cm"/>
    </inkml:brush>
  </inkml:definitions>
  <inkml:trace contextRef="#ctx0" brushRef="#br0">109 107 19316,'-2'-4'379,"-3"-3"-6,1-1 0,-1 0 0,2 0 0,-1-1 0,-2-11 0,6 20-354,-1-1 0,1 1 0,0-1 1,0 1-1,0 0 0,0-1 1,0 1-1,0-1 0,0 1 0,0-1 1,0 1-1,0 0 0,1-1 1,-1 1-1,0 0 0,0-1 0,0 1 1,0-1-1,1 1 0,-1 0 0,0-1 1,0 1-1,1 0 0,-1-1 1,0 1-1,0 0 0,1 0 0,-1-1 1,0 1-1,1 0 0,0-1 0,15 0 291,19 11-111,-34-10-189,13 5 4,146 44 37,-142-46-38,-1 0 0,1 0 0,0-2 0,0 0 0,0-1 0,0-1 0,22-4 0,-35 4 9,1 0 1,-1-1-1,0 0 1,0 0-1,0 0 0,5-3 1,-10 4-17,1 1 1,0 0-1,0-1 1,-1 1-1,1-1 0,0 1 1,-1-1-1,1 0 1,0 1-1,-1-1 1,1 1-1,-1-1 0,1 0 1,-1 0-1,0 1 1,1-1-1,-1 0 1,1 0-1,-1 1 0,0-1 1,0 0-1,0 0 1,1 0-1,-1 0 1,0 1-1,0-1 1,0 0-1,0 0 0,0 0 1,-1 0-1,1 1 1,0-1-1,0 0 1,0 0-1,-1 0 0,1 1 1,0-1-1,-1 0 1,1 0-1,-1 1 1,1-1-1,-1 0 1,1 1-1,-1-1 0,0 0 1,1 1-1,-1-1 1,-1 0-1,-2-2 20,0 0 0,0 1 0,0-1 1,0 1-1,-1 0 0,1 0 0,-1 0 0,0 1 0,-8-2 0,-51-6 110,54 8-104,-26-2 181,1 2-1,-1 2 1,1 1-1,0 2 1,0 2-1,0 0 1,0 3-1,-51 19 1,63-14 186,23-14-396,0 0 0,0 0 0,0 0 0,0 0 0,-1 0 0,1 0 0,0 0 0,0 0 0,0 0 0,0 0 0,0 0 0,0 1 0,0-1 0,0 0 0,0 0 0,0 0 0,0 0 1,0 0-1,0 0 0,0 0 0,0 0 0,0 0 0,0 0 0,0 0 0,0 1 0,0-1 0,0 0 0,0 0 0,0 0 0,0 0 0,0 0 0,0 0 0,0 0 0,0 0 0,0 0 0,0 0 0,0 0 0,0 0 0,0 1 0,0-1 0,1 0 0,-1 0 0,0 0 0,0 0 1,0 0-1,0 0 0,0 0 0,0 0 0,0 0 0,0 0 0,0 0 0,0 0 0,0 0 0,0 0 0,1 0 0,-1 0 0,0 0 0,0 0 0,0 0 0,0 0 0,0 0 0,0 0 0,0 0 0,15-2 52,60-22-168,41-10-363,-80 26 61,1 2 1,0 1-1,0 1 1,0 3-1,1 1 1,-1 1 0,52 10-1,-44 0-62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3:56.239"/>
    </inkml:context>
    <inkml:brush xml:id="br0">
      <inkml:brushProperty name="width" value="0.05" units="cm"/>
      <inkml:brushProperty name="height" value="0.05" units="cm"/>
    </inkml:brush>
  </inkml:definitions>
  <inkml:trace contextRef="#ctx0" brushRef="#br0">1 126 12563,'22'1'2775,"2"-4"-1314,42-9 1,-42 6-883,43-3 0,-23 5-419,55-13 0,-44 6-136,29-4-2,23-5 49,151-10 0,-173 31-74,162 23-1,-186-16-14,358 15 8,-171-16-32,176 14 4,234-8 38,-2-41 0,-308 11 0,-102 13 18,247 28-1,-80 5 16,31 0 23,-233-17-25,-59-3-30,532 42-37,119-15 40,-1-52 7,-514 7-10,-135 4 6,486-7 57,-563 15 92,-115-2 800,31-2-866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54.568"/>
    </inkml:context>
    <inkml:brush xml:id="br0">
      <inkml:brushProperty name="width" value="0.05" units="cm"/>
      <inkml:brushProperty name="height" value="0.05" units="cm"/>
    </inkml:brush>
  </inkml:definitions>
  <inkml:trace contextRef="#ctx0" brushRef="#br0">1 0 15859,'7'9'399,"0"0"0,1 0-1,1-1 1,-1-1 0,1 1-1,0-1 1,1-1 0,12 7-1,-6-5-41,1 0 0,0-2 0,1 0-1,27 6 1,-6-5-189,0-3 1,0-1-1,0-1 0,43-5 1,-50 1-137,0-1 1,-1-2-1,1-1 1,42-13-1,-74 18-54,1 1 0,-1 0 0,1 0-1,-1 0 1,1 0 0,0 0-1,-1 0 1,1 0 0,-1 0-1,1 0 1,-1 0 0,1 0-1,0 0 1,-1 0 0,1 0 0,-1 1-1,1-1 1,-1 0 0,1 0-1,-1 1 1,1-1 0,-1 0-1,1 1 1,-1-1 0,1 0-1,-1 1 1,0-1 0,1 1 0,-1-1-1,0 1 1,1-1 0,-1 1-1,0-1 1,0 1 0,1-1-1,-1 1 1,0-1 0,0 1-1,0-1 1,0 1 0,1 0 0,-1 0-1,3 31-682,-3-24 686,1 11-305</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3:21.974"/>
    </inkml:context>
    <inkml:brush xml:id="br0">
      <inkml:brushProperty name="width" value="0.05" units="cm"/>
      <inkml:brushProperty name="height" value="0.05" units="cm"/>
    </inkml:brush>
  </inkml:definitions>
  <inkml:trace contextRef="#ctx0" brushRef="#br0">0 29 18468,'5'3'1024,"-10"-6"-1184,7 2-232,6-2-232,2-3 488,-2-1-88,-7-4-40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3:24.560"/>
    </inkml:context>
    <inkml:brush xml:id="br0">
      <inkml:brushProperty name="width" value="0.05" units="cm"/>
      <inkml:brushProperty name="height" value="0.05" units="cm"/>
    </inkml:brush>
  </inkml:definitions>
  <inkml:trace contextRef="#ctx0" brushRef="#br0">1 301 14259,'63'-33'351,"2"4"0,1 1 1,1 4-1,1 3 0,1 3 0,118-16 0,433-5 278,-615 39-625,582-5 90,360-14-410,-579-3 393,124-7 584,-1 31 698,-406 4-733,161 32 0,-194-25-443,-1 2-1,-1 2 1,0 2-1,58 33 1,-100-48-141,-1 0 0,0 1 0,11 9 0,-17-13-37,-1-1-1,1 1 0,-1-1 1,1 1-1,-1-1 0,1 1 1,-1-1-1,1 1 0,-1 0 1,0-1-1,1 1 0,-1-1 1,0 1-1,0 0 0,1-1 1,-1 1-1,0 0 0,0 0 1,0-1-1,0 1 0,0 0 1,0-1-1,0 2 0,-1-1-4,1 0-1,-1 0 1,0-1-1,0 1 0,0 0 1,0-1-1,0 1 1,0 0-1,0-1 0,0 1 1,0-1-1,0 0 1,0 1-1,0-1 1,0 0-1,-1 1 0,1-1 1,0 0-1,0 0 1,-2 0-1,-146 4-1237,85-4 1082,-44 1-160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3:33.812"/>
    </inkml:context>
    <inkml:brush xml:id="br0">
      <inkml:brushProperty name="width" value="0.05" units="cm"/>
      <inkml:brushProperty name="height" value="0.05" units="cm"/>
    </inkml:brush>
  </inkml:definitions>
  <inkml:trace contextRef="#ctx0" brushRef="#br0">366 419 13747,'-4'-4'85,"0"0"-1,1 0 1,0 0-1,0-1 1,0 0-1,1 1 1,0-1-1,-1 0 1,2 0 0,-1 0-1,1 0 1,-2-9-1,1 7-73,1 0 0,-2 0-1,1 0 1,-1 1 0,-4-9 0,6 13 10,-1 0 1,0-1-1,0 1 1,0 0-1,0 0 1,0 0-1,0 0 1,-1 0-1,1 1 1,-1-1-1,1 1 1,-1-1-1,0 1 1,1 0 0,-1 0-1,-6-1 1,-1 1 38,1 0 1,-1 0 0,0 1 0,0 0-1,0 1 1,0 0 0,0 0 0,0 1 0,0 1-1,1 0 1,-14 5 0,10-2 1,0 0 0,0 0 0,0 2 0,1-1 0,1 2 0,-1-1 0,-13 14 0,23-19-50,0-1-1,-1 1 0,1-1 1,0 1-1,0 0 0,0-1 1,1 1-1,-1 0 0,1 0 1,-1 1-1,1-1 0,0 0 1,1 0-1,-1 1 0,0-1 1,1 0-1,0 1 0,-1-1 1,1 0-1,1 1 0,0 4 1,0-3-1,1-1 1,-1 1-1,1-1 0,0 0 1,1 0-1,-1 0 1,1 0-1,0 0 1,0 0-1,0-1 1,0 0-1,0 1 1,1-1-1,6 4 1,11 6 9,-1 0 0,2-2 0,0 0 0,0-2 0,42 13 0,-32-14-36,-1-2 1,1 0-1,59 1 1,-82-7 4,-1 0 1,1 0 0,0-1 0,-1 0-1,1 0 1,-1-1 0,1-1 0,-1 1 0,11-6-1,-12 4 31,-1 0 1,0 0-1,0-1 0,0 1 0,-1-1 0,1-1 0,-1 1 0,-1-1 1,1 0-1,-1 0 0,5-9 0,250-401 878,-258 413-898,9-11 0,-7 9-25,1 0 1,-1 0-1,0-1 0,0 1 0,0-1 0,-1 1 0,0-1 1,0 0-1,2-6 0,-4 11 18,0 1 1,0-1-1,0 0 1,0 1-1,0-1 1,0 1-1,0-1 1,0 0-1,-1 1 1,1-1-1,0 1 1,0-1-1,0 1 1,-1-1-1,1 0 1,0 1 0,0-1-1,-1 1 1,1-1-1,-1 1 1,1 0-1,0-1 1,-1 1-1,1-1 1,-1 1-1,1 0 1,-1-1-1,1 1 1,-1 0-1,1-1 1,-1 1-1,1 0 1,-1 0-1,0 0 1,1 0-1,-1-1 1,1 1-1,-1 0 1,1 0-1,-2 0 1,-28 4-18,25-3 8,-60 14-65,-39 12-21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3:36.196"/>
    </inkml:context>
    <inkml:brush xml:id="br0">
      <inkml:brushProperty name="width" value="0.05" units="cm"/>
      <inkml:brushProperty name="height" value="0.05" units="cm"/>
    </inkml:brush>
  </inkml:definitions>
  <inkml:trace contextRef="#ctx0" brushRef="#br0">1 105 15043,'30'-4'919,"42"0"-1,-28 2-790,389-23 155,415-21 459,-1 22 977,-254 55-876,-6 42-548,250-5 850,-688-66-926,-217-13-10,8 3-147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4:44.827"/>
    </inkml:context>
    <inkml:brush xml:id="br0">
      <inkml:brushProperty name="width" value="0.05" units="cm"/>
      <inkml:brushProperty name="height" value="0.05" units="cm"/>
    </inkml:brush>
  </inkml:definitions>
  <inkml:trace contextRef="#ctx0" brushRef="#br0">5511 627 10650,'-37'-55'806,"-3"2"0,-2 1 0,-2 3-1,-56-50 1,61 63-629,-1 2 0,-2 1 1,-64-37-1,69 50-214,0 1-1,-1 3 1,0 0 0,-1 3 0,-42-9 0,-2 7-122,0 3 1,-1 4-1,-1 4 1,-165 12-1,57 15 65,-195 50-1,-186 78 622,7 29 153,458-145-568,-465 167 289,16 39-310,436-179-97,3 5 1,4 5-1,2 5 1,-192 172-1,264-209-1,1 2 0,2 2 0,2 1 0,2 2 0,2 2-1,2 1 1,2 1 0,3 1 0,2 1 0,2 1 0,3 1 0,2 1 0,3 1-1,-7 59 1,11-8-9,5 1 0,12 139-1,58 215-12,-42-351 24,62 173 0,-62-224 4,2-2-1,3 0 0,2-2 1,52 71-1,-57-94 2,1-2-1,2-1 1,1-2-1,1 0 1,1-3-1,71 46 1,-54-45-2,1-1 0,1-3 0,1-2 1,89 23-1,-51-24-1,0-3-1,105 5 1,180-14-5,-135-19 6,-1-11 1,0-10-1,233-63 1,-207 23-13,-4-11 0,348-161 0,-208 33-2,-14-25 22,-244 140 6,136-118 0,107-136 22,-312 277-26,-3-4 0,61-88 0,-87 102 0,-3-3 0,-3-1 0,42-102 0,-66 129 5,-2-1 0,-1-1 0,-2 0 0,-2-1 0,-2 0 0,-2 0 0,-1-1 0,-3 1 0,-1 0 0,-3-1 0,-1 1 0,-2 0 0,-19-64 0,12 63 1,-2 0 0,-2 2 0,-1-1 0,-3 2 0,-1 1 0,-2 1 0,-1 1 1,-3 1-1,0 1 0,-3 2 0,0 1 0,-59-45 0,41 43-2,0 2 1,-2 2-1,-2 3 0,-62-24 1,41 24 10,-1 4 1,-124-23 0,-166 7 58,0 36 10,110 14-144,2 12 0,0 11 0,2 10 0,3 12 0,2 10 0,3 12 0,-242 110 0,-142 108-138,306-130 34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5:06.321"/>
    </inkml:context>
    <inkml:brush xml:id="br0">
      <inkml:brushProperty name="width" value="0.05" units="cm"/>
      <inkml:brushProperty name="height" value="0.05" units="cm"/>
    </inkml:brush>
  </inkml:definitions>
  <inkml:trace contextRef="#ctx0" brushRef="#br0">5780 807 8394,'-319'-197'265,"1"0"1199,218 145-467,-2 4 0,-113-35-1,27 26-531,-1 9-1,-200-23 1,148 43-358,-301 2-1,-259 55-145,617-11 148,0 9 0,-237 66 1,324-64-98,2 3 1,1 5 0,-105 58-1,47-10-26,-150 113 0,224-139 5,3 3 0,3 3 0,-94 110 0,138-139 1,1 0 0,2 2 0,1 1 0,2 1 0,2 1 0,-22 66 0,25-52-23,2 1-1,3 0 1,3 1-1,-5 99 1,13-118-14,2-1 1,1 0 0,2 0-1,2 0 1,11 39 0,-10-53 11,1 1 0,1-1 0,1 0 0,1-1 1,1-1-1,1 1 0,1-2 0,27 32 0,-11-22 9,1-1-1,2-1 0,1-2 1,0-2-1,2 0 1,42 18-1,-12-10-13,2-3 0,121 33 0,-58-30 67,2-7-1,231 15 1,275-31 90,1231-134 333,-935-5-349,-13-75 100,-379 25 174,-447 140-183,-2-5 1,-1-3 0,124-88 0,-182 110-99,0-1 1,-1-2 0,-2-1 0,-1-2-1,27-36 1,-46 52-58,-1-1 0,-1 0 0,-1-1 0,0 0 0,10-31 0,-15 36-30,-1-1 0,0 0-1,-1 0 1,-1 0-1,0 0 1,0 0 0,-2-1-1,-3-24 1,0 23-42,0 1 1,-1 0-1,0 1 1,-1-1-1,-1 1 0,0 0 1,-1 1-1,-1 0 1,0 0-1,0 1 0,-1 0 1,-1 0-1,0 1 1,-1 1-1,-15-12 0,3 5-35,-1 1-1,0 1 0,-1 1 1,-1 2-1,0 0 0,-1 2 1,-36-9-1,15 9-6,0 2 0,-1 2-1,1 2 1,-90 5 0,-61 20-145,197-21 217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00.316"/>
    </inkml:context>
    <inkml:brush xml:id="br0">
      <inkml:brushProperty name="width" value="0.05" units="cm"/>
      <inkml:brushProperty name="height" value="0.05" units="cm"/>
    </inkml:brush>
  </inkml:definitions>
  <inkml:trace contextRef="#ctx0" brushRef="#br0">0 22 13715,'1'1'112,"0"0"1,0-1-1,0 1 1,0 0-1,0-1 1,0 1-1,0-1 0,1 1 1,-1-1-1,0 0 1,0 1-1,0-1 1,1 0-1,-1 0 0,0 0 1,0 0-1,1 0 1,-1 0-1,2 0 1,33-6-191,-21 3 150,83-8-119,154 3-1,99 30-270,-139 1 104,453 40 798,-590-57-373,27 2 244,190-9 0,-270-1-468,38-9-1,-54 10 15,0-1-1,0 0 1,0 0-1,0-1 1,0 0-1,-1 0 1,1 0-1,-1-1 0,0 0 1,8-7-1,10-19-2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02.555"/>
    </inkml:context>
    <inkml:brush xml:id="br0">
      <inkml:brushProperty name="width" value="0.05" units="cm"/>
      <inkml:brushProperty name="height" value="0.05" units="cm"/>
    </inkml:brush>
  </inkml:definitions>
  <inkml:trace contextRef="#ctx0" brushRef="#br0">639 162 12347,'-15'0'329,"1"1"0,-1 0 0,1 1 0,-27 7-1,-55 24 621,22-7-40,38-16-594,15-5-33,-1 2-1,-25 11 0,41-15-228,0 1 0,0-1 0,0 1 0,0 1 0,0-1 0,1 1 0,-1 0 0,1 0 0,1 0 0,-1 1 0,-4 7 0,-1 4-1,1 1 1,1 0 0,-10 31 0,-11 62-18,20-73-11,-21 93 52,6 1 0,-8 152 0,28-192-22,3 1-1,5-1 0,32 182 1,-21-202-50,3-1 0,48 126 0,-54-169-4,2-1 1,0 0-1,2-1 1,1 0-1,1-2 0,1 0 1,1-1-1,2 0 1,34 27-1,-35-33-18,2-1 0,0-1-1,0-1 1,1-1 0,48 18 0,-61-27 7,-1-1 1,1 0 0,0-1-1,0 0 1,1-1 0,-1 0-1,0-1 1,0 0-1,1 0 1,-1-1 0,0-1-1,0 0 1,0-1 0,0 0-1,0 0 1,18-10 0,9-9 1,-2-2 1,0-2-1,-2-1 1,0-1-1,56-64 1,-62 58 7,-2-1 0,-1-1-1,-1-2 1,-3 0 0,33-78 0,54-216-12,-106 327 13,21-81-8,16-106 1,-32 140 16,-3 0 0,-2 0 0,-7-77 0,-80-418 223,84 544-230,-8-45 79,-19-61 1,23 93-70,-2 1 0,1 0 1,-2 0-1,0 1 0,0 0 0,-2 0 1,-18-21-1,14 20-91,-1 1-1,0 1 1,-1 0 0,0 2 0,-1-1-1,-30-14 1,35 21 12,-1-1-1,0 2 1,0 0 0,0 0-1,0 1 1,-1 1-1,1 0 1,-1 1-1,0 0 1,-22 2 0,-13 9-181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45.536"/>
    </inkml:context>
    <inkml:brush xml:id="br0">
      <inkml:brushProperty name="width" value="0.05" units="cm"/>
      <inkml:brushProperty name="height" value="0.05" units="cm"/>
    </inkml:brush>
  </inkml:definitions>
  <inkml:trace contextRef="#ctx0" brushRef="#br0">52 34 17748,'-6'6'263,"1"1"0,0 0 0,0 0 1,0 1-1,1-1 0,1 1 0,-1 0 0,1 0 0,1 1 1,-1-1-1,1 0 0,1 1 0,0-1 0,-1 11 1,1 3-63,2 0 1,0 0-1,1 0 1,6 29 0,-3-26-123,1 0 1,1 0-1,1-1 1,1 0 0,1 0-1,25 41 1,-35-64-75,1 0 0,-1 1 0,1-1 1,0 0-1,0 0 0,-1 0 0,1-1 0,0 1 1,0 0-1,0 0 0,0 0 0,0-1 0,0 1 0,0 0 1,0-1-1,1 1 0,-1-1 0,0 1 0,0-1 0,0 0 1,0 1-1,1-1 0,-1 0 0,2 0 0,-2 0 3,1-1 1,-1 0-1,0 1 0,1-1 0,-1 0 0,0 0 0,0 0 0,0 0 0,0 0 0,0 0 1,0 0-1,0 0 0,0 0 0,0-1 0,0 1 0,0 0 0,0-2 0,4-9 53,0 0 0,-1 0 0,4-20 0,-8 28-47,23-102 279,-9 32-33,33-97 0,-43 162-250,-1 0 1,2 1 0,-1-1-1,1 1 1,0 0 0,7-7-1,-10 13-6,0 0 0,0 0 0,0 0-1,0 1 1,0-1 0,0 1-1,0-1 1,0 1 0,1 0-1,-1 0 1,5-2 0,-5 3-3,-1 0-1,1 0 1,-1 0 0,1 0 0,-1 0 0,1 0-1,-1 0 1,1 0 0,-1 1 0,1-1-1,-1 1 1,0-1 0,1 1 0,-1-1 0,0 1-1,1 0 1,-1 0 0,0 0 0,0 0 0,1 0-1,-1 0 1,1 1 0,1 1 4,-1 1 0,0-1-1,1 1 1,-1 0 0,-1-1 0,1 1 0,0 0 0,-1 0-1,0 0 1,0 0 0,0 0 0,0 1 0,-1-1 0,0 0-1,0 0 1,0 1 0,0-1 0,0 0 0,-1 0 0,0 0-1,0 0 1,-2 6 0,-1 2 20,0 0-1,-1 0 1,-1 0-1,1-1 1,-2 0-1,-8 12 1,11-18-12,0 0 1,0-1 0,-1 1 0,1-1 0,-1 0-1,0-1 1,-11 7 0,15-9-28,0-1 0,0 1 1,0 0-1,0-1 0,0 1 1,0-1-1,0 0 0,-1 1 1,1-1-1,0 0 0,0 0 0,0 0 1,-1 0-1,1 0 0,0 0 1,0 0-1,0 0 0,-1 0 1,1 0-1,0-1 0,0 1 0,0-1 1,0 1-1,0-1 0,-1 1 1,1-1-1,0 1 0,0-1 1,0 0-1,0 0 0,1 1 0,-1-1 1,0 0-1,0 0 0,0 0 1,1 0-1,-1 0 0,0 0 0,1 0 1,-1 0-1,1-1 0,0 1 1,-1 0-1,1 0 0,-1-3 1,0-1-144,0-1 1,0 0 0,0 0 0,1 0 0,0-1 0,0 1 0,1 0 0,-1 0 0,1 0 0,1 1 0,-1-1 0,1 0 0,3-8-1,0 4 88,-1 1 1,1 0-1,1 0 0,0 1 0,0 0 0,0 0 0,10-9 0,8-3-360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4:26.292"/>
    </inkml:context>
    <inkml:brush xml:id="br0">
      <inkml:brushProperty name="width" value="0.05" units="cm"/>
      <inkml:brushProperty name="height" value="0.05" units="cm"/>
    </inkml:brush>
  </inkml:definitions>
  <inkml:trace contextRef="#ctx0" brushRef="#br0">53 1 11274,'-16'3'608,"-21"2"659,121 11-172,-21-7-867,67 9-57,-79-14-148,185 10 15,102 3 0,-123-4-2,56 8-3,-18-1 6,55-1-8,291 10 74,312-32 74,-102-5 158,-475 8-208,-127 1-56,147-2-35,542-17 27,-769 16-54,503-22 193,-446 12-112,148-14 68,-289 20-269,8-2-1119,63 0-1,-114 8 1210,0 0-1,1 0 1,-1 0 0,0 0-1,0-1 1,0 1-1,0 0 1,0 0-1,0 0 1,1 0-1,-1 0 1,0-1 0,0 1-1,0 0 1,0 0-1,0 0 1,0 0-1,0 0 1,0-1 0,0 1-1,0 0 1,0 0-1,0 0 1,0 0-1,0-1 1,0 1-1,0 0 1,0 0 0,0 0-1,0-1 1,0 1-1,0 0 1,0 0-1,0 0 1,0 0 0,0 0-1,0-1 1,0 1-1,0 0 1,0 0-1,-1 0 1,1 0 0,0 0-1,0-1 1,0 1-1,0 0 1,0 0-1,0 0 1,-1 0-1,1 0 1,0 0 0,0 0-1,0 0 1,-11-9-669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46.282"/>
    </inkml:context>
    <inkml:brush xml:id="br0">
      <inkml:brushProperty name="width" value="0.05" units="cm"/>
      <inkml:brushProperty name="height" value="0.05" units="cm"/>
    </inkml:brush>
  </inkml:definitions>
  <inkml:trace contextRef="#ctx0" brushRef="#br0">1 655 16027,'1'2'138,"1"-1"-1,0 0 1,-1 0 0,1 1-1,0-1 1,0-1-1,0 1 1,0 0-1,0 0 1,0-1-1,0 1 1,0-1-1,0 1 1,0-1-1,0 0 1,0 0 0,0 0-1,0 0 1,0 0-1,0-1 1,0 1-1,1-1 1,-1 1-1,0-1 1,-1 0-1,1 1 1,0-1-1,0 0 1,0 0-1,3-3 1,3-3-21,1 0 0,-1 0-1,0-1 1,-1-1 0,0 1 0,0-1 0,7-12 0,-3 0 30,0 0 0,11-30 0,-19 43-41,1 1-1,-2-1 0,1 0 1,-1 0-1,0-1 0,-1 1 1,0 0-1,0 0 1,-1-1-1,-1-14 0,1 23-86,0-1 0,0 0 0,0 1 0,0-1 0,0 0 0,-1 1 0,1-1 0,0 1 0,0-1 0,0 0-1,-1 1 1,1-1 0,0 0 0,-1 1 0,1-1 0,0 1 0,-1-1 0,1 1 0,-1-1 0,1 1 0,-1-1 0,1 1 0,-1 0 0,1-1-1,-1 1 1,0 0 0,1-1 0,-2 1 0,2 0 5,-1 0-1,0 0 1,0 1-1,0-1 0,0 1 1,0-1-1,1 0 1,-1 1-1,0 0 1,0-1-1,1 1 1,-1-1-1,0 1 1,1 0-1,-1 0 1,0-1-1,0 2 1,-3 4 68,1-1 0,-1 1 0,1 0 0,-4 12 1,3-6-58,1-1 1,0 2-1,1-1 1,0 0-1,1 0 1,1 0-1,0 1 1,0-1-1,2 0 1,4 24-1,-6-35-36,1 1 0,-1 0 0,1 0 0,0 0 0,0-1-1,-1 1 1,1 0 0,0-1 0,1 1 0,-1-1 0,0 1-1,0-1 1,1 0 0,-1 1 0,1-1 0,-1 0 0,1 0 0,1 1-1,-1-2 2,-1 1-1,1-1 0,-1 0 1,1 0-1,-1 0 0,1 0 1,-1 0-1,1 0 0,0 0 1,-1 0-1,1-1 0,-1 1 1,1 0-1,-1-1 0,1 0 1,-1 1-1,0-1 0,1 0 1,-1 0-1,0 1 0,1-1 1,-1 0-1,0 0 0,1-2 1,6-5-2,0-1 0,-1 0 0,0 0 0,0-1 0,-1 0 1,0 0-1,-1 0 0,4-13 0,30-92 99,-27 69 50,12-83-1,-21 99-58,-1 1-1,-2 0 0,0-1 0,-6-30 0,6 58-79,-1-1 1,1 1-1,-1 0 0,1-1 0,-1 1 1,0 0-1,0 0 0,0-1 1,-2-2-1,2 5-7,1 0-1,0-1 1,0 1 0,0 0 0,0 0 0,0 0-1,0 0 1,-1 0 0,1 0 0,0-1-1,0 1 1,0 0 0,0 0 0,-1 0-1,1 0 1,0 0 0,0 0 0,0 0 0,-1 0-1,1 0 1,0 0 0,0 0 0,0 0-1,0 0 1,-1 0 0,1 0 0,0 0 0,0 0-1,0 0 1,-1 0 0,1 0 0,0 0-1,0 0 1,0 1 0,0-1 0,-1 0 0,-5 13 0,1 13 10,1 1-1,1 0 1,1 0-1,3 31 0,-1-32-6,0-14 7,0 0 0,1 0-1,0 0 1,1 0 0,1 0-1,5 17 1,-7-29-1,-1 0-1,0 0 1,0 0-1,0 0 1,0 0 0,0 0-1,0 0 1,0 0-1,0 0 1,0 0 0,0 0-1,0 0 1,0 0-1,0 0 1,0 0-1,0 0 1,0-1 0,0 1-1,1 0 1,-1 0-1,0 0 1,0 0-1,0 0 1,0 0 0,0 0-1,0 0 1,0 0-1,0 0 1,0 0 0,0 0-1,0 0 1,0 0-1,1 1 1,-1-1-1,0 0 1,0 0 0,0 0-1,0 0 1,0 0-1,0 0 1,0 0 0,0 0-1,0 0 1,0 0-1,0 0 1,0 0-1,0 0 1,0 0 0,0 0-1,0 0 1,0 0-1,1 1 1,0-9 316,-1 11-201,0 1-126,1 12 16,1 1 0,1-1 0,0-1 1,6 18-1,4 16-33,-5-4 17,-4-18 46,13 41-1,-20-104 276,2 25-4295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47.056"/>
    </inkml:context>
    <inkml:brush xml:id="br0">
      <inkml:brushProperty name="width" value="0.05" units="cm"/>
      <inkml:brushProperty name="height" value="0.05" units="cm"/>
    </inkml:brush>
  </inkml:definitions>
  <inkml:trace contextRef="#ctx0" brushRef="#br0">10 704 10690,'-4'-30'2315,"1"-1"1,1 0-1,2 1 0,4-41 0,-4 69-2158,0 0-1,0 1 1,1-1 0,-1 0-1,1 0 1,-1 1 0,1-1-1,0 0 1,0 1 0,-1-1-1,1 1 1,2-3 0,-3 4-118,0 0 1,0 0-1,1 0 0,-1 0 1,0-1-1,0 1 1,1 0-1,-1 0 0,0 0 1,1 0-1,-1 0 1,0 0-1,1 0 1,-1 0-1,0-1 0,0 1 1,1 0-1,-1 0 1,0 0-1,1 1 1,-1-1-1,0 0 0,1 0 1,-1 0-1,0 0 1,1 0-1,9 12 384,-4-2-353,-1 0 1,-1 1 0,0 0-1,0 0 1,3 22 0,6 59-37,-12-82-12,3 98 42,-1-27 40,6-112 45,0-272 157,-9 246-275,0 57-31,0 0 0,0-1 0,0 1-1,0 0 1,0 0 0,0 0 0,0 0-1,0 0 1,1 0 0,-1 0 0,0 0 0,0 0-1,0 0 1,0-1 0,0 1 0,0 0-1,0 0 1,1 0 0,-1 0 0,0 0-1,0 0 1,0 0 0,0 0 0,0 0-1,0 0 1,1 0 0,-1 0 0,0 0-1,0 0 1,0 0 0,0 0 0,0 0-1,0 1 1,1-1 0,-1 0 0,0 0-1,0 0 1,0 0 0,0 0 0,0 0-1,0 0 1,0 0 0,0 0 0,1 0 0,-1 1-1,0-1 1,0 0 0,0 0 0,0 0-1,0 0 1,0 0 0,0 0 0,0 0-1,0 1 1,0-1 0,0 0 0,0 0-1,0 0 1,0 0 0,0 0 0,0 1-1,11 11 2,-3-3-8,-6-7 3,0 0 1,0 0-1,1-1 0,-1 1 1,0-1-1,1 0 0,-1 0 1,1 0-1,-1 0 1,1 0-1,-1 0 0,1-1 1,0 1-1,-1-1 0,1 0 1,0 0-1,4 0 0,-2-1 3,0 0-1,0 0 0,0 0 0,0-1 1,-1 0-1,1 0 0,0 0 0,-1-1 1,5-2-1,3-4 3,-1 0 1,0-1 0,0-1-1,-1 0 1,15-19 0,-10 8 22,-2 0 0,0-1 0,-2-1 0,0 1 0,-2-2 0,0 1 0,-2-1 0,-1-1 0,-1 1 0,-1-1 0,-1 0 0,-1-45 0,-2 66-16,0-1 0,0 1 1,-1-1-1,0 1 0,0-1 1,0 1-1,-1 0 0,-3-9 0,5 14-7,0-1 0,0 1-1,0 0 1,-1 0-1,1-1 1,0 1-1,0 0 1,0 0-1,0 0 1,-1-1-1,1 1 1,0 0-1,0 0 1,0 0 0,-1 0-1,1-1 1,0 1-1,0 0 1,-1 0-1,1 0 1,0 0-1,0 0 1,-1 0-1,1 0 1,0 0-1,0 0 1,-1 0-1,1 0 1,0 0 0,-1 0-1,1 0 1,0 0-1,0 0 1,-1 0-1,1 0 1,0 0-1,0 0 1,-1 1-1,1-1 1,0 0-1,-8 11 1,4 5-10,1 0-1,0 0 1,1 1-1,1-1 1,0 23 0,10 88-9,-8-121 16,12 84 18,47 160-1,-6-30 23,-45-175-32,-3 1 1,2 88-1,-11-105 4,-3-17 3,6-12-13,-1 0 1,1 1-1,0-1 1,0 0-1,-1 0 1,1 0-1,0 0 1,-1 0-1,1 0 0,0 0 1,0 0-1,-1 0 1,1 0-1,0 0 1,-1 0-1,1 0 1,0 0-1,0 0 1,-1 0-1,1 0 1,0 0-1,0-1 1,-1 1-1,1 0 1,0 0-1,0 0 1,-1 0-1,1-1 1,0 1-1,0 0 1,-1 0-1,1 0 1,0-1-1,0 1 1,0 0-1,0 0 1,0-1-1,-1 1 0,-4-10 17,0 0 0,0 1-1,1-1 1,1-1-1,-1 1 1,2-1 0,-3-12-1,1 6 0,-7-29 74,2 0 1,1-1 0,-1-81-1,9 122-139,1 1 1,0 0-1,0-1 0,0 1 0,1-1 1,-1 1-1,1 0 0,1 0 0,-1 0 0,1 0 1,0 1-1,0-1 0,0 1 0,0-1 1,7-4-1,3-4-118,1 2 1,1 0 0,19-12-1,-11 9 196,7-6-353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47.508"/>
    </inkml:context>
    <inkml:brush xml:id="br0">
      <inkml:brushProperty name="width" value="0.05" units="cm"/>
      <inkml:brushProperty name="height" value="0.05" units="cm"/>
    </inkml:brush>
  </inkml:definitions>
  <inkml:trace contextRef="#ctx0" brushRef="#br0">3 1 20052,'1'18'1865,"-2"-1"-1329,-2-2-208,6-11 456,6-4-792,-2-11 240,-4-7-208,4-6-288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48.643"/>
    </inkml:context>
    <inkml:brush xml:id="br0">
      <inkml:brushProperty name="width" value="0.05" units="cm"/>
      <inkml:brushProperty name="height" value="0.05" units="cm"/>
    </inkml:brush>
  </inkml:definitions>
  <inkml:trace contextRef="#ctx0" brushRef="#br0">72 637 16628,'-5'-1'810,"-29"-2"1074,32 3-1701,0 0 1,-1 0-1,1 0 0,0 0 1,0 0-1,0 0 1,0 1-1,0-1 0,0 1 1,0 0-1,0 0 1,-3 1-1,5-2-142,0 0 0,0 0 0,0 0 0,0 0 0,0 0 0,0 0 0,-1 0 0,1 0 0,0 0 0,0 0 0,0 0 0,0 1 0,0-1 0,0 0 0,0 0 0,-1 0 0,1 0 0,0 0 0,0 0 0,0 0 0,0 0 0,0 0 1,0 1-1,0-1 0,0 0 0,0 0 0,0 0 0,0 0 0,0 0 0,0 0 0,0 1 0,0-1 0,0 0 0,0 0 0,0 0 0,0 0 0,0 0 0,0 1 0,0-1 0,0 0 0,0 0 0,0 0 0,0 0 0,0 0 0,0 0 0,0 1 0,0-1 0,0 0 0,0 0 0,0 0 0,1 0 0,8 1 879,13-4-442,-13-2-434,0 0 0,-1 0 0,1-1 0,-1 0 0,0 0 0,0-1 0,-1 0 0,0 0 0,0-1 0,-1 0-1,1 0 1,8-17 0,-9 15-16,-1-1 0,0 0-1,0 0 1,-1-1-1,-1 1 1,0-1 0,0 0-1,-1 0 1,-1 0 0,1-17-1,-2 28-23,0 1 0,0 0 0,0-1 0,0 1 0,0-1-1,0 1 1,0-1 0,0 1 0,0-1 0,0 1 0,0 0 0,0-1 0,0 1-1,0-1 1,-1 1 0,1 0 0,0-1 0,0 1 0,0-1 0,-1 1-1,1 0 1,0-1 0,0 1 0,-1 0 0,1-1 0,0 1 0,-1-1 0,-6 9 56,-6 21-2,10-11-70,0 0 1,1 0-1,1 1 0,0-1 1,1 0-1,4 20 1,-4-34-24,0-1 0,1 0 0,0 0-1,-1 0 1,1 1 0,0-1 0,1 0 0,-1 0 0,1 0 0,-1-1 0,4 6 0,-4-8 19,-1 1 1,1-1-1,-1 1 0,1-1 0,-1 1 1,1-1-1,0 0 0,-1 1 0,1-1 1,-1 0-1,1 0 0,0 1 1,-1-1-1,1 0 0,0 0 0,-1 0 1,1 0-1,0 0 0,0 0 0,-1 0 1,1 0-1,1 0 0,-1-1-11,1 1 1,-1-1-1,1 0 0,-1 0 0,0 0 0,1 1 1,-1-1-1,0-1 0,1 1 0,-1 0 0,0 0 1,0 0-1,1-3 0,6-8-150,0 0 1,-1 0-1,-1-1 1,0 0-1,7-26 0,15-73-433,-28 110 605,12-50-131,-2-1 1,-3 0-1,1-92 0,-11 130 177,3 15-40,0 0 0,0-1 1,0 1-1,0 0 0,0 0 0,0 0 0,0 0 0,0 0 0,0 0 0,0 0 0,0 0 0,0 0 0,0 0 0,0 0 0,0 0 0,0-1 0,0 1 0,0 0 0,0 0 0,0 0 0,0 0 0,-1 0 0,1 0 0,0 0 0,0 0 0,0 0 0,0 0 0,0 0 1,0 0-1,0 0 0,0 0 0,0 0 0,0 0 0,-1 0 0,1 0 0,0 0 0,0 0 0,0 0 0,0 0 0,0 0 0,0 0 0,0 0 0,0 0 0,0 0 0,0 0 0,0 0 0,-1 0 0,1 0 0,0 0 0,0 1 0,0-1 0,0 0 0,0 0 1,0 0-1,0 0 0,0 0 0,0 0 0,0 0 0,0 0 0,0 0 0,0 0 0,0 1 0,-8 25 126,-2 30 219,2 0 0,3 0 0,5 109 0,0-158-289,1 0-1,0 0 1,1 0 0,-1-1-1,5 11 1,-6-16-46,1-1-1,-1 1 1,1 0-1,-1 0 1,1 0 0,-1-1-1,1 1 1,-1 0-1,1 0 1,0-1-1,-1 1 1,1-1 0,0 1-1,0-1 1,0 1-1,-1-1 1,1 1 0,0-1-1,1 1 1,-1-1-1,0 0 0,1 0 1,-1 0-1,0-1 0,0 1 0,0 0 1,0 0-1,0-1 0,1 1 1,-1-1-1,0 1 0,0-1 0,0 1 1,0-1-1,0 0 0,0 0 1,-1 1-1,1-1 0,1-2 0,4-3 22,0-1 0,-1 0 0,0 0 0,0-1-1,-1 0 1,0 1 0,0-2 0,4-12 0,17-75 179,-21 76-163,18-118 187,-18 120-222,-4 18-13,0 0 0,0 0 0,0 0 0,0 0 0,0 0 0,0 0 0,0-1 0,0 1 0,0 0 0,0 0 0,0 0 0,0 0 0,0 0 0,0 0 0,0 0 0,0 0 0,1 0 0,-1 0 0,0 0-1,0 0 1,0 0 0,0 0 0,0 0 0,0 0 0,0 0 0,0 0 0,0 0 0,0 0 0,0 0 0,1 0 0,-1 0 0,0 0 0,0 0 0,0 0 0,0 0 0,0 0 0,0 0 0,0 0 0,0 0 0,0 0 0,0 0 0,0 0 0,0 0-1,1 0 1,-1 0 0,0 0 0,0 0 0,0 1 0,0-1 0,0 0 0,0 0 0,0 0 0,0 0 0,0 0 0,0 0 0,0 0 0,0 0 0,0 0 0,0 0 0,0 0 0,0 0 0,0 1 0,0-1 0,0 0 0,3 11-22,-2-5 9,1 2-44,0 0 1,1 0-1,0-1 1,7 16 0,-10-22 50,1 0 1,-1 0 0,1-1-1,-1 1 1,1 0 0,0 0 0,0 0-1,-1 0 1,1-1 0,0 1-1,0 0 1,0-1 0,0 1-1,0-1 1,0 1 0,-1-1 0,1 1-1,1-1 1,-1 0 0,0 1-1,0-1 1,0 0 0,0 0 0,0 0-1,0 0 1,0 0 0,0 0-1,0 0 1,0 0 0,0 0-1,0-1 1,0 1 0,0 0 0,0-1-1,0 1 1,0 0 0,0-1-1,0 1 1,0-1 0,0 0-1,0 1 1,0-1 0,0 0 0,-1 0-1,1 1 1,0-1 0,0-2-1,5-3-3,-1 0 0,0 0 0,0-1 0,0 0 0,-1 0 0,0-1 0,-1 1 0,1-1-1,-1 0 1,2-11 0,-1 3 14,-1-1 0,0 0-1,0-35 1,-5 44 16,-2 9-1,-3 13-2,-5 33 14,2-10 93,1-1 0,-6 72 0,14-99-105,1 0 0,0 0-1,0-1 1,1 1 0,0 0 0,1 0-1,0-1 1,0 1 0,1-1 0,0 0-1,0 0 1,1 0 0,0 0 0,0 0-1,1-1 1,0 0 0,11 13 0,-14-19-29,-1 1 1,0-1 0,1 0-1,-1 1 1,1-1 0,-1 0-1,1 0 1,0 0-1,-1 0 1,1 0 0,0 0-1,0-1 1,0 1 0,0 0-1,0-1 1,-1 0 0,1 1-1,0-1 1,0 0 0,0 0-1,3 0 1,-3-1-29,-1 0 0,1 0 0,-1 0 0,0 0 0,0 0 1,1 0-1,-1 0 0,0-1 0,0 1 0,0 0 0,0-1 0,0 1 0,-1-1 0,1 1 1,0-1-1,-1 1 0,1-1 0,-1 1 0,1-1 0,-1 1 0,0-1 0,0 0 0,1 1 1,-1-1-1,-1-3 0,1-7-311,0-1 1,-1 1 0,-1-1-1,0 1 1,-1 0 0,0 0-1,-6-14 1,1 6-355,-1 0 1,-1 0-1,-15-22 1,19 34 465,0 1 0,0 0 0,0 0 1,-10-8-1,14 14 226,1-1 0,-1 1 0,0 0 1,0 0-1,0 0 0,0 0 0,0 0 0,0 0 0,0 1 0,-4-2 1,5 2 34,0 0 1,1 0 0,-1 0 0,0 0 0,0 1 0,0-1 0,1 0-1,-1 0 1,0 0 0,0 1 0,0-1 0,1 1 0,-1-1-1,0 0 1,1 1 0,-1-1 0,0 1 0,1 0 0,-1-1-1,1 1 1,-1-1 0,1 1 0,-1 0 0,1-1 0,-1 1 0,1 0-1,0 0 1,-1 1 0,-1 1 103,1 0 0,0 0 0,0 1 0,0-1 0,1 1 0,-1-1 0,1 1 0,0-1 0,-1 1 0,2-1 0,-1 1 0,0-1 0,1 1 0,-1-1 0,1 0 0,0 1 0,1-1 0,-1 0 0,0 1 0,1-1 0,0 0 0,-1 0 0,1 0 0,0 0 0,1-1 0,-1 1 0,0-1 0,1 1 0,0-1 0,-1 0 0,6 4 0,-1-2-2,0 1-1,1-1 1,-1 0 0,1 0-1,0-1 1,0 0 0,0-1-1,1 0 1,-1 0 0,0-1-1,18 1 1,-19-2-240,0-1 1,0 1 0,0-2-1,0 1 1,-1-1-1,1 0 1,0 0-1,-1-1 1,1 0 0,-1 0-1,0-1 1,0 1-1,0-1 1,-1-1-1,11-9 1,-11 8-616,1 0 1,-1-1-1,0 0 0,0 0 1,-1-1-1,0 1 0,6-15 1,-6 10-683,-1 4-2759,-3 21 4102,0-9 803,-1 0-1,1 0 0,0 0 1,1 0-1,-1 0 0,1 0 1,0 0-1,2 6 0,-3-9-562,1 0 0,-1-1 0,0 1 0,1 0 0,-1-1 0,1 1 0,-1 0-1,1-1 1,0 1 0,-1-1 0,1 1 0,-1-1 0,1 1 0,0-1 0,0 0-1,-1 1 1,1-1 0,0 0 0,0 1 0,1-1-66,0 0 1,-1 0-1,1 0 1,-1 0-1,1 0 1,0-1-1,-1 1 1,1 0-1,-1-1 0,1 1 1,-1-1-1,1 1 1,1-2-1,2-1 64,0-1 0,0 1 0,-1-1 0,1 0 0,-1-1 0,0 1 0,0-1 0,0 1 0,-1-1 0,6-10-1,-5 7-118,0 1-1,-1-1 0,1-1 0,-2 1 0,1 0 0,2-15 0,-6 15-34,-3 8-14,-5 12-10,3 1-82,1 0-1,0 0 1,1 1-1,0-1 0,1 1 1,-2 26-1,3-16-295,2-1-1,0 0 0,5 34 1,5-13 46,2-5-105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49.781"/>
    </inkml:context>
    <inkml:brush xml:id="br0">
      <inkml:brushProperty name="width" value="0.05" units="cm"/>
      <inkml:brushProperty name="height" value="0.05" units="cm"/>
    </inkml:brush>
  </inkml:definitions>
  <inkml:trace contextRef="#ctx0" brushRef="#br0">255 113 18468,'-3'-5'508,"1"0"1,-1 0-1,0 0 0,0 0 1,-7-7-1,9 11-400,-1 0 0,1 0 0,0 0-1,-1 0 1,1 0 0,-1 0 0,1 0 0,-1 1 0,0-1 0,1 0-1,-1 1 1,0 0 0,1-1 0,-1 1 0,0 0 0,1 0 0,-1 0-1,0 0 1,0 0 0,1 0 0,-1 0 0,0 1 0,-2 0-1,-2 1 87,-1 1-1,2 0 0,-1 0 1,0 1-1,1-1 0,-1 1 1,1 0-1,0 1 0,0-1 1,-4 6-1,-41 55 258,49-64-440,-14 21 65,-22 42 0,34-58-95,-1 1 1,1 0 0,1 0-1,-1 1 1,1-1-1,1 1 1,-1-1 0,1 1-1,1-1 1,0 15-1,0-20 7,1 0 0,-1-1 0,1 1-1,-1-1 1,1 1 0,0-1 0,-1 0-1,1 1 1,0-1 0,0 0 0,0 0-1,0 1 1,0-1 0,1 0 0,-1 0-1,0 0 1,0 0 0,1-1 0,-1 1-1,1 0 1,-1 0 0,1-1 0,-1 1-1,1-1 1,-1 1 0,1-1 0,-1 0-1,1 0 1,-1 1 0,4-1 0,5 0-66,0 0 0,0-1 0,16-2 0,-21 3 52,35-8-103,-28 5 113,0 1 0,1 0 0,-1 1 0,1 0 0,-1 1 0,15 1-1,-25-1 18,0 1 0,-1-1 0,1 0-1,-1 1 1,1-1 0,-1 1 0,1 0-1,-1-1 1,1 1 0,-1 0 0,1 0-1,-1 0 1,0 0 0,0 0 0,1 0-1,-1 1 1,0-1 0,0 0 0,0 1-1,0-1 1,-1 0 0,1 1-1,0-1 1,0 1 0,-1 0 0,1-1-1,-1 1 1,0-1 0,1 1 0,-1 0-1,0-1 1,0 1 0,0 0 0,0-1-1,0 1 1,0 0 0,-1-1 0,1 1-1,0-1 1,-2 3 0,0 6 17,-1-1-1,-1 0 1,1 0 0,-2 0 0,-7 12 0,7-12-37,-1-1 0,0 1 0,0-1 0,-1 0 1,0-1-1,-9 8 0,16-14-18,-1-1 0,1 0 1,-1 1-1,1-1 1,-1 1-1,1-1 0,-1 0 1,1 1-1,-1-1 0,0 0 1,1 0-1,-1 1 0,1-1 1,-1 0-1,0 0 0,1 0 1,-1 0-1,1 0 0,-1 0 1,0 0-1,1 0 0,-1 0 1,0 0-1,0 0 0,0 0-15,1-1 0,0 1 0,-1-1 0,1 0 0,0 1 0,0-1 0,-1 1 0,1-1 0,0 1 0,0-1 0,0 0 0,0 1 0,0-1 0,0 1 0,0-1 0,0 0 0,0 1 0,0-1 0,0-1 0,1-3-324,0 0 0,0 0 0,1 0 0,3-9 0,93-149-6024,-95 159 6413,-1 0-1,1 0 1,0 1-1,1-1 1,-1 1 0,6-5-1,-9 8 32,1 0 0,-1-1 0,1 1 0,-1 0 0,1-1 0,-1 1-1,1 0 1,-1 0 0,1 0 0,-1 0 0,1 0 0,-1 0 0,1-1 0,-1 1-1,1 0 1,-1 0 0,1 0 0,-1 1 0,1-1 0,-1 0 0,1 0 0,-1 0 0,1 0-1,-1 0 1,1 1 0,0 0 66,0 0 0,0 0-1,0 0 1,-1 0-1,1 0 1,0 0 0,-1 0-1,1 0 1,-1 1 0,1-1-1,-1 0 1,0 0-1,1 1 1,-1-1 0,0 2-1,3 28 1522,-3-22-1281,0-1-1,1 1 1,0-1-1,1 1 0,0-1 1,0 0-1,1 1 1,0-1-1,4 8 0,-7-15-325,1-1-1,-1 1 0,1 0 0,-1-1 0,1 1 1,0 0-1,-1-1 0,1 1 0,-1-1 0,1 1 0,0-1 1,0 1-1,-1-1 0,1 0 0,0 1 0,0-1 1,-1 0-1,1 1 0,0-1 0,0 0 0,0 0 1,-1 0-1,1 0 0,0 0 0,0 0 0,0 0 1,0 0-1,-1 0 0,1 0 0,0 0 0,0-1 1,0 1-1,-1 0 0,1-1 0,0 1 0,0 0 0,-1-1 1,1 1-1,0-1 0,-1 1 0,1-1 0,0 1 1,-1-1-1,2-1 0,2-2 37,0-1 0,0 0 0,0 0-1,5-10 1,10-23 53,-1-1-1,-3-1 0,19-71 1,-27 94-117,-7 17 4,1 0 0,-1 0 0,0 0 0,0 1 0,1-1 0,-1 0 0,0 0 0,0 0 0,0 0 0,1 0-1,-1 1 1,0-1 0,0 0 0,0 0 0,0 0 0,1 1 0,-1-1 0,0 0 0,0 0 0,0 0 0,0 1 0,0-1-1,0 0 1,0 0 0,0 1 0,0-1 0,0 0 0,1 0 0,-1 1 0,0-1 0,0 0 0,-1 0 0,1 1 0,0-1-1,3 42-3,-2-32 4,0 3-15,-1 0-89,1 0-1,0-1 0,1 1 0,0 0 0,1-1 1,7 18-1,-10-29 75,0 0-1,0-1 1,1 1-1,-1-1 1,0 1 0,0 0-1,1-1 1,-1 1 0,0-1-1,1 1 1,-1 0 0,0-1-1,1 1 1,-1-1-1,1 0 1,-1 1 0,1-1-1,-1 1 1,1-1 0,-1 0-1,1 1 1,0-1 0,-1 0-1,1 1 1,0-1-1,-1 0 1,1 0 0,-1 0-1,1 0 1,0 0 0,-1 1-1,1-1 1,0 0 0,-1-1-1,1 1 1,0 0 0,-1 0-1,1 0 1,0 0-1,-1 0 1,1-1 0,0 1-1,-1 0 1,1 0 0,-1-1-1,1 1 1,-1-1 0,1 1-1,-1 0 1,1-1-1,0 0 1,2-3-156,1 0 0,-2 0 0,1 0 0,0 0 0,-1-1 0,2-4 0,9-25-308,-3-1-1,0 0 0,-3 0 0,6-52 1,3-19 1108,-16 106-606,0 0-1,0 0 1,0 0-1,0 0 1,0 0 0,0 0-1,0 0 1,0 1-1,0-1 1,0 0-1,0 0 1,0 0 0,0 0-1,0 0 1,1 0-1,-1 0 1,0 0-1,0 0 1,0 0-1,0 1 1,0-1 0,0 0-1,0 0 1,0 0-1,0 0 1,0 0-1,0 0 1,0 0 0,0 0-1,1 0 1,-1 0-1,0 0 1,0 0-1,0 0 1,0 0-1,0 0 1,0 0 0,0 0-1,0 0 1,0 0-1,1 0 1,-1 0-1,0 0 1,0 0 0,0 0-1,0 0 1,0 0-1,0 0 1,0 0-1,0 0 1,0 0-1,1 0 1,-1 0 0,0 0-1,0 0 1,0 0-1,0 0 1,0 0-1,0 0 1,0-1 0,0 1-1,0 0 1,0 0-1,0 0 1,0 0-1,0 0 1,5 9 195,5 28 353,-6-17-347,1-1 1,2 0-1,0 0 1,9 18-1,-14-33-180,1 1 1,0-1-1,0 0 1,0 0-1,0 0 0,0-1 1,1 1-1,-1-1 1,1 1-1,0-1 0,0 0 1,1-1-1,-1 1 0,0-1 1,1 0-1,-1 0 1,1 0-1,0 0 0,0-1 1,0 0-1,6 1 1,9-1 47,-13-1-63,0 0 0,0 1 1,0 0-1,0 0 1,13 4-1,-19-4-7,1-1 0,-1 1 0,0 0 0,1-1 0,-1 1 0,0 0 0,0 0 0,1 0 0,-1 0 0,0 1 0,0-1 0,0 0 0,0 0 0,-1 1-1,1-1 1,0 0 0,0 1 0,-1-1 0,1 1 0,-1-1 0,1 0 0,-1 1 0,0 0 0,0-1 0,1 1 0,-1-1 0,0 1 0,0-1 0,-1 1 0,1-1 0,0 1 0,-1 1 0,0 3 51,0-1-1,-1 1 1,0-1 0,0 1 0,0-1-1,0 0 1,-1 0 0,0 0 0,0 0-1,-7 8 1,8-11-76,0 0-1,0 0 0,0 0 0,0-1 1,0 1-1,0-1 0,0 1 1,-1-1-1,1 1 0,-1-1 1,1 0-1,-1 0 0,1-1 1,-1 1-1,1 0 0,-1-1 1,0 1-1,1-1 0,-1 0 0,0 0 1,0 0-1,1 0 0,-1-1 1,-4 0-1,5 0-70,1 0 0,-1 0 0,1 0-1,-1 0 1,1-1 0,-1 1 0,1 0 0,0-1 0,0 1 0,0-1 0,0 1-1,0-1 1,0 1 0,0-1 0,0 0 0,0 1 0,1-1 0,-1 0 0,1 0-1,0 0 1,-1 1 0,1-1 0,0 0 0,0 0 0,0 0 0,0 0-1,0 1 1,0-1 0,2-3 0,4-13-642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50.200"/>
    </inkml:context>
    <inkml:brush xml:id="br0">
      <inkml:brushProperty name="width" value="0.05" units="cm"/>
      <inkml:brushProperty name="height" value="0.05" units="cm"/>
    </inkml:brush>
  </inkml:definitions>
  <inkml:trace contextRef="#ctx0" brushRef="#br0">84 1 19012,'-5'7'747,"0"-1"-1,0 1 1,-1-1 0,-11 10 0,12-13-559,0 1 1,0 1 0,1-1 0,0 1 0,0-1 0,0 1 0,1 0 0,-1 1 0,-4 9 0,8-15-191,0 0 0,0 0 0,0 0 0,1 1 1,-1-1-1,0 0 0,0 0 0,0 0 0,0 0 1,0 1-1,0-1 0,0 0 0,0 0 0,1 0 1,-1 0-1,0 0 0,0 0 0,0 1 0,0-1 1,1 0-1,-1 0 0,0 0 0,0 0 1,0 0-1,0 0 0,1 0 0,-1 0 0,0 0 1,0 0-1,0 0 0,1 0 0,-1 0 0,0 0 1,0 0-1,0 0 0,0 0 0,1 0 0,-1 0 1,0 0-1,0 0 0,0 0 0,0 0 0,1 0 1,-1-1-1,0 1 0,0 0 0,0 0 0,0 0 1,0 0-1,1 0 0,-1 0 0,0-1 0,0 1 1,15-6-72,-13 5 56,0-1 12,0 1 0,0 1 0,1-1 0,-1 0 0,1 0 0,-1 1 0,1-1 0,-1 1 0,0 0 0,1 0 0,-1 0-1,1 0 1,-1 0 0,1 1 0,-1-1 0,1 1 0,-1-1 0,1 1 0,-1 0 0,0 0 0,0 0 0,1 0 0,-1 1 0,0-1 0,0 0 0,0 1 0,0 0 0,0-1 0,-1 1 0,1 0 0,0 0 0,-1 0 0,0 0 0,1 0 0,-1 0 0,0 0 0,1 3 0,1 2 18,0 1 0,-1-1 0,1 0 0,-2 1 0,1-1 0,-1 1 0,0 0 0,-1-1 0,0 1 0,0 0 0,-1 8 0,-10 23 197,11-38-221,0 0 0,-1 1 0,1-1 0,-1 0 0,0 1 0,1-1 0,-1 0-1,0 1 1,0-1 0,0 0 0,0 0 0,0 0 0,0 0 0,0 0 0,0 0-1,0 0 1,0 0 0,-1-1 0,1 1 0,0 0 0,-1-1 0,1 1-1,0-1 1,-3 1 0,3-1-87,0-1 1,0 1-1,-1 0 0,1-1 0,0 1 0,0-1 0,0 0 1,0 1-1,0-1 0,1 0 0,-1 1 0,0-1 1,0 0-1,0 0 0,0 0 0,1 0 0,-1 0 0,1 0 1,-1 0-1,1 0 0,-1 0 0,1 0 0,-1 0 1,1-2-1,-9-32-820,4-14 280,3-8-238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50.960"/>
    </inkml:context>
    <inkml:brush xml:id="br0">
      <inkml:brushProperty name="width" value="0.05" units="cm"/>
      <inkml:brushProperty name="height" value="0.05" units="cm"/>
    </inkml:brush>
  </inkml:definitions>
  <inkml:trace contextRef="#ctx0" brushRef="#br0">0 79 14715,'3'103'3437,"3"28"-262,-4-114-2860,0-1-1,1 0 1,1 0 0,1 0 0,10 24 0,-13-37-289,-1 0 1,1 0-1,-1 0 1,1 0 0,0-1-1,0 1 1,0-1-1,1 0 1,4 5 0,-6-7-26,0 1-1,0-1 1,-1 1 0,1-1 0,0 0 0,0 1 0,0-1 0,0 0-1,0 0 1,0 0 0,0 1 0,0-1 0,0 0 0,0 0 0,0 0 0,0-1-1,0 1 1,-1 0 0,1 0 0,0 0 0,0-1 0,0 1 0,0 0 0,0-1-1,0 1 1,0-1 0,-1 1 0,1-1 0,0 0 0,0 1 0,-1-1 0,1 0-1,0 1 1,-1-1 0,2-1 0,1-3 21,1 0-1,-1-1 1,-1 1-1,1-1 1,-1 1-1,0-1 1,0 0 0,1-9-1,6-50 244,-8 49-181,3 9 46,1 15-93,4 23-54,-8-27 27,1 0-10,-1 1-1,1-1 1,-1 1 0,1-1 0,1 0-1,-1 0 1,0 0 0,1 0 0,0-1-1,4 6 1,-5-8 8,0 0 0,0 1-1,0-1 1,0 0 0,0 0 0,0 0-1,0 0 1,0 0 0,0 0-1,0-1 1,1 1 0,-1-1 0,0 1-1,0-1 1,1 0 0,-1 0 0,0 0-1,1 0 1,-1 0 0,0-1-1,0 1 1,1-1 0,2-1 0,4-1 25,0-1 0,0 0 0,-1 0 0,1-1 0,-1 0 0,0-1 0,0 0 0,8-8 0,5-8 99,23-31-1,0 1-65,-43 51-71,0 0 0,0 0 0,-1 0 1,1 0-1,0 0 0,1 0 0,-1 1 0,0-1 0,0 0 0,0 1 0,0-1 0,3 0 0,-4 1 2,1 0 0,-1 0 0,0 0 0,1 0 0,-1 0 1,0 0-1,1 0 0,-1 0 0,0 0 0,0 1 0,1-1 0,-1 0 0,0 0 1,1 0-1,-1 0 0,0 1 0,0-1 0,1 0 0,-1 0 0,0 1 0,0-1 0,1 0 1,-1 0-1,0 1 0,0-1 0,0 0 0,0 1 0,0-1 0,1 0 0,-1 1 1,1 4-25,0 0 1,-1 0-1,1 0 1,-1 0-1,0 6 1,0 0 5,0 7-18,-1-8 26,1 1 0,1-1 1,0 1-1,0-1 1,1 0-1,0 1 0,5 12 1,-7-22 11,0-1-1,0 1 1,0-1 0,1 0-1,-1 1 1,0-1-1,0 1 1,1-1 0,-1 0-1,0 1 1,0-1 0,1 0-1,-1 1 1,0-1 0,1 0-1,-1 1 1,0-1 0,1 0-1,-1 0 1,1 0 0,-1 1-1,0-1 1,1 0 0,-1 0-1,1 0 1,-1 0-1,1 0 1,-1 0 0,1 0-1,-1 0 1,0 0 0,1 0-1,-1 0 1,1 0 0,-1 0-1,1 0 1,-1 0 0,1 0-1,-1 0 1,0 0 0,1-1-1,-1 1 1,1 0 0,-1 0-1,0-1 1,1 1-1,-1 0 1,1-1 0,12-17-66,-2-6-132,-2-1 1,0-1 0,-2 0 0,-1 0 0,4-35-1,-4 26-222,13-112-2153,-20 139 1968,-1 10 476,-3 10 246,-1 8 275,2 0 1,-2 25-1,6-40-298,-1 0-1,1 0 0,0 0 0,0 1 0,1-1 0,-1 0 0,1 0 0,1 0 0,-1 0 1,0 0-1,1 0 0,0 0 0,0 0 0,4 5 0,-4-8-76,-1-1 0,0 0 0,0 0 0,1 0 0,-1 0 0,0 0 0,1-1 0,-1 1-1,1 0 1,0-1 0,-1 1 0,1-1 0,-1 1 0,1-1 0,0 0 0,-1 0 0,1 1 0,0-1 0,-1 0 0,1-1 0,0 1 0,2-1-1,41-12 133,-13 3-46,-24 10-80,1-1-1,0 1 0,-1 1 1,13 2-1,17 1 4,-14-5-28,-1-2-1,1 0 1,-1-1 0,0-1-1,0-1 1,32-14-1,-47 17-11,13-5-6,0 1-1,40-7 1,-56 13 9,0 0 1,1 0-1,-1 1 0,0 0 1,1 0-1,-1 0 1,0 1-1,1 0 0,-1 0 1,0 0-1,0 1 1,1 0-1,-1 0 1,-1 0-1,1 0 0,0 1 1,4 3-1,-7-3-1002,-8-4 534,-10-3 215,-9-4-48,-15 0-113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51.373"/>
    </inkml:context>
    <inkml:brush xml:id="br0">
      <inkml:brushProperty name="width" value="0.05" units="cm"/>
      <inkml:brushProperty name="height" value="0.05" units="cm"/>
    </inkml:brush>
  </inkml:definitions>
  <inkml:trace contextRef="#ctx0" brushRef="#br0">0 0 17044,'0'9'1856,"4"1"-1248,4-3-936,-1-6 1776,7-1-967,0-4-137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6:45.363"/>
    </inkml:context>
    <inkml:brush xml:id="br0">
      <inkml:brushProperty name="width" value="0.05" units="cm"/>
      <inkml:brushProperty name="height" value="0.05" units="cm"/>
    </inkml:brush>
  </inkml:definitions>
  <inkml:trace contextRef="#ctx0" brushRef="#br0">13 54 17708,'-12'8'2147,"19"-7"-732,23-8-544,10-4-706,1 1 0,0 2 0,77-5 0,129 13-173,-10-1 251,-167-4-152,-43 1-38,0 2-1,0 0 0,1 2 0,-1 2 1,51 8-1,-69-7-33,1 1 0,0 0 0,-1 0 1,1 1-1,-1 1 0,-1 0 0,1 0 0,9 9 0,-14-12 0,-4-2-32,0-1 0,0 0 1,0 0-1,1 1 1,-1-1-1,0 0 0,0 0 1,0 0-1,0 0 1,1 1-1,-1-1 0,0 0 1,0 0-1,0 0 1,1 0-1,-1 1 0,0-1 1,0 0-1,0 0 0,1 0 1,-1 0-1,0 0 1,0 0-1,1 0 0,-1 0 1,0 0-1,0 0 1,1 0-1,-1 0 0,0 0 1,0 0-1,1 0 0,-1 0 1,0 0-1,0 0 1,1 0-1,-1 0 0,0 0 1,0-1-1,0 1 1,1 0-1,-1 0 0,0 0 1,0 0-1,0-1 1,1 1-1,-1 0 0,0 0 1,0 0-1,0 0 0,0-1 1,1 1-1,-2-15-242,-4 0 96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6:46.651"/>
    </inkml:context>
    <inkml:brush xml:id="br0">
      <inkml:brushProperty name="width" value="0.05" units="cm"/>
      <inkml:brushProperty name="height" value="0.05" units="cm"/>
    </inkml:brush>
  </inkml:definitions>
  <inkml:trace contextRef="#ctx0" brushRef="#br0">70 1 10162,'-13'2'1321,"6"-1"-395,0 0 0,0 0-1,0 1 1,1 0-1,-1 0 1,-6 3 0,13-5-895,0 0 1,0 0 0,0 1 0,-1-1-1,1 0 1,0 0 0,0 0 0,0 0 0,0 0-1,0 0 1,0 0 0,-1 0 0,1 0-1,0 0 1,0 1 0,0-1 0,0 0 0,0 0-1,0 0 1,0 0 0,0 0 0,0 0-1,0 1 1,0-1 0,0 0 0,0 0 0,0 0-1,0 0 1,0 0 0,0 0 0,0 1-1,0-1 1,0 0 0,0 0 0,0 0 0,0 0-1,0 0 1,0 1 0,0-1 0,0 0-1,0 0 1,0 0 0,0 0 0,0 0 0,0 0-1,0 1 1,0-1 0,1 0 0,-1 0 0,0 0-1,0 0 1,0 0 0,0 0 0,0 0-1,0 0 1,0 0 0,1 1 0,13 4 649,16 1-384,22 0-42,0-3 0,58-4-1,104-16-20,2-1-57,-107 15 242,144 15 0,-249-12-465,-1 1 1,1-1-1,0 1 1,-1-1-1,1 0 0,-1 0 1,1-1-1,0 1 1,-1-1-1,1 0 1,-1 1-1,1-2 1,-1 1-1,0 0 0,1-1 1,-1 1-1,4-4 1,-7 5 14,0 0 0,0 0 0,0 0-1,0 0 1,0 0 0,0 0 0,0-1 0,0 1 0,0 0 0,0 0 0,0 0 0,0 0 0,0 0 0,0 0 0,0 0 0,0-1 0,0 1 0,0 0 0,0 0 0,-1 0-1,1 0 1,0 0 0,0 0 0,0 0 0,0-1 0,0 1 0,0 0 0,0 0 0,0 0 0,0 0 0,0 0 0,-1 0 0,1 0 0,0 0 0,0 0 0,0 0-1,0 0 1,0 0 0,0 0 0,-1 0 0,1 0 0,0 0 0,0 0 0,0 0 0,0 0 0,0 0 0,0 0 0,0 0 0,-1 0 0,1 0 0,0 0 0,0 0 0,0 0-1,0 0 1,0 0 0,0 0 0,-1 0 0,1 0 0,-8 0-195,-6 3-336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4:27.382"/>
    </inkml:context>
    <inkml:brush xml:id="br0">
      <inkml:brushProperty name="width" value="0.05" units="cm"/>
      <inkml:brushProperty name="height" value="0.05" units="cm"/>
    </inkml:brush>
  </inkml:definitions>
  <inkml:trace contextRef="#ctx0" brushRef="#br0">3736 623 11658,'-9'-17'258,"0"1"0,-2 0-1,0 0 1,-1 1 0,0 1-1,-1 0 1,-1 0 0,-30-22 0,8 11-81,-1 1 1,-70-33 0,-186-56 57,-9 27-62,-91-7 60,-8 36-71,241 49-87,0 6 0,-281 35 0,12 40-14,289-40-53,-136 50 1,242-71-12,1 2 1,1 1 0,0 1 0,2 2 0,0 1-1,-54 44 1,70-50 3,0 1 0,1 0 0,1 0 1,0 1-1,1 1 0,1 0 0,0 0 0,1 1 0,1 0 0,0 1 0,2 0 1,0 0-1,1 1 0,-4 26 0,7-28 4,1 0 1,0 0-1,2 1 0,0-1 1,0 0-1,2 0 0,0 0 1,1-1-1,1 1 0,8 19 0,-4-15 5,2-1 1,0 0-1,2-1 0,0 0 0,1-1 0,0-1 0,23 21 0,-4-8 6,2-1 1,1-2-1,69 40 1,131 47 35,-122-70-33,1-6 0,2-5-1,1-5 1,2-5-1,128 8 1,30-14 24,303-22 1,168-63-11,-521 30-18,277-83 0,-399 89-1,-2-4 0,-1-5 0,108-61 0,-192 91 7,-2 1 0,1-2 1,-2 0-1,1-1 0,18-21 0,-29 28 3,0-1 0,-1 0 0,0-1 0,0 1 0,0-1 0,-1 0-1,-1 0 1,1-1 0,-1 1 0,0-1 0,-1 0 0,0 1 0,-1-1-1,1-14 1,-2 10 19,-1-1-1,-1 1 0,0 0 1,-1 0-1,-1 0 1,0 1-1,0-1 0,-1 1 1,-1 0-1,0 0 1,-1 1-1,0 0 0,0 0 1,-2 0-1,-9-9 1,-6-6 43,-2 1 1,0 1 0,-2 1 0,-42-26-1,24 22-49,-1 2 1,-1 2-1,-1 2 0,-1 2 0,-94-22 0,37 20-312,-200-15 1,-166 30 4,200 15 88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33.742"/>
    </inkml:context>
    <inkml:brush xml:id="br0">
      <inkml:brushProperty name="width" value="0.05" units="cm"/>
      <inkml:brushProperty name="height" value="0.05" units="cm"/>
    </inkml:brush>
  </inkml:definitions>
  <inkml:trace contextRef="#ctx0" brushRef="#br0">1379 90 17660,'-149'-32'1072,"-1"5"-1072,-15 3-152,-3 18-272,-1 6-160,-19 13 456,-7 5-128,0 11-96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8:07.870"/>
    </inkml:context>
    <inkml:brush xml:id="br0">
      <inkml:brushProperty name="width" value="0.05" units="cm"/>
      <inkml:brushProperty name="height" value="0.05" units="cm"/>
    </inkml:brush>
  </inkml:definitions>
  <inkml:trace contextRef="#ctx0" brushRef="#br0">1 143 17764,'0'0'9,"0"0"0,0 0 0,0 0 0,0 0 1,0 0-1,0 0 0,0 0 0,0 1 0,0-1 0,0 0 0,0 0 1,0 0-1,0 0 0,0 0 0,0 0 0,0 0 0,0 0 0,0 0 1,0 0-1,0 1 0,0-1 0,0 0 0,0 0 0,0 0 0,0 0 1,1 0-1,-1 0 0,0 0 0,0 0 0,0 0 0,0 0 0,0 0 1,0 0-1,0 0 0,0 0 0,0 0 0,0 0 0,0 0 0,0 0 1,1 0-1,-1 1 0,0-1 0,0 0 0,0 0 0,0 0 1,0 0-1,0 0 0,0 0 0,0 0 0,0-1 0,0 1 0,0 0 1,1 0-1,-1 0 0,0 0 0,0 0 0,0 0 0,0 0 0,0 0 1,0 0-1,0 0 0,0 0 0,13-3 208,31-13-368,6-1 110,-23 11 44,1 1-1,0 1 0,0 2 1,40 1-1,116 18 1,-26-2 18,297-17 133,3-28 89,-200 11-126,-154 13-258,502-50 2412,-542 47-1927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8:08.630"/>
    </inkml:context>
    <inkml:brush xml:id="br0">
      <inkml:brushProperty name="width" value="0.05" units="cm"/>
      <inkml:brushProperty name="height" value="0.05" units="cm"/>
    </inkml:brush>
  </inkml:definitions>
  <inkml:trace contextRef="#ctx0" brushRef="#br0">1 135 12251,'53'8'1208,"6"-3"-896,14 0 40,8 2 272,27-1 24,14-4 32,10-3-31,8-3-57,13-8-152,8-2-32,2-3-128,1-3-96,-4 1-208,-5-1-184,-10 0 168,-8-2 8,-26 4-56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8:29.422"/>
    </inkml:context>
    <inkml:brush xml:id="br0">
      <inkml:brushProperty name="width" value="0.05" units="cm"/>
      <inkml:brushProperty name="height" value="0.05" units="cm"/>
    </inkml:brush>
  </inkml:definitions>
  <inkml:trace contextRef="#ctx0" brushRef="#br0">0 158 14347,'11'4'220,"29"10"27,0-1-1,1-2 1,0-2-1,61 5 0,-27-12-179,86-10 0,75-20 60,-116 13-34,752-77 988,-735 79 21,153-35-1,-201 28-750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8:30.085"/>
    </inkml:context>
    <inkml:brush xml:id="br0">
      <inkml:brushProperty name="width" value="0.05" units="cm"/>
      <inkml:brushProperty name="height" value="0.05" units="cm"/>
    </inkml:brush>
  </inkml:definitions>
  <inkml:trace contextRef="#ctx0" brushRef="#br0">1 120 15067,'6'4'120,"0"0"-1,0-1 0,0 0 1,1 0-1,0 0 0,-1 0 1,1-1-1,0-1 0,0 1 1,1-1-1,8 1 0,13-1 43,43-4 0,-44 2 140,561-72-288,-98 7-95,-365 57 685,245 17-1,-282 1-426,0 5 0,0 3 0,130 43 0,-131-28-202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9:26.611"/>
    </inkml:context>
    <inkml:brush xml:id="br0">
      <inkml:brushProperty name="width" value="0.05" units="cm"/>
      <inkml:brushProperty name="height" value="0.05" units="cm"/>
    </inkml:brush>
  </inkml:definitions>
  <inkml:trace contextRef="#ctx0" brushRef="#br0">215 2 24885,'0'0'1,"0"1"1,0-1-1,0 0 0,1 0 0,-1 0 0,0 0 0,0 0 0,0 0 1,0 0-1,0 0 0,0 0 0,0 0 0,0 0 0,0 0 0,1 0 1,-1 0-1,0 0 0,0 0 0,0 0 0,0 0 0,0 0 0,0 0 1,0 0-1,0 0 0,1 0 0,-1 0 0,0 0 0,0 0 0,0 0 1,0 0-1,0 0 0,0 0 0,0 0 0,0 0 0,0 0 0,1 0 1,-1 0-1,0 0 0,0 0 0,0 0 0,0 0 0,0 0 0,0 0 1,0 0-1,0-1 0,0 1 0,0 0 0,0 0 0,0 0 0,0 0 1,0 0-1,0 0 0,1 0 0,-1 0 0,0 0 0,0-1 0,0 1 1,0 0-1,0 0 0,7 16 26,-4-9-22,-1 0 1,0 0 0,0 0 0,0 8-1,-2-3 20,-1-1-1,0 1 1,-1-1 0,-1 1-1,0-1 1,0 0-1,-9 19 1,5-14 49,-1-1 0,0 0 1,-1 0-1,-17 20 0,20-28-22,0 0-1,-1 0 0,1 0 0,-1-1 0,0 0 0,-1-1 1,0 0-1,0 0 0,0 0 0,-12 4 0,15-9 29,6-3-41,7-3-27,-4 5-15,1 0 1,-1 0-1,1 1 1,-1-1-1,1 1 0,-1 0 1,1 1-1,-1-1 1,1 1-1,-1-1 1,0 1-1,1 0 0,-1 1 1,0-1-1,0 1 1,1 0-1,-2 0 1,1 0-1,0 1 0,6 5 1,-5-5 0,0 1 0,-1 0 0,0 0 0,0 0 0,0 1 0,0-1 0,0 1 0,-1 0 0,0 0 0,0 1 0,-1-1 0,1 0 0,-1 1 0,0 0 1,1 7-1,-3-10 21,0 1 1,0-1-1,0 0 1,-1 0 0,1 0-1,-1 1 1,0-1-1,0 0 1,0 0 0,0 0-1,-1 0 1,1 0-1,-1-1 1,0 1 0,1 0-1,-1-1 1,-1 1-1,1-1 1,0 1-1,0-1 1,-1 0 0,0 0-1,1 0 1,-6 2-1,-5 4 136,-2-1-1,1 0 0,-24 7 0,34-12-120,-89 24 299,92-23-1201,7 0 326,7 1-46,-1-2 492,0-2 0,0 1 0,0-1-1,13-2 1,7-5-287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9:27.546"/>
    </inkml:context>
    <inkml:brush xml:id="br0">
      <inkml:brushProperty name="width" value="0.05" units="cm"/>
      <inkml:brushProperty name="height" value="0.05" units="cm"/>
    </inkml:brush>
  </inkml:definitions>
  <inkml:trace contextRef="#ctx0" brushRef="#br0">0 323 15603,'0'-10'408,"1"1"0,0-1 0,0 1-1,1-1 1,0 1 0,0 0 0,1 0-1,0 0 1,1 0 0,0 0 0,1 1 0,-1-1-1,13-14 1,0 1 268,1 2 0,1 0 0,34-28 0,-45 40-576,1 0 1,1 1 0,-1 0-1,1 1 1,0 0 0,1 1-1,-1 0 1,1 0-1,0 1 1,17-4 0,-26 8-95,-1-1 1,1 1-1,0 0 1,0 0-1,-1 0 1,1 0-1,0 0 1,-1 0-1,1 1 1,0-1-1,0 0 1,-1 1-1,1 0 1,-1-1-1,1 1 1,0 0-1,-1 0 1,0-1-1,1 1 1,1 2-1,-2-1-1,0-1-1,1 1 1,-1 0-1,0 0 1,0 0-1,-1 0 1,1 0-1,0 0 1,-1 1-1,1-1 1,-1 0-1,0 0 1,1 0 0,-1 0-1,0 1 1,-1 3-1,-1 7 8,0 0-1,-1 0 1,0 0-1,-1-1 1,-1 1 0,0-1-1,0 0 1,-15 22-1,-7 6 54,-33 38 0,58-76-63,-42 46 99,44-48-100,0 0 0,0 1 0,0-1-1,-1 0 1,1 1 0,0-1-1,0 0 1,0 1 0,0-1-1,0 0 1,0 1 0,0-1-1,1 0 1,-1 1 0,0-1 0,0 0-1,0 1 1,0-1 0,0 0-1,0 1 1,1-1 0,-1 0-1,0 0 1,0 1 0,0-1-1,1 0 1,-1 0 0,0 1 0,0-1-1,1 0 1,-1 0 0,0 0-1,0 0 1,1 1 0,-1-1-1,0 0 1,1 0 0,-1 0-1,1 0 1,22 11-5,7 3-8,-22-8 6,0 1-1,-1-1 1,0 1-1,0 1 1,0-1-1,-1 1 0,0 0 1,8 15-1,-13-20 19,1 0 0,-1 0 0,1 0 0,-1 0 0,0 1 0,0-1 0,0 0-1,-1 0 1,1 1 0,-1-1 0,1 0 0,-1 1 0,0-1 0,-1 0 0,1 1 0,0-1-1,-1 0 1,0 0 0,0 1 0,0-1 0,0 0 0,0 0 0,-1 0 0,1 0-1,-1 0 1,0 0 0,0-1 0,0 1 0,-5 4 0,0-1 59,0-1 0,-1-1 0,0 1 1,0-1-1,0 0 0,0-1 0,0 0 0,-1 0 0,1-1 1,-18 2-1,14-2-85,0-1 0,0-1 0,1 1 0,-1-2 1,0 0-1,1 0 0,-23-7 0,32 8-12,1-1 0,0 1 1,0-1-1,-1 1 0,1-1 0,0 1 1,0-1-1,0 0 0,0 0 0,0 0 1,0 1-1,-2-3 0,3 2 27,0 1-1,0 0 1,0-1-1,0 1 1,0-1 0,0 1-1,0 0 1,0-1-1,0 1 1,0-1 0,0 1-1,0 0 1,0-1-1,0 1 1,0-1 0,0 1-1,1 0 1,-1-1-1,0 1 1,0 0 0,0-1-1,1 1 1,-1 0-1,0-1 1,0 1 0,1 0-1,-1 0 1,0-1-1,1 1 1,-1 0 0,0 0-1,1-1 1,-1 1-1,0 0 1,1 0 0,-1 0-1,1 0 1,-1 0-1,0 0 1,1 0 0,-1-1-1,0 1 1,1 0-1,0 1 1,7-4-198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57.556"/>
    </inkml:context>
    <inkml:brush xml:id="br0">
      <inkml:brushProperty name="width" value="0.05" units="cm"/>
      <inkml:brushProperty name="height" value="0.05" units="cm"/>
    </inkml:brush>
  </inkml:definitions>
  <inkml:trace contextRef="#ctx0" brushRef="#br0">0 1 13643,'29'18'213,"-1"2"1,-1 1-1,-1 2 0,-1 0 1,-1 2-1,-1 0 1,-1 2-1,-2 0 0,0 2 1,29 57-1,-41-66-70,0 0 0,-1 0 1,-2 0-1,0 1 0,4 38 0,-3 109 952,-8-126-851,3 1 0,2-1 0,1 0 0,11 47 0,-10-72-246,1 1 0,0-1 1,2-1-1,-1 1 0,2-1 0,0-1 0,1 0 0,1 0 0,0-1 1,1 0-1,1-1 0,0 0 0,0-1 0,1-1 0,1 0 0,0-1 1,20 10-1,63 33-170,-48-27 76,0 1 0,78 60 0,-86-53 92,56 35 0,-77-57 4,0-1-1,1 0 1,0-2-1,1 0 1,28 6-1,-6-6-5,0-3 0,0-1 0,0-2 0,89-7 0,181-38-35,-112 3 22,118-18 6,-233 46 23,151 1 0,37 34-8,-3 22 12,134 17-4,-241-52-12,173-12 1,168-33-32,187-5 57,-478 40 8,234-2 37,-2-23-38,-196-2-34,267-22-19,3 28 8,-294 19 6,278-36 0,-333 10 0,138-14-25,-268 38 45,0 2-1,0 2 1,1 2-1,-1 2 1,47 12-1,-75-13-2,1 0 32,32 5-1,-45-9-35,0 1 0,0-1 0,0 0-1,1 0 1,-1 0 0,0 0 0,0-1 0,0 1-1,0-1 1,0 0 0,0 0 0,0 0 0,0 0 0,0-1-1,0 1 1,4-4 0,-6 4-2,0-1 0,0 1 0,0-1-1,0 1 1,0-1 0,0 1 0,0-1 0,0 0 0,-1 1-1,1-1 1,-1 0 0,1 0 0,-1 0 0,0 1 0,1-1 0,-1 0-1,0 0 1,0 0 0,-1 0 0,1 0 0,0 1 0,0-1-1,-1 0 1,1 0 0,-1 0 0,0 1 0,0-1 0,1 0-1,-3-2 1,-3-7 11,-1 1-1,0 0 0,-13-13 1,10 11-10,3 2-19,0 0 0,1 0 1,0-1-1,0 0 0,1 0 0,1 0 1,-6-22-1,2-5-78,-4-43 0,3 10 31,2 31 46,-2 1 0,-1 0 0,-2 0 0,-2 1 0,-27-52 0,2 13 43,-43-122 0,80 192-29,-1 1 1,0-1 0,0 1 0,0 0-1,-1 0 1,1 1 0,-2-1 0,1 1-1,0 0 1,-1 0 0,0 0 0,-11-8-1,8 8 9,-1 1-1,0 0 0,1 0 0,-1 0 1,0 1-1,-1 1 0,1-1 0,-18-1 1,-16 0 92,0 2 0,-67 6 0,-87 19 112,20-2-174,92-16-39,-85-6 1,-86-18-29,-59-3 38,-440-6-194,337 11 68,-395 17-77,84 4 58,131-27 144,-174-3 52,10 27-80,-92-2-54,673-4 50,-255-1 79,298 10-17,-154 24 0,271-25-16,-83 15-11,89-14 8,1 0 0,-1 0-1,1 1 1,-21 11 0,25-8 952,11-3-445,1-5-500,-1 1 0,0-1 1,0 0-1,1 0 1,-1 0-1,0 0 0,1 0 1,-1 0-1,0 0 0,1 0 1,-1 0-1,2-1 0,25-8 299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58.580"/>
    </inkml:context>
    <inkml:brush xml:id="br0">
      <inkml:brushProperty name="width" value="0.05" units="cm"/>
      <inkml:brushProperty name="height" value="0.05" units="cm"/>
    </inkml:brush>
  </inkml:definitions>
  <inkml:trace contextRef="#ctx0" brushRef="#br0">10 822 13355,'0'0'10,"0"0"0,-1 0 0,1 0 0,-1-1 0,1 1 0,-1 0 0,1 0 0,-1 0 0,1 0 1,0-1-1,-1 1 0,1 0 0,0 0 0,-1-1 0,1 1 0,-1 0 0,1-1 0,0 1 0,0 0 0,-1-1 0,1 1 0,0 0 0,0-1 1,-1 1-1,1-1 0,0 0 0,1 1-29,-1-1 1,1 1-1,0-1 0,0 1 1,-1-1-1,1 1 1,0-1-1,0 1 0,0 0 1,-1 0-1,1-1 1,0 1-1,0 0 1,0 0-1,0 0 0,0 0 1,1 0-1,82-3-742,109 10 0,-85-1 664,1110 5 1388,7-72-495,338-42-927,482-37 368,1347-157 1002,-2742 233-1173,474-45 748,-280 55 810,-631 53-557,412 50 0,-570-42-952,-14-2-414,75 20 0,-141-35 139</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59.317"/>
    </inkml:context>
    <inkml:brush xml:id="br0">
      <inkml:brushProperty name="width" value="0.05" units="cm"/>
      <inkml:brushProperty name="height" value="0.05" units="cm"/>
    </inkml:brush>
  </inkml:definitions>
  <inkml:trace contextRef="#ctx0" brushRef="#br0">816 260 15251,'55'-64'1132,"-27"29"-857,60-54 1,-22 32-36,-56 46-165,-11 7-37,-8 6 9,-14 10-33,0 1-1,1 0 1,0 2-1,-34 30 1,32-26-12,5-4 7,-300 250 510,221-178-98,-98 117-1,176-181-355,-34 39 353,-79 117 0,126-169-409,2 0 0,-1 0 0,1 1 0,1 0 0,0 0 0,0 0 0,1 0 0,-1 13 0,3-21-19,1 0 0,0 1 0,0-1 0,0 0 0,1 1 0,-1-1 0,1 0 0,-1 0 0,1 0 0,0 0-1,0 1 1,1-1 0,-1 0 0,1-1 0,-1 1 0,1 0 0,0 0 0,0-1 0,0 1 0,1-1 0,-1 0 0,0 1 0,1-1-1,0 0 1,-1-1 0,1 1 0,0 0 0,0-1 0,0 1 0,0-1 0,0 0 0,4 1 0,13 2-121,-1-1 0,1-1 1,0 0-1,-1-2 0,33-2 0,-41 1 72,241-14-2006,326-62 1,-370 35 1321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4:29.533"/>
    </inkml:context>
    <inkml:brush xml:id="br0">
      <inkml:brushProperty name="width" value="0.05" units="cm"/>
      <inkml:brushProperty name="height" value="0.05" units="cm"/>
    </inkml:brush>
  </inkml:definitions>
  <inkml:trace contextRef="#ctx0" brushRef="#br0">4560 367 9386,'-129'-12'1330,"29"3"-788,-237-50 1397,151 30-1029,102 18-738,23 2-85,-133-18 197,-200-57 0,-30-15 141,341 86-400,-1 4 0,0 3-1,-101 7 1,76 9-33,-132 29 0,-107 43-61,241-55 42,-40 9-11,-518 147-1,606-163 47,2 2 1,1 3-1,1 2 0,-86 57 1,119-67-6,0 1-1,1 0 1,0 2-1,2 0 1,-20 27-1,27-30 6,1 0-1,1 1 1,1 0 0,0 1-1,1 0 1,1 0 0,-9 39-1,15-52-3,0 1-1,0-1 0,0 0 1,1 0-1,0 0 1,1 1-1,-1-1 0,1 0 1,0 0-1,1 0 1,0 0-1,0 0 1,0 0-1,0 0 0,1-1 1,0 1-1,0-1 1,7 9-1,-2-5 0,0-1 0,0 0 0,1 0 0,0-1 1,1-1-1,-1 1 0,1-2 0,0 1 0,18 6 0,15 3-12,1-1-1,0-2 0,73 9 0,143 2 7,696-13 53,-207-9 26,-445 10-59,400 5-5,-518-21-23,328-51 0,-169-23 37,-253 51-14,146-65-1,-192 70 8,-1-1 1,67-49-1,-93 59 13,-1 0 0,-1-2 0,0 0 0,-1-1 0,-1 0 0,0-2 0,23-38 0,-35 52-18,-1-1 1,1 1-1,-1 0 0,0 0 1,-1-1-1,1 1 0,-1-1 1,0 0-1,-1 1 1,1-1-1,-1 0 0,0 1 1,0-1-1,-1 0 1,0 1-1,0-1 0,0 1 1,-1-1-1,1 1 0,-1-1 1,-1 1-1,1 0 1,-1 0-1,0 0 0,0 0 1,0 1-1,-6-7 0,-3-2 22,-1 2-1,0 0 0,0 0 0,-1 1 1,0 1-1,0 0 0,-32-13 0,-2 3 16,-69-18 1,14 12-187,-1 5 1,0 4 0,-2 5 0,-177 4 0,111 13 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0.406"/>
    </inkml:context>
    <inkml:brush xml:id="br0">
      <inkml:brushProperty name="width" value="0.05" units="cm"/>
      <inkml:brushProperty name="height" value="0.05" units="cm"/>
    </inkml:brush>
  </inkml:definitions>
  <inkml:trace contextRef="#ctx0" brushRef="#br0">1 1 14059,'7'11'1328,"0"2"-1000,4-3-24,4 0 425,0 7-169,3 9 0,-1 6-8,-1 3-56,-2 11-112,2 2-40,-6 6-328,-2 5-280,-2-5-464,-5-4 648,-2-11-168,-6-12-64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0.865"/>
    </inkml:context>
    <inkml:brush xml:id="br0">
      <inkml:brushProperty name="width" value="0.05" units="cm"/>
      <inkml:brushProperty name="height" value="0.05" units="cm"/>
    </inkml:brush>
  </inkml:definitions>
  <inkml:trace contextRef="#ctx0" brushRef="#br0">1 563 17476,'4'-21'311,"0"-1"1,2 1-1,0 0 1,2 0-1,0 1 1,1 0 0,15-23-1,-2 9 122,1 1-1,54-59 1,-51 64-147,1 2-1,1 1 1,62-41 0,-75 56-226,1 1 0,1 0 0,-1 2 0,1 0 0,0 1 0,1 0 0,0 2 0,0 0 0,0 1 0,21-1 0,-34 3-56,0 1 1,0 0-1,-1 1 1,1 0-1,0-1 0,-1 1 1,1 1-1,-1-1 1,1 1-1,-1-1 1,1 1-1,5 4 0,-7-4-2,0 1 0,-1-1 0,1 0-1,-1 1 1,0 0 0,0-1 0,0 1-1,0 0 1,0 0 0,-1 0 0,1 0-1,-1 1 1,0-1 0,0 0 0,0 0-1,0 1 1,0-1 0,-1 5 0,1 3 5,-1 0 1,-1 0 0,0 0 0,-1 0 0,0 0 0,0 0-1,-1 0 1,-1-1 0,-7 18 0,-8 11 13,-29 41 1,30-49-9,-13 18 12,13-21-16,1 0 1,1 1-1,-12 32 1,27-59-11,0 1 0,0-1 0,0 0 0,0 0 0,1 1 0,-1-1 0,1 0 0,-1 1 0,1-1 0,0 1 0,0-1 0,0 1 0,0-1 0,1 0 0,-1 1 0,2 4 0,-1-7-3,-1 1 1,1 0-1,-1 0 0,1 0 0,0-1 0,0 1 0,-1 0 0,1-1 0,0 1 1,0-1-1,0 1 0,0-1 0,0 1 0,0-1 0,0 0 0,1 1 0,27 0-76,11-7-80,53-15 0,35-5-267,-114 24 355,1 1 0,-1 0 0,0 1 0,1 1 0,-1 0 0,27 7 0,-35-7 61,-1 1-1,0 0 1,0 0-1,0 0 1,0 1-1,-1 0 1,1 0-1,0 0 1,-1 0-1,0 1 1,0-1-1,0 1 1,0 0-1,-1 0 1,0 1-1,0-1 1,0 1-1,0 0 1,0-1-1,-1 1 1,0 0-1,0 1 1,-1-1-1,1 0 1,-1 0-1,0 1 1,-1-1-1,1 1 1,-1-1-1,0 0 1,0 1-1,-1-1 1,1 1-1,-3 6 1,-2 6 107,0-1 0,-1 0 0,-1 0 0,0-1 1,-1 1-1,-1-2 0,-1 1 0,0-1 0,-19 21 1,-9 6 498,-76 64 0,-7-11 292,104-83-849,-1-1 1,0-2-1,0 1 1,-1-2-1,-28 9 1,44-16-92,0 0 1,0-1-1,0 1 1,0-1 0,-1 1-1,1-1 1,0 0 0,0 0-1,0 0 1,0-1-1,0 1 1,-3-2 0,4 2-8,1-1 1,0 0 0,0 0 0,0 0-1,0 0 1,0 0 0,0 0-1,0 0 1,0 0 0,0 0 0,0-1-1,1 1 1,-1 0 0,0 0 0,1-1-1,-1 1 1,1-1 0,-1 1-1,1 0 1,0-1 0,0 1 0,0-1-1,0 1 1,0-1 0,0 1 0,0-1-1,0 1 1,0 0 0,1-3-1,1-9-170,1-1 0,0 1-1,1 0 1,11-26-1,12-12-596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1.252"/>
    </inkml:context>
    <inkml:brush xml:id="br0">
      <inkml:brushProperty name="width" value="0.05" units="cm"/>
      <inkml:brushProperty name="height" value="0.05" units="cm"/>
    </inkml:brush>
  </inkml:definitions>
  <inkml:trace contextRef="#ctx0" brushRef="#br0">0 396 16540,'13'-9'343,"0"1"1,0 0-1,1 1 1,0 1 0,0 0-1,1 1 1,22-5 0,19-8 230,-19 5-377,0 0 76,39-20 0,-67 29-191,-1-1 1,0 0 0,0 0 0,0 0 0,-1-1-1,0-1 1,0 1 0,0-1 0,-1 0 0,6-9 0,-9 12-22,-1 0 1,0 0 0,0 0-1,0 0 1,0 0 0,-1-1-1,1 1 1,-1-1 0,-1 1 0,1-1-1,-1 1 1,1-1 0,-1 1-1,0-1 1,-1 0 0,1 1-1,-1-1 1,0 1 0,0-1-1,0 1 1,-1 0 0,0 0 0,1-1-1,-2 1 1,1 0 0,0 0-1,-1 1 1,1-1 0,-1 0-1,0 1 1,-7-6 0,4 4 4,0 0-1,0 1 1,0-1 0,0 1 0,-1 1-1,0-1 1,0 1 0,0 0-1,0 1 1,0 0 0,-1 0 0,1 0-1,-1 1 1,1 0 0,-1 1 0,1 0-1,-1 0 1,-11 1 0,11 2-48,0-1 0,0 1 0,0 0 0,1 0-1,-1 1 1,1 0 0,0 1 0,0-1 0,1 1 0,-1 1 0,1-1 0,0 1 0,0 0-1,1 0 1,0 1 0,0 0 0,1 0 0,0 0 0,-4 8 0,0 2 0,1 0 1,0 1 0,1 0-1,2 0 1,-1 0 0,2 0-1,-2 29 1,5-38-17,0 1 0,0 0 0,0-1 0,1 1 0,1-1 0,0 1 0,0-1 0,0 0 0,1 0 0,7 13 0,-8-17-58,1-1 0,0 0 0,0-1 0,0 1 0,0 0 0,1-1 0,-1 0 0,1 1 0,0-1 0,0-1 1,0 1-1,0-1 0,1 1 0,-1-1 0,1-1 0,-1 1 0,1-1 0,0 1 0,0-1 0,-1 0 0,1-1 0,7 1 0,3-1-219,-1-1 0,1 0 0,0 0-1,-1-2 1,0 0 0,1 0-1,15-7 1,-10 2 46,0-1 1,-1-1-1,0 0 0,22-17 0,23-26-643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2.185"/>
    </inkml:context>
    <inkml:brush xml:id="br0">
      <inkml:brushProperty name="width" value="0.05" units="cm"/>
      <inkml:brushProperty name="height" value="0.05" units="cm"/>
    </inkml:brush>
  </inkml:definitions>
  <inkml:trace contextRef="#ctx0" brushRef="#br0">84 586 16147,'-15'25'540,"2"1"-1,1 1 0,-13 39 0,20-48-392,1 0-1,0 0 1,1 0-1,1 0 1,1 0-1,2 29 0,-1-42-123,0 0 0,1-1 0,-1 1 0,1-1 0,0 1 0,1-1 0,-1 0 0,1 1 0,0-1 0,0 0 0,0 0 0,1 0 0,5 6 0,-6-8-11,0-1-1,0 1 1,0-1 0,0 0 0,0 0 0,0 0 0,1 0 0,-1 0 0,1 0 0,-1 0 0,0-1 0,1 0 0,-1 1-1,1-1 1,-1 0 0,1 0 0,-1 0 0,1 0 0,-1-1 0,1 1 0,-1-1 0,1 0 0,-1 1 0,0-1 0,1 0-1,-1 0 1,3-2 0,10-5 77,-1-1-1,0 1 0,-1-2 0,0 0 1,-1-1-1,0 0 0,13-15 0,-4 1 202,-2 0 0,31-52-1,-32 43-23,-1-1-1,-2 0 0,-2 0 1,14-58-1,-21 64-95,-1 0 1,-1-1-1,-1 0 0,-2 0 0,-1 1 0,-5-43 0,4 62-123,-1 1-1,0-1 0,0 1 1,-1-1-1,0 1 1,-1 0-1,0 0 0,0 1 1,-11-17-1,14 23-40,0 1-1,0 0 1,0-1-1,0 1 1,0 0-1,0-1 1,-1 1-1,1 0 1,0 0 0,-1 0-1,1 0 1,-1 0-1,1 0 1,-1 0-1,1 1 1,-1-1-1,0 1 1,1-1-1,-1 1 1,0-1-1,1 1 1,-1 0-1,0 0 1,1 0-1,-1 0 1,0 0 0,0 0-1,1 1 1,-1-1-1,0 0 1,1 1-1,-1-1 1,0 1-1,1 0 1,-1-1-1,1 1 1,-1 0-1,1 0 1,0 0-1,-1 0 1,1 0-1,0 1 1,-2 1 0,-4 5 17,0 0 0,1 0 0,0 1 0,1-1 0,0 1 1,-5 13-1,3-3-1,0-1 0,1 1 0,1 0 0,1 0 1,1 0-1,1 1 0,0-1 0,1 1 0,4 36 1,-2-47-20,1 0 0,0 0 1,1 0-1,-1 0 0,2 0 1,-1 0-1,1-1 0,0 0 1,11 16-1,-10-19-1,0 0 1,0 0-1,0 0 0,0-1 0,1 1 1,-1-1-1,1 0 0,0-1 0,1 0 1,-1 0-1,0 0 0,1-1 1,0 1-1,10 1 0,-6-2 0,-1-1-1,1 0 1,0-1 0,-1 0 0,1 0-1,-1-1 1,1-1 0,-1 1 0,1-2-1,-1 1 1,0-2 0,16-6-1,-18 6 6,0-1 0,0 1 0,0-1 1,-1-1-1,0 1 0,0-1 0,0-1 0,-1 1 0,0-1 0,0 0 0,-1 0 0,0-1 0,0 0 0,-1 0 0,4-9 0,-6 13-1,-1-1 0,0 1 1,0-1-1,0 1 0,0-9 0,-1 13-3,1-1-1,-1 0 0,0 1 0,0-1 0,0 0 1,0 1-1,0-1 0,0 1 0,0-1 1,0 0-1,0 1 0,0-1 0,-1 0 0,1 1 1,0-1-1,0 0 0,0 1 0,-1-1 1,1 1-1,0-1 0,-1 1 0,1-1 0,-1 1 1,1-1-1,0 1 0,-1-1 0,1 1 0,-1-1 1,0 1-1,1 0 0,-1-1 0,1 1 1,-1 0-1,1-1 0,-1 1 0,0 0 0,1 0 1,-1 0-1,0-1 0,1 1 0,-1 0 0,0 0 1,1 0-1,-1 0 0,1 0 0,-1 0 1,-1 1-1,0 0 0,0 0 1,0 0 0,0 1 0,0-1-1,0 1 1,0-1 0,1 1-1,-1 0 1,0-1 0,1 1-1,0 0 1,-1 0 0,1 0-1,0 0 1,0 1 0,0-1-1,0 0 1,0 0 0,1 1-1,-1-1 1,1 0 0,-1 5-1,0-4-2,1 0 0,-1 0-1,1 0 1,0 0 0,0 0-1,0 0 1,0 1 0,1-1-1,-1 0 1,1 0 0,0 0-1,0 0 1,0 0 0,0 0-1,0-1 1,4 6 0,-3-6-1,0-1 1,0 0 0,0 1-1,0-1 1,0 0 0,0 0-1,0-1 1,0 1 0,1 0-1,-1-1 1,0 1 0,1-1-1,-1 0 1,0 0 0,1 0-1,-1 0 1,0 0 0,1 0-1,-1-1 1,0 1 0,1-1-1,-1 0 1,0 1-1,3-2 1,3-2-1,0 1 1,0-1-1,0 0 0,-1-1 0,11-7 0,-4 0 8,-1-1-1,0 0 0,-1 0 1,0-1-1,-1-1 0,-1 0 0,0-1 1,-1 0-1,-1 0 0,-1-1 1,0 0-1,-1 0 0,8-35 0,-13 45 1,-1-1-1,1 1 0,-1-1 1,-1 1-1,1-1 0,-1 1 0,-3-10 1,4 15-5,-1 1 1,1-1-1,-1 0 1,0 0-1,0 1 1,0-1-1,0 0 0,0 1 1,0-1-1,0 1 1,0-1-1,0 1 1,-1 0-1,-1-2 1,2 2-1,-1 1 0,1-1 0,0 1 0,0 0 0,-1-1 0,1 1 0,0 0 0,-1 0 0,1 0 1,0 0-1,0 0 0,-1 0 0,1 0 0,0 0 0,-1 1 0,1-1 0,0 0 0,0 1 0,-1-1 0,1 1 1,0-1-1,0 1 0,-1 0 0,-5 4 9,1 0 0,0 0 0,0 0 0,1 0 0,-1 1 0,1 0 0,0 0 0,1 1 0,0-1 1,0 1-1,0 0 0,1 0 0,-4 11 0,1-1 15,0 0 0,2 0 1,0 0-1,-3 35 1,7-46-18,-1 1 0,2-1 0,-1 0 0,1 0 0,0 0 0,0 0 0,0 0 0,1-1 0,0 1 0,0 0 1,1 0-1,4 7 0,-5-9-3,1-1 0,0 0 0,0 1 0,0-1 0,0-1 1,0 1-1,0 0 0,1-1 0,-1 0 0,1 1 0,0-2 0,0 1 0,0 0 1,0-1-1,0 1 0,0-1 0,0 0 0,8 0 0,-1 0 9,1-2 0,-1 1 0,1-1 0,-1-1-1,0 0 1,0-1 0,0 0 0,0 0 0,0-1 0,20-11-1,-14 5 7,0 0 0,0-1-1,-1 0 1,-1-2-1,23-22 1,-26 22 1,0-1 0,-2 0 0,13-21 0,-18 27-14,-1 0 1,-1 0-1,1 0 1,-1-1-1,0 0 1,-1 1-1,0-1 1,1-12-1,-3 20-7,0 0-1,0 0 1,0 0-1,1 0 1,-1 0-1,-1 0 1,1 0-1,0 0 1,0 0-1,0 0 1,-1 0-1,1 0 1,0 0-1,-1 0 1,1 0-1,-1-1 1,0 1-1,1 1 0,0 0 0,-1 0 0,1 0 0,0 0 0,-1 0 0,1 0 1,0 0-1,-1 0 0,1 0 0,0 0 0,-1 0 0,1 0 0,-1 0 0,1 0 0,0 0 0,-1 0 0,1 1 0,0-1 0,-1 0 1,1 0-1,0 0 0,0 0 0,-1 1 0,1-1 0,0 0 0,-1 0 0,1 1 0,0-1 0,0 0 0,-3 3 0,0 0 0,0 0 0,1 1-1,0-1 1,0 0 0,0 1 0,-2 4-1,-18 58-20,21-60 17,0 0 0,0 0 0,0 0 0,1 0 0,0 0-1,0 0 1,0 0 0,1 0 0,1 7 0,-2-12 3,1 1 0,-1-1 0,0 0 0,1 0 0,-1 0 0,1 0 0,-1 0 0,1 0 0,0 0 0,-1 0 0,1 0 0,0 0 0,0-1 0,-1 1 0,1 0 0,0 0 0,0-1 1,0 1-1,0 0 0,0-1 0,0 1 0,0-1 0,2 1 0,-1-1 1,0 1 0,0-1 1,0 0-1,1 0 0,-1-1 1,0 1-1,0 0 0,0-1 1,0 1-1,0-1 0,0 0 1,2 0-1,4-4 8,1 1-1,-1-1 1,-1 0 0,14-12 0,5-9 24,0-1 0,-2-1 0,-1-1 0,-1-1 0,-2-1 0,26-53 0,-42 75-20,0 1 1,0-2-1,-1 1 1,0 0-1,3-18 0,-7 28-11,1-1 0,0 0 0,0 1 0,-1-1 0,1 0-1,0 1 1,0-1 0,-1 0 0,1 0 0,0 1 0,-1-1-1,1 0 1,0 0 0,-1 0 0,1 0 0,0 1-1,-1-1 1,1 0 0,-1 0 0,1 0 0,0 0 0,-1 0-1,1 0 1,-1 0 0,1 0 0,0 0 0,-1 0 0,1 0-1,0 0 1,-1 0 0,1 0 0,-1-1 0,1 1-1,0 0 1,-1 0 0,1 0 0,0 0 0,-1-1 0,1 1-1,0 0 1,0 0 0,-1-1 0,1 1 0,0 0 0,0-1-1,-1 1 1,1 0 0,0-1 0,0 1 0,0 0-1,-1-1 1,1 1 0,0 0 0,0-1 0,0 1 0,0-1-1,0 1 1,0 0 0,0-1 0,0 1 0,0-1 0,0 1-1,0 0 1,0-1 0,0 1 0,0 0 0,1-1-1,-9 9 13,1 1 0,0 1 0,1-1-1,0 1 1,0 1 0,1-1-1,-4 13 1,3-8 5,1 1-1,1 0 1,0 1-1,-2 24 1,6-36-14,0-1 1,0 1-1,0-1 0,1 0 1,0 0-1,-1 1 1,1-1-1,1 0 1,-1 0-1,3 5 0,-3-7-5,0 0 0,0-1-1,0 1 1,0 0 0,1 0 0,-1-1-1,1 1 1,-1-1 0,1 1-1,0-1 1,-1 0 0,1 1-1,0-1 1,0 0 0,0 0 0,0 0-1,0-1 1,0 1 0,0 0-1,0-1 1,0 0 0,4 1-1,0-1-68,0-1 0,0 1 0,0-1 0,0-1 0,0 1 0,-1-1 0,1 0 0,0 0 0,-1-1 0,1 1 0,-1-1 0,0-1 0,0 1 0,9-8 0,3-4-22,0-1 1,23-29-1,-27 30 33,-2 0 1,0-1 0,-1 0-1,15-31 1,-6-16-276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2.947"/>
    </inkml:context>
    <inkml:brush xml:id="br0">
      <inkml:brushProperty name="width" value="0.05" units="cm"/>
      <inkml:brushProperty name="height" value="0.05" units="cm"/>
    </inkml:brush>
  </inkml:definitions>
  <inkml:trace contextRef="#ctx0" brushRef="#br0">1 1 18316,'3'4'279,"0"1"0,0 1 1,0-1-1,0 0 0,-1 1 0,0-1 0,0 1 1,0 0-1,-1-1 0,0 1 0,1 9 0,3 10 554,28 115 574,93 248-1,-121-375-1393,11 21 16,-16-32-24,1 0 1,1 0-1,-1-1 1,0 1 0,0-1-1,1 1 1,-1-1-1,1 0 1,-1 1 0,1-1-1,-1 0 1,1 0-1,0 0 1,3 1-1,-5-1-2,0-1 0,1 0 0,-1 0-1,1 0 1,-1 0 0,0 0-1,1 0 1,-1 0 0,1 0 0,-1 0-1,0 0 1,1-1 0,-1 1-1,1 0 1,-1 0 0,0 0 0,1 0-1,-1 0 1,0-1 0,1 1-1,-1 0 1,0 0 0,1-1 0,-1 1-1,0 0 1,1-1 0,-1 1-1,0-1 1,7-15 54,-2-19 37,-4 18-57,0-1 0,-2 1 0,0 0 1,-1 0-1,-1 0 0,0 0 0,-1 0 1,-1 0-1,-1 1 0,-9-20 0,2 20-2,4 9-6,9 7-28,0 0 0,0 0 0,0 0 0,-1 0 0,1 0 0,0 0 0,0 0 1,0 0-1,-1 0 0,1 1 0,0-1 0,0 0 0,0 0 0,0 0 0,-1 0 0,1 0 0,0 0 0,0 0 0,0 0 0,0 0 0,-1 0 0,1 1 0,0-1 0,0 0 1,0 0-1,0 0 0,0 0 0,0 0 0,0 1 0,-1-1 0,1 0 0,0 0 0,0 0 0,0 0 0,0 1 0,0-1 0,0 0 0,0 0 0,0 0 0,0 1 0,0-1 1,0 0-1,0 2 0,0 0 1,1 0-1,-1 0 1,0 0 0,1-1-1,-1 1 1,1 0-1,0 0 1,-1-1 0,1 1-1,0 0 1,0-1-1,0 1 1,0-1 0,1 1-1,-1-1 1,0 1-1,1-1 1,-1 0 0,1 0-1,2 2 1,1 1 3,0-1 0,0 0 0,1 0 0,-1 0 0,0-1 0,9 3 0,1-3 6,-1 0 1,1 0-1,-1-1 0,1-1 0,0-1 0,-1 0 0,1 0 1,-1-2-1,1 0 0,20-7 0,-7 0 14,-1-1 0,-1-1 0,0-1 0,34-22 0,-30 14 9,30-27-1,-48 37-14,0-1 0,-1 0-1,0 0 1,16-24-1,-18 7 45,-11 22-2,-7 16 33,7-7-89,1 1 1,0-1-1,-1 1 1,1 0-1,0 0 1,0 0-1,0 0 1,1-1-1,-1 1 1,1 0-1,-1 0 1,1 0-1,0 0 1,0 1-1,1 3 1,0-5-6,-1-1 0,0 1 1,1-1-1,0 1 0,-1-1 1,1 1-1,0-1 0,0 1 1,-1-1-1,1 0 0,1 1 1,-1-1-1,0 0 0,0 0 1,0 0-1,0 0 0,1 0 1,-1 0-1,1 0 0,-1 0 1,0 0-1,1-1 0,0 1 1,-1-1-1,1 1 0,-1-1 1,1 1-1,0-1 0,-1 0 1,1 0-1,1 0 0,8-1-3,0 0 0,-1 0-1,1-1 1,-1 0-1,19-8 1,-21 7-2,1 0 1,-1 0-1,0 1 1,1 0-1,0 1 1,-1 0-1,1 0 0,0 1 1,0 0-1,10 2 1,-15-1-1,0 0 0,0 1 1,-1-1-1,1 1 0,0 0 1,-1 1-1,0-1 0,1 0 0,-1 1 1,0 0-1,4 5 0,29 39-45,-26-32 37,151 183-29,-67-88 22,-90-105 19,11 14 3,17 25-1,-29-39-3,0 0 0,0 0 0,-1 1 0,0-1 0,1 1 0,-2-1-1,1 1 1,-1-1 0,0 1 0,1 11 0,-2-16 2,0 1 0,0 0 0,0-1 0,-1 1 0,1-1 1,0 1-1,-1 0 0,1-1 0,-1 1 0,0-1 0,1 1 0,-1-1 0,0 0 0,0 1 0,0-1 0,0 0 1,0 1-1,0-1 0,-1 0 0,1 0 0,-2 1 0,1 0 1,-1-1 1,0 0-1,0 0 0,0 0 1,0 0-1,0 0 0,0-1 0,0 1 1,0-1-1,-5 0 0,-1 0-1,1-1 1,-1 0-1,1 0 0,0-1 0,-1 0 0,1-1 0,-11-4 0,4-2-17,0 0-1,0-1 0,1-1 0,0 0 1,1 0-1,0-2 0,1 1 1,1-2-1,0 0 0,0 0 0,-14-27 1,18 28-6,0-1 0,1 0 0,1 0 0,0-1 1,1 0-1,0 1 0,1-1 0,1-1 0,0 1 0,1 0 1,1 0-1,0-1 0,5-27 0,-3 34-26,1-1 0,0 1 0,1 0 0,0 0 0,0 1 0,10-16 0,38-43-680,-32 44 672,19-23-97,8 1-70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3.764"/>
    </inkml:context>
    <inkml:brush xml:id="br0">
      <inkml:brushProperty name="width" value="0.05" units="cm"/>
      <inkml:brushProperty name="height" value="0.05" units="cm"/>
    </inkml:brush>
  </inkml:definitions>
  <inkml:trace contextRef="#ctx0" brushRef="#br0">1 1 18804,'-1'50'2440,"2"43"-1125,5-41-758,3 0 0,2-1 0,2-1-1,27 67 1,99 183 251,-79-190-691,31 62-50,-84-160-40,-6-15 12,-7-26 12,-5-18-12,-108-390-300,81 343 106,27 76 99,11 18 56,0 0 0,0 0 0,0 0 0,0 0 0,-1 0 0,1 0 0,0 0 0,0 0 0,0 0 0,0 0 0,0 0 0,0 0 0,-1 0 0,1 0 0,0 0 0,0 0 0,0 0 0,0 0 0,0 0 0,-1 0 0,1 0 0,0 0 0,0 0 0,0 0 0,0 0 0,0 0 0,0 0 1,0 0-1,-1 1 0,1-1 0,0 0 0,0 0 0,0 0 0,0 0 0,0 0 0,0 0 0,0 0 0,0 1 0,0-1 0,0 0 0,0 0 0,0 0 0,0 0 0,0 0 0,0 0 0,0 1 0,0-1 0,0 0 0,0 0 0,0 0 0,0 0 0,0 0 0,0 0 0,0 1 0,0-1 0,0 0 0,0 0 0,0 5 10,0-1 0,0 1 1,1-1-1,-1 1 1,1-1-1,2 6 0,1 0 4,0 0 0,1 0 0,0-1-1,1 0 1,0 0 0,0 0 0,1 0-1,0-1 1,1 0 0,0-1 0,0 1-1,1-2 1,-1 1 0,12 5 0,-15-9-10,0 0 0,1-1 0,-1 0 1,1 0-1,-1 0 0,1-1 0,0 1 1,-1-1-1,1-1 0,0 1 0,0-1 1,6-1-1,-7 0-2,0 0 1,0 0-1,-1 0 1,1-1-1,-1 0 1,1 0-1,-1 0 1,1 0-1,-1-1 1,0 0-1,0 1 1,-1-2-1,1 1 1,-1 0-1,1-1 1,3-5-1,2-4 10,-1-1 0,0-1 0,-1 1 0,0-1 0,-1-1 0,-1 1 0,-1-1 0,0 0 0,-1 0 0,0 0 0,-1-22 0,-1 32 1,-1 4-9,1 1 1,-1-1-1,0 1 0,0-1 0,0 1 0,0-1 0,0 1 0,0 0 0,0-1 0,0 1 0,-1-1 0,1 1 0,0-1 0,-1 1 0,1 0 0,-1-1 0,0 1 0,1 0 0,-1 0 0,-1-2 0,2 3-2,-1 0 0,1 0 1,0 0-1,0 0 0,-1 0 0,1 0 1,0 0-1,-1 0 0,1 0 1,0 0-1,0 0 0,-1 0 1,1 0-1,0 0 0,0 0 0,-1 0 1,1 0-1,0 0 0,0 0 1,-1 0-1,1 1 0,0-1 0,0 0 1,-1 0-1,1 0 0,0 0 1,0 1-1,0-1 0,0 0 1,-1 0-1,1 1 0,0-1 0,0 0 1,0 0-1,0 1 0,0-1 1,0 0-1,0 0 0,-1 1 0,1-1 1,0 0-1,0 0 0,0 1 1,-3 14 58,3-14-50,-2 7 16,1 0 0,1 0 0,-1 0 0,1 0 0,1 0 1,-1 0-1,1 0 0,1 0 0,-1 0 0,2 0 0,-1 0 0,4 7 0,-4-11-16,0 0 0,1 0-1,0 0 1,0 0 0,0 0 0,0 0 0,0-1-1,1 1 1,-1-1 0,1 0 0,0 0 0,0-1-1,0 1 1,1-1 0,-1 0 0,0 0 0,1 0-1,0 0 1,-1-1 0,10 2 0,0-2 0,1 0 0,0-1 0,0-1 0,-1 0 0,1-1 0,-1 0 0,1-1 0,-1-1 0,0 0 0,0-1 0,0 0 0,-1-1 1,0-1-1,18-12 0,-17 10 5,0-1-1,-1 0 1,-1 0 0,0-2 0,0 1 0,-1-2 0,0 1 0,-1-2-1,-1 1 1,0-1 0,-1-1 0,11-25 0,-16 33 7,-1-1 0,0 0-1,-1 1 1,2-14 0,-3 18-14,0 1 0,0-1 0,0 0 0,0 0 0,0 0 0,-1 1 0,0-1 0,1 0 0,-1 0 0,0 1 0,0-1 0,0 0 0,-1 1 1,1 0-1,-4-5 0,5 7-8,0-1 1,0 1 0,0 0-1,0 0 1,0 0 0,0-1-1,-1 1 1,1 0 0,0 0-1,0 0 1,0-1 0,0 1-1,-1 0 1,1 0-1,0 0 1,0 0 0,0-1-1,-1 1 1,1 0 0,0 0-1,0 0 1,0 0 0,-1 0-1,1 0 1,0 0 0,0 0-1,-1 0 1,1 0 0,0 0-1,0 0 1,-1 0 0,1 0-1,0 0 1,0 0 0,-1 0-1,1 0 1,0 0 0,0 0-1,-1 0 1,1 0 0,0 1-1,0-1 1,0 0 0,-1 0-1,1 0 1,0 0-1,0 0 1,0 1 0,-1-1-1,1 1 1,0-1 0,0 0-1,0 1 1,0-1-1,0 1 1,0-1-1,0 1 1,0-1-1,0 1 1,0-1 0,1 1-1,-1-1 1,0 0-1,0 1 1,0-1-1,0 1 1,1-1 0,-1 1-1,0-1 1,1 0-1,-1 1 1,0-1-1,1 0 1,-1 1-1,0-1 1,1 0 0,-1 0-1,1 1 1,3 1-3,1 1 1,0-1 0,0-1-1,0 1 1,0-1 0,0 0-1,0 0 1,0 0 0,0 0-1,7-1 1,53-3-43,-61 3 35,7-1-127,0 0-1,0-1 1,0 0 0,0-1 0,0 0-1,10-5 1,-19 7 77,1 0 1,-1 0-1,0 0 0,0 0 1,0-1-1,0 1 0,0-1 1,0 1-1,0-1 0,0 0 1,0 0-1,-1 0 0,1 0 1,-1 0-1,1 0 0,-1 0 1,0 0-1,0 0 0,0-1 1,0 1-1,0 0 0,-1-1 1,1 1-1,-1-1 0,1 1 1,-1-1-1,0 1 0,0-1 1,0 1-1,0-1 0,0 1 1,-2-4-1,-8-23-469</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4.197"/>
    </inkml:context>
    <inkml:brush xml:id="br0">
      <inkml:brushProperty name="width" value="0.05" units="cm"/>
      <inkml:brushProperty name="height" value="0.05" units="cm"/>
    </inkml:brush>
  </inkml:definitions>
  <inkml:trace contextRef="#ctx0" brushRef="#br0">3 1 18852,'-2'17'2297,"2"-2"-1505,-1-10 2016,4-10-3120,4 3 528,0-10-384,9 1-120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5.410"/>
    </inkml:context>
    <inkml:brush xml:id="br0">
      <inkml:brushProperty name="width" value="0.05" units="cm"/>
      <inkml:brushProperty name="height" value="0.05" units="cm"/>
    </inkml:brush>
  </inkml:definitions>
  <inkml:trace contextRef="#ctx0" brushRef="#br0">355 173 13299,'3'-8'350,"-1"0"1,-1 1-1,1-1 1,-1 0-1,0 0 1,-1 0-1,0 0 1,-2-15-1,1 19-146,0 0 0,-1 0 0,1-1 0,-1 1 0,0 0 0,0 0 0,0 1 0,0-1 0,-1 0 0,1 1 0,-1-1 0,0 1-1,0 0 1,-1 0 0,1 0 0,0 0 0,-7-3 0,5 3-30,1 1-1,-1 0 1,1-1 0,-1 2-1,0-1 1,1 1-1,-1-1 1,0 1-1,0 0 1,0 1-1,0-1 1,0 1 0,0 0-1,-7 1 1,6 1-41,-1-1 1,0 1 0,1 0 0,-1 1-1,1-1 1,0 1 0,0 1-1,0-1 1,-8 7 0,2 0-43,1 0-1,0 0 1,1 1 0,0 1-1,1 0 1,0 0 0,1 1 0,-13 26-1,8-4-60,2-1-1,1 1 0,1 1 0,2 0 0,2 0 1,1 0-1,1 1 0,3-1 0,6 67 0,-4-89-19,0-1-1,1 1 1,0-1-1,1 1 1,0-1 0,11 20-1,-13-28-5,1 0 0,0 0 1,1 0-1,-1-1 0,1 1 0,0-1 1,0 0-1,0 0 0,1-1 0,-1 1 0,1-1 1,0 0-1,0 0 0,0 0 0,0-1 0,0 0 1,1 0-1,7 2 0,-3-3 8,0 1 0,0-2 0,-1 0-1,1 0 1,0 0 0,0-1 0,-1-1 0,1 0 0,-1 0-1,1-1 1,-1 0 0,0 0 0,0-1 0,0 0 0,0-1-1,7-6 1,-3 3 20,-1-1 0,0-1 0,-1 0 0,0 0 0,-1-1 0,0-1 0,-1 1-1,0-2 1,12-22 0,-17 28 0,-1-1 0,0 0 0,-1 0 0,0 0 0,0 0 0,0-1 0,-1 1 0,0-12-1,-1 18-16,0-1 0,0 0-1,-1 0 1,1 1-1,-1-1 1,1 0-1,-1 1 1,0-1-1,0 1 1,0-1-1,-1 1 1,-1-5 0,1 6-7,1 0 1,0-1 0,-1 1-1,1 0 1,-1 0 0,1 0-1,-1 0 1,0 0 0,0 0-1,1 0 1,-1 1 0,0-1-1,0 1 1,0-1 0,1 1 0,-1 0-1,0-1 1,0 1 0,0 0-1,-2 1 1,0-1 2,1 1 0,-1 0-1,1 0 1,0 1 0,-1-1 0,1 1 0,0 0 0,0 0-1,0 0 1,0 0 0,1 0 0,-1 1 0,0-1-1,1 1 1,0 0 0,0-1 0,0 1 0,0 0-1,0 0 1,0 1 0,-2 4 0,3-4-5,-1 0-1,1 0 1,0-1 0,0 1 0,0 0-1,0 0 1,1 0 0,-1 8-1,1-10-4,0-1 0,1 1-1,-1 0 1,0 0-1,1 0 1,-1 0-1,1 0 1,0-1-1,-1 1 1,1 0 0,0-1-1,0 1 1,0 0-1,0-1 1,1 1-1,-1-1 1,0 0 0,2 2-1,-1-2 0,0 1 1,0-1-1,0 0 0,0-1 1,0 1-1,0 0 1,1-1-1,-1 1 0,0-1 1,0 1-1,0-1 0,1 0 1,-1 0-1,0 0 0,0 0 1,0-1-1,1 1 0,-1 0 1,0-1-1,0 0 1,4-1-1,1-1 1,1-1 0,-1 0 0,0 0 0,10-7 0,6-8-4,-1 0 0,-1-1 0,34-41 0,43-78 99,-85 123-39,-13 16-55,0 0-1,0 0 1,1 0 0,-1 0-1,0 0 1,0 0 0,1 0-1,-1 0 1,0 0-1,0 0 1,0 1 0,0-1-1,1 0 1,-1 0 0,0 0-1,0 0 1,0 0-1,0 0 1,1 1 0,-1-1-1,0 0 1,0 0 0,0 0-1,0 1 1,0-1 0,0 0-1,0 0 1,0 0-1,0 1 1,0-1 0,1 0-1,-1 0 1,0 0 0,0 1-1,0-1 1,0 0-1,0 0 1,0 0 0,-1 1-1,1-1 1,0 0 0,0 1-1,-4 40 98,3-38-97,-6 35 22,-6 47-66,11-73-194,2-1-1,-1 1 0,2-1 1,2 23-1,-3-33 168,0 0 0,1 0 1,-1 0-1,0 0 0,0-1 1,0 1-1,1 0 0,-1 0 0,0 0 1,1-1-1,-1 1 0,0 0 1,1-1-1,-1 1 0,1 0 0,-1-1 1,1 1-1,0 0 0,-1-1 1,1 1-1,0-1 0,-1 1 0,1-1 1,1 1-1,-2-1 16,1 0 0,0 0 1,0 0-1,0 0 0,0-1 1,0 1-1,0 0 0,-1 0 0,1-1 1,0 1-1,0 0 0,0-1 0,-1 1 1,1-1-1,0 1 0,0-1 0,-1 1 1,2-2-1,2-2-118,1-1-1,-1 0 1,0 0 0,-1 0 0,4-7-1,12-28-742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6.560"/>
    </inkml:context>
    <inkml:brush xml:id="br0">
      <inkml:brushProperty name="width" value="0.05" units="cm"/>
      <inkml:brushProperty name="height" value="0.05" units="cm"/>
    </inkml:brush>
  </inkml:definitions>
  <inkml:trace contextRef="#ctx0" brushRef="#br0">48 706 18604,'-10'11'1252,"5"-6"-679,0 1 0,0 0 1,1-1-1,-1 1 0,-5 13 1,9-18-502,0 1 1,1 0 0,-1 0-1,1 1 1,0-1-1,-1 0 1,1 0-1,0 0 1,0 0 0,0 0-1,1 0 1,-1 0-1,0 0 1,1 0-1,-1 0 1,1 0 0,0 0-1,0 0 1,-1 0-1,1 0 1,1 0-1,-1-1 1,0 1 0,0 0-1,3 1 1,-1 1-57,1-1 0,-1 0 1,1 0-1,0 0 1,0-1-1,0 1 0,0-1 1,1 0-1,-1 0 0,1 0 1,-1-1-1,1 0 1,0 1-1,-1-2 0,1 1 1,0-1-1,0 1 0,-1-1 1,1 0-1,0-1 1,0 1-1,0-1 0,-1 0 1,9-3-1,0 0-19,-1-1 0,0 0 0,0 0 0,0-2 0,-1 1-1,1-1 1,-2-1 0,11-9 0,-7 4 17,-1-2 0,-1 0 0,0 0-1,-1-1 1,0-1 0,-2 0 0,0 0 0,-1-1 0,0 0-1,-2 0 1,0 0 0,-1-1 0,-1 0 0,-1 0 0,2-39 0,-5 56-1,1 0 1,-1 0 0,0 0 0,0 0 0,-1 0 0,1 0 0,0 0 0,-1 0 0,1 0 0,-1 0 0,0 1 0,1-1 0,-1 0 0,0 0 0,0 0 0,0 1 0,0-1 0,-1 0 0,-1-1 0,3 3-6,-1-1 0,1 1 0,-1 0 0,0 0 0,1-1 0,-1 1 0,0 0 0,1 0 0,-1 0 0,0 0 0,1 0 0,-1 0 0,0 0 0,1 0-1,-1 0 1,0 0 0,1 1 0,-1-1 0,0 0 0,1 0 0,-2 1 0,0 0 10,0 0-1,0 1 1,0-1-1,0 1 1,0 0-1,0-1 1,-3 5-1,-5 7 34,1 0 0,1 0 0,0 1 0,1 0 0,0 0 0,-6 22 0,-23 96 37,34-128-86,-1 11 4,0 0 1,1 0-1,0 22 0,1-33-6,1-1 0,0 1 0,1-1 0,-1 1 0,0 0 0,1-1 0,0 1 0,0-1 0,0 1 0,0-1 0,1 0 0,-1 0 0,1 1-1,0-1 1,0 0 0,0 0 0,0-1 0,1 1 0,-1 0 0,4 2 0,-5-4-1,1 0 0,0 0 0,-1-1-1,1 1 1,0 0 0,0-1 0,0 0 0,-1 1 0,1-1 0,0 0-1,0 0 1,0 0 0,0 0 0,0 0 0,0 0 0,0 0 0,-1-1-1,1 1 1,0-1 0,0 1 0,0-1 0,-1 0 0,1 0 0,2-1-1,4-3-1,0-1 0,-1 0-1,12-11 1,-18 16 2,29-30 8,-2-2-1,-2 0 0,0-2 0,-3-1 0,-1-1 0,-2 0 1,20-50-1,-35 73 17,0 0 0,5-24 0,-9 38-23,-1 0 0,0 0 1,0 0-1,0 0 0,0-1 0,0 1 0,0 0 1,0 0-1,0 0 0,0 0 0,0 0 0,0 0 0,0 0 1,0 0-1,1 0 0,-1 0 0,0 0 0,0-1 0,0 1 1,0 0-1,0 0 0,0 0 0,0 0 0,0 0 1,0 0-1,0 0 0,0 0 0,0 0 0,0-1 0,0 1 1,0 0-1,0 0 0,0 0 0,0 0 0,-1 0 0,1 0 1,0 0-1,0 0 0,0 0 0,0 0 0,0-1 1,0 1-1,0 0 0,0 0 0,0 0 0,0 0 0,0 0 1,0 0-1,0 0 0,0 0 0,-1 0 0,1 0 1,0 0-1,0 0 0,0 0 0,0 0 0,0 0 0,0 0 1,0 0-1,0 0 0,0 0 0,-1 0 0,1 0 0,0 0 1,0 0-1,-6 7 13,-7 15 17,6-1-21,0 0 0,1 1 0,-4 28-1,8-39-8,1 1 0,0 0 0,0 0 0,2 0 0,-1 0 0,2-1 0,5 24-1,-6-31 3,0-1-1,0 1 0,1-1 0,-1 0 0,1 0 0,0 1 0,0-1 0,0 0 0,0-1 0,1 1 1,-1 0-1,1-1 0,-1 1 0,1-1 0,0 0 0,0 0 0,0 0 0,0 0 0,1-1 0,-1 1 1,0-1-1,1 0 0,-1 0 0,1 0 0,-1 0 0,1 0 0,0-1 0,-1 0 0,5 0 0,1 0 8,0-1 0,0 0 0,0-1 0,-1 0 0,1 0 0,-1-1 0,1 0 0,-1-1 0,0 1 0,14-10 0,-6 1 16,0-1-1,0-1 1,-1-1-1,-1 0 1,-1 0-1,0-1 1,-1-1-1,-1 0 1,0-1-1,-1 0 1,-1-1-1,-1 0 1,-1 0-1,0-1 1,-1 0-1,-2 0 1,0 0-1,2-27 1,-5 41-18,-1 1-1,0-1 1,0 0 0,0 1 0,0-1 0,-1 0-1,0 1 1,0-1 0,0 1 0,-1-1-1,0 1 1,-3-8 0,4 12-5,1 0-1,-1 0 1,1 1 0,-1-1-1,0 0 1,1 0 0,-1 0 0,0 1-1,0-1 1,1 0 0,-1 1-1,0-1 1,0 1 0,0-1 0,0 1-1,0-1 1,0 1 0,1 0-1,-1-1 1,0 1 0,0 0 0,0 0-1,0 0 1,0 0 0,0 0-1,-2 0 1,1 1 0,0-1-1,0 1 1,0 0-1,0 0 0,0 0 1,1 0-1,-1 0 1,0 1-1,1-1 1,-1 0-1,1 1 1,-2 2-1,-4 4-1,1 1-1,0 0 0,1 0 0,-4 11 0,0 0-4,1 0-1,0 1 1,2 1 0,-6 34-1,11-48 3,0-1 0,1 1 0,-1-1 0,1 1 0,1-1 0,-1 1 0,2-1 0,-1 0 0,1 1 0,0-1 0,0 0 0,0 0 0,1 0 0,0-1 0,1 1 0,0 0 0,6 7 0,-7-10 0,0-1-1,0 0 1,0-1-1,0 1 1,1 0-1,-1-1 1,1 0 0,0 0-1,0 0 1,0 0-1,0-1 1,0 1 0,0-1-1,0 0 1,6 1-1,-4-2 1,0 0 1,1 0-1,-1 0 0,0-1 0,1 0 0,-1 0 0,0 0 0,0-1 0,10-4 0,-7 2 7,1-1-1,-1 0 1,-1 0 0,1-1-1,-1 0 1,0-1 0,0 1-1,-1-2 1,0 1 0,0-1 0,-1 0-1,10-15 1,-12 13 0,0 0 0,0 0 0,-1 0 0,0-1 0,-1 1 0,0-1 0,-1 0 0,0 0 0,0 0 0,-2 1 1,1-1-1,-1 0 0,-1 0 0,0 1 0,0-1 0,-1 1 0,0-1 0,-1 1 0,0 0 0,-1 0 0,0 1 0,-9-13 0,12 19 3,-1 0-1,1 0 1,-1 1-1,0-1 1,0 1-1,0-1 1,-5-2-1,7 5-4,0-1 0,1 1-1,-1-1 1,0 1-1,0-1 1,0 1-1,1 0 1,-1 0 0,0-1-1,0 1 1,0 0-1,0 0 1,0 0-1,1 0 1,-1 0 0,0 0-1,0 0 1,0 0-1,0 0 1,0 0-1,0 1 1,1-1 0,-1 0-1,0 1 1,0-1-1,0 0 1,1 1 0,-1-1-1,0 1 1,0-1-1,1 1 1,-1 0-1,0-1 1,1 1 0,-1 0-1,1-1 1,-1 2-1,-1 1 3,1 1 1,0-1-1,0 0 0,0 1 0,0-1 0,1 1 0,-1-1 0,1 0 0,0 1 0,0-1 1,1 1-1,-1-1 0,0 1 0,1-1 0,0 1 0,0-1 0,0 0 0,0 1 0,1-1 1,1 3-1,-1-2-5,0-1 0,0 1 0,0-1 0,0 0 0,1 1 0,-1-1 1,1 0-1,0-1 0,0 1 0,0 0 0,0-1 0,0 0 0,1 0 0,-1 0 1,1 0-1,0 0 0,6 2 0,-4-4 0,0 1 0,1-1-1,-1 0 1,0 0 0,0-1 0,1 1 0,-1-2-1,0 1 1,0-1 0,0 1 0,0-2 0,0 1 0,8-5-1,-4 1-1,-1 0 0,1 0-1,-1-1 1,-1 0 0,1 0-1,11-15 1,-8 10 9,-1-2 0,-1 0 0,-1 0 0,0-1-1,0 0 1,8-23 0,-17 38-5,1-1-1,-1 1 1,0-1-1,0 0 0,0 1 1,1-1-1,-1 1 1,0-1-1,0 0 1,0 1-1,0-1 0,0 1 1,0-1-1,0 0 1,0 1-1,0-1 1,-1 0-1,1 1 0,0-1 1,0 1-1,0-1 1,-1 0-1,0 1 1,1 0 1,-1 0-1,1 0 1,-1 0-1,1 0 0,-1 0 1,1 1-1,-1-1 0,1 0 1,0 0-1,-1 0 0,1 1 1,-1-1-1,1 0 1,-1 1-1,1-1 0,0 0 1,-1 1-1,1-1 0,0 0 1,-1 1-1,1-1 0,0 1 1,0-1-1,-1 0 1,1 1-1,0-1 0,0 1 1,0 0-1,-4 5 0,2 1 0,-1-1 1,1 1-1,0-1 0,0 1 0,1 0 0,0 0 1,0 0-1,0 0 0,1 0 0,0 0 0,1 0 0,1 10 1,-1-13-1,0-1 0,-1 0 0,1 0 0,1 0 1,-1 0-1,0 0 0,1 0 0,-1 0 0,1-1 0,0 1 1,0 0-1,0-1 0,4 4 0,-4-5 2,0 1 0,0-1 0,0 0 0,1 0 0,-1 0 0,0 0 0,1 0 0,-1 0 0,1-1 0,-1 1 0,1-1 0,-1 0 0,1 1 0,-1-1 0,1 0 0,-1-1 0,1 1 0,-1 0 0,4-2 0,6-1 18,-1-1-1,0 0 1,0 0-1,0-1 0,-1-1 1,20-13-1,56-50 90,-62 47-65,8-7 60,45-56 1,-18 19-15,-57 64-86,0-1-1,1 0 0,0 1 0,0 0 1,-1 0-1,1 0 0,5-3 0,-8 5-3,0 0 0,1 0 0,-1 0 0,0 0 0,1 0 1,-1 0-1,0 0 0,0 0 0,1 0 0,-1 0 0,0 0 0,1 0 0,-1 0 0,0 0 0,1 0 0,-1 0 0,0 0 0,1 0 0,-1 0 0,0 0 0,0 1 0,1-1 0,-1 0 0,0 0 0,0 0 0,1 0 0,-1 1 0,0-1 0,0 0 0,1 1 0,1 16 15,-6 13 13,-2 20-25,6-47-7,0 0 0,0 0 0,0 0 0,1 0 0,-1 0 0,1-1 0,-1 1 0,1 0 0,0 0 0,0-1 0,0 1 0,1-1 0,1 4-1,-2-4 0,1-1 0,0 0-1,0 0 1,-1 0 0,1 0-1,0 0 1,0 0 0,0 0-1,0 0 1,0-1 0,0 1-1,0-1 1,0 0 0,0 1-1,0-1 1,1 0 0,-1 0-1,0 0 1,0-1 0,0 1-1,3-1 1,48-14-442,-48 13 337,12-4-460,0-1 1,18-9 0,-30 13 445,1-1 1,-1 1-1,0-1 0,0 0 1,0 0-1,-1 0 0,1-1 1,-1 1-1,6-9 0,-2-8-517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6.993"/>
    </inkml:context>
    <inkml:brush xml:id="br0">
      <inkml:brushProperty name="width" value="0.05" units="cm"/>
      <inkml:brushProperty name="height" value="0.05" units="cm"/>
    </inkml:brush>
  </inkml:definitions>
  <inkml:trace contextRef="#ctx0" brushRef="#br0">2 56 18060,'-2'13'976,"2"2"-1568,2-3 944,9-6-48,6-6-248,9 3-192</inkml:trace>
  <inkml:trace contextRef="#ctx0" brushRef="#br0" timeOffset="1">303 178 20372,'-1'14'726,"1"-2"-263,0 0 0,0 0 0,1 0 0,5 19-1,-6-29-412,0 0-1,1 0 1,-1-1-1,1 1 0,0 0 1,-1-1-1,1 1 0,0-1 1,0 1-1,0-1 0,0 1 1,0-1-1,1 0 0,-1 1 1,0-1-1,0 0 1,1 0-1,-1 0 0,1 0 1,-1 0-1,1 0 0,0 0 1,-1-1-1,1 1 0,0 0 1,-1-1-1,1 0 0,0 1 1,0-1-1,-1 0 1,1 0-1,0 0 0,0 0 1,0 0-1,-1 0 0,1 0 1,0-1-1,2 0 0,5-2 18,-1 0-1,0-1 0,0 0 0,0 0 0,0-1 0,-1 0 1,0 0-1,11-10 0,4-6 36,22-28-1,37-62 181,-42 55-141,-38 54-133,12-13 59,-8 13-13,-2 11 14,-4 32 48,0-29-137,1 0 0,0 0-1,1 0 1,0 0 0,3 13 0,-3-21-11,0-1 0,0 0-1,0 0 1,0 0 0,1-1 0,-1 1 0,1 0 0,0 0 0,0-1 0,0 1-1,0-1 1,1 0 0,-1 0 0,0 1 0,1-1 0,0-1 0,-1 1-1,1 0 1,0-1 0,0 1 0,0-1 0,0 0 0,0 0 0,3 1 0,33 4-119,7-6-67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6:02.373"/>
    </inkml:context>
    <inkml:brush xml:id="br0">
      <inkml:brushProperty name="width" value="0.05" units="cm"/>
      <inkml:brushProperty name="height" value="0.05" units="cm"/>
    </inkml:brush>
  </inkml:definitions>
  <inkml:trace contextRef="#ctx0" brushRef="#br0">1 81 11122,'3'2'132,"-1"-1"-1,1 0 1,0 0-1,1 0 0,-1 0 1,0 0-1,0-1 0,0 1 1,7-1-1,2 1-24,363 38 904,2-28-885,-246-9-67,445 51 4,-226-12-9,113-7 29,-156-13 0,8 0 180,446-28 0,535-59-32,-1177 64-235,812-16 93,0-31-60,588-59-63,-1138 84 47,236-11 14,-615 35-27,201-4 135,-149 6-37,93 13 0,-93 1 95,-43-12-189,0-1-1,-1 0 0,20 3 1,-28-6-2,-1 0 1,1 0-1,-1 0 1,1 0 0,-1 0-1,1 0 1,-1-1-1,1 1 1,-1 0 0,0-1-1,1 1 1,-1-1-1,0 0 1,1 1-1,-1-1 1,2-1 0,2-6-41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7.455"/>
    </inkml:context>
    <inkml:brush xml:id="br0">
      <inkml:brushProperty name="width" value="0.05" units="cm"/>
      <inkml:brushProperty name="height" value="0.05" units="cm"/>
    </inkml:brush>
  </inkml:definitions>
  <inkml:trace contextRef="#ctx0" brushRef="#br0">187 99 18932,'0'-5'346,"0"1"1,-1 0-1,1-1 1,-1 1-1,0 0 1,0 0-1,0-1 0,-1 1 1,-2-6-1,3 9-277,1 1 0,-1-1-1,0 0 1,1 0 0,-1 0-1,1 1 1,-1-1 0,0 1 0,0-1-1,1 0 1,-1 1 0,0-1-1,0 1 1,0-1 0,0 1 0,0 0-1,1-1 1,-1 1 0,-2 0-1,1 0 40,1 0-1,-1 0 0,0 0 0,1 1 0,-1-1 1,0 1-1,1-1 0,-1 1 0,1 0 0,-1 0 0,1-1 1,-1 1-1,1 0 0,0 0 0,-3 2 0,-5 7 131,-1 0-1,1 0 0,0 1 1,1 0-1,0 0 0,1 1 1,-11 23-1,7-7-84,0-1 0,-11 52 0,19-67-120,1 0 0,0 0 0,1 1 0,0-1 0,1 1 0,2 21 0,-2-32-28,1 1 1,-1-1-1,1 1 1,0-1-1,-1 1 1,1-1-1,0 0 0,0 1 1,0-1-1,1 0 1,-1 0-1,1 0 1,-1 0-1,1 0 0,0 0 1,-1 0-1,1 0 1,0-1-1,0 1 1,0-1-1,1 1 1,-1-1-1,0 0 0,0 0 1,1 0-1,-1 0 1,1 0-1,-1-1 1,1 1-1,-1-1 0,1 1 1,-1-1-1,1 0 1,-1 0-1,1 0 1,-1-1-1,1 1 1,-1 0-1,5-2 0,3-1 10,0 0 0,-1 0-1,0-1 1,0 0-1,0-1 1,0 0 0,-1 0-1,0-1 1,0 0-1,0 0 1,-1-1 0,0 0-1,0 0 1,-1-1-1,10-13 1,-5 4 10,-1 0 1,0-1-1,-1 0 0,-1-1 1,-1 0-1,8-33 0,-11 35-74,-1 0 1,-1 0-1,0-26 0,-2 37-37,0 0 1,0 0-1,-1 0 0,0 0 0,0 0 1,-1 0-1,1 0 0,-1 0 0,-1 0 1,1 1-1,-1-1 0,-5-7 1,7 12-17,1 0 0,-1 0 0,0 0 0,0 0 0,0 0 0,0 0 1,0 0-1,0 0 0,0 1 0,0-1 0,0 0 0,0 1 1,0-1-1,-1 1 0,1-1 0,0 1 0,0 0 0,-1-1 1,1 1-1,0 0 0,0 0 0,-1 0 0,1 0 0,0 0 0,0 0 1,-1 0-1,1 1 0,0-1 0,0 0 0,-1 1 0,1-1 1,0 1-1,0-1 0,0 1 0,0-1 0,0 1 0,0 0 1,0 0-1,0 0 0,0-1 0,0 1 0,0 0 0,0 0 0,0 0 1,1 0-1,-1 0 0,0 1 0,1-1 0,-1 0 0,1 0 1,-1 0-1,1 0 0,0 1 0,-1-1 0,1 0 0,0 0 1,0 1-1,0-1 0,0 0 0,0 1 0,0-1 0,1 2 0,5 10-1022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7.892"/>
    </inkml:context>
    <inkml:brush xml:id="br0">
      <inkml:brushProperty name="width" value="0.05" units="cm"/>
      <inkml:brushProperty name="height" value="0.05" units="cm"/>
    </inkml:brush>
  </inkml:definitions>
  <inkml:trace contextRef="#ctx0" brushRef="#br0">91 151 16828,'-11'16'449,"1"1"1,1 0 0,0 0-1,1 1 1,1 0 0,1 0-1,0 1 1,2-1 0,0 1 0,1 0-1,1 1 1,1-1 0,0 0-1,4 37 1,7 6-146,2-1 0,3 0 0,27 70 0,-23-74-220,-15-44-68,-3-10-4,-1-5 0,-3-20 19,-6-153 160,1 7-331,19-209 1,-11 360 115,0 10 10,0 0-1,1 0 0,0 1 1,0-1-1,0 0 1,1 0-1,-1 1 1,2-1-1,3-7 1,-6 14 14,0-1 1,1 0 0,-1 0 0,0 1 0,1-1 0,-1 0 0,1 1 0,-1-1-1,1 0 1,0 1 0,-1-1 0,1 1 0,0-1 0,-1 1 0,1-1 0,0 1-1,-1 0 1,1-1 0,0 1 0,0 0 0,0 0 0,-1-1 0,1 1 0,0 0-1,0 0 1,0 0 0,-1 0 0,1 0 0,1 0 0,0 1 11,0 0-1,0-1 1,-1 1 0,1 0-1,0 0 1,0 0 0,-1 1-1,1-1 1,-1 0 0,1 0-1,2 4 1,3 4 65,0 0 0,0 1 0,5 12 0,-7-13-29,0 0 0,-1 0-1,-1 0 1,0 1-1,0 0 1,0-1-1,-1 1 1,-1 0-1,1 13 1,-2-16-17,-1 1-1,1 0 1,-2-1-1,1 1 1,-1-1-1,0 1 1,0-1-1,-1 0 1,0 0-1,0 0 1,-1 0-1,0-1 1,-4 7-1,-5 3-42,1 0 0,-2-1-1,0-1 1,-1 0 0,-1-1 0,0-1-1,0 0 1,-1-1 0,-23 11 0,24-19-602,16-3 570,0 0 1,0 0-1,-1 0 0,1 0 1,0 0-1,0 0 0,-1 0 1,1 0-1,0 0 0,0 0 1,0 0-1,-1 0 0,1-1 1,0 1-1,0 0 0,0 0 1,0 0-1,-1 0 0,1 0 1,0-1-1,0 1 0,0 0 1,0 0-1,0 0 0,-1 0 1,1-1-1,0 1 1,0 0-1,0 0 0,0-1 1,0 1-1,0 0 0,0 0 1,0-3-94,1 1 0,-1 0 1,1 0-1,0 0 0,0 0 0,0-1 1,0 1-1,0 0 0,0 1 1,0-1-1,3-3 0,27-31-547,9-5-239</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8.669"/>
    </inkml:context>
    <inkml:brush xml:id="br0">
      <inkml:brushProperty name="width" value="0.05" units="cm"/>
      <inkml:brushProperty name="height" value="0.05" units="cm"/>
    </inkml:brush>
  </inkml:definitions>
  <inkml:trace contextRef="#ctx0" brushRef="#br0">27 305 18580,'-3'4'263,"0"1"-1,0 0 1,0 0 0,0 1-1,1-1 1,0 1 0,0-1-1,1 1 1,0-1 0,0 1-1,0 0 1,0 6 0,0 12 758,4 39-1,-2-46-452,37 303 2566,-37-316-3120,0 3 11,0 0 0,0 0 0,1 0 1,1 0-1,-1 0 0,1 0 1,0 0-1,0-1 0,8 11 1,-11-16-24,1-1 1,-1 1-1,0-1 1,1 1-1,-1-1 1,0 1-1,1-1 1,-1 1 0,1-1-1,-1 1 1,1-1-1,-1 0 1,1 1-1,0-1 1,-1 0-1,1 1 1,-1-1 0,1 0-1,0 0 1,-1 0-1,1 1 1,0-1-1,-1 0 1,1 0-1,-1 0 1,1 0-1,0 0 1,-1 0 0,1 0-1,0 0 1,-1-1-1,1 1 1,0 0-1,-1 0 1,1 0-1,-1-1 1,1 1-1,0 0 1,-1-1 0,1 1-1,-1 0 1,1-1-1,-1 1 1,1-1-1,-1 1 1,0-1-1,1 0 1,1-2 11,-1 1 0,1-1-1,-1 0 1,0 0 0,0 0 0,0 0-1,0 1 1,-1-1 0,1-4 0,0-16 23,-1 0 0,-1 0 0,-1 0 0,-1 0 0,-1 0 0,-1 1 0,-1 0 0,-15-37 0,20 56-36,-1 1-1,1-1 1,0 0-1,-1 1 1,0 0-1,1-1 0,-1 1 1,-3-3-1,5 5 1,-1-1-1,1 1 0,0 0 0,0 0 0,0 0 0,0 0 0,0 0 0,-1 0 0,1 0 1,0 0-1,0-1 0,0 1 0,0 0 0,-1 0 0,1 0 0,0 0 0,0 0 0,0 0 1,0 0-1,-1 0 0,1 0 0,0 0 0,0 0 0,0 0 0,-1 0 0,1 1 0,0-1 1,0 0-1,0 0 0,0 0 0,-1 0 0,1 0 0,0 0 0,0 0 0,0 0 0,0 0 1,0 1-1,0-1 0,-1 0 0,1 0 0,0 0 0,-2 17 6,3-11-3,-1-1 1,1 0 0,0 1-1,0-1 1,0 0 0,1 0-1,0 0 1,0 0-1,0 0 1,0 0 0,1-1-1,0 1 1,0-1 0,0 0-1,0 1 1,1-2 0,0 1-1,0 0 1,0-1-1,0 1 1,0-1 0,1 0-1,0-1 1,-1 1 0,1-1-1,0 0 1,0 0-1,0 0 1,0-1 0,1 0-1,-1 0 1,0 0 0,0-1-1,1 1 1,8-2-1,1 0 3,-1-1-1,1-1 1,-1 0-1,0-1 1,0 0-1,0-1 0,0-1 1,-1 0-1,0-1 1,0-1-1,14-10 0,-13 7 2,0 0 0,-1-1 0,0 0 0,-1-2 0,0 1 0,-1-1-1,-1-1 1,16-28 0,-23 38-2,-1 1 0,0-1-1,0 0 1,0 1 0,0-1-1,-1 0 1,0 0 0,0 0 0,0 0-1,-1-1 1,1 1 0,-2-6 0,-2 8-23,-2 9 10,-1 10 2,6-13 2,0-1 1,0 1-1,1 0 1,-1-1 0,1 1-1,0-1 1,0 1 0,0-1-1,0 1 1,0-1 0,0 0-1,1 0 1,-1 1 0,1-1-1,0 0 1,-1 0 0,1-1-1,0 1 1,0 0 0,0-1-1,0 1 1,1-1 0,-1 1-1,0-1 1,1 0-1,-1 0 1,1 0 0,-1 0-1,1-1 1,-1 1 0,1-1-1,4 1 1,3 0 0,0-1 0,0 0-1,0 0 1,0-1 0,0 0 0,0-1 0,15-4-1,1-3-1,-1-1-1,0-1 0,0-2 0,44-30 0,82-75 148,-122 93-78,-11 13 27,-6 16-17,-3 0-61,-3-2-16,-1 0 1,1-1-1,0 0 0,-1 0 0,1 0 0,0-1 0,0 1 1,-1-1-1,10-2 0,52-9-28,-64 10 33,46-9 2,0-2 1,78-31-1,-126 43-30,1 0 0,-1-1 0,0 1 0,0-1 0,0 1 0,0-1 0,0 0 0,0 1 0,0-1 0,0 0 0,0 0 0,0 1 0,0-1 0,0 0 0,-1 0 0,1 0 0,0 0 0,-1 0 0,1 0 0,-1 0 0,1-1 0,-1 1 0,1 0 1,-1 0-1,0 0 0,0 0 0,1-1 0,-1 1 0,0 0 0,0-2 0,-1-2-386,-1 1-1,0 0 1,1-1 0,-1 1 0,-1 0 0,1 0 0,-3-3 0,-3-7-970,-32-64-759,10 24 864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9.052"/>
    </inkml:context>
    <inkml:brush xml:id="br0">
      <inkml:brushProperty name="width" value="0.05" units="cm"/>
      <inkml:brushProperty name="height" value="0.05" units="cm"/>
    </inkml:brush>
  </inkml:definitions>
  <inkml:trace contextRef="#ctx0" brushRef="#br0">0 0 19476,'2'12'1721,"0"4"-1233,0-2-168,4-2 440,7-2-544,5-8 64,8-2-80,7-2-280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9.474"/>
    </inkml:context>
    <inkml:brush xml:id="br0">
      <inkml:brushProperty name="width" value="0.05" units="cm"/>
      <inkml:brushProperty name="height" value="0.05" units="cm"/>
    </inkml:brush>
  </inkml:definitions>
  <inkml:trace contextRef="#ctx0" brushRef="#br0">25 422 18108,'-4'13'766,"-1"5"-86,0 0-1,1 0 1,-2 29 0,6-45-599,-1 0 0,1 0 0,0 0 1,1 0-1,-1 0 0,0-1 0,0 1 0,1 0 1,-1 0-1,1 0 0,0-1 0,0 1 1,-1 0-1,1-1 0,0 1 0,0 0 1,0-1-1,1 1 0,-1-1 0,0 0 1,1 1-1,-1-1 0,0 0 0,1 0 0,0 0 1,-1 0-1,1 0 0,0 0 0,-1 0 1,1-1-1,0 1 0,0-1 0,-1 1 1,1-1-1,4 1 0,1-1-42,0 1 1,1-1-1,-1-1 0,0 1 0,1-1 1,-1-1-1,0 1 0,10-4 1,12-6 2,-1-2 0,0 0 0,-1-2 1,0-1-1,-1-1 0,35-31 1,-32 23 0,-1-2 1,-2-1 0,0-2 0,38-58-1,-58 79-13,-3 5 1,0 0 0,-1-1-1,0 1 1,1-1-1,1-5 1,-8 18 248,1-2-201,1 0 0,0 0-1,0 1 1,-2 10 0,3-16-73,1 1 1,0 0 0,0 0 0,0-1 0,0 1 0,0 0 0,0-1 0,0 1 0,1 0 0,-1-1-1,0 1 1,1 0 0,0-1 0,-1 1 0,1-1 0,0 1 0,0-1 0,0 1 0,0-1-1,0 0 1,0 1 0,0-1 0,0 0 0,1 0 0,-1 0 0,2 2 0,2-1-3,1 0 1,-1 0-1,1 0 1,-1-1-1,1 0 1,-1 0-1,1 0 1,0-1-1,0 0 1,-1 0-1,1 0 1,10-2 0,7-2 5,40-13 0,-29 6-26,-1-3 1,56-29-1,55-47-296,-143 90 311,8-5-51,0-1 1,0 0 0,-1-1-1,0 0 1,0 0-1,0-1 1,6-9-1,-36 40 174,17-16-49,1 0 1,1 0 0,-1 0-1,1 1 1,0-1 0,-2 11 0,4-16-58,1 0 1,-1 0 0,1 0-1,0 0 1,0 0 0,0 0-1,0 0 1,0 0-1,0 0 1,0-1 0,1 1-1,-1 0 1,1 0 0,0 0-1,-1 0 1,1-1 0,0 1-1,0 0 1,0-1 0,0 1-1,0 0 1,0-1 0,1 1-1,-1-1 1,1 0 0,-1 0-1,1 1 1,-1-1-1,1 0 1,-1 0 0,1 0-1,3 1 1,4 1-3,0-1 0,1 0 0,-1 0 0,1-1 0,0 0 0,-1 0 0,1-1 0,0-1 0,-1 1 0,16-4 0,-2-1-17,0-1 1,-1 0-1,29-13 0,-37 13-24,-1-1 1,1 0-1,-1-1 0,-1 0 0,1-1 1,-2-1-1,1 0 0,-1 0 0,16-21 1,-25 29 13,0 0 1,-1 0 0,0 0 0,0-1 0,1 1-1,-1-1 1,-1 1 0,1-1 0,0 1 0,-1-1-1,1 1 1,-1-1 0,1-3 0,-1 4-27,-1 1 1,1-1-1,0 1 0,0-1 1,-1 1-1,1 0 1,0-1-1,-1 1 1,0-1-1,1 1 0,-1 0 1,0 0-1,1-1 1,-1 1-1,0 0 0,0 0 1,0 0-1,0 0 1,0 0-1,-1 0 1,1 0-1,0 0 0,-2-1 1,22 5-1515,-9-4 1178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9.922"/>
    </inkml:context>
    <inkml:brush xml:id="br0">
      <inkml:brushProperty name="width" value="0.05" units="cm"/>
      <inkml:brushProperty name="height" value="0.05" units="cm"/>
    </inkml:brush>
  </inkml:definitions>
  <inkml:trace contextRef="#ctx0" brushRef="#br0">0 50 15075,'3'-4'317,"1"0"-1,-1 0 0,1 0 1,0 0-1,0 1 0,0 0 1,0 0-1,1 0 1,-1 0-1,1 1 0,0-1 1,0 1-1,0 1 0,0-1 1,0 1-1,0-1 1,0 1-1,0 1 0,1-1 1,-1 1-1,6 0 0,3 1 388,-1 1-1,0 0 0,0 1 0,0 1 0,17 6 0,-27-9-655,0 0 0,0 1-1,0-1 1,0 1-1,-1 0 1,1 0-1,0 0 1,-1 0-1,0 0 1,1 1 0,-1-1-1,0 1 1,0-1-1,-1 1 1,1 0-1,0 0 1,-1 0-1,0 0 1,1 0-1,-1 0 1,-1 0 0,1 0-1,0 0 1,-1 0-1,1 1 1,-1-1-1,0 6 1,-3 10-18,-1 0 0,-1 0 1,-1-1-1,0 0 0,-1 0 1,-15 27-1,-17 43-1,33-69-21,0 0-1,1 1 1,-4 31 0,8-45-28,1-1 0,0 0 0,0 1 0,0-1 1,1 0-1,-1 1 0,1-1 0,1 0 1,-1 0-1,1 0 0,0 1 0,0-2 0,0 1 1,1 0-1,-1 0 0,1-1 0,0 0 0,1 1 1,3 3-1,1-2-179,-1 0 0,1 0 0,0 0 1,1-1-1,-1-1 0,17 7 0,57 14-654,-44-16 385</inkml:trace>
  <inkml:trace contextRef="#ctx0" brushRef="#br0" timeOffset="1">238 1158 23117,'-6'13'1432,"6"-10"-1944,2-3 16,2 0 816,-1 0-352,0-8-256</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46.544"/>
    </inkml:context>
    <inkml:brush xml:id="br0">
      <inkml:brushProperty name="width" value="0.05" units="cm"/>
      <inkml:brushProperty name="height" value="0.05" units="cm"/>
    </inkml:brush>
  </inkml:definitions>
  <inkml:trace contextRef="#ctx0" brushRef="#br0">25 247 16620,'-4'7'615,"-1"0"1,1 0 0,-5 13 0,8-19-503,1 1 0,-1 0 0,1-1-1,0 1 1,0-1 0,-1 1 0,1-1-1,0 1 1,0 0 0,0-1 0,1 1 0,-1 1-1,0-2-23,1-1-1,-1 1 0,1 0 0,-1 0 0,0-1 0,1 1 0,-1 0 0,1-1 0,0 1 0,-1-1 0,1 1 0,-1-1 1,1 1-1,0-1 0,-1 1 0,1-1 0,0 0 0,0 1 0,-1-1 0,1 0 0,0 1 0,0-1 0,0 0 0,-1 0 0,2 0 1,7 1 197,0-1 0,-1 0 1,1 0-1,0-1 0,0 0 1,-1-1-1,1 0 1,9-3-1,70-30 853,-78 31-1025,268-135 910,-121 57-1740,-145 76 644,61-28-1466,-67 32 1374,0 0 1,0 0-1,1 0 1,-1 1-1,1 0 0,-1 0 1,0 0-1,1 1 0,6 1 1,-12-1 152,-1 0 1,0 0 0,0 0-1,1 0 1,-1 0 0,0 0-1,0 0 1,1 0-1,-1 0 1,0 0 0,0 0-1,0 0 1,1 0 0,-1 0-1,0 0 1,0 1-1,1-1 1,-1 0 0,0 0-1,0 0 1,0 0 0,0 1-1,1-1 1,-1 0-1,0 0 1,0 0 0,0 1-1,0-1 1,0 0 0,0 0-1,1 1 1,-1-1 0,0 0-1,0 0 1,0 1-1,0-1 1,0 0 0,0 0-1,0 1 1,0-1 0,0 1-1,-6 9-455,-14 9-111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46.961"/>
    </inkml:context>
    <inkml:brush xml:id="br0">
      <inkml:brushProperty name="width" value="0.05" units="cm"/>
      <inkml:brushProperty name="height" value="0.05" units="cm"/>
    </inkml:brush>
  </inkml:definitions>
  <inkml:trace contextRef="#ctx0" brushRef="#br0">30 274 16035,'-17'31'1553,"7"-9"-745,7-11-232,13-14 784,5-5-127,9-12-305,6-5-120,6-2-376,3-1-176,5-7-624,6 4-368,5-2-944,3-3 1335,13-3-303,-1-14-224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47.397"/>
    </inkml:context>
    <inkml:brush xml:id="br0">
      <inkml:brushProperty name="width" value="0.05" units="cm"/>
      <inkml:brushProperty name="height" value="0.05" units="cm"/>
    </inkml:brush>
  </inkml:definitions>
  <inkml:trace contextRef="#ctx0" brushRef="#br0">66 6 18076,'8'-6'1680,"-6"15"-984,-2 1-272,3 6 1121,2 2-633,0 10-400,5 2-48,-3 10-120,-1 6-88,-6 7-152,-4 3-24,-8 4-56,-3 1-64,-4-3-520,-1-2-344,3-12 752,1-4-104,7-15-128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48.682"/>
    </inkml:context>
    <inkml:brush xml:id="br0">
      <inkml:brushProperty name="width" value="0.05" units="cm"/>
      <inkml:brushProperty name="height" value="0.05" units="cm"/>
    </inkml:brush>
  </inkml:definitions>
  <inkml:trace contextRef="#ctx0" brushRef="#br0">13 145 8178,'-2'-1'257,"1"-1"-1,0 1 1,0-1 0,0 0 0,0 0 0,0 0 0,0 0-1,0 1 1,1-1 0,-1 0 0,1 0 0,-1 0 0,1 0-1,0 0 1,0 0 0,0-1 0,0 1 0,0-3 0,0 1 345,1 0 0,-1 0 0,1 1 1,-1-1-1,1 0 0,0 0 0,0 1 1,1-1-1,1-4 0,-3 8-555,1 0 0,-1 0 0,0 0 0,0 0 0,0 0 0,0 0 0,0 0 0,0 0 0,0 0 0,0 0 0,0 0 0,0 0 0,0 0 0,1 0 0,-1 0 0,0 0 0,0 0 0,0 0 0,0 0 0,0 0 0,0 0 0,0 0 0,0 0 0,0 0 0,0 0 0,1 0 0,-1 0-1,0 0 1,0 0 0,0 0 0,0 0 0,0 0 0,0 0 0,0 0 0,0 0 0,0 0 0,0 0 0,0 0 0,0 0 0,0 1 0,0-1 0,1 0 0,-1 0 0,0 0 0,0 0 0,0 0 0,0 0 0,0 0 0,0 0 0,0 0 0,0 0 0,0 0 0,0 1 0,0-1 0,0 0 0,0 0 0,0 0 0,0 0 0,0 0 0,0 0 0,0 0 0,0 0 0,0 0 0,2 13 1227,0 11-254,-2-6-653,0-1 1,2 0-1,0 1 0,2-1 0,4 19 0,-6-33-344,-1 1 0,0-1 0,1 0 0,-1 1 0,1-1-1,0 0 1,0 0 0,0 0 0,0 0 0,1 0 0,-1 0 0,1-1 0,0 1 0,0-1 0,0 0-1,0 0 1,0 0 0,0 0 0,0-1 0,1 1 0,-1-1 0,1 0 0,-1 1 0,1-2-1,-1 1 1,1 0 0,0-1 0,-1 0 0,1 0 0,5 0 0,0-1-4,0-1 1,-1 1-1,1-2 1,-1 1-1,1-1 0,-1 0 1,0-1-1,0 0 1,0 0-1,-1-1 1,0 0-1,0 0 0,0-1 1,0 0-1,-1 0 1,10-12-1,-1-1 67,-2-1 0,0 1 0,-1-2 0,18-43 0,-26 122 554,-4-57-628,0 1-1,1-1 0,-1 0 1,0 0-1,0 0 1,1 0-1,-1 0 1,0 0-1,1 0 1,-1 0-1,1 0 0,0 0 1,-1 0-1,1 0 1,0 0-1,0-1 1,-1 1-1,1 0 1,0 0-1,0-1 0,0 1 1,0 0-1,0-1 1,0 1-1,2 0 1,-1-1 2,0 0 0,0 0 0,0 0 0,0 0 0,0 0 0,0 0 0,0-1 0,0 1 0,0-1 0,0 1 0,0-1 0,0 0 0,2-1 0,8-4 43,-1-2 0,0 1 0,15-14 0,-22 18-39,24-22 41,-22 18-54,1 0 0,0 0 0,1 1 0,-1 0 0,1 1 0,0 0 0,15-7 0,-22 11-7,0 1 1,1 0-1,-1 0 1,0 0-1,0 0 1,0 0-1,0 0 1,0 0-1,0 0 1,1 0-1,-1 0 1,0 1-1,0-1 0,0 0 1,0 1-1,0-1 1,0 1-1,0-1 1,0 1-1,0-1 1,1 2-1,20 22-36,-20-21 35,0 0 1,1 0-1,-1 0 0,1 0 1,0 0-1,0-1 0,4 3 1,-3-3-1,1 0 1,-1 0 0,1-1 0,0 1 0,0-1-1,-1 0 1,1-1 0,0 1 0,0-1 0,0 0 0,0 0-1,0-1 1,-1 1 0,1-1 0,7-2 0,3-2 1,0-1 0,-1 0 0,20-13 0,21-8-282,-32 22-266,-15 7-3053,-11-14 3040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6:15.059"/>
    </inkml:context>
    <inkml:brush xml:id="br0">
      <inkml:brushProperty name="width" value="0.05" units="cm"/>
      <inkml:brushProperty name="height" value="0.05" units="cm"/>
    </inkml:brush>
  </inkml:definitions>
  <inkml:trace contextRef="#ctx0" brushRef="#br0">0 379 10786,'19'14'178,"0"-1"1,1-1-1,1-1 0,-1-1 0,2-1 0,-1-1 1,1-1-1,1 0 0,39 5 0,25-2 104,1-3 1,110-7-1,-93-1-91,740-20 702,734-75-901,-418 70 160,-181 26-28,-947-2-118,1256-45 68,-834 37-34,480-73-1,-742 55-41,284-39 39,4 29 173,-122 26-44,-335 11-171,0-1 0,0-1 0,0-1 0,-1-1 0,0-2 0,32-12 0,-5-7 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49.131"/>
    </inkml:context>
    <inkml:brush xml:id="br0">
      <inkml:brushProperty name="width" value="0.05" units="cm"/>
      <inkml:brushProperty name="height" value="0.05" units="cm"/>
    </inkml:brush>
  </inkml:definitions>
  <inkml:trace contextRef="#ctx0" brushRef="#br0">24 0 20748,'-9'6'1649,"1"4"-1545,2-6-320,6-1 784,3 0-184,1-3-208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49.534"/>
    </inkml:context>
    <inkml:brush xml:id="br0">
      <inkml:brushProperty name="width" value="0.05" units="cm"/>
      <inkml:brushProperty name="height" value="0.05" units="cm"/>
    </inkml:brush>
  </inkml:definitions>
  <inkml:trace contextRef="#ctx0" brushRef="#br0">308 55 19636,'-2'-4'208,"0"-1"0,0 1 0,0 1-1,-1-1 1,0 0 0,0 0 0,0 1 0,0 0 0,0 0-1,0 0 1,-5-3 0,5 4-137,1 1 1,-1 0-1,1 0 0,-1 0 1,0 0-1,1 1 0,-1-1 1,0 1-1,0-1 0,0 1 0,0 0 1,1 0-1,-1 0 0,0 1 1,0-1-1,0 1 0,1-1 1,-1 1-1,0 0 0,-2 1 1,-6 4 105,0-1 1,1 1 0,0 1 0,0 0-1,0 1 1,1-1 0,0 2-1,1-1 1,0 1 0,-12 18-1,6-7 49,1 1 0,1 0 0,1 1 0,-11 32 0,17-40-107,0 0 0,2 0 1,-1 1-1,2-1 0,0 1 0,0 22 0,2-33-91,0 1 1,1-1 0,-1 0 0,1 1-1,0-1 1,0 0 0,0 0 0,1 0-1,-1 0 1,1 0 0,0 0 0,0 0-1,1-1 1,-1 1 0,1 0 0,-1-1 0,1 0-1,0 0 1,1 0 0,-1 0 0,0 0-1,1-1 1,0 0 0,-1 1 0,1-1-1,6 2 1,-2-1 11,0-1 1,0 0-1,0-1 1,0 0-1,0 0 0,1-1 1,-1 0-1,0 0 1,0 0-1,0-1 0,0-1 1,0 0-1,0 0 0,0 0 1,0-1-1,0 0 1,-1 0-1,0-1 0,0 0 1,0 0-1,12-10 0,-7 4 30,-1 0-1,0-1 0,0 0 0,-1 0 0,-1-1 0,0-1 0,0 0 0,-2 0 0,1 0 0,9-27 0,-9 16-60,-1-1-1,7-43 0,-12 53-278,-1 1 1,0-1-1,-1 0 0,0 1 1,-2-1-1,-3-16 0,-2 13-2108,5 19 947,2 9 618,4 2-115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49.935"/>
    </inkml:context>
    <inkml:brush xml:id="br0">
      <inkml:brushProperty name="width" value="0.05" units="cm"/>
      <inkml:brushProperty name="height" value="0.05" units="cm"/>
    </inkml:brush>
  </inkml:definitions>
  <inkml:trace contextRef="#ctx0" brushRef="#br0">1 198 20340,'0'28'1621,"2"96"3378,0-93-4475,1-1 0,9 31-1,-12-59-516,8 32-25,1-1 1,16 39-1,-25-72 17,0 0 0,0 0 1,0 1-1,0-1 1,0 0-1,0 0 0,0 0 1,0 1-1,1-1 0,-1 0 1,0 0-1,0 0 0,0 0 1,0 0-1,1 1 1,-1-1-1,0 0 0,0 0 1,0 0-1,1 0 0,-1 0 1,0 0-1,0 0 0,0 0 1,1 0-1,-1 0 1,0 0-1,0 0 0,0 0 1,1 0-1,-1 0 0,0 0 1,0 0-1,0 0 0,1 0 1,-1 0-1,0 0 1,0 0-1,0 0 0,1 0 1,-1 0-1,0 0 0,0 0 1,0-1-1,1 1 0,-1 0 1,0 0-1,0 0 1,0 0-1,0-1 0,0 1 1,1 0-1,-1 0 0,0 0 1,0 0-1,0-1 0,0 1 1,0 0-1,0 0 1,0 0-1,0-1 0,0 1 1,0 0-1,0 0 0,0-1 1,7-15-17,48-218-333,-34 133-134,37-104 0,-56 199 449,0 0-1,1-1 0,0 2 0,0-1 1,5-7-1,-8 12 36,1 0 1,0 0-1,-1 0 1,1 1-1,0-1 1,0 0-1,0 0 0,-1 1 1,1-1-1,0 1 1,0-1-1,0 1 1,0-1-1,0 1 1,0 0-1,0-1 0,0 1 1,0 0-1,0 0 1,0 0-1,0 0 1,0 0-1,0 0 1,0 0-1,0 0 0,0 0 1,0 0-1,0 1 1,0-1-1,0 0 1,0 1-1,0-1 0,0 0 1,0 1-1,0 0 1,0-1-1,0 1 1,0-1-1,-1 1 1,1 0-1,1 0 0,1 2 20,0 1-1,0-1 0,0 0 1,0 1-1,0-1 1,0 1-1,-1 0 0,0 0 1,0 0-1,0 0 0,0 0 1,-1 1-1,0-1 0,2 6 1,-2-3 31,-1 0 0,0 0 1,0 0-1,0 0 0,-1-1 0,0 1 1,0 0-1,-4 11 0,1-6 38,0 0-1,-2 0 1,1-1 0,-1 0-1,-1 0 1,0 0-1,-1-1 1,0 0 0,-16 15-1,20-21-97,-1 0 1,-1 0-1,1-1 0,0 1 0,-1-1 0,-8 3 1,12-5-55,1 0 1,-1-1-1,0 1 1,1-1-1,-1 1 1,0-1-1,0 0 1,1 0-1,-1 0 1,0 0-1,0 0 1,1 0-1,-1 0 1,0 0-1,0-1 1,1 1-1,-1-1 1,0 1-1,1-1 1,-1 0-1,1 0 1,-1 0-1,1 0 1,-1 0-1,1 0 1,0 0-1,-1 0 1,-1-2-1,1-2-27,-1 0-1,0-1 0,1 1 1,0-1-1,0 1 0,1-1 1,-1 0-1,1 0 0,0-6 1,-3-33-491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50.606"/>
    </inkml:context>
    <inkml:brush xml:id="br0">
      <inkml:brushProperty name="width" value="0.05" units="cm"/>
      <inkml:brushProperty name="height" value="0.05" units="cm"/>
    </inkml:brush>
  </inkml:definitions>
  <inkml:trace contextRef="#ctx0" brushRef="#br0">85 324 19884,'-11'16'555,"1"0"0,0 1-1,2 0 1,0 1 0,0 0-1,2 1 1,0-1 0,1 1-1,-4 30 1,7-28-402,1 0-1,0 0 1,2 0 0,0 0 0,2 0-1,0 0 1,1 0 0,11 32 0,-13-48-171,0 0 0,0 0 0,0 0 0,1-1 1,-1 1-1,1-1 0,0 0 0,5 5 0,-7-8 14,-1 0 0,1-1-1,0 1 1,0 0 0,0-1-1,0 1 1,0-1 0,0 1-1,1-1 1,-1 1 0,0-1-1,0 1 1,0-1-1,0 0 1,0 0 0,1 0-1,-1 0 1,0 0 0,0 0-1,0 0 1,1 0 0,-1 0-1,0-1 1,0 1 0,0 0-1,0-1 1,0 1 0,0-1-1,1 1 1,-1-1 0,0 1-1,0-1 1,-1 0 0,1 0-1,0 1 1,0-1 0,0 0-1,0 0 1,-1 0 0,1 0-1,1-1 1,12-19 64,0 1 0,-1-2 0,-1 0 0,12-32 1,12-22 414,-35 75-459,-1 0 0,0 0 0,1 0 1,-1 0-1,1 1 0,-1-1 0,1 0 0,-1 0 0,1 0 0,0 1 0,-1-1 0,1 0 1,0 1-1,0-1 0,-1 1 0,1-1 0,0 1 0,0-1 0,0 1 0,0-1 0,0 1 1,-1 0-1,3-1 0,-2 2 25,1-1 0,-1 1-1,1-1 1,-1 1 0,1-1 0,-1 1 0,1 0 0,-1 0 0,0 0 0,3 2-1,8 5 19,-1-3-32,0 0-1,0 0 1,1-1-1,0 0 1,0-1-1,0-1 1,0 0-1,0 0 1,0-1 0,1-1-1,22-2 1,-9 0 22,0-2 0,0-1 1,-1-1-1,38-15 0,-42 13-52,-1 0 0,0-2 0,-1-1 0,0 0-1,-1-1 1,26-23 0,-40 32 16,-1 0 1,1 1-1,-1 0 1,1-1-1,0 1 1,0 0-1,0 1 1,0-1-1,0 1 1,9-2 0,44-1 295,-44 4-265,0 0 0,24-5 1,-2-3-237,-1-1 1,0-2-1,-1-1 1,-1-2-1,1-1 1,-2-2-1,-1-1 1,50-38 0,-76 52 115,0 0 0,0 0 0,-1 0 0,1 0 0,-1 0 0,0-1 0,-1 1 0,1-1 0,-1 0 0,0 0 0,0 0 0,0 0 0,-1 0 0,1-1 0,0-9 0,-1 8-46,0 4 124,-1 1-1,1-1 1,0 0 0,-1 0-1,1 1 1,1-1 0,-1 0 0,0 1-1,1-1 1,1-2 0,-2 4 67,1 0 0,-1 0 0,1 0 1,-1 0-1,1 0 0,0 1 1,-1-1-1,1 0 0,0 1 0,-1-1 1,1 1-1,0 0 0,0 0 0,0-1 1,-1 1-1,1 0 0,2 1 1,8-2 53,-1 0 0,1-1 0,-1 0 1,1 0-1,-1-1 0,12-5 0,66-32-70,-42 17 16,-41 20-60,0 0 1,0 0-1,0 1 1,0-1-1,0 1 1,1 1-1,-1-1 1,1 1-1,0 0 1,-1 1-1,1-1 1,0 1-1,-1 1 1,12 1-1,1 1-236,0-1-1,1-1 0,-1 0 0,0-2 0,0 0 0,0-1 1,0-1-1,0-1 0,0-1 0,-1 0 0,0-1 0,20-10 0,-38 16 175,1 0-1,-1-1 0,1 1 1,-1 0-1,1 0 0,-1 0 0,0 0 1,1-1-1,-1 1 0,0 0 1,1 0-1,-1-1 0,1 1 0,-1 0 1,0-1-1,0 1 0,1 0 1,-1-1-1,0 1 0,0 0 0,1-1 1,-1 1-1,0-1 0,0 1 1,0-1-1,0 1 0,0 0 0,1-1 1,-1 1-1,0-1 0,-1 0 11,1 1 0,0 0 0,-1-1 1,1 1-1,-1 0 0,1-1 0,0 1 0,-1 0 0,1-1 0,-1 1 0,1 0 0,-1 0 0,1 0 0,-1-1 0,1 1 0,-1 0 0,1 0 1,-1 0-1,1 0 0,-1 0 0,1 0 0,-2 0 0,-14 1-801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51.253"/>
    </inkml:context>
    <inkml:brush xml:id="br0">
      <inkml:brushProperty name="width" value="0.05" units="cm"/>
      <inkml:brushProperty name="height" value="0.05" units="cm"/>
    </inkml:brush>
  </inkml:definitions>
  <inkml:trace contextRef="#ctx0" brushRef="#br0">153 1 21181,'-10'0'404,"0"1"0,0 1 0,0-1 0,0 2 0,1-1 0,-1 1 0,1 1 0,-15 6 0,21-8-361,-1 1-1,1-1 1,0 0-1,-1 1 1,1 0-1,0 0 1,0 0-1,1 0 0,-1 0 1,1 1-1,-1-1 1,1 1-1,0-1 1,0 1-1,1 0 1,-1 0-1,1 0 0,0 0 1,0 0-1,0 0 1,1 0-1,-1 0 1,1 6-1,0-9-44,0 1 0,1-1 0,-1 0 0,1 1 0,-1-1 0,1 0 0,0 0 0,-1 1 0,1-1 0,0 0 0,0 0 0,0 0 0,0 0 0,0 0 0,0 0 0,0 0 0,0 0-1,0-1 1,1 1 0,-1 0 0,0 0 0,0-1 0,1 1 0,-1-1 0,0 0 0,1 1 0,-1-1 0,1 0 0,1 0 0,9 2-32,1 0 0,16-1-1,-18 0-4,12 0-179,38 7 0,-54-6 147,0-1 0,0 1 0,0 0 0,-1 1 0,1 0 0,-1 0 0,0 0 0,0 1 0,10 8 0,-14-11 69,-1 0 0,0 0 0,0 0 1,0 0-1,0 0 0,0 0 1,-1 1-1,1-1 0,0 0 1,0 0-1,-1 1 0,1-1 0,-1 1 1,1-1-1,-1 1 0,0-1 1,0 1-1,0-1 0,1 1 1,-1-1-1,0 1 0,-1 2 0,0-1 44,0 0-1,0 0 1,0 0-1,0-1 0,-1 1 1,1 0-1,-1 0 0,0-1 1,0 1-1,-3 2 0,-4 4 232,0 0 0,-1-1 0,0 0 0,-14 8 0,18-13-113,2 0-89,1-1-1,0 0 1,-1 0-1,0 0 0,0 0 1,1-1-1,-1 1 1,0-1-1,0 0 0,-4 0 1,7-1-100,1 0 0,0 0 1,-1 0-1,1 0 0,0 0 0,-1-1 1,1 1-1,0 0 0,0 0 0,-1 0 1,1-1-1,0 1 0,0 0 0,-1 0 1,1-1-1,0 1 0,0 0 0,0 0 1,0-1-1,-1 1 0,1 0 0,0-1 1,0 1-1,0 0 0,0-1 0,0 1 1,0 0-1,0-1 0,0 1 0,0 0 1,0-1-1,0 1 0,0 0 0,0 0 1,0-1-1,0 1 0,0 0 0,0-1 1,0 1-1,1 0 0,-1-1 0,0 1 1,0 0-1,0 0 0,0-1 0,1 1 1,9-21-1539,-9 18 1387,40-74-1298,-14 19 489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51.690"/>
    </inkml:context>
    <inkml:brush xml:id="br0">
      <inkml:brushProperty name="width" value="0.05" units="cm"/>
      <inkml:brushProperty name="height" value="0.05" units="cm"/>
    </inkml:brush>
  </inkml:definitions>
  <inkml:trace contextRef="#ctx0" brushRef="#br0">0 50 19628,'3'80'3125,"-3"-51"-1970,5 40 0,-4-61-914,0 0 0,1 0 0,0 0 1,1-1-1,-1 1 0,2-1 0,-1 1 0,1-1 0,7 10 0,-9-13-178,1-1 0,1 1 0,-1-1 1,0 0-1,1 0 0,-1 0 0,1 0 1,0-1-1,0 1 0,0-1 0,0 0 0,0 0 1,1-1-1,7 3 0,-5-3-34,-1 0-1,1-1 1,-1 1 0,1-2-1,-1 1 1,1-1-1,-1 1 1,1-2 0,9-2-1,-4 0-27,0-1-1,-1 0 0,1-1 1,-1 0-1,0-1 0,-1 0 0,1-1 1,-1 0-1,-1-1 0,9-9 0,-5 1-27,0 0-1,13-27 1,-14 23-25,19-25 1,-31 45 51,0 1 1,0 0-1,0 0 1,1-1-1,-1 1 0,0 0 1,0 0-1,0-1 0,0 1 1,1 0-1,-1 0 1,0 0-1,0 0 0,0-1 1,1 1-1,-1 0 0,0 0 1,0 0-1,1 0 1,-1 0-1,0 0 0,0 0 1,1 0-1,-1 0 0,0 0 1,1 0-1,-1 0 1,0 0-1,0 0 0,1 0 1,-1 0-1,0 0 0,0 0 1,1 0-1,-1 0 0,0 0 1,0 0-1,1 0 1,-1 0-1,0 1 0,0-1 1,1 0-1,-1 0 0,0 0 1,0 0-1,0 1 1,0-1-1,1 0 0,-1 0 1,0 0-1,0 1 0,0-1 1,0 0-1,0 0 1,1 1-1,-1-1 0,0 0 1,0 0-1,0 1 0,0-1 1,0 0-1,0 1 0,0-1 1,0 1-1,4 21 134,-4-18-88,2 3 35,-1-1-1,1 1 0,0-1 1,0 0-1,6 12 1,-7-17-83,-1 0 0,0 0 0,1 0 0,-1 0 0,1 0 0,-1-1 0,1 1 0,0 0 0,-1 0 0,1-1 0,0 1 0,-1 0 1,1-1-1,0 1 0,0 0 0,0-1 0,0 1 0,0-1 0,-1 0 0,1 1 0,0-1 0,0 0 0,0 1 0,0-1 0,0 0 0,0 0 1,0 0-1,0 0 0,0 0 0,0 0 0,0 0 0,0 0 0,0 0 0,0-1 0,0 1 0,0 0 0,0-1 0,0 1 0,0 0 1,0-1-1,-1 1 0,1-1 0,0 0 0,0 1 0,0-1 0,-1 0 0,1 1 0,1-2 0,1-3-166,1 1 0,-1-1 0,0 1 0,-1-1 1,1 0-1,-1 0 0,0 0 0,0 0 0,0 0 0,-1-1 0,0 1 0,1-10 0,0-7-166,-2-39-1,0 57 259,-2-44-581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52.107"/>
    </inkml:context>
    <inkml:brush xml:id="br0">
      <inkml:brushProperty name="width" value="0.05" units="cm"/>
      <inkml:brushProperty name="height" value="0.05" units="cm"/>
    </inkml:brush>
  </inkml:definitions>
  <inkml:trace contextRef="#ctx0" brushRef="#br0">20 315 18340,'-11'0'2280,"2"4"1537,24-2-3225,5-2-592,8 0-920,7-2 1792,9-1-984,5-1-96,5-2-80</inkml:trace>
  <inkml:trace contextRef="#ctx0" brushRef="#br0" timeOffset="1">486 275 15915,'-31'48'5784,"25"-40"-5141,0 0 1,1 1-1,-1 0 1,2 0-1,-1 0 0,-3 13 1,5-14-348,1 0 0,1 1 0,-1-1-1,2 1 1,-1-1 0,2 18 0,-1-25-263,0 1 0,0 0 0,1-1-1,-1 1 1,1 0 0,-1-1 0,1 1 0,0-1 0,0 1 0,-1-1-1,1 1 1,0-1 0,0 0 0,1 1 0,-1-1 0,0 0 0,2 1-1,-1-1-26,-1 0 0,1 0-1,0-1 1,0 1-1,0-1 1,0 1 0,0-1-1,0 0 1,0 0-1,0 0 1,0 0-1,0 0 1,0 0 0,0-1-1,-1 1 1,1-1-1,0 1 1,3-2 0,3-2-4,0 1 1,0-1 0,-1-1-1,0 0 1,0 0 0,0 0 0,0-1-1,-1 0 1,0 0 0,0-1 0,-1 0-1,7-9 1,2-6 18,-1 0-1,19-46 1,-17 34-27,-2 0-1,-2-1 1,-1-1 0,-2 0 0,8-73 0,-16 106 4,-1-14-14,1 17 16,0 0 1,0 0-1,0 0 0,0-1 1,0 1-1,0 0 1,0 0-1,0-1 1,0 1-1,0 0 1,0 0-1,0 0 0,0-1 1,0 1-1,0 0 1,-1 0-1,1 0 1,0-1-1,0 1 1,0 0-1,0 0 0,0 0 1,-1 0-1,1-1 1,0 1-1,0 0 1,0 0-1,0 0 1,-1 0-1,1 0 1,0 0-1,0 0 0,-1 0 1,1 0-1,0 0 1,0-1-1,0 1 1,-1 0-1,1 0 1,0 0-1,0 0 0,0 0 1,-1 1-1,1-1 1,0 0-1,0 0 1,-1 0-1,1 0 1,0 0-1,0 0 0,0 0 1,-1 0-1,1 0 1,0 1-1,-2 0 11,0 1-1,1 0 0,-1-1 1,1 1-1,0 0 1,-1 0-1,1 0 0,0 0 1,0 0-1,0 0 1,1 0-1,-1 0 0,-1 5 1,-5 35 138,6-31-90,-1 2-5,1 0 1,0 1 0,1-1 0,0 0-1,1 0 1,1 0 0,4 19 0,-5-27-171,0 0 1,1 0-1,0 0 1,0-1-1,1 1 1,-1-1-1,1 1 0,0-1 1,0 0-1,0 0 1,1 0-1,-1-1 1,1 1-1,0-1 1,0 0-1,0 0 1,1 0-1,-1 0 1,1-1-1,-1 0 1,1 0-1,5 2 0,1-2-79,-1 1-1,1-2 1,0 1-1,0-2 0,15 0 1,22-2-631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52.747"/>
    </inkml:context>
    <inkml:brush xml:id="br0">
      <inkml:brushProperty name="width" value="0.05" units="cm"/>
      <inkml:brushProperty name="height" value="0.05" units="cm"/>
    </inkml:brush>
  </inkml:definitions>
  <inkml:trace contextRef="#ctx0" brushRef="#br0">32 295 19356,'0'1'59,"-9"24"2044,-9 43-1,16-61-1861,1 0 0,0 0 0,1 0 0,0 0 0,0 0 0,0 0 0,1 0 0,0 0 0,1 1 0,-1-2 0,4 10 0,-4-15-222,-1 1-1,1-1 1,-1 1-1,1-1 1,0 0-1,0 1 1,0-1-1,0 0 0,0 1 1,0-1-1,0 0 1,0 0-1,0 0 1,0 0-1,1 0 1,-1 0-1,0 0 1,1-1-1,-1 1 1,1 0-1,-1-1 0,1 1 1,-1-1-1,1 1 1,-1-1-1,1 0 1,-1 0-1,3 0 1,-1 0-14,-1-1 0,1 1 0,-1-1 0,1 0 0,-1 0 1,0 0-1,1 0 0,-1 0 0,0-1 0,0 1 0,0-1 0,0 1 1,0-1-1,0 0 0,0 0 0,1-2 0,9-12 4,-1-1-1,-1 0 1,0 0-1,-2-1 1,0-1-1,7-24 0,-2-2 2,10-71 0,-21 103-7,5-41-21,-6 50 27,-1-1 0,0 1-1,0 0 1,-1 0 0,1-1-1,-1 1 1,0 0 0,0 0-1,-3-6 1,4 9-1,0 1 0,0-1 0,-1 1 0,1-1 1,0 1-1,-1-1 0,1 1 0,0-1 0,-1 1 0,1 0 0,0-1 1,-1 1-1,1 0 0,-1-1 0,1 1 0,-1 0 0,1 0 0,-1-1 0,1 1 1,-1 0-1,1 0 0,-1 0 0,1 0 0,-1 0 0,1 0 0,-1-1 1,1 1-1,-1 0 0,1 1 0,-1-1 0,0 0 0,1 0 0,-1 0 1,1 0-1,-1 0 0,1 0 0,-1 1 0,1-1 0,-1 0 0,1 0 1,0 1-1,-1-1 0,1 0 0,-1 1 0,1-1 0,0 0 0,-1 1 1,1-1-1,-1 1 0,-15 22 418,12-13-278,0 0-1,0 0 1,1 1-1,1-1 1,-1 1-1,2 0 1,0 0-1,0 0 1,1 0-1,0 0 1,1-1-1,0 1 1,1 0 0,0 0-1,0 0 1,2-1-1,4 13 1,-6-20-135,-1 0 1,1 0-1,0-1 1,-1 1-1,1-1 1,1 1-1,-1-1 1,0 1-1,1-1 1,-1 0-1,1 0 1,-1-1-1,1 1 1,0 0-1,0-1 1,0 1-1,0-1 1,0 0-1,0 0 1,0 0-1,0-1 1,0 1-1,1-1 1,-1 0-1,0 0 1,0 0-1,1 0 1,2-1-1,2 0-39,-1-1 0,0 0 1,0 0-1,0-1 0,-1 1 0,1-2 0,-1 1 0,1-1 1,-1 0-1,0 0 0,9-9 0,-2 1-195,0 0-1,-1-1 1,0-1-1,-1 0 1,-1-1 0,0 0-1,-1 0 1,11-25 0,-21 47 229,0 0 1,1 0 0,0 0 0,0 0-1,2 13 1,-2-15 43,1 0 0,0 0-1,0 0 1,0 0-1,1 0 1,-1 0 0,1 0-1,1-1 1,-1 1-1,0-1 1,5 6 0,-5-8-29,1 1 1,-1-1 0,1 0 0,-1 0 0,1 0 0,0-1-1,0 1 1,0-1 0,-1 1 0,2-1 0,-1 0-1,0 0 1,0-1 0,0 1 0,0-1 0,5 1-1,-2-1-8,-1-1-1,1 1 1,-1-1-1,1 0 1,-1-1-1,0 1 0,1-1 1,9-5-1,-3 1-17,-1-1 0,1-1 0,-1 0 0,0-1 0,-1 0-1,0 0 1,8-11 0,-7 7-88,-1-1 1,15-26-1,-23 35 53,1 1-1,-1-2 1,0 1 0,0 0-1,0 0 1,-1-1 0,0 1-1,0 0 1,0-1-1,0 1 1,-1-1 0,-1-7-1,1 13 38,0-1 0,0 1 0,1 0 0,-1-1-1,0 1 1,0 0 0,0-1 0,0 1 0,-1-1 0,1 1-1,0 0 1,0-1 0,0 1 0,0 0 0,0-1 0,0 1-1,-1 0 1,1-1 0,0 1 0,0 0 0,0-1 0,-1 1-1,1 0 1,0 0 0,0-1 0,-1 1 0,1 0-1,0 0 1,-1 0 0,1-1 0,0 1 0,-1 0 0,1 0-1,0 0 1,-1 0 0,1 0 0,0-1 0,-1 1 0,1 0-1,-1 0 1,1 0 0,0 0 0,-1 0 0,1 0 0,0 0-1,-1 1 1,1-1 0,-1 0 0,1 0 0,0 0 0,-1 0-1,1 0 1,0 0 0,-1 1 0,1-1 0,0 0 0,0 0-1,-1 1 1,1-1 0,-2 1 23,1 1-1,0-1 1,-1 0 0,1 1-1,0-1 1,0 1 0,0-1-1,0 1 1,0 0 0,-1 2-1,1 0 22,0 0 0,1-1-1,-1 1 1,1 0-1,0 0 1,0 0 0,0 0-1,0 0 1,1 0 0,-1 0-1,1-1 1,0 1-1,1 0 1,-1-1 0,0 1-1,1 0 1,0-1 0,2 4-1,0-2 2,0 0-1,0 0 1,0 0-1,1-1 1,0 0 0,-1 0-1,1 0 1,1-1-1,-1 0 1,0 0-1,7 3 1,-6-4-63,0 1-1,1-1 1,-1-1 0,1 1 0,-1-1-1,1 0 1,0 0 0,-1-1 0,1 0-1,8-1 1,-10 1-63,-1-1 0,0 0 0,0 0 0,0 0 0,0-1 0,-1 1 1,1-1-1,0 0 0,-1 0 0,1 0 0,-1-1 0,1 1 0,-1-1 0,0 0 0,0 1 0,5-8 0,-5 5-22,-1 0 0,1 0 0,-1 0 0,0 0-1,-1-1 1,1 1 0,-1-1 0,0 1 0,0-1 0,-1 1-1,1-1 1,-1 0 0,-1 1 0,1-1 0,-1 1-1,0-1 1,-1-5 0,-13-39-513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53.131"/>
    </inkml:context>
    <inkml:brush xml:id="br0">
      <inkml:brushProperty name="width" value="0.05" units="cm"/>
      <inkml:brushProperty name="height" value="0.05" units="cm"/>
    </inkml:brush>
  </inkml:definitions>
  <inkml:trace contextRef="#ctx0" brushRef="#br0">12 0 20068,'-6'10'2073,"2"0"-1457,3-2-440,1 3 776,1-5-432,2-3-120,1 1-328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53.631"/>
    </inkml:context>
    <inkml:brush xml:id="br0">
      <inkml:brushProperty name="width" value="0.05" units="cm"/>
      <inkml:brushProperty name="height" value="0.05" units="cm"/>
    </inkml:brush>
  </inkml:definitions>
  <inkml:trace contextRef="#ctx0" brushRef="#br0">344 62 20452,'-2'-4'88,"1"0"0,-1 1 0,0-1 0,0 1-1,-1-1 1,1 1 0,-1 0 0,0 0 0,0 0-1,0 0 1,0 1 0,0-1 0,0 1-1,-1-1 1,1 1 0,-1 1 0,0-1 0,1 0-1,-1 1 1,0 0 0,0-1 0,0 2 0,-8-2-1,6 1-21,-1 1 0,1 0 0,-1 0 0,1 1-1,-1 0 1,1 0 0,0 0 0,-1 1 0,1 0-1,0 0 1,0 0 0,0 1 0,0 0 0,-8 6-1,2 0 93,1 1-1,0 1 1,1 0-1,0 0 0,1 1 1,0 0-1,1 1 1,-9 16-1,6-5 212,0 0-1,1 1 1,-11 45 0,18-56-213,0-1 0,1 1 0,1 0 0,0 0 0,1 0 0,1 15 0,0-25-126,-1 0 1,0-1-1,1 1 1,0 0-1,0-1 1,0 1-1,0 0 1,1-1-1,0 1 0,-1-1 1,1 0-1,0 0 1,1 1-1,-1-1 1,0-1-1,1 1 1,0 0-1,-1 0 1,1-1-1,0 0 1,1 0-1,-1 0 1,0 0-1,0 0 1,1 0-1,5 1 1,1-1-14,-1-1 1,1 0-1,-1-1 1,1 0 0,-1 0-1,1-1 1,-1 0-1,1-1 1,-1 0 0,0 0-1,0-1 1,12-5-1,-10 3 1,-1 0 0,1 0 1,-1-1-1,0 0 0,-1-1 0,1 0 0,-1-1 0,-1 1 0,14-17 0,-19 21-18,-1-1 0,0 0 0,1 1 0,-1-1 0,-1 0-1,1 0 1,-1 0 0,1 0 0,-1 0 0,0-1 0,-1 1 0,1 0 0,-1 0-1,0-1 1,0 1 0,0 0 0,-1-7 0,0 9-5,1 0 0,-1 0 0,0 1 0,1-1 0,-1 0 0,0 0 0,0 0 0,0 1 0,-1-1 0,1 1 0,0-1 0,0 1 0,-1-1 0,1 1 0,-4-3 0,2 3-6,1 0 0,-1 0 0,0 0 1,1 0-1,-1 0 0,0 1 0,0-1 0,0 1 1,1-1-1,-1 1 0,0 0 0,0 0 1,-5 1-1,4 0 6,0 0 0,0 0 0,0 0 0,0 1 0,0 0 0,0-1 0,0 1 1,1 0-1,-1 1 0,1-1 0,-1 1 0,-5 5 0,7-6 10,1 0 0,-1 0 0,0 0 1,1 0-1,0 0 0,-1 0 0,1 1 0,0-1 0,0 0 1,0 1-1,0-1 0,1 1 0,-1-1 0,0 1 0,1-1 0,0 1 1,0-1-1,0 1 0,0-1 0,0 1 0,0 0 0,1 2 0,0-4 5,0 1-1,0 0 0,-1-1 0,1 0 0,0 1 0,0-1 0,1 0 0,-1 1 0,0-1 0,0 0 0,1 0 0,-1 0 0,0 0 1,1 0-1,-1 0 0,1 0 0,-1-1 0,1 1 0,0-1 0,-1 1 0,1-1 0,0 1 0,-1-1 0,1 0 0,0 0 1,-1 0-1,1 0 0,0 0 0,-1 0 0,3-1 0,5 1 21,1-2-1,-1 1 1,1-1-1,9-4 1,-1-1-30,-1 0-1,0-1 1,-1-1 0,31-21-1,54-53-528,-87 71 365,-13 11 139,-1 0 0,1 0 0,0 0 0,0 0 0,0 1 0,0-1 0,-1 0 0,1 0 0,0 1 0,0-1 0,0 1 0,0-1 0,0 1 0,1-1 0,-1 1 0,0-1 0,0 1 0,0 0 0,0 0 0,0 0 1,1 0-1,-1 0 0,1 0 0,-1 1 0,0 1 0,-1-1 0,1 1 0,-1-1 0,1 1 1,-1 0-1,1-1 0,-1 1 0,0 0 0,0-1 0,0 1 1,0 0-1,0-1 0,0 1 0,-1 0 0,0 1 0,-10 62 19,7-43 177,-4 41 1,7-49-166,0-11-57,1 1 1,-1-1 0,1 1 0,0 0-1,0-1 1,0 1 0,1 0 0,-1-1 0,1 1-1,0-1 1,0 1 0,0-1 0,0 1 0,0-1-1,4 5 1,-5-7 5,1-1-1,0 1 1,0-1-1,0 1 1,-1-1-1,1 1 1,0-1-1,0 0 1,0 0-1,0 1 1,0-1 0,0 0-1,0 0 1,0 0-1,-1 0 1,1 0-1,0 0 1,0 0-1,0 0 1,0 0-1,0 0 1,0-1-1,0 1 1,0 0 0,0-1-1,-1 1 1,1-1-1,0 1 1,0 0-1,0-2 1,3 0-23,0-1 0,-1 1 0,1-1-1,-1 0 1,5-5 0,17-30-528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1.723"/>
    </inkml:context>
    <inkml:brush xml:id="br0">
      <inkml:brushProperty name="width" value="0.05" units="cm"/>
      <inkml:brushProperty name="height" value="0.05" units="cm"/>
    </inkml:brush>
  </inkml:definitions>
  <inkml:trace contextRef="#ctx0" brushRef="#br0">65 51 20564,'-12'8'1249,"1"2"-1137,-6 0-152,2-20-328,10 0-297,3-7 569,-1 0-104,3-7-88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55.028"/>
    </inkml:context>
    <inkml:brush xml:id="br0">
      <inkml:brushProperty name="width" value="0.05" units="cm"/>
      <inkml:brushProperty name="height" value="0.05" units="cm"/>
    </inkml:brush>
  </inkml:definitions>
  <inkml:trace contextRef="#ctx0" brushRef="#br0">1 658 18644,'0'4'221,"0"0"0,0-1 0,0 1 0,0 0 0,1-1 0,0 1 0,-1 0 0,1-1 0,1 1 0,2 5 0,-4-7-144,1-1-1,0 0 1,0 0 0,0 0 0,1 1 0,-1-1 0,0 0 0,0-1 0,1 1 0,-1 0 0,0 0 0,1 0-1,-1-1 1,1 1 0,-1-1 0,1 1 0,-1-1 0,1 1 0,-1-1 0,1 0 0,-1 0 0,1 0 0,0 0-1,-1 0 1,1 0 0,-1 0 0,1-1 0,1 1 0,9-4 59,0 0 0,0 0 0,0-1 1,-1 0-1,1-1 0,-1 0 0,-1-1 0,1 0 1,-1-1-1,-1 0 0,1-1 0,-1 0 0,-1 0 0,0-1 1,0 0-1,-1 0 0,0-1 0,8-17 0,-13 24-140,-1 0 1,1 0-1,-1 0 0,0 0 0,-1 0 0,1 0 0,-1 0 1,1 0-1,-1 0 0,-1 0 0,1 0 0,0 0 0,-1 0 1,-2-8-1,2 11 5,1-1 0,-1 0 1,0 1-1,0-1 0,-1 1 1,1-1-1,0 1 0,0-1 1,-1 1-1,1 0 0,-1 0 1,1 0-1,-1 0 0,1 0 1,-1 0-1,0 0 1,0 0-1,1 1 0,-1-1 1,0 0-1,0 1 0,0 0 1,1-1-1,-1 1 0,0 0 1,0 0-1,0 0 0,0 0 1,0 1-1,0-1 0,0 0 1,1 1-1,-1-1 0,-3 2 1,-3 1 65,1 0 1,0 0 0,0 1-1,0 0 1,0 0 0,0 1 0,1 0-1,0 0 1,0 0 0,0 1 0,1 0-1,0 0 1,0 0 0,0 0 0,1 1-1,0 0 1,-3 8 0,0-1 143,0 1 0,2-1 1,0 1-1,0 1 0,2-1 1,0 1-1,-2 26 0,5-36-136,0-1 0,0 1 0,0-1 0,1 0-1,2 10 1,-3-14-60,1 0-1,-1 1 0,1-1 1,-1 1-1,1-1 1,0 0-1,0 1 0,-1-1 1,1 0-1,0 0 1,0 0-1,0 0 0,1 0 1,-1 0-1,0 0 0,0 0 1,0 0-1,1 0 1,-1-1-1,0 1 0,1 0 1,-1-1-1,1 1 1,-1-1-1,3 1 0,0-1-15,1 0-1,0-1 1,-1 1 0,1-1-1,-1 1 1,1-1-1,-1-1 1,1 1-1,-1-1 1,0 1-1,1-1 1,-1-1 0,0 1-1,0 0 1,3-4-1,9-6-67,-1-1-1,17-18 0,-3 0-314,43-61 1,-60 74 58,-1 0 1,0 0 0,-2-1-1,0 0 1,9-31-1,-17 49 296,-1 0-1,1 0 0,-1 0 0,0-1 1,0 1-1,1 0 0,-1 0 0,0 0 0,0 0 1,0-1-1,0 1 0,0 0 0,-1 0 1,1-2-1,0 3 24,-1 0 0,1 0 0,0 0 0,-1 0 0,1 0 0,0 0 1,-1 0-1,1 0 0,0 0 0,0 0 0,-1 0 0,1 0 0,0 0 0,-1 0 0,1 0 0,0 0 1,-1 1-1,1-1 0,0 0 0,0 0 0,-1 0 0,1 0 0,0 0 0,0 1 0,-1-1 0,1 0 1,0 0-1,0 1 0,0-1 0,-1 0 0,1 1 0,-23 27 197,16-15 44,0-1 1,1 0-1,1 1 0,0 0 0,0 1 1,1-1-1,1 1 0,1-1 0,0 1 1,0 0-1,1 0 0,2 19 0,-1-30-198,0 0 1,1-1-1,-1 1 0,1 0 0,0 0 0,0 0 0,0-1 0,0 1 0,0 0 0,1-1 1,-1 1-1,1-1 0,0 0 0,-1 1 0,1-1 0,0 0 0,1 0 0,-1 0 1,0 0-1,0-1 0,1 1 0,-1-1 0,1 1 0,-1-1 0,5 2 0,-2-2-22,-1 0 0,1-1 0,-1 1 0,1-1 0,0 0 0,-1 0-1,1 0 1,-1 0 0,1-1 0,0 0 0,-1 0 0,1 0 0,-1-1-1,0 0 1,8-3 0,-1-2-28,0 1 1,0-2-1,-1 0 0,0 0 0,0-1 0,-1 0 1,0-1-1,14-20 0,-17 21-30,0 0 0,-1 0 1,0 0-1,0-1 0,-1 1 0,-1-1 1,1 0-1,-2 0 0,1 0 1,-1-1-1,0-15 0,-1 25 39,-1 0 0,0 1-1,0-1 1,0 0 0,0 1-1,0-1 1,0 0 0,0 1 0,0-1-1,0 0 1,0 1 0,0-1 0,0 0-1,0 1 1,-1-1 0,1 0-1,0 1 1,0-1 0,-1 1 0,1-1-1,-1 0 1,1 1 0,0-1 0,-1 1-1,1-1 1,-1 1 0,1-1 0,-1 1-1,1 0 1,-1-1 0,1 1-1,-1 0 1,0-1 0,1 1 0,-1 0-1,0-1 1,-1 2 9,1-1 0,0 0 1,0 1-1,0 0 0,0-1 0,-1 1 0,1-1 0,0 1 1,0 0-1,0 0 0,1 0 0,-1 0 0,0 0 0,0-1 0,0 1 1,1 1-1,-1-1 0,-1 2 0,-1 3 46,1 1 1,-1 0-1,1 0 0,0 0 1,1 0-1,0 0 0,0 0 0,0 1 1,1-1-1,1 10 0,-1-13-28,0-1 0,1 0-1,0 0 1,-1 0 0,1 0 0,0 0-1,0-1 1,1 1 0,-1 0-1,1 0 1,-1-1 0,3 3 0,-3-3-16,0-1 0,1 0 1,-1 0-1,0 0 0,1 0 1,-1 0-1,1 0 0,-1-1 1,1 1-1,0 0 0,-1-1 1,1 1-1,0-1 0,-1 0 1,1 1-1,0-1 0,-1 0 1,1 0-1,0 0 0,0 0 1,-1-1-1,4 1 0,-1-2-13,0 1 0,1-1 0,-1 0 0,0 0 0,0 0 0,0 0 0,-1-1 0,1 1 0,-1-1 0,1 0 0,-1 0 0,0 0 0,0-1 0,0 1 0,-1-1-1,1 0 1,-1 1 0,3-6 0,2-6-99,0-1-1,-1 1 0,7-24 1,-11 33 46,0 0 1,-1 0 0,0 0-1,0-1 1,0 1-1,-1 0 1,0 0 0,0 0-1,-1-9 1,1 14 55,0 1 0,0-1 1,0 1-1,0 0 1,0-1-1,-1 1 1,1 0-1,0-1 0,0 1 1,0-1-1,0 1 1,0 0-1,-1-1 0,1 1 1,0 0-1,0-1 1,0 1-1,-1 0 0,1 0 1,0-1-1,-1 1 1,1 0-1,0 0 0,-1-1 1,1 1-1,0 0 1,-1 0-1,1 0 1,0-1-1,-1 1 0,1 0 1,0 0-1,-1 0 1,1 0-1,-1 0 0,1 0 1,0 0-1,-1 0 1,1 0-1,-1 0 0,1 0 1,0 0-1,-1 0 1,1 0-1,-1 1 0,1-1 1,-1 0-1,0 1 15,0-1-1,1 1 1,-1 0-1,0 0 1,0-1-1,1 1 1,-1 0-1,0 0 1,1 0-1,-1 0 1,1 0-1,-1 0 0,1 0 1,-1 0-1,1 0 1,-1 1-1,1 0 16,0 1-1,0-1 0,0 0 1,0 0-1,0 0 0,0 1 0,0-1 1,1 0-1,0 0 0,-1 0 1,1 0-1,0 1 0,0-1 1,0 0-1,0-1 0,0 1 0,0 0 1,0 0-1,1 0 0,-1-1 1,1 1-1,0 0 0,-1-1 1,1 0-1,0 1 0,0-1 0,0 0 1,0 0-1,0 0 0,0 0 1,0 0-1,0-1 0,4 2 1,3 0 1,1 0 0,-1 0 1,1-1-1,-1 0 1,1-1-1,16-1 1,6-4-298,0-2 0,-1-1 1,60-23-1,-45 15-232,-45 15 515,1 1 0,0-1 0,-1 1 0,1 0 0,0 0 1,-1 0-1,1 0 0,0 0 0,0 0 0,-1 0 0,1 0 1,0 1-1,-1-1 0,1 1 0,0-1 0,2 3 0,-1-2 30,-1 0 1,1 0-1,-1-1 0,1 1 0,-1-1 0,1 1 0,0-1 0,-1 0 0,5 0 0,1 0-37,1-2 0,-1 1 0,0-1 1,0-1-1,0 1 0,0-1 0,0-1 0,8-4 0,6-6-232,26-22 0,10-5-442,-58 40 664,1 1 1,-1 0-1,1-1 1,0 1-1,-1 0 1,1 0 0,-1-1-1,1 1 1,0 0-1,-1 0 1,1 0 0,-1-1-1,1 1 1,0 0-1,-1 0 1,1 0-1,0 0 1,-1 0 0,1 0-1,0 1 1,-1-1-1,1 0 1,-1 0 0,1 0-1,0 1 1,-1-1-1,1 0 1,-1 0-1,2 1 1,10 17 375,-11-15-330,0-1 1,1 0-1,-1 0 1,1 1-1,-1-1 1,1 0-1,0 0 1,-1-1-1,1 1 1,2 1-1,2 0-22,-1-1-1,1 0 1,-1 0-1,1-1 1,0 0-1,0 0 1,0 0-1,-1-1 1,1 0 0,0 0-1,0 0 1,0-1-1,9-2 1,5-1-410,-1-1 1,31-12 0,-29 8-90,-2 3-284,-1-2 0,0 0 0,0-1 0,30-20 0,-48 28 773,0 1-1,0 0 1,0 0-1,0 0 0,0 0 1,1 0-1,-1 0 1,0 0-1,0 0 1,0 0-1,0 0 1,0 0-1,0-1 1,0 1-1,1 0 0,-1 0 1,0 0-1,0 0 1,0 0-1,0 0 1,0 0-1,0 0 1,1 0-1,-1 0 1,0 0-1,0 0 0,0 0 1,0 0-1,0 1 1,0-1-1,1 0 1,-1 0-1,0 0 1,0 0-1,0 0 1,0 0-1,0 0 0,0 0 1,0 0-1,0 0 1,1 0-1,-1 1 1,0-1-1,0 0 1,0 0-1,0 0 1,0 0-1,0 0 0,0 0 1,0 0-1,0 1 1,0-1-1,0 0 1,0 0-1,0 0 1,0 0-1,0 0 0,0 0 1,0 1-1,0-1 1,0 0-1,0 0 1,0 0-1,0 0 1,0 1 41,0 0 0,0-1 0,0 1 0,0-1 0,1 1 0,-1-1 0,0 1 0,0-1 0,0 1 0,1-1 1,-1 0-1,0 1 0,1-1 0,-1 1 0,0-1 0,1 1 0,-1-1 0,1 0 0,-1 1 0,0-1 0,1 0 0,-1 0 1,1 1-1,-1-1 0,1 0 0,-1 0 0,1 0 0,-1 1 0,2-1 0,4 0 80,0 0 1,1 0-1,-1-1 0,0 0 0,0 0 1,0 0-1,0-1 0,0 0 0,9-4 1,51-29-74,-22 5-930,78-66-1,-110 85 630,-11 11 239,-1-1 0,1 0 0,0 1 0,-1-1 1,1 1-1,0-1 0,-1 1 0,1-1 0,0 1 0,0-1 0,-1 1 0,1 0 0,0-1 0,0 1 0,0 0 0,-1 0 0,1 0 0,0-1 0,0 1 0,2 0 0,4 12 659,-6-10-576,0-1 0,-1 1 0,1 0-1,0-1 1,0 1 0,0-1 0,0 1-1,0-1 1,1 1 0,-1-1 0,2 2-1,-1-2-52,1 0 0,-1 0 0,0-1 0,1 1 0,-1 0 0,0-1 0,1 0 0,-1 0 0,1 0 0,-1 0 0,0 0 0,1 0 0,-1 0 0,1-1 0,-1 1 0,0-1 0,1 0 0,-1 0 0,0 0 0,0 0 0,0 0 0,0 0 0,1-1 0,-2 1 0,1 0 0,2-3 0,3-1-31,-1 0 0,0-1 0,0 1 0,-1-1 0,0-1 1,8-10-1,-4-7-9,-10 15 42,0 9-26,1-1 0,-1 1-1,1 0 1,-1 0-1,1 0 1,0 0 0,-1 0-1,1 0 1,-1 0 0,1 0-1,-1 1 1,1-1 0,-1 0-1,1 0 1,0 0 0,-1 0-1,1 1 1,-1-1 0,1 0-1,0 0 1,-1 1-1,1-1 1,0 0 0,-1 1-1,0 0-19,0 0 0,0 1 0,0-1-1,0 0 1,0 1 0,0-1-1,0 1 1,1-1 0,-1 1 0,0-1-1,1 1 1,0-1 0,-1 1-1,1 3 1,-5 8-1454,4-13 1433,0 0 0,1 0 1,-1 0-1,0 0 0,1 0 0,-1 0 0,0 0 0,1-1 1,-1 1-1,1 0 0,-1 0 0,0-1 0,1 1 0,-1 0 1,1-1-1,-1 1 0,1-1 0,-1 1 0,1 0 0,-1-1 1,1 1-1,-1-1 0,1 0 0,0 1 0,-1-2 1,-13-13-520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55.460"/>
    </inkml:context>
    <inkml:brush xml:id="br0">
      <inkml:brushProperty name="width" value="0.05" units="cm"/>
      <inkml:brushProperty name="height" value="0.05" units="cm"/>
    </inkml:brush>
  </inkml:definitions>
  <inkml:trace contextRef="#ctx0" brushRef="#br0">0 13 18740,'3'-8'704,"6"5"-480,2 1-288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55.869"/>
    </inkml:context>
    <inkml:brush xml:id="br0">
      <inkml:brushProperty name="width" value="0.05" units="cm"/>
      <inkml:brushProperty name="height" value="0.05" units="cm"/>
    </inkml:brush>
  </inkml:definitions>
  <inkml:trace contextRef="#ctx0" brushRef="#br0">9 119 20788,'-7'3'2449,"6"-2"-1569,15-3-360,12-6 1473,14-2-793,10 0-336,9-4-448,4 1-224,4-1-608,2-1-632,-9 1 920,-2 1-168,-14 3-152</inkml:trace>
  <inkml:trace contextRef="#ctx0" brushRef="#br0" timeOffset="1">74 298 19708,'31'0'1889,"14"-20"-1137,6-1-272,12-7 752,2 1-440,4-1-1048,1 0 496,0 5-160,-5 2-136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56.303"/>
    </inkml:context>
    <inkml:brush xml:id="br0">
      <inkml:brushProperty name="width" value="0.05" units="cm"/>
      <inkml:brushProperty name="height" value="0.05" units="cm"/>
    </inkml:brush>
  </inkml:definitions>
  <inkml:trace contextRef="#ctx0" brushRef="#br0">610 68 23461,'-3'-5'84,"1"1"0,-1-1 0,0 1 0,0 0 0,-1 0-1,1 0 1,-1 0 0,0 0 0,0 1 0,-1 0 0,1 0 0,0 0 0,-1 0 0,0 1 0,0 0 0,0 0-1,0 0 1,0 0 0,0 1 0,0 0 0,0 0 0,0 0 0,-9 1 0,1 0 28,1 2 1,0 0 0,0 0-1,0 2 1,1-1-1,-1 1 1,-18 10 0,4 0 97,-1 1 0,-23 19 0,26-15-65,1 1 1,1 1-1,0 1 0,2 0 1,0 2-1,2 0 0,0 2 1,2 0-1,-18 38 1,23-38-55,0 0 0,1 1 0,2 0 0,0 1 0,2 0 0,2 0 0,0 0 0,2 1 0,1-1 0,2 34 0,2-41-55,1 0 0,0-1 0,2 0 0,0 0 0,1 0 0,1-1 0,1 0 0,0 0 0,2-1 0,0-1 0,1 1 0,0-2 0,2 0 0,0 0 0,1-1 0,0-1 0,1-1 0,0 0 0,2-1 0,-1-1 0,1 0 0,1-2 0,0 0 0,0-1 0,0 0 0,1-2 0,1-1 0,34 6 0,-26-8 50,0-1-1,0-1 1,0-2-1,0-1 1,-1-1-1,1-1 1,-1-2-1,0 0 1,0-3-1,0 0 1,-1-1-1,-1-2 1,0 0-1,-1-2 0,0-1 1,-1-1-1,0-1 1,-2-1-1,22-22 1,-26 21-45,0-1 1,-2 0-1,0-1 0,-1-1 1,-2 0-1,18-39 0,-25 48-85,-1 0-1,-1 0 1,0-1 0,-1 1-1,0-1 1,-2 1-1,1-1 1,-1 0-1,-1 0 1,-1 0-1,0 0 1,0 0-1,-2 1 1,-3-16-1,1 16-109,0 1 0,0-1 0,-1 1 0,-1 0 0,0 1 0,0-1 0,-1 1 0,-1 1 0,0-1-1,0 2 1,-1-1 0,0 1 0,-1 1 0,1 0 0,-2 0 0,1 1 0,-1 1 0,0 0 0,-20-7-1,1 3-336,-1 1 1,1 2-1,-1 1 0,0 1 0,-1 2 0,1 2 0,-36 2 0,29 1 74,1 1 0,0 2 0,0 2 0,0 2 0,1 1-1,0 2 1,-56 26 0,5 12-398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33.111"/>
    </inkml:context>
    <inkml:brush xml:id="br0">
      <inkml:brushProperty name="width" value="0.05" units="cm"/>
      <inkml:brushProperty name="height" value="0.05" units="cm"/>
    </inkml:brush>
  </inkml:definitions>
  <inkml:trace contextRef="#ctx0" brushRef="#br0">49 394 13587,'-43'11'-75,"38"-9"45,8-2 2,73-13-54,594-84-204,10 62 224,3 55 277,-199-2 44,1199-33 363,-823-3-532,-750 17-86,1253-22 16,-4-36 312,-246-7 82,-464 30 1704,28-12-1072,-346 15-538</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34.536"/>
    </inkml:context>
    <inkml:brush xml:id="br0">
      <inkml:brushProperty name="width" value="0.05" units="cm"/>
      <inkml:brushProperty name="height" value="0.05" units="cm"/>
    </inkml:brush>
  </inkml:definitions>
  <inkml:trace contextRef="#ctx0" brushRef="#br0">3698 338 12843,'-566'218'1466,"14"31"-828,65 16-8,30 44-345,282-167-424,5 7 1,7 8-1,8 6 0,-267 365 1,201-179-348,157-232 265,-53 136-1,83-166 138,5 1 0,-26 127 1,42-142 106,4 0-1,2 0 1,6 119 0,9-93 51,4 0 0,48 183-1,-24-163-30,97 218-1,-77-224-52,5-3 0,5-2 0,4-4 0,103 120 0,-101-144 4,4-3 1,3-3 0,3-4 0,3-3 0,118 71-1,-76-67 31,201 82-1,150 12 70,237-6 60,10-58 11,371-2 45,3-91-119,-111-111-55,-8-69 316,-449 74 78,-518 95-419,441-88 415,-358 67-343,-2-5-1,154-68 1,-177 60-76,-1-3-1,-2-2 1,-1-4-1,-3-2 1,70-69 0,-68 51 1,-4-3 1,-2-2 0,-3-3 0,57-100 0,-63 84 37,-4-3 1,-4-1 0,-4-3 0,-4-1-1,-5-1 1,-4-2 0,-5 0 0,-4-2-1,5-125 1,-21 97 3,-5-1 0,-7 2 0,-50-242 1,-146-373-267,91 390 162,-170-354-1,198 527-114,-7 4-1,-8 4 1,-204-261-1,209 319-63,-6 3 0,-4 5-1,-5 5 1,-172-121 0,-8 42-147,291 181 378</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9:20.647"/>
    </inkml:context>
    <inkml:brush xml:id="br0">
      <inkml:brushProperty name="width" value="0.05" units="cm"/>
      <inkml:brushProperty name="height" value="0.05" units="cm"/>
    </inkml:brush>
  </inkml:definitions>
  <inkml:trace contextRef="#ctx0" brushRef="#br0">37 80 13619,'-33'-19'5614,"29"14"-2433,23 10-1803,-10-3-1295,1 0 1,0 0 0,-1-1-1,1 0 1,0-1-1,16-1 1,62-13-36,-43 6-22,51-6 14,139-1 0,-272 20 141,-60-5-56,-154 2 26,231-1-62,-27 7-1,-4 0 264,102-17-417,-40 9-113,13-1 20,0-1-1,0 0 1,24-7-1,8-8-36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9:21.687"/>
    </inkml:context>
    <inkml:brush xml:id="br0">
      <inkml:brushProperty name="width" value="0.05" units="cm"/>
      <inkml:brushProperty name="height" value="0.05" units="cm"/>
    </inkml:brush>
  </inkml:definitions>
  <inkml:trace contextRef="#ctx0" brushRef="#br0">24 0 12531,'-1'1'114,"0"0"1,-1 0 0,1 0 0,-1 0 0,1-1-1,0 1 1,-1 0 0,1-1 0,-1 1-1,0-1 1,1 0 0,-1 1 0,1-1 0,-3 0-1,8 1 346,-1 1 0,1-1 0,0 1 0,-1 0 0,0 0 0,1 0 0,-1 0 0,0 1 0,3 2 0,10 7 296,-2-4-377,0-1 0,1 0-1,0-1 1,0-1 0,0-1-1,30 6 1,-9-5 307,69 1-1,-55-9-533,-50 3-151,0 0-1,0 0 0,0 0 1,0 0-1,0 0 0,0 0 1,1 0-1,-1 0 0,0 0 1,0 0-1,0 0 0,0 0 0,0 0 1,1 0-1,-1 0 0,0 0 1,0 0-1,0 0 0,0 0 1,0 0-1,1 0 0,-1 0 1,0 0-1,0 0 0,0 0 0,0 0 1,0-1-1,0 1 0,0 0 1,1 0-1,-1 0 0,0 0 1,0 0-1,0 0 0,0 0 1,0-1-1,0 1 0,0 0 1,0 0-1,0 0 0,0 0 0,0 0 1,0-1-1,0 1 0,0 0 1,0 0-1,0 0 0,0 0 1,0 0-1,0-1 0,0 1 1,0 0-1,0 0 0,0 0 1,-7-5 4,-12 2 23,1 1-1,-1 0 1,1 2-1,-1 0 1,1 1-1,-1 0 1,1 2 0,-31 8-1,48-11-37,-1 1 0,1 0 0,-1-1 0,1 1 0,0 0 0,-1 0 0,1 0 0,0 0 0,0 0 0,0 0 0,0 0 0,0 0 0,0 0 0,0 1 0,0-1-1,-1 2 1,-7-10-720,-2-6 559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9:22.541"/>
    </inkml:context>
    <inkml:brush xml:id="br0">
      <inkml:brushProperty name="width" value="0.05" units="cm"/>
      <inkml:brushProperty name="height" value="0.05" units="cm"/>
    </inkml:brush>
  </inkml:definitions>
  <inkml:trace contextRef="#ctx0" brushRef="#br0">55 41 14907,'-14'13'1681,"0"-2"-1129,-4 4-176,11-5 704,6-3-232,1 0-136,7-4-216,2-3-63,5-3-105,3-4-48,6-5-40,3-1-56,7-1-376,1-2-328,9 3 480,2 1-88,-1-4-113</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9:23.390"/>
    </inkml:context>
    <inkml:brush xml:id="br0">
      <inkml:brushProperty name="width" value="0.05" units="cm"/>
      <inkml:brushProperty name="height" value="0.05" units="cm"/>
    </inkml:brush>
  </inkml:definitions>
  <inkml:trace contextRef="#ctx0" brushRef="#br0">310 86 16131,'-20'-1'2125,"13"1"-1360,0 0 1,1-1 0,-1 0 0,-7-2 0,12 2 191,10 2 257,120 49-570,-119-47-635,-2-1-1,-1 0 1,1 0-1,0 0 1,-1-1-1,1 0 0,0 0 1,0-1-1,0 0 1,0 0-1,7-1 0,-13 1-2,0 0 0,-1 0 0,1 0 0,-1 0 1,1-1-1,-1 1 0,1 0 0,0 0 0,-1 0 0,1-1 0,-1 1 0,1 0 0,-1 0 0,1-1 0,-1 1 0,1-1 0,-1 1 0,0 0 0,1-1 0,-1 1 0,0-1 0,1 1 0,-1-1 0,0 1 0,1-1 0,-1 1 0,0-1 0,0 1 0,0-1 0,1 0 0,-1-1 6,-1 1-1,1 0 1,-1 0-1,1 0 1,-1 0-1,1 0 1,-1 0-1,1 0 0,-1 0 1,0 0-1,1 1 1,-1-1-1,0 0 1,-1-1-1,-4-2 46,1-1-1,-1 1 1,0 1-1,-9-5 1,-10-2 67,-1 2-1,1 0 1,-1 2 0,-39-5 0,16 6 14,-76 3 1,116 3-124,-38 2 31,44-3-43,0 0 1,1 1 0,-1-1 0,0 1-1,1 0 1,-1 0 0,1 0 0,-1 0 0,1 0-1,-1 1 1,1-1 0,0 1 0,-4 2-1,6-3-3,0-1 0,-1 0 0,1 1-1,0-1 1,-1 0 0,1 1 0,0-1-1,0 1 1,-1-1 0,1 0 0,0 1 0,0-1-1,0 1 1,-1-1 0,1 1 0,0-1-1,0 1 1,0-1 0,0 1 0,0-1-1,0 1 1,0-1 0,0 1 0,0-1 0,0 1-1,0-1 1,1 0 0,-1 1 0,0-1-1,0 1 1,0-1 0,1 1 0,-1-1-1,0 1 1,0-1 0,1 0 0,-1 1-1,0-1 1,1 0 0,-1 1 0,1-1 0,-1 0-1,0 0 1,1 1 0,-1-1 0,1 0-1,-1 0 1,1 1 0,-1-1 0,0 0-1,1 0 1,-1 0 0,1 0 0,-1 0-1,1 0 1,-1 0 0,2 0 0,31 2-73,12-7 20,0-2 0,86-26 1,24-5 67,-141 38 21,-17 4 24,-22 8 4,-1-5-85,-1-2 1,1 0-1,-39 1 0,-81-7-1892,131 1 1515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2.808"/>
    </inkml:context>
    <inkml:brush xml:id="br0">
      <inkml:brushProperty name="width" value="0.05" units="cm"/>
      <inkml:brushProperty name="height" value="0.05" units="cm"/>
    </inkml:brush>
  </inkml:definitions>
  <inkml:trace contextRef="#ctx0" brushRef="#br0">35 13 17484,'7'-10'1464,"-7"7"-1032,5 6-136,-11 11 648,-3 14-271,2 6-193,-1 5-40,2 5-176,2 4-16,4-3-80,0 1-64,2-6-8,1-2-56,0-10-424,-1-6-288,-4-14 600,-4-10-128,-2-17-40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06.422"/>
    </inkml:context>
    <inkml:brush xml:id="br0">
      <inkml:brushProperty name="width" value="0.05" units="cm"/>
      <inkml:brushProperty name="height" value="0.05" units="cm"/>
    </inkml:brush>
  </inkml:definitions>
  <inkml:trace contextRef="#ctx0" brushRef="#br0">386 10 19668,'-1'-1'79,"1"0"0,0 1 0,-1-1 0,1 1 0,-1-1 0,1 0 0,-1 1 0,1-1 0,-1 1 0,0-1 0,1 1 0,-1 0 0,0-1 0,1 1 0,-1 0 0,0-1 0,1 1 0,-1 0 0,0 0 0,0 0 0,1-1 0,-1 1-1,0 0 1,0 0 0,0 0 0,1 0 0,-1 0 0,0 1 0,0-1 0,1 0 0,-1 0 0,0 0 0,-1 1 0,-26 9 786,9-1-611,1 1 0,1 1 0,0 0-1,0 1 1,1 1 0,1 1 0,0 0-1,-14 19 1,5-4-131,1 2 0,2 0 0,-25 51 0,33-55 16,-16 45 1,26-62-110,0 1 0,0-1 0,1 1 0,1-1 0,0 1 0,0 0 1,2 20-1,-1-28-26,1 0 0,-1 0 0,1 0 0,0 0 0,0 0 1,0 0-1,0 0 0,0 0 0,1 0 0,-1 0 0,1-1 1,0 1-1,0-1 0,0 1 0,0-1 0,0 0 0,0 1 1,1-1-1,3 2 0,-2-2-2,0 0 0,1 0-1,-1-1 1,1 1 0,0-1 0,-1 0 0,1 0-1,0-1 1,-1 1 0,1-1 0,8-1 0,1 0 0,1-2 0,-1 0 1,0 0-1,0-1 1,0-1-1,0-1 0,18-9 1,-24 10 43,0 0-1,0-1 1,0 1 0,-1-2 0,0 1 0,8-9 0,-14 14-29,0 0 1,0 0 0,0-1-1,0 1 1,0 0 0,0 0 0,-1-1-1,1 1 1,0 0 0,-1-1 0,1 1-1,-1-1 1,1 1 0,-1-1-1,1 1 1,-1-1 0,0 1 0,0-1-1,0 1 1,0-1 0,0 1-1,0-1 1,-1 0 0,1 1 0,0-1-1,-1 1 1,1 0 0,-1-1-1,1 1 1,-1-1 0,0 1 0,0 0-1,0-1 1,1 1 0,-1 0-1,0 0 1,-1 0 0,1 0 0,0 0-1,0 0 1,0 0 0,-1 0-1,1 0 1,0 0 0,-1 1 0,-2-2-1,-2 0 37,0 0 0,0 0 1,-1 0-1,1 1 0,0 0 0,-1 0 0,1 1 0,-1-1 0,1 1 0,-12 2 0,9-1-38,0 1-1,0-1 0,0 2 1,0-1-1,0 1 1,-15 8-1,23-10-15,0 0 1,-1 0-1,1 0 0,0 0 0,0 0 0,0 0 1,0 0-1,0 0 0,0 1 0,0-1 1,0 0-1,0 1 0,1-1 0,-1 0 1,0 1-1,0 1 0,1-3-2,0 1 1,0 0-1,0-1 0,0 1 1,0-1-1,0 1 1,1 0-1,-1-1 0,0 1 1,0-1-1,0 1 0,0 0 1,1-1-1,-1 1 0,0-1 1,1 1-1,-1-1 1,0 1-1,1-1 0,-1 1 1,0-1-1,1 0 0,-1 1 1,1-1-1,-1 0 1,1 1-1,-1-1 0,1 0 1,-1 1-1,1-1 0,0 0 1,-1 0-1,1 0 0,-1 1 1,1-1-1,-1 0 1,1 0-1,0 0 0,-1 0 1,1 0-1,-1 0 0,1 0 1,1-1-1,8 1-26,1-1-1,-1-1 1,1 0-1,-1-1 0,0 0 1,1 0-1,-1-1 1,15-8-1,-14 6-46,-1 1 0,1 1-1,0 0 1,0 1-1,1 0 1,-1 0-1,13 0 1,-23 3 60,1 0-1,0 0 1,-1 0-1,1 0 1,0 0 0,-1 1-1,1-1 1,-1 1 0,1-1-1,0 1 1,-1 0 0,1-1-1,-1 1 1,0 0-1,1 0 1,-1 0 0,0 0-1,1 0 1,-1 0 0,0 1-1,0-1 1,0 0 0,0 1-1,0-1 1,0 1-1,-1-1 1,1 1 0,0-1-1,-1 1 1,1-1 0,0 3-1,1 6-81,-1 0 0,1 0 0,-2 1 0,1 12-1,0 7-722,-1-29 753,-1 0 0,1-1 0,0 1 1,1-1-1,-1 1 0,0 0 0,0-1 0,0 1 0,0-1 0,0 1 0,0-1 0,1 1 1,-1-1-1,0 1 0,1-1 0,-1 1 0,0-1 0,1 1 0,-1-1 0,0 1 0,1-1 1,-1 1-1,1-1 0,-1 0 0,1 1 0,0-1 24,-1 0 0,1 0 0,0-1 0,-1 1 0,1 0 0,-1 0 0,1 0 0,-1-1 0,1 1 1,-1 0-1,1-1 0,-1 1 0,1 0 0,-1-1 0,1 1 0,-1-1 0,1 1 0,-1-1 0,1 0 0,18-30-726,-3-6-67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07.004"/>
    </inkml:context>
    <inkml:brush xml:id="br0">
      <inkml:brushProperty name="width" value="0.05" units="cm"/>
      <inkml:brushProperty name="height" value="0.05" units="cm"/>
    </inkml:brush>
  </inkml:definitions>
  <inkml:trace contextRef="#ctx0" brushRef="#br0">33 25 16868,'-8'35'2892,"0"6"-1839,1 1 1,2 0-1,1 47 0,7-61-805,3-18-133,-6-10-112,1 0 0,-1 0 0,0 0 0,1 0 0,-1 0 0,0 0 1,1 0-1,-1 0 0,0 0 0,1 0 0,-1 0 0,0 0 0,1 0 0,-1 0 0,0-1 1,1 1-1,-1 0 0,0 0 0,0 0 0,1-1 0,-1 1 0,0 0 0,0 0 1,1-1-1,-1 1 0,0 0 0,0 0 0,0-1 0,0 1 0,1 0 0,-1-1 0,0 0 1,3-5 10,0-1 0,0 0 0,-1 0 0,0 0 0,-1 0 0,1 0 0,-1 0 0,0-9 0,-1-60 92,-5 51-76,4 24 12,2 14-14,0-11-29,-1 0 1,1 0 0,-1 0 0,1 0-1,0 0 1,0 0 0,0 0 0,0 0 0,0-1-1,0 1 1,0 0 0,1 0 0,-1-1-1,0 1 1,1-1 0,0 1 0,-1-1-1,1 0 1,3 2 0,-2-2 0,0 0 1,0 0 0,0 0-1,0 0 1,0-1-1,0 0 1,0 1-1,0-1 1,0 0-1,1-1 1,-1 1-1,3-1 1,4-1-5,-1-1 0,0 0 1,1 0-1,-1-1 0,-1 0 0,1-1 0,13-9 1,-5 2 40,0-2 0,0 1 0,-2-2 0,0 0 1,0-1-1,-2-1 0,13-19 0,-21 26 158,-10 17 42,-10 17 23,6-6-130,-17 40 116,24-53-235,0 0-1,1 0 1,-1 0-1,1 0 1,1 1-1,-1-1 1,1 0 0,0 0-1,1 8 1,-1-12-7,0-1 0,0 1 0,0-1 1,0 1-1,0 0 0,0-1 0,1 1 1,-1-1-1,0 1 0,0-1 0,1 1 1,-1-1-1,0 1 0,1-1 1,-1 1-1,1-1 0,-1 1 0,1-1 1,-1 0-1,1 1 0,-1-1 0,1 0 1,-1 1-1,1-1 0,-1 0 0,1 0 1,-1 1-1,1-1 0,-1 0 0,1 0 1,0 0-1,-1 0 0,1 0 1,-1 0-1,1 0 0,0 0 0,-1 0 1,1 0-1,-1 0 0,1 0 0,0 0 1,-1-1-1,1 1 0,-1 0 0,1 0 1,-1-1-1,2 1 0,26-18 124,-24 15-112,10-8 16,-7 5 6,1 0 0,0 1-1,0-1 1,1 1-1,13-5 1,-20 9-34,0 1 0,0-1 0,0 1 0,-1-1 0,1 1 0,0 0 0,0 0 0,0 0 0,0 0 0,0 0 0,-1 0 0,1 1 0,0-1 0,0 1 1,0-1-1,-1 1 0,1-1 0,0 1 0,-1 0 0,1 0 0,0 0 0,-1 0 0,1 0 0,-1 0 0,0 1 0,1-1 0,-1 0 0,0 1 0,0-1 0,0 1 0,0-1 1,0 1-1,0 0 0,0-1 0,0 3 0,4 7-11,0 1 1,-2 0-1,4 14 0,8 24-73,-15-50 59,0 1-1,0-1 1,0 1 0,0-1-1,0 0 1,1 1 0,-1-1-1,0 0 1,0 1 0,0-1-1,0 0 1,1 1 0,-1-1-1,0 0 1,0 1 0,1-1-1,-1 0 1,0 0 0,1 1-1,-1-1 1,0 0 0,1 0-1,-1 1 1,0-1 0,1 0-1,-1 0 1,1 0 0,-1 0-1,0 0 1,1 0 0,-1 0-1,1 0 1,9-10-914,4-27-883,-13 33 1545,25-95-1747,-17 63 1187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07.470"/>
    </inkml:context>
    <inkml:brush xml:id="br0">
      <inkml:brushProperty name="width" value="0.05" units="cm"/>
      <inkml:brushProperty name="height" value="0.05" units="cm"/>
    </inkml:brush>
  </inkml:definitions>
  <inkml:trace contextRef="#ctx0" brushRef="#br0">1 4 15643,'2'-1'209,"1"0"-1,0 1 1,-1-1-1,1 1 0,0 0 1,0 0-1,0 0 0,-1 0 1,1 0-1,0 0 1,0 1-1,0-1 0,-1 1 1,1 0-1,0 0 1,-1 0-1,1 0 0,-1 0 1,1 1-1,-1-1 1,3 3-1,-2-1-39,-1-1-1,0 1 1,1 0 0,-1 0 0,0 0 0,0 0-1,-1 0 1,1 0 0,-1 1 0,1-1-1,-1 0 1,0 1 0,0-1 0,-1 1-1,1 0 1,0 5 0,-2 7 52,-1-1 0,0 0 1,0 0-1,-2 0 0,0 0 0,0 0 0,-12 22 1,-1 9 300,17-46-513,0 0 0,0 1-1,0-1 1,0 0-1,0 0 1,0 0 0,-1 1-1,1-1 1,0 0 0,0 0-1,0 1 1,0-1-1,0 0 1,0 1 0,0-1-1,0 0 1,0 0-1,0 1 1,0-1 0,0 0-1,0 0 1,1 1 0,-1-1-1,0 0 1,0 0-1,0 0 1,0 1 0,0-1-1,0 0 1,1 0-1,-1 0 1,0 1 0,0-1-1,0 0 1,1 0 0,-1 0-1,0 0 1,0 1-1,0-1 1,1 0 0,13-2 139,22-14-83,-29 13-18,72-28-230,-52 22-1864,44-21-1,-66 24 1300,-12 0 35,-5-1-243</inkml:trace>
  <inkml:trace contextRef="#ctx0" brushRef="#br0" timeOffset="1">110 127 14339,'-9'0'1520,"7"2"-927,1 1-273,8-1 680,3 1-416,5-1-208,-1-2-72,5-3-256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07.923"/>
    </inkml:context>
    <inkml:brush xml:id="br0">
      <inkml:brushProperty name="width" value="0.05" units="cm"/>
      <inkml:brushProperty name="height" value="0.05" units="cm"/>
    </inkml:brush>
  </inkml:definitions>
  <inkml:trace contextRef="#ctx0" brushRef="#br0">28 20 15683,'-6'16'436,"1"1"-1,0-1 1,1 1-1,1 0 1,1 0-1,0 0 1,2 1-1,0-1 1,0 0-1,2 0 1,5 25-1,3-1-131,2-1-1,1-1 1,30 59-1,-34-74-156,-7-17-66,1 0 1,-1-1 0,1 1 0,0-1 0,1 0 0,-1 0 0,8 8 0,-11-14-75,0 0 0,0 0-1,1 0 1,-1 0 0,0 0 0,0 0 0,0 0 0,1 0 0,-1 0-1,0 0 1,0 0 0,1 0 0,-1 0 0,0 0 0,0 0 0,0 0-1,1 0 1,-1 0 0,0 0 0,0 0 0,0 0 0,1-1 0,-1 1-1,0 0 1,0 0 0,0 0 0,1 0 0,-1 0 0,0-1 0,0 1-1,0 0 1,0 0 0,0 0 0,0-1 0,0 1 0,1 0 0,-1 0-1,0 0 1,0-1 0,0 1 0,0 0 0,4-12 86,-4 12-86,5-22 52,-1 0 1,-1-1-1,-1 1 1,-1-27-1,0 7-31,2-31 10,10-120 3,-11 186-43,-1 1-1,1-1 1,0 1-1,0 0 1,1 0-1,0 0 0,7-11 1,-9 16 4,0-1-1,0 0 1,0 0 0,1 1-1,-1-1 1,1 1 0,-1-1-1,1 1 1,0-1 0,0 1-1,0 0 1,-1 0 0,1 0-1,0 0 1,0 0 0,0 0-1,0 1 1,1-1 0,-1 1-1,0-1 1,0 1 0,0 0-1,0 0 1,0 0 0,1 0-1,-1 0 1,3 1 0,-4-1 13,0 1 0,0-1 0,0 1 0,0-1 0,0 0 0,-1 1 0,1 0 0,0-1 0,0 1 0,0 0 0,0-1 0,-1 1 0,1 0 0,0 0 0,-1 0 0,1 0 0,0-1 0,-1 1 0,1 0 0,-1 0 0,1 0 0,-1 2 0,1 0 42,0 0 0,-1 0 0,0 0-1,1 1 1,-1-1 0,0 0 0,-1 6 0,-1 1 173,-1 1 1,1-1-1,-8 16 0,4-11 109,-1 0-1,-13 21 1,16-31-294,0 0 0,1 0 0,-1 0 0,-1-1 1,1 0-1,-1 1 0,0-1 0,0-1 0,-9 6 0,13-8-113,0 0 0,0-1 0,0 1 0,0-1 0,0 1 0,0-1-1,0 0 1,0 1 0,-1-1 0,1 0 0,0 0 0,0 0 0,0 1 0,0-1-1,0 0 1,0-1 0,-1 1 0,1 0 0,0 0 0,0 0 0,0-1-1,0 1 1,-2-1 0,3 0-34,-1 0 0,0 0-1,0 0 1,1 0 0,-1 0 0,1 0-1,-1 0 1,1 0 0,-1 0 0,1 0-1,-1 0 1,1 0 0,0 0 0,0-1-1,0 1 1,0 0 0,0 0 0,0-2-1,0-3-221,1-1 0,0 1 0,0-1 0,0 1 0,1 0 0,4-11 0,9-11-798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08.360"/>
    </inkml:context>
    <inkml:brush xml:id="br0">
      <inkml:brushProperty name="width" value="0.05" units="cm"/>
      <inkml:brushProperty name="height" value="0.05" units="cm"/>
    </inkml:brush>
  </inkml:definitions>
  <inkml:trace contextRef="#ctx0" brushRef="#br0">0 4 15019,'1'0'91,"0"-1"0,-1 1 1,1 0-1,-1-1 0,1 1 0,0 0 0,-1-1 0,1 1 0,0 0 0,-1 0 1,1-1-1,0 1 0,-1 0 0,1 0 0,0 0 0,0 0 0,-1 0 0,1 0 1,0 0-1,-1 0 0,1 1 0,0-1 0,-1 0 0,1 0 0,0 1 0,-1-1 1,1 0-1,0 1 0,-1-1 0,1 0 0,-1 1 0,1-1 0,-1 1 0,1-1 1,-1 1-1,1-1 0,-1 1 0,1-1 0,-1 1 0,0 0 0,1-1 1,-1 1-1,0 0 0,1-1 0,-1 1 0,0 0 0,0-1 0,0 1 0,0 0 1,0 0-1,1 7 476,0-1 1,-1 1 0,0 0-1,-2 7 1,2-1-9,-1 7 109,0-7-351,0 0 0,1 0 0,1 0 0,1 0 0,4 21-1,-6-35-312,0 1-1,0-1 0,0 1 0,0-1 1,0 1-1,0 0 0,0-1 0,0 1 1,0-1-1,1 1 0,-1-1 1,0 1-1,0-1 0,1 1 0,-1-1 1,0 0-1,1 1 0,-1-1 0,0 1 1,1-1-1,-1 0 0,1 1 0,-1-1 1,1 0-1,-1 1 0,0-1 0,1 0 1,-1 0-1,1 0 0,0 1 0,-1-1 1,1 0-1,-1 0 0,1 0 0,-1 0 1,1 0-1,-1 0 0,1 0 0,-1 0 1,1 0-1,-1 0 0,1 0 0,-1 0 1,1 0-1,0-1 0,-1 1 0,1 0 1,-1 0-1,0-1 0,1 1 0,-1 0 1,1 0-1,-1-1 0,1 1 0,-1-1 1,0 1-1,1 0 0,-1-1 0,1 0 1,1-1 5,0-1 0,0 0 0,0 0 0,0 0 0,0 0 0,0 0 0,1-6 1,0-3 11,-1 0 0,0 1 0,-1-1 0,0 0 0,0 0 1,-2 0-1,-2-23 0,3 34-23,-1 0 0,1 0 0,0-1 0,0 1 0,-1 0 0,1 0 0,-1 0 0,1 0 0,0 0 0,-1 0-1,0 0 1,1 1 0,-1-1 0,0 0 0,1 0 0,-1 0 0,-1 0 0,2 1-17,-1 0-1,1-1 1,0 1-1,-1 0 1,1 0-1,0 0 1,-1 0 0,1 0-1,0 0 1,-1 0-1,1 0 1,0 0-1,0 0 1,-1 0-1,1 1 1,0-1-1,-1 0 1,1 0 0,0 0-1,-1 0 1,1 0-1,0 1 1,0-1-1,-1 0 1,1 0-1,0 1 1,0-1-1,-1 0 1,1 0 0,0 1-1,0-1 1,-1 1-1,1 0-86,-1 0 0,1-1-1,0 1 1,-1 0 0,1 0-1,0 0 1,0 0 0,-1 0-1,1 0 1,0 0 0,0 0 0,0 0-1,0 0 1,0 0 0,1 0-1,-1 0 1,0 0 0,0 0-1,1 0 1,-1 0 0,0 0 0,1 0-1,-1 0 1,1 0 0,0 0-1,-1 0 1,1-1 0,-1 1 0,1 0-1,0 0 1,0-1 0,-1 1-1,3 0 1,0 1-83,0-1-1,0 0 1,1 0 0,-1 0 0,0-1-1,1 1 1,-1-1 0,1 0-1,-1 0 1,0 0 0,1 0 0,-1-1-1,1 0 1,5-1 0,18-7-818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08.763"/>
    </inkml:context>
    <inkml:brush xml:id="br0">
      <inkml:brushProperty name="width" value="0.05" units="cm"/>
      <inkml:brushProperty name="height" value="0.05" units="cm"/>
    </inkml:brush>
  </inkml:definitions>
  <inkml:trace contextRef="#ctx0" brushRef="#br0">103 1 11242,'-2'2'328,"1"0"0,-1 0 0,0 0-1,0 0 1,0-1 0,0 1-1,0 0 1,-4 2 0,-4 3 371,1 2 155,1-1 0,0 1 0,0 0 0,-11 19 1,16-23-665,0 0 0,1 0 0,0 0 1,0 0-1,0 1 0,0-1 1,1 0-1,0 1 0,0 0 0,1-1 1,-1 1-1,2 9 0,-1-14-168,0 0 0,0 0 0,0 0 0,0 0 0,0 0 0,0 0 0,0 0 0,1 0 0,-1 0 1,1 0-1,-1 0 0,0 0 0,1 0 0,-1 0 0,1 0 0,0 0 0,-1 0 0,1-1 0,0 1 0,0 0 0,-1 0 0,1-1 0,0 1 0,0 0 0,0-1 0,0 1 0,0-1 0,0 0 0,0 1 0,0-1 0,0 1 0,0-1 0,0 0 0,0 0 0,0 0 0,0 0 0,0 0 0,0 0 0,0 0 0,0 0 0,0 0 0,0 0 0,0 0 0,0-1 0,0 1 0,0 0 0,2-2 0,1 1 31,0-1 0,0 0 0,0-1 0,0 1 0,0-1 0,0 0-1,-1 1 1,1-2 0,5-6 0,-6 5 0,1 0-1,-1 0 1,-1 0-1,1-1 1,-1 0-1,0 1 1,0-1 0,-1 0-1,1 0 1,-1 0-1,-1 0 1,1 0 0,-1-9-1,0 13-65,0 0 0,-1-1-1,1 1 1,0 0 0,-1 0 0,0-1-1,1 1 1,-1 0 0,0 0-1,0 0 1,0 0 0,0 0 0,0 0-1,-1 0 1,1 0 0,-1 0 0,1 1-1,-1-1 1,0 1 0,1-1 0,-1 1-1,0-1 1,0 1 0,0 0-1,0 0 1,0 0 0,0 0 0,-1 0-1,1 1 1,0-1 0,0 1 0,-1-1-1,1 1 1,0 0 0,0 0 0,-1 0-1,-3 1 1,5-1-51,-1 0 0,1 0 0,0 0 0,-1 1 0,1-1 0,0 0 0,-1 1 0,1-1 0,0 1 0,0 0 0,-1-1 0,1 1 0,0 0 0,0 0 0,0 0 0,0 0 0,0 0 0,0 0 0,-1 1 0,2-1 47,0-1 1,0 1-1,-1 0 0,1-1 1,0 1-1,0 0 0,0-1 1,0 1-1,0-1 0,0 1 1,0 0-1,0-1 0,0 1 1,0 0-1,0-1 0,1 1 1,-1 0-1,0-1 0,0 1 1,0-1-1,1 1 0,-1-1 1,0 1-1,1-1 0,-1 1 0,1-1 1,-1 1-1,1-1 0,-1 1 1,1-1-1,-1 1 0,1-1 1,-1 0-1,1 1 0,-1-1 1,1 0-1,-1 0 0,1 1 1,0-1-1,-1 0 0,1 0 1,0 0-1,0 0 0,17 4-259,6-3-43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12.530"/>
    </inkml:context>
    <inkml:brush xml:id="br0">
      <inkml:brushProperty name="width" value="0.05" units="cm"/>
      <inkml:brushProperty name="height" value="0.05" units="cm"/>
    </inkml:brush>
  </inkml:definitions>
  <inkml:trace contextRef="#ctx0" brushRef="#br0">42 336 13587,'-7'1'1154,"4"0"-774,0 0-1,1-1 1,-1 1 0,0-1-1,0 0 1,0 0-1,0 0 1,0 0 0,-4-1-1,7 0-265,0 1-1,0 0 0,-1 0 0,1-1 0,0 1 1,0 0-1,0-1 0,0 1 0,0 0 0,-1-1 1,1 1-1,0 0 0,0-1 0,0 1 1,0 0-1,0-1 0,0 1 0,0-1 0,0 1 1,0 0-1,0-1 0,0 1 0,0 0 0,1-1 1,-1 1-1,0 0 0,0-1 0,0 1 1,0 0-1,1-1 0,4-10 609,2 0-308,1 0 0,0 0 1,0 1-1,1 0 0,1 1 1,14-12-1,70-46 78,-79 57-413,30-19-819,1 2 1,2 1-1,66-24 0,-94 40-197,-20 10 921,0 0-1,1-1 1,-1 1 0,0 0 0,0 0 0,0 0 0,0 0 0,0 0 0,0 0-1,0-1 1,0 1 0,0 0 0,1 0 0,-1 0 0,0 0 0,0 0 0,0-1 0,0 1-1,0 0 1,0 0 0,0 0 0,0 0 0,0-1 0,0 1 0,0 0 0,0 0-1,0 0 1,0 0 0,0 0 0,-1-1 0,1 1 0,0 0 0,0 0 0,0 0-1,0 0 1,0 0 0,0-1 0,0 1 0,0 0 0,-1 0 0,-13-5-644,-16 2-79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12.939"/>
    </inkml:context>
    <inkml:brush xml:id="br0">
      <inkml:brushProperty name="width" value="0.05" units="cm"/>
      <inkml:brushProperty name="height" value="0.05" units="cm"/>
    </inkml:brush>
  </inkml:definitions>
  <inkml:trace contextRef="#ctx0" brushRef="#br0">311 1 18492,'-6'6'801,"-1"1"1,1 0-1,0 1 1,1-1-1,-1 1 1,2 0-1,-1 0 1,-4 12-1,-18 45-420,-3-1 0,-3-2 0,-2-1 0,-54 70 0,79-120-382,7-7-12,-1 0-1,1-1 1,0 2 0,0-1-1,0 0 1,0 0-1,1 1 1,0 0 0,0-1-1,-2 8 1,4-12 7,0 1-1,1-1 1,-1 1 0,1-1 0,-1 0 0,0 1-1,1-1 1,-1 1 0,1-1 0,-1 0 0,0 0-1,1 1 1,-1-1 0,1 0 0,-1 0 0,1 1-1,0-1 1,-1 0 0,1 0 0,-1 0 0,1 0-1,-1 0 1,1 0 0,-1 0 0,1 0 0,0 0-1,18 0-91,-18 0 78,15-1-402,-1 0-1,0 2 0,0-1 0,0 2 1,16 4-1,-29-6 234,1 0 0,0 0 0,-1 1 0,1-1 0,-1-1 0,1 1 0,0 0 0,-1-1 0,1 1 0,-1-1 0,4-1 0,-5 2 146,15-5-649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3.275"/>
    </inkml:context>
    <inkml:brush xml:id="br0">
      <inkml:brushProperty name="width" value="0.05" units="cm"/>
      <inkml:brushProperty name="height" value="0.05" units="cm"/>
    </inkml:brush>
  </inkml:definitions>
  <inkml:trace contextRef="#ctx0" brushRef="#br0">169 378 14579,'-2'-2'302,"0"0"-1,1 0 1,-1 0-1,0 0 1,0 0-1,0 0 1,0 1-1,0-1 1,0 1-1,-1 0 1,1-1-1,0 1 1,-1 0-1,1 0 1,-1 1-1,1-1 1,-1 0-1,0 1 1,1 0-1,-1-1 1,1 1-1,-1 0 1,0 0-1,1 1 1,-6 0-1,4 0-111,0 1 0,0 0 0,0 0 0,0 0 0,0 0 0,0 1 0,1-1 0,-1 1 0,1 0 0,-1 0 0,1 0 0,0 1 0,1-1 0,-5 7 0,0 0-112,1 1 0,1 0 0,-1 0 0,2 1-1,0-1 1,0 1 0,1 0 0,0 0 0,1 0 0,1 0 0,0 1-1,0 15 1,1-27-78,0 0 0,0 0 0,1 0 0,-1 1-1,0-1 1,0 0 0,1 0 0,-1 0 0,1 0 0,-1 0-1,1 0 1,-1 0 0,2 1 0,-1-2 0,-1 1 0,0-1 0,1 0 0,-1 0 0,0 1 0,1-1 0,-1 0 0,1 0-1,-1 0 1,0 0 0,1 0 0,-1 0 0,1 0 0,-1 0 0,0 0 0,1 0 0,-1 0 0,1 0 0,-1 0 0,0 0 0,1 0 0,-1 0 0,1 0 0,0-1 0,1 0 3,0 0 0,1-1 0,-1 0 0,0 1 0,0-1 0,-1 0 0,1 0 1,0 0-1,0 0 0,1-3 0,11-19 120,-2 0 0,0 0-1,-1-1 1,-2 0 0,8-31 0,-8 16 250,-1 0 0,4-70 0,-13 84-161,-1 25-148,0 6-23,-7 38-10,7-17-31,-2 53-44,4-69 41,1 0-1,0-1 1,0 1-1,1-1 1,4 16-1,-6-24 5,0 0 0,0 0 0,1 0 0,-1 0 0,0 0-1,1-1 1,-1 1 0,0 0 0,1 0 0,-1 0 0,1 0 0,-1 0 0,1-1 0,0 1-1,-1 0 1,1 0 0,0-1 0,0 1 0,-1-1 0,1 1 0,0 0 0,0-1 0,0 0-1,0 1 1,0-1 0,0 1 0,0-1 0,0 0 0,0 0 0,0 0 0,-1 1 0,1-1-1,0 0 1,0 0 0,0 0 0,0-1 0,0 1 0,0 0 0,0 0 0,0 0 0,0-1-1,0 1 1,0 0 0,0-1 0,0 1 0,0-1 0,0 1 0,-1-1 0,1 0 0,0 1-1,0-1 1,-1 0 0,1 1 0,1-3 0,5-4 14,0-1-1,0 0 1,10-17 0,-14 20 0,9-13-2,-8 11 6,0 0 0,0 1 0,11-11 0,-15 16-17,0 1-1,0 0 1,1-1-1,-1 1 1,0 0 0,1 0-1,-1-1 1,0 1-1,0 0 1,1 0-1,-1 0 1,0-1 0,1 1-1,-1 0 1,0 0-1,1 0 1,-1 0-1,1 0 1,-1 0 0,0 0-1,1 0 1,-1 0-1,0 0 1,1 0-1,-1 0 1,1 0 0,-1 0-1,0 0 1,1 0-1,-1 0 1,0 0-1,1 1 1,-1-1 0,0 0-1,1 0 1,-1 0-1,0 1 1,1-1 0,-1 0-1,0 0 1,0 1-1,1-1 1,-1 0-1,0 1 1,0-1 0,0 0-1,1 0 1,-1 1-1,0-1 1,0 1-1,0-1 1,0 0 0,0 1-1,0-1 1,0 0-1,0 1 1,0-1-1,0 0 1,0 1 0,5 29 13,-4-26-24,1 30-6,-2-22 17,0-1 0,1 0-1,1 0 1,0 0 0,0 0 0,8 19 0,-10-30 2,0 1 1,0-1 0,0 1-1,1-1 1,-1 0-1,0 1 1,0-1-1,1 1 1,-1-1 0,0 0-1,1 1 1,-1-1-1,1 0 1,-1 1-1,0-1 1,1 0 0,-1 1-1,1-1 1,-1 0-1,1 0 1,-1 0-1,1 1 1,-1-1 0,1 0-1,-1 0 1,1 0-1,-1 0 1,1 0 0,-1 0-1,1 0 1,-1 0-1,1 0 1,-1 0-1,1 0 1,-1 0 0,1-1-1,-1 1 1,1 0-1,-1 0 1,0 0-1,1-1 1,-1 1 0,1 0-1,-1-1 1,1 1-1,-1 0 1,1-1-1,17-21 223,-15 17-196,16-27 213,-17 26-194,1 0 1,1 0-1,-1 0 0,1 1 0,0-1 0,0 1 0,1 0 0,-1 0 1,10-7-1,-14 12-57,1-1 0,0 1 0,-1 0 1,1 0-1,0 0 0,-1 0 0,1 0 1,0 0-1,-1 0 0,1 0 0,0 0 0,-1 0 1,1 0-1,-1 0 0,1 1 0,0-1 1,-1 0-1,1 0 0,-1 1 0,1-1 1,0 0-1,-1 1 0,1-1 0,-1 1 0,1-1 1,-1 1-1,1-1 0,-1 1 0,0-1 1,1 1-1,-1-1 0,0 1 0,1-1 1,-1 1-1,0 0 0,1-1 0,-1 1 0,0 0 1,0 0-1,11 33-984,-8-25 483,-2-3 29,7 18-1661,-7-24 2051,-1 1 0,0-1 0,1 0 0,-1 1 0,0-1 0,0 0 0,1 1 1,-1-1-1,1 0 0,-1 1 0,0-1 0,1 0 0,-1 0 0,1 0 0,-1 0 0,0 1 0,1-1 1,-1 0-1,1 0 0,-1 0 0,1 0 0,-1 0 0,0 0 0,1 0 0,-1 0 0,1 0 0,-1 0 1,1 0-1,-1 0 0,1-1 0,-1 1 0,0 0 0,1 0 0,-1 0 0,1 0 0,-1-1 1,0 1-1,1 0 0,-1 0 0,0-1 0,1 1 0,-1 0 0,0-1 0,1 1 0,-1 0 0,0-1 1,0 1-1,1-1 0,-1 0 0,7-7-696,-1-1 1,0 0-1,-1 0 1,0-1-1,0 1 0,-1-1 1,4-11-1,18-79-3177,-13 44 2509,6-17 1077,-1 0 3373,-15 70 108,-3 13-1741,-1 20 16,-9 45 859,4-38-1468,1 0 0,3 0 0,3 72-1,-1-107-748,0 0 1,0 0-1,0 0 0,1-1 0,-1 1 0,1 0 0,-1 0 1,1 0-1,0 0 0,0-1 0,0 1 0,0 0 0,0-1 1,0 1-1,0-1 0,0 1 0,1-1 0,-1 1 0,1-1 1,1 2-1,-1-3-9,-1 0 0,0 1 0,1-1 0,-1 0 0,0 0 0,1 0 0,-1 0 0,0-1 0,1 1 0,-1 0 0,0 0 0,1-1 0,-1 1 0,0-1 0,0 1 0,0-1 0,1 0 0,-1 1 0,0-1 0,0 0 0,0 0 0,0 0 0,0 0 0,0 0 0,0 0 0,-1 0 0,1 0 0,0 0 0,1-2 0,9-13 100,-1-1-1,-1 0 1,0 0-1,-1-1 1,-1 0-1,0 0 1,-2-1-1,6-29 1,-4 0-8,-3 0 0,0-59 1,-5 104-77,1 7-8,-3 14 3,0 27 14,0-2-38,2-1 1,2 1-1,2-1 1,12 61-1,-14-100 6,1 0 0,-1 1 0,0-1 0,1 0 0,0 1 0,4 4-1,-6-7-4,0-1 0,0 0 0,0 0 0,1 1 0,-1-1-1,0 0 1,0 0 0,0 0 0,0 1 0,1-1 0,-1 0-1,0 0 1,0 0 0,1 0 0,-1 1 0,0-1 0,0 0-1,1 0 1,-1 0 0,0 0 0,1 0 0,-1 0 0,0 0-1,0 0 1,1 0 0,-1 0 0,0 0 0,1 0-1,-1 0 1,0 0 0,1 0 0,-1-1 0,1 0-1,-1 1 1,0-1-1,1 0 1,-1 0-1,0 0 1,1 0-1,-1 0 1,0 0-1,0 1 1,0-1-1,0 0 1,0 0-1,0 0 1,0-2-1,0-1-22,-1-1-1,1 1 0,-1 0 0,0-1 0,0 1 0,-1 0 1,1 0-1,-1 0 0,0 0 0,0 0 0,-3-4 0,-34-40-370,5 6 411,34 41 4,0 1-1,0 0 1,0-1 0,0 1-1,0 0 1,0 0-1,0-1 1,0 1 0,1 0-1,-1 0 1,0-1 0,0 1-1,0 0 1,0 0 0,0-1-1,0 1 1,1 0-1,-1 0 1,0 0 0,0-1-1,0 1 1,1 0 0,-1 0-1,0 0 1,0 0 0,1 0-1,-1-1 1,0 1 0,0 0-1,1 0 1,-1 0-1,0 0 1,0 0 0,1 0-1,-1 0 1,0 0 0,1 0-1,-1 0 1,0 0 0,0 0-1,1 0 1,-1 0-1,25-3 317,12-4-1643,-31 5 1021,0-1 0,-1 0-1,1 0 1,-1 0 0,0-1 0,1 0 0,-2 0 0,1 0 0,6-7 0,6-12-545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4.122"/>
    </inkml:context>
    <inkml:brush xml:id="br0">
      <inkml:brushProperty name="width" value="0.05" units="cm"/>
      <inkml:brushProperty name="height" value="0.05" units="cm"/>
    </inkml:brush>
  </inkml:definitions>
  <inkml:trace contextRef="#ctx0" brushRef="#br0">52 133 18860,'0'1'218,"-1"1"0,1-1 0,-1 0 0,1 0 1,-1 1-1,0-1 0,0 0 0,1 0 0,-1 0 0,0 0 0,0 0 0,0 0 0,-2 1 0,-9 13 638,7-5-771,1 0 0,0 0 0,0 1 0,2-1-1,-1 1 1,1 0 0,1 0 0,-1 12 0,2-22-74,0 0 0,0-1 1,0 1-1,0-1 0,0 1 0,0-1 0,0 1 1,0 0-1,0-1 0,0 1 0,0-1 0,0 1 0,1-1 1,-1 1-1,0-1 0,0 1 0,1-1 0,-1 1 1,0-1-1,1 1 0,-1-1 0,0 1 0,1-1 1,-1 1-1,1-1 0,-1 0 0,1 1 0,0-1 9,0 0 0,0 0 0,0 0 0,0 0 0,0 0 0,-1 0 0,1 0 0,0 0 0,0-1 0,0 1 0,0 0 0,-1-1 0,1 1 0,0 0 0,0-1 0,0 0 0,4-3 83,0 0 0,0 0 0,-1 0-1,6-7 1,7-11 245,0-1-1,-2-1 1,-1-1-1,0 0 1,-2-1-1,-2 0 1,16-54 0,-27 75-4,-5 15-257,-6 19-90,-17 79-32,26-96 31,1 0-1,1 1 1,0-1-1,1 0 1,0 0-1,1 1 0,2 12 1,-3-24 5,0 0 0,0 0 0,1 0 0,-1 0 0,0 0 0,0 0 1,1 0-1,-1 0 0,1 0 0,-1 0 0,1 0 0,-1 0 0,1-1 0,-1 1 0,1 0 0,0 0 0,0-1 0,-1 1 0,1 0 1,0-1-1,0 1 0,0-1 0,0 1 0,-1-1 0,1 1 0,1 0 0,0-1 3,-1 0 1,1 0-1,0-1 0,-1 1 0,1 0 1,-1-1-1,0 1 0,1-1 1,-1 1-1,1-1 0,-1 1 0,0-1 1,1 0-1,-1 0 0,2-1 1,3-3 19,0-1 0,0 0-1,0 0 1,0 0 0,4-7 0,4-8 48,-1-1 0,-1 0-1,-1-1 1,-1 0 0,-1-1-1,10-41 1,-37 103 98,12-21-137,1 2 0,0-1 0,2 0 0,0 1-1,1-1 1,1 24 0,0-41-53,1 1 1,0-1-1,0 1 1,1-1 0,-1 1-1,0-1 1,1 1-1,-1-1 1,0 1-1,1-1 1,0 0-1,-1 1 1,1-1-1,0 0 1,0 1-1,-1-1 1,3 2-1,-2-3-44,0 1 0,-1-1 0,1 0 0,0 0 0,-1 1 0,1-1 0,0 0-1,0 0 1,-1 0 0,1 0 0,0 0 0,0 0 0,-1 0 0,1 0-1,0-1 1,0 1 0,-1 0 0,1 0 0,0-1 0,0 1 0,-1 0-1,1-1 1,-1 1 0,2-1 0,3-3-462,0 0-1,0 0 1,0-1-1,-1 0 1,0 0 0,5-7-1,-9 12 509,58-88-7514,-51 76 7015,-1-1 1,0 1 0,0-1-1,-1 0 1,4-20-1,-9 33 556,0 0-1,0 0 1,0 0-1,0 0 0,0-1 1,0 1-1,1 0 1,-1 0-1,0 0 1,0-1-1,0 1 0,0 0 1,0 0-1,0 0 1,0 0-1,0-1 0,0 1 1,0 0-1,0 0 1,0 0-1,0-1 1,0 1-1,0 0 0,-1 0 1,1 0-1,0-1 1,0 1-1,0 0 0,0 0 1,0 0-1,0 0 1,0-1-1,0 1 1,-1 0-1,1 0 0,0 0 1,0 0-1,0 0 1,0 0-1,-1 0 0,1-1 1,0 1-1,0 0 1,0 0-1,0 0 0,-1 0 1,1 0-1,0 0 1,0 0-1,0 0 1,-1 0-1,1 0 0,0 0 1,0 0-1,0 0 1,-1 0-1,1 0 0,0 0 1,0 0-1,0 0 1,0 0-1,-1 0 1,1 1-1,0-1 0,0 0 1,0 0-1,0 0 1,-1 0-1,-10 8 2175,2 1-807,1-1 0,0 1 0,-10 15 0,15-19-1112,0 0-1,0 0 1,0 0 0,1 0-1,0 0 1,0 1 0,0-1-1,1 1 1,-2 8 0,3-14-278,0 1 0,0 0 0,0-1 0,0 1 1,1-1-1,-1 1 0,0 0 0,0-1 1,0 1-1,1 0 0,-1-1 0,0 1 0,0-1 1,1 1-1,-1-1 0,1 1 0,-1-1 1,1 1-1,-1-1 0,0 1 0,1-1 0,0 0 1,-1 1-1,1-1 0,-1 0 0,1 1 1,-1-1-1,1 0 0,0 0 0,-1 1 0,1-1 1,-1 0-1,1 0 0,0 0 0,-1 0 1,1 0-1,0 0 0,-1 0 0,1 0 0,0 0 1,0-1-1,35-5-51,-23 3 78,-10 2-40,0 1 0,0 0 0,0-1 0,0 1-1,0 1 1,0-1 0,0 0 0,0 1 0,0-1 0,0 1 0,0 0 0,0 0 0,0 0-1,-1 0 1,1 1 0,0-1 0,-1 1 0,1 0 0,-1-1 0,0 1 0,4 3-1,-5-3 2,1 0-1,-1 1 0,0-1 0,0 0 0,0 0 0,0 1 0,0-1 1,0 0-1,0 1 0,-1-1 0,1 1 0,-1-1 0,0 1 0,0-1 0,0 0 1,0 1-1,0-1 0,-1 1 0,1-1 0,-1 1 0,1-1 0,-1 1 1,0-1-1,0 0 0,0 0 0,-2 4 0,-1 0-60,0 0-1,0-1 0,0 1 1,-1-1-1,0 0 1,0 0-1,0-1 1,-11 8-1,11-9-11,1 0 0,0-1 0,-1 1 0,0-1 0,0 0-1,0 0 1,0-1 0,0 1 0,0-1 0,0-1 0,0 1 0,-8 0 0,-5-4-193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3.243"/>
    </inkml:context>
    <inkml:brush xml:id="br0">
      <inkml:brushProperty name="width" value="0.05" units="cm"/>
      <inkml:brushProperty name="height" value="0.05" units="cm"/>
    </inkml:brush>
  </inkml:definitions>
  <inkml:trace contextRef="#ctx0" brushRef="#br0">21 148 14555,'-14'4'2225,"8"5"-1217,12-8-296,11 1 2441,16-11-2009,11-2-152,21-4-296,6 0-160,5-1-400,0-1-384,-7-1-792,-7 0 896,-11-4-168,-8-1-128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4.634"/>
    </inkml:context>
    <inkml:brush xml:id="br0">
      <inkml:brushProperty name="width" value="0.05" units="cm"/>
      <inkml:brushProperty name="height" value="0.05" units="cm"/>
    </inkml:brush>
  </inkml:definitions>
  <inkml:trace contextRef="#ctx0" brushRef="#br0">3 198 15955,'-1'-10'1021,"0"5"-618,1 1-1,0-1 1,0 1-1,0-1 1,0 1-1,0 0 1,2-8-1,-1 12-315,-1 0 1,0 0-1,0 0 0,1 0 0,-1 0 0,0 1 0,0-1 0,0 0 0,1 0 0,-1 0 0,0 0 0,0 0 1,0 0-1,1 0 0,-1 1 0,0-1 0,0 0 0,0 0 0,0 0 0,1 0 0,-1 1 0,0-1 1,0 0-1,0 0 0,0 0 0,0 1 0,0-1 0,0 0 0,0 0 0,0 1 0,0-1 0,0 0 0,0 0 1,0 1-1,0-1 0,0 0 0,0 0 0,0 0 0,0 1 0,0-1 0,4 15 964,-4-14-952,16 79 1715,-11-48-1658,2-1 1,0 0 0,2 0-1,16 36 1,-24-66-150,-1 0-1,0 0 1,1-1 0,-1 1-1,0 0 1,1 0 0,-1-1-1,1 1 1,-1 0 0,1-1-1,-1 1 1,1-1 0,0 1-1,-1-1 1,1 1 0,0-1-1,-1 1 1,1-1 0,0 0-1,1 1 1,-2-1 1,1 0-1,0 0 1,-1 0-1,1-1 1,0 1 0,-1 0-1,1 0 1,-1 0-1,1-1 1,-1 1-1,1 0 1,-1-1 0,1 1-1,-1 0 1,1-1-1,-1 1 1,1-1 0,-1 1-1,1-1 1,-1 0-1,4-4 41,-1 0 0,0-1 0,-1 0-1,3-6 1,-4 9-38,23-66-134,-4-1 1,21-135-1,-39 195-154,-1 7 53,0-1 0,0 0 1,0 0-1,-1 0 0,0 0 0,0 0 1,0 0-1,0 1 0,0-1 0,-1 0 1,-1-7-1,-3 9-453,0 8-171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5.033"/>
    </inkml:context>
    <inkml:brush xml:id="br0">
      <inkml:brushProperty name="width" value="0.05" units="cm"/>
      <inkml:brushProperty name="height" value="0.05" units="cm"/>
    </inkml:brush>
  </inkml:definitions>
  <inkml:trace contextRef="#ctx0" brushRef="#br0">0 6 15667,'13'21'1825,"2"-8"-1033,-1 0-336,2-7 840,1-3-352,1-5-783,1-3-514,0-7 369,-4-5-208,1-9-216</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5.623"/>
    </inkml:context>
    <inkml:brush xml:id="br0">
      <inkml:brushProperty name="width" value="0.05" units="cm"/>
      <inkml:brushProperty name="height" value="0.05" units="cm"/>
    </inkml:brush>
  </inkml:definitions>
  <inkml:trace contextRef="#ctx0" brushRef="#br0">36 117 13875,'-12'46'1640,"-7"35"325,17-71-1522,1 1-1,0-1 1,1 0-1,0 1 1,2 16-1,-2-25-388,1-1 0,-1 0 0,0 1 0,0-1-1,0 0 1,1 0 0,-1 1 0,0-1 0,1 0 0,-1 0 0,1 0 0,0 0 0,-1 0-1,1 0 1,0 0 0,0 0 0,0 0 0,-1 0 0,1 0 0,0 0 0,0 0 0,0 0-1,1-1 1,-1 1 0,1 0 0,0-1-6,-1 0 0,1 0 1,0 0-1,-1 0 0,1 0 0,-1-1 0,1 1 0,0-1 1,-1 1-1,1-1 0,-1 1 0,1-1 0,-1 0 0,0 0 1,1 0-1,1-1 0,7-6-21,-1-1 0,0 0 0,14-18 0,-11 10-587,0-1-1,-2-1 1,17-36-1,15-64-5281,-37 106 4597,-5 13 1234,0 0 1,0 0-1,0 0 0,0 0 1,0 0-1,0 0 0,0 0 1,0 0-1,0 0 0,0 0 1,0 0-1,0 0 0,0 0 1,0 0-1,0 0 0,0 0 1,0 0-1,0 0 0,0 0 1,0 0-1,0 0 0,0 0 1,0 0-1,0 0 0,0 0 1,1 0-1,-1 0 0,0 0 1,0 1-1,0-1 0,0 0 1,0 0-1,0 0 0,0 0 1,0 0-1,0 0 1,0 0-1,0-1 0,0 1 1,0 0-1,0 0 0,0 0 1,0 0-1,0 0 0,0 0 1,0 0-1,0 0 0,0 0 1,0 0-1,1 0 0,-1 0 1,-2 23 246,1-13 140,-2 114 4240,4-104-4013,1-1 1,0 1 0,2 0-1,7 23 1,8 13 152,-8-27-512,-1 0 1,-2 1-1,-1 1 0,-1-1 0,3 51 1,-21-150 1555,10 46-1592,-13-151 1096,13 133-1055,2-1 0,7-48 0,-6 83-232,0 0 0,1 0 0,0 1 0,0-1 0,1 0 1,0 1-1,0 0 0,0-1 0,1 1 0,-1 1 0,2-1 0,4-6 0,-5 9-17,-1-1 1,1 1-1,0 0 1,0 0-1,0 1 0,0-1 1,0 1-1,1 0 1,-1 0-1,1 0 0,-1 0 1,1 1-1,0 0 1,0 0-1,0 0 0,-1 1 1,1-1-1,5 1 1,-9 0 3,0 0 1,0 0-1,0 0 1,0 1-1,0-1 1,0 0 0,0 0-1,0 0 1,0 1-1,0-1 1,0 1-1,0-1 1,0 0-1,0 1 1,-1 0 0,1-1-1,0 1 1,0-1-1,-1 1 1,1 0-1,0 0 1,-1-1 0,1 1-1,0 0 1,0 1-1,-1 0 10,1 0-1,-1 0 1,0 0-1,1-1 1,-1 1-1,0 0 1,0 0-1,0 0 1,-1 0-1,1 0 1,0 0-1,-2 2 1,-1 6 75,-1 0 0,0 0 0,-9 15 1,12-24-76,-11 20 129,-1-1 0,0 0 1,-1-1-1,-23 24 0,37-43-175,-1 1 0,1-1-1,0 0 1,0 1 0,-1-1 0,1 0-1,0 1 1,0-1 0,-1 0-1,1 1 1,-1-1 0,1 0 0,0 1-1,-1-1 1,1 0 0,0 0 0,-1 0-1,1 1 1,-1-1 0,1 0-1,-1 0 1,1 0 0,-1 0 0,1 0-1,0 0 1,-1 0 0,1 0 0,-1 0-1,3-12-1216,13-19-1021,72-97-4428,-23 48 6005,-43 60 1836,-20 19-1094,-1 1 0,1 0 1,-1 0-1,1-1 0,-1 1 1,1 0-1,-1 0 1,1 0-1,0 0 0,-1 0 1,1 0-1,-1 0 0,1 0 1,-1 0-1,1 0 1,-1 0-1,1 0 0,-1 0 1,1 0-1,0 0 0,-1 1 1,1-1-1,-1 0 1,1 0-1,-1 1 0,0-1 1,1 0-1,-1 1 0,1-1 1,-1 0-1,0 1 0,1-1 1,-1 1-1,0-1 1,1 1-1,-1-1 0,0 1 1,1-1-1,-1 1 0,0-1 1,0 1-1,0-1 1,0 1-1,0-1 0,1 1 1,-1 0-1,4 14 633,-1 1 0,-1-1 0,0 1 0,-1 0-1,-1 24 1,0-24-472,0 0 1,1 0-1,0 0 0,2 0 0,6 25 0,-9-41-230,0 1-1,0-1 1,0 0 0,0 1 0,0-1 0,0 0 0,0 1-1,0-1 1,0 0 0,0 1 0,1-1 0,-1 0 0,0 1-1,0-1 1,0 0 0,1 1 0,-1-1 0,0 0 0,0 0-1,1 1 1,-1-1 0,0 0 0,0 0 0,1 0 0,-1 1-1,0-1 1,1 0 0,-1 0 0,0 0 0,1 0 0,-1 0-1,0 1 1,1-1 0,-1 0 0,1 0 0,-1 0 0,0 0-1,1 0 1,-1 0 0,0 0 0,1-1 0,-1 1 0,0 0-1,1 0 1,-1 0 0,0 0 0,1 0 0,-1 0 0,0-1-1,1 1 1,-1 0 0,0 0 0,1 0 0,-1-1 0,0 1-1,0 0 1,1-1 0,-1 1 0,0 0 0,0 0 0,0-1-1,1 1 1,-1 0 0,0-1 0,0 1 0,0 0-1,0-1 1,0 1 0,0-1 0,14-28-1606,2-41 451,-8 25 401</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6.302"/>
    </inkml:context>
    <inkml:brush xml:id="br0">
      <inkml:brushProperty name="width" value="0.05" units="cm"/>
      <inkml:brushProperty name="height" value="0.05" units="cm"/>
    </inkml:brush>
  </inkml:definitions>
  <inkml:trace contextRef="#ctx0" brushRef="#br0">12 1 20380,'-5'27'982,"2"-1"0,1 1-1,1 0 1,3 32 0,0-29-741,3 0 1,0 0-1,2 0 1,1-1-1,1 0 1,17 34-1,-9-35-90,-16-30-124,0 0 1,-1 0-1,0 0 0,1 0 1,-1 0-1,0 0 1,0 0-1,0 0 0,0 0 1,-1-3-1,-8-37 110,-28-75 0,23 75-108,59 61-1017,-37-17 468,0-1 1,0 1 0,1-1-1,-1 0 1,0-1-1,0 0 1,0 0 0,0-1-1,0 0 1,1 0 0,-1-1-1,-1 0 1,1-1-1,10-4 1,-9 3-148,0 0 0,0-1-1,-1-1 1,1 1 0,-2-2-1,1 1 1,0-1 0,-1 0 0,-1 0-1,1-1 1,7-11 0,-12 15 2331,-6 9-144,-9 15 804,2 6 162,-13 50 0,20-63-2035,2 0 0,0 1 1,0-1-1,1 1 0,2 25 1,-1-38-401,0 0-1,0 1 1,0-1 0,0 0-1,0 1 1,1-1 0,-1 1 0,1-1-1,-1 0 1,1 0 0,-1 1 0,1-1-1,0 0 1,-1 0 0,1 0-1,0 0 1,0 0 0,2 2 0,-3-3-16,1 1 0,0-1 1,0 0-1,-1 0 0,1 0 1,0 0-1,0 0 0,-1 0 1,1 0-1,0 0 0,0 0 1,0 0-1,-1 0 0,1 0 1,0-1-1,0 1 0,-1 0 1,1-1-1,0 1 0,-1 0 1,1-1-1,0 1 0,0-1 1,4-3 104,0-1 1,-1 1-1,0-1 1,0 1-1,0-1 1,5-8-1,5-13 291,-1-1-1,17-52 0,-12 30-351,-14 43-202,-2 15 62,-1 15-10,-4 25-63,1-35 85,0 0 1,2 0-1,0 1 0,0-1 1,1 0-1,5 23 0,-6-36 33,0-1 1,0 0-1,1 1 0,-1-1 0,0 0 0,0 1 0,0-1 1,0 0-1,0 0 0,0 1 0,0-1 0,1 0 1,-1 1-1,0-1 0,0 0 0,0 0 0,1 1 0,-1-1 1,0 0-1,0 0 0,1 0 0,-1 1 0,0-1 0,0 0 1,1 0-1,-1 0 0,0 0 0,1 0 0,-1 1 1,0-1-1,1 0 0,7-8-760,5-20-873,-12 24 1393,6-15-476,-1 0-1,4-29 1,-4 20 202,5-18-443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6.701"/>
    </inkml:context>
    <inkml:brush xml:id="br0">
      <inkml:brushProperty name="width" value="0.05" units="cm"/>
      <inkml:brushProperty name="height" value="0.05" units="cm"/>
    </inkml:brush>
  </inkml:definitions>
  <inkml:trace contextRef="#ctx0" brushRef="#br0">3 0 15523,'-3'4'2217,"3"4"-1025,0 3-472,0 2 1841,3 4-953,0 9-520,1 4-296,1 9-383,-1 1-129,2 4-128,1 1-80,1-5-352,1-3-96,2-14-561,4-6-351,-4-14 976,1-6-224,-4-14-248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7.061"/>
    </inkml:context>
    <inkml:brush xml:id="br0">
      <inkml:brushProperty name="width" value="0.05" units="cm"/>
      <inkml:brushProperty name="height" value="0.05" units="cm"/>
    </inkml:brush>
  </inkml:definitions>
  <inkml:trace contextRef="#ctx0" brushRef="#br0">161 2 20420,'-1'0'151,"0"-1"0,0 1-1,1 0 1,-1 0-1,0-1 1,0 1 0,0 0-1,1 0 1,-1 0-1,0 0 1,0 0 0,0 0-1,1 0 1,-1 0 0,0 1-1,0-1 1,0 0-1,1 0 1,-1 1 0,0-1-1,0 0 1,1 1-1,-1-1 1,0 1 0,0 0-1,-19 13 1130,20-14-1211,-13 9 110,1 1 0,1 1 0,-1 0-1,2 1 1,0 0 0,0 0-1,1 1 1,1 0 0,0 1 0,-7 16-1,15-29-179,0-1-1,0 0 0,-1 1 0,1-1 1,0 0-1,0 0 0,0 1 1,0-1-1,0 0 0,0 1 0,0-1 1,0 0-1,0 1 0,0-1 1,0 0-1,0 1 0,0-1 1,0 0-1,0 0 0,0 1 0,0-1 1,0 0-1,1 1 0,-1-1 1,0 0-1,0 0 0,0 1 0,0-1 1,1 0-1,-1 0 0,0 1 1,0-1-1,1 0 0,-1 0 1,0 1-1,14-2-23,26-13 12,-28 9-8,-2 0 6,0 2 0,1-1 0,-1 2 0,1-1 0,0 1 0,-1 1 0,1 0 0,0 1 0,16 1 0,-26-1 13,0 0 1,0 0-1,0 0 1,0 0-1,0 1 1,0-1-1,0 1 1,0-1-1,0 0 1,0 1-1,0 0 1,0-1-1,0 1 1,-1-1-1,1 1 1,0 0-1,0 0 1,-1-1 0,1 1-1,-1 0 1,1 0-1,0 0 1,-1 0-1,0 0 1,1 1-1,0 0 7,-1 0 0,0 0-1,0 0 1,0 0 0,-1 0-1,1 0 1,0 0 0,-1 0-1,1 0 1,-1 0 0,0 0 0,-1 2-1,-3 6 58,-1 0-1,0 0 1,-12 13-1,16-22-48,-3 7-8,-1-2 0,-1 1 0,1-1 0,-1 0 0,0 0 0,-12 7 0,17-12-30,0 0 0,0 0 0,0 0 0,0 0 0,-1 0 0,1 0 0,0-1 0,-1 1 0,1-1 0,0 1 0,-1-1 0,1 0 0,0 0 1,-1 0-1,1 0 0,0-1 0,-1 1 0,1 0 0,0-1 0,-1 0 0,1 1 0,0-1 0,0 0 0,0 0 0,-1-1 0,1 1 0,1 0 0,-1-1 0,-3-2 0,-11-15-213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7.796"/>
    </inkml:context>
    <inkml:brush xml:id="br0">
      <inkml:brushProperty name="width" value="0.05" units="cm"/>
      <inkml:brushProperty name="height" value="0.05" units="cm"/>
    </inkml:brush>
  </inkml:definitions>
  <inkml:trace contextRef="#ctx0" brushRef="#br0">242 19 17660,'1'-1'121,"-1"1"0,1-1 0,-1 1 1,1-1-1,-1 1 0,1-1 0,-1 0 0,0 1 1,0-1-1,1 1 0,-1-1 0,0 0 0,0 1 1,1-1-1,-1 0 0,0 1 0,0-1 0,0-1 1,0 2-46,0-1 1,-1 1 0,1 0 0,0-1 0,0 1 0,-1 0-1,1-1 1,0 1 0,0 0 0,-1 0 0,1-1-1,0 1 1,-1 0 0,1 0 0,0 0 0,-1-1 0,1 1-1,0 0 1,-1 0 0,1 0 0,0 0 0,-1 0-1,0 0 1,-2-1 163,0 1-1,1 0 1,-1 0 0,0 1-1,0-1 1,1 0 0,-1 1-1,0 0 1,-2 1 0,-7 3-77,1 0 1,0 2-1,0-1 1,1 2-1,-1-1 1,2 1-1,-1 1 1,1-1-1,0 2 1,1-1-1,0 1 1,-10 18-1,7-10-130,1 1 1,1 0-1,0 0 1,2 1-1,0 1 0,-7 36 1,12-46-34,1 0 0,0 0 1,0 0-1,1 1 1,2 17-1,-2-26-8,1 0 0,0 0 0,-1 0 1,1 0-1,0 0 0,0 0 0,1 0 0,-1 0 0,1 0 0,-1 0 0,1 0 0,0-1 1,0 1-1,0-1 0,1 1 0,-1-1 0,0 0 0,1 0 0,-1 0 0,1 0 1,0-1-1,0 1 0,0-1 0,3 2 0,3-1-14,1 0-1,-1-1 1,0 0 0,1 0-1,-1-1 1,1 0 0,-1-1-1,1 0 1,-1-1 0,0 0-1,1 0 1,14-6 0,5-4-34,-1 0 0,44-27 1,-71 38 54,17-9 55,-1 0 0,-1-1 0,0-1-1,0-1 1,19-20 0,-34 33-32,0-2 1,0 1-1,0 0 0,0 0 0,0 0 0,-1 0 0,1-1 0,0 1 0,0 0 0,-1-1 1,1 1-1,-1 0 0,1-1 0,-1 1 0,0-1 0,0 1 0,1-1 0,-1 1 1,0 0-1,-1-3 0,1 3-2,-1 0 1,1 0 0,-1 0-1,0 1 1,1-1-1,-1 0 1,0 1 0,0-1-1,1 0 1,-1 1 0,0-1-1,0 1 1,0-1-1,0 1 1,0 0 0,0-1-1,0 1 1,0 0-1,0 0 1,0-1 0,0 1-1,-1 0 1,-5 0 71,-1 0 1,1 0 0,-1 0-1,1 1 1,-1 0 0,-8 3-1,3 0-38,0 1-1,0 1 1,0 0-1,1 1 1,0 0 0,0 0-1,1 1 1,0 1-1,0 0 1,1 1-1,0 0 1,-12 16-1,21-25-54,0 1 0,0-1-1,0 1 1,0 0-1,0 0 1,1-1-1,-1 1 1,0 0-1,1 0 1,-1 0-1,1-1 1,0 1-1,0 0 1,-1 0 0,1 0-1,1 0 1,-1 3-1,0-5 1,1 1 0,-1 0 1,1 0-1,0 0 0,-1-1 0,1 1 0,-1 0 0,1-1 0,0 1 0,0-1 1,-1 1-1,1-1 0,0 1 0,0-1 0,0 1 0,-1-1 0,1 0 0,0 1 1,0-1-1,0 0 0,0 0 0,0 0 0,0 0 0,0 0 0,0 0 0,0 0 1,-1 0-1,1 0 0,0 0 0,0 0 0,0 0 0,0-1 0,0 1 0,0 0 1,0-1-1,1 0 0,10-3-8,1-2 1,-1 1 0,0-1-1,0-1 1,19-14 0,54-51 34,-53 45 4,-29 24-26,5-4-4,-1 0 1,2 1 0,-1 0 0,18-8-1,-25 13 2,0 0-1,1 1 0,-1-1 1,1 1-1,-1 0 1,1-1-1,-1 1 0,1 0 1,-1 0-1,1 0 1,-1 0-1,1 0 0,-1 0 1,0 1-1,1-1 1,-1 0-1,3 1 0,-3 0 3,0 0 1,1 0-1,-1 0 0,0 1 0,0-1 0,0 0 0,0 0 0,0 1 1,0-1-1,0 0 0,0 1 0,-1-1 0,1 1 0,0 0 0,-1-1 1,1 1-1,-1-1 0,0 1 0,1 2 0,1 17 29,0 1 0,-1 0-1,-4 34 1,2-29-160,2 38 0,3-47-901,-4-18 1006,1 0 0,-1 0 0,0 0 0,0 0 0,0 0 0,0 0-1,1 0 1,-1 0 0,0 0 0,0 0 0,0 0 0,1 0-1,-1 0 1,0 0 0,0 0 0,0 0 0,0 0 0,1 0 0,-1 0-1,0 0 1,0 0 0,0 0 0,1 0 0,-1 0 0,0 0-1,0 0 1,0 0 0,0 0 0,1 0 0,-1-1 0,0 1 0,0 0-1,0 0 1,0 0 0,0 0 0,1 0 0,-1 0 0,0-1 0,0 1-1,0 0 1,0 0 0,14-29-728,-1-3 168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8.478"/>
    </inkml:context>
    <inkml:brush xml:id="br0">
      <inkml:brushProperty name="width" value="0.05" units="cm"/>
      <inkml:brushProperty name="height" value="0.05" units="cm"/>
    </inkml:brush>
  </inkml:definitions>
  <inkml:trace contextRef="#ctx0" brushRef="#br0">53 1 19828,'-16'66'2520,"-14"64"818,27-113-3000,1 0 0,1-1-1,1 1 1,0 0 0,4 27 0,-4-43-333,0-1 1,0 1 0,0 0 0,0-1 0,0 1 0,0-1 0,0 1 0,0 0 0,0-1 0,1 1 0,-1 0 0,0-1-1,0 1 1,0-1 0,1 1 0,-1-1 0,0 1 0,1 0 0,-1-1 0,1 0 0,-1 1 0,1-1 0,-1 1-1,0-1 1,1 1 0,0-1 0,-1 0 0,1 1 0,-1-1 0,1 0 0,-1 0 0,1 1 0,0-1 0,0-1-3,0 1 0,0-1 0,0 1 0,-1-1 0,1 0 0,0 0 0,-1 1 0,1-1 0,-1 0 0,1 0 0,-1 0 0,1 0 0,-1 0 0,1 0 0,-1 0 0,0 1 0,1-1 0,-1 0 0,0 0 0,0-2 0,4-31-194,-1-1 0,-2 1 1,-4-48-1,7 86 130,0 1 1,0-1 0,0 1-1,1-1 1,-1-1-1,1 1 1,0-1 0,0 0-1,1 0 1,-1 0-1,1-1 1,-1 1 0,8 0-1,-3-2 83,0 0-1,0-1 0,1-1 1,-1 0-1,0 0 1,0-1-1,0 0 0,0-1 1,14-6-1,-4 1 51,0-1-1,-1-1 1,26-18-1,-5-5 102,-38 31-152,0 0-1,1-1 0,-1 1 1,0-1-1,0 1 0,-1-1 1,1 0-1,0 0 0,-1 0 1,0 0-1,0 0 0,0 0 1,1-4-1,-2 7-17,0-1 1,0 1-1,0 0 1,0-1-1,0 1 0,0 0 1,0-1-1,0 1 1,0 0-1,-1-1 0,1 1 1,0 0-1,0-1 1,0 1-1,0 0 1,-1-1-1,1 1 0,0 0 1,0 0-1,-1-1 1,1 1-1,0 0 0,-1 0 1,1 0-1,0-1 1,-1 1-1,1 0 1,0 0-1,-1 0 0,1 0 1,0 0-1,-1 0 1,1-1-1,0 1 0,-1 0 1,1 0-1,0 0 1,-1 0-1,1 0 1,0 1-1,-1-1 0,1 0 1,-1 0-1,1 0 1,0 0-1,-1 0 0,1 0 1,-1 1-1,-19 7 82,8 2-59,1 0-1,0 1 1,1 0 0,0 0 0,0 1-1,1 1 1,1-1 0,0 1 0,1 1-1,0-1 1,1 1 0,-7 24 0,12-35-18,1 1 1,-1-1-1,0 0 1,1 1 0,0-1-1,0 0 1,0 1-1,0-1 1,0 0 0,1 0-1,1 6 1,-2-8-5,1 0 0,0 1 0,-1-1 0,1-1-1,0 1 1,0 0 0,0 0 0,0 0 0,0 0 0,0 0 0,0-1 0,0 1 0,0-1 0,0 1 0,0 0-1,0-1 1,0 0 0,0 1 0,1-1 0,-1 0 0,0 0 0,0 1 0,1-1 0,-1 0 0,0 0-1,0 0 1,0 0 0,1-1 0,-1 1 0,0 0 0,0 0 0,0-1 0,2 0 0,14-5 31,-1-1 0,0 0 0,0-1-1,-1-1 1,0 0 0,23-20 0,14-8 19,-42 31-47,-1 0-1,1 0 1,1 1-1,-1 1 1,16-6-1,-24 10-7,1-1-1,0 0 1,-1 1-1,1 0 1,0 0-1,0-1 1,-1 2-1,1-1 1,0 0-1,-1 0 1,1 1 0,0 0-1,-1-1 1,1 1-1,0 0 1,-1 0-1,0 0 1,1 1-1,-1-1 1,0 1-1,1-1 1,-1 1-1,0 0 1,0 0-1,0-1 1,0 2-1,-1-1 1,3 3-1,9 23-8,-11-24 11,-1 1 0,1-1 0,0 0 0,0 0 0,0 0 0,1-1 0,3 6 0,-5-9 1,0 1 0,0-1 0,0 1 0,0-1 0,0 1 0,0-1 0,0 0 1,0 1-1,0-1 0,0 0 0,1 0 0,-1 0 0,0 1 0,0-1 0,0-1 0,0 1 0,0 0 1,0 0-1,0 0 0,1 0 0,-1-1 0,0 1 0,0-1 0,0 1 0,0-1 0,0 1 0,0-1 1,1-1-1,32-24-20,-22 16-99,-8 7-8,0 1-1,0 0 1,0 0-1,1 0 0,-1 0 1,0 1-1,1 0 0,-1-1 1,1 2-1,0-1 1,-1 0-1,8 1 0,-6 0 87,4-2-298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8.894"/>
    </inkml:context>
    <inkml:brush xml:id="br0">
      <inkml:brushProperty name="width" value="0.05" units="cm"/>
      <inkml:brushProperty name="height" value="0.05" units="cm"/>
    </inkml:brush>
  </inkml:definitions>
  <inkml:trace contextRef="#ctx0" brushRef="#br0">8 14 20036,'2'-2'266,"1"0"-1,0 0 1,0 1-1,1 0 1,-1-1-1,0 1 1,0 1 0,1-1-1,-1 0 1,0 1-1,1-1 1,-1 1-1,0 0 1,1 0-1,-1 0 1,1 1-1,-1-1 1,0 1-1,0 0 1,5 1-1,-6 0-202,0-1-1,0 1 0,0-1 0,1 1 0,-1 0 0,-1 0 0,1-1 0,0 1 0,0 1 0,-1-1 0,1 0 0,-1 0 0,0 1 0,0-1 0,0 0 0,0 1 0,0-1 0,0 1 0,-1 0 0,1-1 0,-1 1 0,0-1 0,1 1 0,-1 0 0,-1-1 0,1 6 0,-2 3-28,0 0 0,0 0 0,-1-1 0,0 1 0,-9 18 0,-30 53 222,11-26-52,29-51-171,0-1 0,0 0 0,0 1 0,0-1 0,1 1 0,-2 7-1,3-12-28,0 1 0,0-1 0,0 0 0,0 1 0,0-1-1,0 0 1,0 1 0,0-1 0,1 0 0,-1 1 0,0-1-1,0 0 1,0 1 0,0-1 0,0 0 0,1 1 0,-1-1 0,0 0-1,0 0 1,1 1 0,-1-1 0,0 0 0,0 0 0,1 1-1,-1-1 1,0 0 0,1 0 0,-1 0 0,0 0 0,0 0-1,1 1 1,0-1 0,1 0-1,0 0 0,-1 0-1,1 0 1,0-1 0,0 1-1,0 0 1,0-1 0,0 0 0,-1 1-1,3-2 1,9-3-292,-1-1 1,0 0-1,0-1 0,-1 0 1,0-1-1,0 0 0,-1-1 1,14-15-1,-16 12-130,-6 0-145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9.315"/>
    </inkml:context>
    <inkml:brush xml:id="br0">
      <inkml:brushProperty name="width" value="0.05" units="cm"/>
      <inkml:brushProperty name="height" value="0.05" units="cm"/>
    </inkml:brush>
  </inkml:definitions>
  <inkml:trace contextRef="#ctx0" brushRef="#br0">9 37 20548,'-9'3'2121,"11"-2"-1281,8 1-368,11-1 1112,5-1-359,9-3-1153,-1-4-2185,6 0 2001,2-2-320,-7-8-336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4.547"/>
    </inkml:context>
    <inkml:brush xml:id="br0">
      <inkml:brushProperty name="width" value="0.05" units="cm"/>
      <inkml:brushProperty name="height" value="0.05" units="cm"/>
    </inkml:brush>
  </inkml:definitions>
  <inkml:trace contextRef="#ctx0" brushRef="#br0">172 178 14955,'0'-1'76,"0"0"0,0 0-1,0 0 1,0 0 0,0 0-1,0 0 1,0 0 0,0-1 0,0 1-1,-1 0 1,1 0 0,0 0 0,-1 0-1,1 0 1,-1 0 0,1 1-1,-1-1 1,1 0 0,-1 0 0,1 0-1,-2-1 1,1 2-40,0 0 1,0-1-1,0 1 1,0 0-1,0 0 1,1 0-1,-1-1 1,0 1-1,0 0 0,0 1 1,0-1-1,0 0 1,0 0-1,0 0 1,0 0-1,0 1 1,1-1-1,-1 0 1,0 1-1,0-1 0,0 1 1,1-1-1,-1 1 1,0-1-1,0 1 1,0 0-1,-6 5 196,1-1 1,0 1-1,0 0 1,1 1-1,0 0 1,-9 13-1,-22 51 672,25-47-637,1-5-63,4-8-49,0 0 1,1 1-1,0-1 0,1 1 0,-4 20 0,8-32-151,0 0 0,0 0-1,0 1 1,-1-1 0,1 0 0,0 1 0,0-1 0,0 0-1,0 0 1,0 1 0,0-1 0,0 0 0,0 1-1,0-1 1,0 0 0,0 0 0,1 1 0,-1-1 0,0 0-1,0 0 1,0 1 0,0-1 0,0 0 0,0 0 0,1 1-1,-1-1 1,0 0 0,0 0 0,0 1 0,1-1-1,-1 0 1,0 0 0,0 0 0,1 0 0,-1 0 0,0 1-1,0-1 1,1 0 0,-1 0 0,0 0 0,0 0 0,1 0-1,-1 0 1,0 0 0,1 0 0,-1 0 0,0 0-1,0 0 1,1 0 0,-1 0 0,0 0 0,1 0 0,-1 0-1,0 0 1,0 0 0,1 0 0,-1-1 0,0 1 0,1 0-1,14-9 55,190-166 188,-203 173-244,0 0 0,1 0 0,-1 1-1,1-1 1,-1 0 0,1 1-1,0 0 1,4-2 0,-6 3-2,-1 0 1,0 0-1,0 0 1,1 0-1,-1 0 1,0 0-1,0 0 1,1 0-1,-1 0 1,0 0-1,0 0 0,1 0 1,-1 0-1,0 0 1,0 0-1,1 1 1,-1-1-1,0 0 1,0 0-1,1 0 1,-1 0-1,0 1 1,0-1-1,0 0 0,0 0 1,1 0-1,-1 1 1,0-1-1,0 0 1,0 0-1,0 1 1,0-1-1,0 18 11,0-17-11,-1 2 7,0 0 0,0 1 0,1-1 0,-1 1-1,1-1 1,0 0 0,1 7 0,-1-9-5,0-1 0,0 1 0,1 0 0,-1-1 0,0 1 0,1-1 0,-1 1 0,0-1 0,1 1 0,-1-1 0,0 0 0,1 1 0,-1-1 0,1 1 0,-1-1 0,1 0 0,-1 1 0,1-1 0,-1 0 0,1 1-1,1-1 2,-1 1 0,1-1 0,0 0 0,-1 0 0,1 0 0,-1 0-1,1 0 1,0 0 0,-1 0 0,4-1 0,1-1-29,1 0 0,-1-1-1,0 1 1,0-1 0,0-1 0,0 1 0,-1-1 0,1 0 0,-1 0 0,9-10 0,4-6-401,22-30 0,-37 46 375,72-111-446,-42 55 152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3.647"/>
    </inkml:context>
    <inkml:brush xml:id="br0">
      <inkml:brushProperty name="width" value="0.05" units="cm"/>
      <inkml:brushProperty name="height" value="0.05" units="cm"/>
    </inkml:brush>
  </inkml:definitions>
  <inkml:trace contextRef="#ctx0" brushRef="#br0">43 0 19732,'-8'29'1070,"-3"6"-123,-7 40-1,16-64-734,0-1-1,1 1 1,1 0 0,0-1-1,0 1 1,1 0 0,0-1-1,5 16 1,-5-21-173,1-1 0,0 1 0,0-1 0,0 0 0,0 0 0,1 0 0,-1 0 0,1 0 0,0 0 0,1-1 0,-1 1 1,0-1-1,1 0 0,0 0 0,0 0 0,0-1 0,0 1 0,0-1 0,0 0 0,1 0 0,-1-1 0,1 1 0,-1-1 0,1 0 0,0 0 0,8 0 0,-3 0-53,-1-1-1,1 0 0,0-1 0,-1 0 1,1-1-1,0 0 0,-1-1 0,0 1 1,0-2-1,0 1 0,0-1 1,10-6-1,-14 6 6,20-8-150,-17 14 71,-6 12 42,-13 41 9,8-45 28,0 0 0,1 0 0,0 1-1,1-1 1,0 0 0,1 15 0,0-24-17,0-1-1,0 1 1,0 0-1,0 0 1,0 0-1,0 0 1,0 0-1,1 0 1,-1 0-1,0 0 1,1 0-1,-1 0 1,0 0-1,1 0 1,-1-1-1,1 1 1,-1 0-1,1 0 1,0 0-1,-1-1 1,1 1-1,0 0 1,-1-1-1,1 1 1,0-1-1,0 1 1,0-1-1,0 1 1,-1-1-1,1 1 1,0-1-1,0 0 1,0 0-1,0 1 1,0-1-1,0 0 1,0 0-1,0 0 1,0 0-1,0 0 1,0 0-1,0 0 1,0 0-1,0-1 1,0 1-1,0 0 1,0-1-1,-1 1 1,1 0-1,0-1 1,0 1-1,0-1 1,0 1-1,-1-1 1,1 0 0,0 1-1,0-1 1,0-1-1,13-11-289</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9.761"/>
    </inkml:context>
    <inkml:brush xml:id="br0">
      <inkml:brushProperty name="width" value="0.05" units="cm"/>
      <inkml:brushProperty name="height" value="0.05" units="cm"/>
    </inkml:brush>
  </inkml:definitions>
  <inkml:trace contextRef="#ctx0" brushRef="#br0">24 1 18004,'-3'4'481,"1"0"-1,-1 1 1,1 0 0,1-1 0,-1 1-1,1 0 1,-1 0 0,0 9 0,-1 44 1671,2-40-1454,-1 178 1276,4-147-1803,2-1 0,11 50 1,-15-96-167,0-1 1,0 1 0,1-1 0,-1 0 0,0 1 0,1-1 0,-1 0 0,1 0 0,-1 1 0,1-1 0,-1 0 0,1 0 0,0 0 0,0 0-1,0 0 1,-1 0 0,3 2 0,-2-3-1,-1 0 0,1 0 0,0 0 0,-1 0-1,1 0 1,-1 0 0,1-1 0,-1 1 0,1 0 0,0 0-1,-1-1 1,1 1 0,-1 0 0,0-1 0,1 1 0,-1 0-1,1-1 1,-1 1 0,1-1 0,-1 1 0,0 0 0,1-1-1,-1 1 1,0-1 0,1 0 0,-1 1 0,0-1 0,5-8 37,-1 0 1,0 0 0,4-15 0,36-182 205,-1 4-229,-41 196-36,0-1 0,0 1 1,1-1-1,0 1 1,0 0-1,0 0 0,8-10 1,-10 15 11,0 0 0,1-1 0,-1 1 0,0 0 0,0 0 0,1 0 1,-1 0-1,1 0 0,-1 0 0,1 1 0,-1-1 0,1 0 0,0 1 0,-1-1 1,1 1-1,0 0 0,-1-1 0,1 1 0,0 0 0,0 0 0,-1 0 0,1 0 1,0 1-1,-1-1 0,1 0 0,0 1 0,-1-1 0,1 1 0,0-1 0,-1 1 1,1 0-1,-1 0 0,1 0 0,-1 0 0,0 0 0,2 1 0,2 2-3,0-1 0,-1 1 0,1 0-1,-1 1 1,0-1 0,0 1 0,-1 0 0,1-1-1,-1 2 1,0-1 0,-1 0 0,1 1 0,-1-1-1,0 1 1,0-1 0,0 7 0,-1-4 48,0-1 0,0 1 0,-1-1 1,-1 1-1,1-1 0,-1 1 0,0-1 0,-1 1 1,0-1-1,0 0 0,-5 12 0,4-11 0,-1-2-1,1 1 0,-1 0 0,0-1 1,-1 1-1,0-1 0,0-1 1,0 1-1,0-1 0,-1 1 0,0-1 1,0-1-1,0 0 0,-1 1 0,1-2 1,-1 1-1,0-1 0,0 0 1,-1-1-1,1 1 0,0-1 0,-1-1 1,1 1-1,-1-1 0,-13-1 1,18 0-124,1 0 0,-1 0 1,0-1-1,0 1 0,1-1 1,-1 0-1,0 0 1,1 0-1,-1 0 0,1-1 1,0 1-1,-1 0 0,1-1 1,0 0-1,0 0 1,0 1-1,0-1 0,0 0 1,0-1-1,1 1 1,-1 0-1,1 0 0,-1-1 1,1 1-1,0-1 0,0 1 1,0-1-1,-1-5 1,1 5-73,1 0 0,-1-1 0,1 1 1,0 0-1,0 0 0,1-1 1,-1 1-1,0 0 0,1 0 1,0-1-1,0 1 0,0 0 1,0 0-1,1 0 0,-1 0 1,1 0-1,-1 1 0,1-1 1,0 0-1,0 1 0,1-1 1,-1 1-1,5-4 0,18-9-877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30.182"/>
    </inkml:context>
    <inkml:brush xml:id="br0">
      <inkml:brushProperty name="width" value="0.05" units="cm"/>
      <inkml:brushProperty name="height" value="0.05" units="cm"/>
    </inkml:brush>
  </inkml:definitions>
  <inkml:trace contextRef="#ctx0" brushRef="#br0">63 1 20340,'-27'95'4772,"19"-74"-4282,1 1 1,1 0 0,1 0 0,1 0 0,1 1 0,0 25-1,7-33-216,-4-15-263,0 0-1,1 0 0,-1 0 0,0 1 1,0-1-1,1 0 0,-1 0 0,0 0 1,0 0-1,1 0 0,-1 1 0,0-1 1,0 0-1,1 0 0,-1 0 0,0 0 1,0 0-1,1 0 0,-1 0 0,0 0 1,1 0-1,-1 0 0,0 0 0,0 0 1,1 0-1,-1 0 0,0 0 0,1-1 1,0 1 22,1-1 1,-1 0-1,0 0 1,1 0-1,-1-1 1,0 1-1,0 0 1,0 0-1,0-1 1,0 1-1,0 0 1,2-4-1,2-10 78,0 0-1,0-1 1,-1 0 0,-1 0-1,-1 0 1,0 0-1,-2 0 1,1 0 0,-2 0-1,0-1 1,-5-21-1,-2 18-143,3 18-65,2 12-64,3-6-8,0 1 1,0 0 0,0-1-1,1 1 1,-1-1 0,1 1-1,0-1 1,0 1-1,1-1 1,0 1 0,-1-1-1,4 5 1,-3-7 6,-1 0 0,0 0 0,0 0 1,1 0-1,-1-1 0,1 1 0,0-1 0,-1 1 0,1-1 1,0 1-1,0-1 0,0 0 0,0 0 0,0 0 0,0 0 0,0 0 1,0-1-1,1 1 0,-1-1 0,0 1 0,0-1 0,1 0 1,-1 0-1,0 0 0,0 0 0,1 0 0,2-1 0,3-1-191,1-1 0,-1 0 0,0 0 0,12-8-1,9-6-688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30.588"/>
    </inkml:context>
    <inkml:brush xml:id="br0">
      <inkml:brushProperty name="width" value="0.05" units="cm"/>
      <inkml:brushProperty name="height" value="0.05" units="cm"/>
    </inkml:brush>
  </inkml:definitions>
  <inkml:trace contextRef="#ctx0" brushRef="#br0">83 46 15363,'-10'11'1187,"0"0"0,1 1 0,0 0 0,1 0 1,-9 17-1,14-23-963,0 0 0,1 1 0,-1-1 0,1 0 0,0 1 0,1 0 0,0-1 0,0 1 0,0 0 0,1 0 0,0-1 0,0 1-1,2 11 1,-2-17-200,0 0 0,0 0-1,1 0 1,-1 0-1,0 0 1,1 0-1,-1 0 1,1 0-1,-1 0 1,1 0 0,-1 0-1,1 0 1,0 0-1,-1 0 1,1 0-1,0 0 1,0-1-1,0 1 1,0 0 0,0-1-1,-1 1 1,1 0-1,0-1 1,0 1-1,1-1 1,0 1-1,0-1 0,0 0 0,0 0 0,0 0 0,0-1-1,0 1 1,0 0 0,0-1 0,0 0 0,0 1 0,-1-1-1,1 0 1,0 0 0,2-2 0,5-2 49,-1-1 0,-1-1 0,1 1-1,10-14 1,-11 11 7,-1 1 0,0-1 0,0 0 0,-1-1 0,0 1 0,-1-1 0,3-11 0,-5 16-41,0-1-1,-1 0 1,0 1-1,0-1 1,-1 0-1,1 0 1,-1 0 0,-1 1-1,1-1 1,-1 0-1,0 0 1,0 0-1,-1 1 1,-2-8-1,4 11-32,-1 1 1,0-1-1,1 1 0,-1-1 0,0 1 0,0-1 0,0 1 0,0 0 1,0 0-1,0-1 0,0 1 0,0 0 0,0 0 0,-1 0 0,1 0 0,0 0 1,-1 0-1,1 1 0,-1-1 0,1 0 0,-1 1 0,1-1 0,-1 1 1,0-1-1,1 1 0,-1 0 0,0 0 0,1 0 0,-1 0 0,1 0 0,-1 0 1,0 0-1,1 0 0,-1 1 0,0-1 0,1 1 0,-1-1 0,1 1 1,-1-1-1,1 1 0,-2 1 0,0 0-60,0 0-1,0 0 1,0 0 0,1 0-1,-1 0 1,1 1 0,-1-1 0,1 1-1,0 0 1,0 0 0,0 0-1,0 0 1,1 0 0,-1 0 0,1 0-1,0 1 1,0-1 0,-1 5 0,1-5-101,1-1 0,0 0 0,-1 1 1,1-1-1,0 0 0,1 1 1,-1-1-1,0 0 0,1 1 1,-1-1-1,1 0 0,0 0 1,0 0-1,0 1 0,0-1 1,0 0-1,0 0 0,2 2 1,-1-3 53,0 1 0,-1-1 0,1 0 1,0 0-1,0 0 0,0 0 1,0-1-1,0 1 0,1 0 1,-1-1-1,0 0 0,0 1 1,0-1-1,0 0 0,1 0 1,-1 0-1,0 0 0,0-1 1,0 1-1,3-1 0,29-7-920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31.016"/>
    </inkml:context>
    <inkml:brush xml:id="br0">
      <inkml:brushProperty name="width" value="0.05" units="cm"/>
      <inkml:brushProperty name="height" value="0.05" units="cm"/>
    </inkml:brush>
  </inkml:definitions>
  <inkml:trace contextRef="#ctx0" brushRef="#br0">155 156 18836,'-31'35'1779,"8"-9"-471,1 1 1,-21 32-1,38-51-1152,0-1 1,1 1 0,0 1 0,1-1-1,0 1 1,0-1 0,0 1-1,1 0 1,1 0 0,0 0 0,0 0-1,0 0 1,2 10 0,-1-17-151,0 0 0,0 0 0,0-1 1,0 1-1,0 0 0,1 0 1,-1 0-1,1 0 0,-1-1 0,1 1 1,0 0-1,0 0 0,0-1 0,0 1 1,0-1-1,0 1 0,0-1 0,0 1 1,1-1-1,-1 0 0,1 0 0,-1 1 1,1-1-1,-1 0 0,1 0 0,0-1 1,-1 1-1,1 0 0,0 0 0,0-1 1,-1 1-1,1-1 0,0 0 0,0 1 1,0-1-1,0 0 0,0 0 0,-1 0 1,1 0-1,0-1 0,0 1 1,0 0-1,2-1 0,3-2-1,0 1 0,0-1 0,0 0 1,0 0-1,0 0 0,-1-1 0,1 0 0,-1-1 0,11-9 0,-2-3 14,0-1 0,-1 0 0,-1-1-1,-1 0 1,-1-1 0,0 0 0,8-24-1,-9 17-1,-1 0-1,-2 0 0,0-1 1,-2 0-1,3-39 1,-9 33-19,-5 18 7,5 15-5,1 1 0,0 0 0,-1 0 1,1-1-1,0 1 0,-1 0 0,1 0 1,0-1-1,-1 1 0,1 0 0,-1 0 1,1 0-1,0 0 0,-1 0 1,1 0-1,-1 0 0,1 0 0,0 0 1,-1 0-1,1 0 0,-1 0 0,1 0 1,-1 0-1,1 0 0,0 0 0,-1 0 1,1 1-1,0-1 0,-1 0 0,1 0 1,-1 0-1,1 1 0,-1-1 1,-3 4 4,0 0 0,0 0 0,0 0 1,0 0-1,0 1 0,1 0 0,0-1 1,0 1-1,0 0 0,1 1 0,-3 8 1,-20 66 131,24-75-125,-7 26 92,-6 51 1,13-72-85,1-1-1,-1 0 0,1 0 1,1 0-1,0 1 0,0-1 1,1 0-1,0 0 1,0 0-1,5 11 0,-6-19-16,0 1 0,0 0 0,0 0 0,0 0 0,0-1 0,0 1 0,0-1 0,1 1 0,-1-1 0,1 1 0,-1-1 0,1 0 0,0 0 0,-1 0 0,1 1-1,0-2 1,0 1 0,0 0 0,-1 0 0,1-1 0,0 1 0,0-1 0,0 1 0,0-1 0,0 0 0,0 0 0,0 0 0,0 0 0,0 0 0,0 0 0,0-1 0,0 1 0,0-1 0,0 1 0,0-1-1,0 0 1,0 1 0,0-1 0,2-2 0,4-2 2,0 0-1,0 0 1,-1-1-1,1 0 0,-1-1 1,-1 1-1,8-10 1,-2 2-19,-1-1-1,-1-1 1,0 0 0,12-25 0,-27 56-13,1-1-1,0 1 1,1 0 0,1 0 0,0 1-1,1-1 1,1 0 0,2 29 0,-1-42 36,-1 0 1,0 0-1,1 0 0,-1 0 1,1 0-1,0-1 1,-1 1-1,1 0 1,0 0-1,0-1 1,0 1-1,0 0 1,1-1-1,-1 1 1,0-1-1,1 1 1,-1-1-1,1 0 1,-1 0-1,1 0 1,0 0-1,-1 0 0,1 0 1,0 0-1,0 0 1,0-1-1,-1 1 1,1-1-1,0 1 1,0-1-1,0 0 1,0 1-1,0-1 1,0 0-1,0-1 1,0 1-1,0 0 1,0 0-1,0-1 0,0 1 1,0-1-1,-1 0 1,4-1-1,4-2 37,1 0-1,0-1 1,-1-1-1,0 0 1,0 0-1,12-11 0,-7 4 34,-1 0 0,0-1 0,19-29 0,-27 36-65,0 0 0,-1 0 0,-1 0-1,1-1 1,-1 1 0,0-1 0,-1 0 0,0 0-1,0 0 1,-1-1 0,1-7 0,-5 11 25,-3 9-12,-8 13 6,11-10-97,0 0 0,0 1 0,0-1-1,1 1 1,0-1 0,0 1 0,1 0 0,0 0 0,1 0 0,-1 0 0,1 0 0,1 0 0,0-1 0,0 1 0,0 0 0,4 8 0,-4-14-9,0 1 0,0-1-1,0 0 1,1 0 0,-1 1 0,1-1-1,-1 0 1,1 0 0,0-1-1,0 1 1,0 0 0,0-1-1,0 1 1,1-1 0,-1 1 0,0-1-1,1 0 1,-1 0 0,0 0-1,1 0 1,-1-1 0,1 1-1,0-1 1,-1 1 0,5-1 0,25-7-500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31.713"/>
    </inkml:context>
    <inkml:brush xml:id="br0">
      <inkml:brushProperty name="width" value="0.05" units="cm"/>
      <inkml:brushProperty name="height" value="0.05" units="cm"/>
    </inkml:brush>
  </inkml:definitions>
  <inkml:trace contextRef="#ctx0" brushRef="#br0">3 137 18092,'-1'3'253,"1"0"0,-1 0 0,1 1 0,0-1 0,-1 0 0,1 0 0,1 0 0,-1 0 0,0 1 0,1-1 0,0 0 1,0 3-1,2 11 346,7 107 3073,18 151-1566,-27-270-2084,0 1 0,1 0 0,-1-1 1,1 0-1,0 1 0,5 9 0,-6-15-20,-1 1 1,1 0-1,-1-1 0,1 1 1,-1 0-1,1-1 1,0 1-1,-1 0 1,1-1-1,0 1 0,-1-1 1,1 0-1,0 1 1,0-1-1,-1 1 1,1-1-1,0 0 0,0 0 1,0 0-1,1 1 1,-1-1-6,0-1 0,1 1-1,-1 0 1,0-1 0,0 1 0,1-1 0,-1 1 0,0-1 0,0 0 0,0 0-1,0 1 1,0-1 0,0 0 0,0 0 0,0 0 0,0 0 0,1-2 0,14-20-81,-1-1 1,-1-1 0,-1 0 0,16-46 0,-8 21-128,-11 35 65,-10 15 142,0 0 1,1 0 0,-1 0-1,0-1 1,0 1 0,0 0-1,1 0 1,-1 0 0,0 0-1,0 0 1,0 1 0,0-1-1,1 0 1,-1 0 0,0 0-1,0 0 1,0 0 0,1 0 0,-1 0-1,0 0 1,0 0 0,0 0-1,0 0 1,1 1 0,-1-1-1,0 0 1,0 0 0,0 0-1,0 0 1,0 0 0,0 1-1,0-1 1,1 0 0,-1 0 0,0 0-1,0 1 1,0-1 0,0 0-1,0 0 1,0 0 0,0 1-1,5 32-174,-3-21 172,-2-7-4,1 1 0,0 0 0,1 0 0,-1-1 0,1 1-1,0-1 1,6 9 0,-8-12 16,1-1 1,0 0-1,0 0 1,0 0-1,0 0 1,0 0-1,0 0 0,0-1 1,0 1-1,0 0 1,0 0-1,1-1 1,-1 1-1,0-1 0,0 1 1,1-1-1,-1 1 1,0-1-1,1 0 1,-1 0-1,1 0 0,-1 1 1,0-1-1,1-1 1,-1 1-1,0 0 1,1 0-1,-1 0 0,0-1 1,1 1-1,-1-1 1,0 1-1,1-1 1,-1 1-1,0-1 0,0 0 1,0 0-1,2 0 1,5-5 49,0-1 0,0 1 1,0-2-1,-1 1 0,0-1 1,0 0-1,8-12 0,3-8 168,14-31 1,-17 30-140,-1-2 1,-1 1 0,-2-2 0,-2 1 0,0-1 0,-2-1 0,4-52-1,-11 80-96,0 1 0,0-1-1,-1 0 1,1 0 0,-1 0 0,0 0-1,-4-8 1,5 13 6,0-1 1,0 0-1,-1 1 0,1-1 1,0 1-1,-1-1 0,1 1 0,-1-1 1,1 1-1,0-1 0,-1 1 1,1-1-1,-1 1 0,0-1 1,1 1-1,-1 0 0,1-1 1,-1 1-1,0 0 0,1 0 1,-1-1-1,1 1 0,-2 0 1,0 0-3,1 0 1,0 1-1,0-1 1,0 1-1,-1-1 1,1 1 0,0-1-1,0 1 1,0 0-1,0 0 1,0-1-1,0 1 1,0 0-1,0 0 1,0 0 0,0 0-1,-1 2 1,-4 5-7,1 1 1,0-1 0,0 2-1,0-1 1,2 0-1,-1 1 1,-4 19 0,2 0 21,-4 45 1,7-43 32,2 0 1,1 0 0,6 43 0,-4-59-31,1-1 0,0 1 1,1-1-1,1 0 0,0 0 1,1-1-1,0 1 1,1-1-1,11 14 0,7 0 23,-24-26-45,0 0-1,1 0 1,-1 0 0,1 0-1,-1 0 1,1 0-1,-1 0 1,1-1 0,0 1-1,-1-1 1,1 1 0,0-1-1,-1 0 1,1 1-1,0-1 1,0 0 0,2 0-1,-4-1-4,1 1 0,0 0 0,0-1 0,-1 1 0,1-1 0,0 1 0,0-1 0,-1 0 0,1 1 0,-1-1 0,1 0-1,0 1 1,-1-1 0,1 0 0,-1 0 0,0 1 0,1-1 0,-1 0 0,0 0 0,1 0 0,-1 0 0,0 1 0,0-1-1,0 0 1,0 0 0,1 0 0,-1 0 0,-1 0 0,1-1 0,-3-30-326,-1 15 168,-2 1 0,1-1 1,-2 1-1,0-1 0,-1 2 1,-16-24-1,10 18 241,-1 2 0,-1 0 0,-1 1 1,-22-20-1,13 19 374,12 10 83,12 6 18,3 3 275,23 4-1085,0 0 0,0-2 0,0-1 0,0 0 0,0-2 0,36-6-1,-18 0-186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32.639"/>
    </inkml:context>
    <inkml:brush xml:id="br0">
      <inkml:brushProperty name="width" value="0.05" units="cm"/>
      <inkml:brushProperty name="height" value="0.05" units="cm"/>
    </inkml:brush>
  </inkml:definitions>
  <inkml:trace contextRef="#ctx0" brushRef="#br0">97 145 21693,'-2'-1'124,"-1"1"1,1 0-1,0 0 1,-1 0-1,1 1 0,0-1 1,-1 1-1,1-1 1,0 1-1,0 0 1,-1-1-1,1 1 1,0 0-1,0 1 1,0-1-1,0 0 1,-2 3-1,0-1 13,0 1 0,1 0 1,0 0-1,0 0 0,0 0 0,0 0 0,-4 9 1,3-2-51,-1 1 1,2-1 0,-1 1-1,1 0 1,1 0-1,-1 13 1,3-22-85,0 1-1,0 0 1,0 0 0,0-1-1,1 1 1,-1 0 0,1 0 0,0-1-1,0 1 1,1-1 0,-1 1-1,1-1 1,3 6 0,-4-7 1,0-1 0,1 1 0,-1-1 1,1 0-1,-1 0 0,1 0 1,0 0-1,-1 0 0,1 0 0,0 0 1,0 0-1,0 0 0,0-1 1,0 1-1,-1-1 0,1 0 0,0 1 1,0-1-1,0 0 0,0 0 1,0 0-1,0-1 0,0 1 0,0 0 1,0-1-1,0 1 0,4-2 0,3-2 29,0 0-1,0-1 0,0 0 0,0 0 0,-1-1 0,0 0 0,0 0 0,12-14 0,0-1 184,31-45 1,-38 48-83,-1-1 0,-1 0 0,-1-1 0,-1 0 0,0-1 0,-2 0 0,8-30 0,-14 31 30,-1 20-161,0 0 0,0 0 1,0-1-1,0 1 0,0 0 0,0 0 0,0 0 1,0 0-1,0-1 0,0 1 0,0 0 0,0 0 1,0 0-1,0 0 0,0 0 0,0-1 0,0 1 1,0 0-1,-1 0 0,1 0 0,0 0 0,0 0 1,0-1-1,0 1 0,0 0 0,0 0 0,0 0 1,-1 0-1,1 0 0,0 0 0,0 0 1,0 0-1,0 0 0,-1-1 0,1 1 0,0 0 1,0 0-1,0 0 0,0 0 0,-1 0 0,1 0 1,-1 2 0,-1-1 0,1 0 0,0 1 0,-1-1 0,1 1 0,0 0 0,0-1 1,0 1-1,1 0 0,-1 0 0,0-1 0,1 1 0,-1 3 0,-7 22-16,3 0 0,0 0 0,1 0 0,2 1 0,1-1 0,1 1-1,2 0 1,0-1 0,7 28 0,-8-49 19,1 0 0,-1-1 0,1 1 0,1-1 0,-1 0 0,1 0 0,0 0 1,4 5-1,-7-9 0,1 0 0,0 0 0,0 0 1,0 0-1,0 0 0,0 0 1,0 0-1,0-1 0,0 1 0,1 0 1,-1-1-1,0 1 0,0-1 1,1 1-1,-1-1 0,0 0 0,1 1 1,-1-1-1,0 0 0,1 0 0,-1 0 1,0 0-1,1 0 0,-1 0 1,0-1-1,0 1 0,1 0 0,-1-1 1,0 1-1,1-1 0,-1 1 0,0-1 1,0 1-1,0-1 0,0 0 1,0 0-1,0 0 0,0 1 0,2-3 1,3-3 33,0 0 0,-1-1 0,1 0 0,-1 0 0,-1 0 0,1-1 0,-1 1 0,-1-1 0,6-16 0,-2 2 63,-1-1 0,5-34 1,-10 51-79,2-32 64,-3 36-88,0 1 0,0 0 0,0-1 0,0 1-1,0-1 1,0 1 0,-1-1 0,1 1-1,-1-1 1,1 1 0,-1 0 0,1-1 0,-1 1-1,0 0 1,0-1 0,1 1 0,-1 0-1,0 0 1,0 0 0,0 0 0,-2-2 0,2 3-2,1 0 0,-1 0 1,0 0-1,0-1 1,0 1-1,1 0 1,-1 0-1,0 0 0,0 0 1,0 0-1,1 1 1,-1-1-1,0 0 1,0 0-1,1 0 0,-1 1 1,0-1-1,0 0 1,1 1-1,-1-1 0,0 1 1,1-1-1,-1 1 1,0-1-1,1 1 1,-1-1-1,1 1 0,-1-1 1,1 1-1,-1 0 1,1-1-1,0 1 1,-1 1-1,-13 26-22,13-26 20,-6 17-14,1-1 0,-7 30-1,12-43 14,0 0-1,1 1 1,-1-1-1,1 1 1,0-1 0,0 1-1,0-1 1,1 0-1,0 1 1,0-1-1,1 0 1,-1 0-1,5 9 1,-5-12 1,0 0 1,1 0-1,-1 0 0,1-1 1,0 1-1,-1-1 0,1 1 1,0-1-1,0 0 0,0 0 1,0 0-1,0 0 0,0 0 1,0 0-1,0 0 0,0-1 1,0 1-1,0-1 0,1 1 1,-1-1-1,0 0 0,0 0 1,1 0-1,-1 0 0,0 0 1,0-1-1,1 1 0,-1-1 1,4-1-1,7-2 14,-1 0 0,1-2-1,20-11 1,-23 12 0,25-15 30,0-1 0,44-35 0,-79 56-43,0 0 1,1 0-1,-1-1 1,1 1 0,-1 0-1,0 0 1,1 0-1,-1 0 1,0-1 0,0 1-1,1 0 1,-1 0-1,0-1 1,1 1 0,-1 0-1,0 0 1,0-1-1,1 1 1,-1 0 0,0-1-1,0 1 1,0 0 0,0-1-1,0 1 1,1-1-1,-1 1 1,0 0 0,0-1-1,0 1 1,0 0-1,0-1 1,0 1 0,0-1-1,0 1 1,0 0-1,0-1 1,-1 1 0,1 0-1,0-1 1,0 1-1,0 0 1,0-1 0,0 1-1,-1 0 1,1-1-1,0 1 1,0 0 0,-1-1-1,1 1 1,0 0 0,0 0-1,-1-1 1,1 1-1,0 0 1,-1 0 0,1 0-1,0-1 1,-1 1-1,1 0 1,0 0 0,-1 0-1,1 0 1,-1 0-1,-31-5-23,21 4 48,-9-7-60,16 4-197,12 1-261,112-10-5187,-76 6 4520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34.435"/>
    </inkml:context>
    <inkml:brush xml:id="br0">
      <inkml:brushProperty name="width" value="0.05" units="cm"/>
      <inkml:brushProperty name="height" value="0.05" units="cm"/>
    </inkml:brush>
  </inkml:definitions>
  <inkml:trace contextRef="#ctx0" brushRef="#br0">230 219 14595,'51'-86'3928,"-37"61"-2128,-4 10-222,-5 10-284,-5 12 448,-7 14-1058,-1-1-1,0-1 0,-23 38 1,11-21-378,-43 79 24,-101 203-274,156-296-325,8-22 254,0 0 1,0 0 0,1 0-1,-1 0 1,0 0 0,0 0-1,0 0 1,0 0 0,1 0 0,-1 0-1,0 0 1,0 0 0,0 0-1,1 0 1,-1 0 0,0 0 0,0 0-1,0 0 1,1 0 0,-1 0-1,0 0 1,0 0 0,0 0 0,0 0-1,1 0 1,-1-1 0,0 1-1,0 0 1,0 0 0,0 0-1,0 0 1,0 0 0,1 0 0,-1-1-1,0 1 1,0 0 0,0 0-1,0 0 1,0 0 0,0-1 0,0 1-1,0 0 1,0 0 0,0 0-1,0-1 1,0 1 0,28-38-1057,48-90-1192,82-189 0,-120 236 2420,-24 54 236,-14 27-381,0 0-1,0 0 1,0 0-1,0 0 1,1 0-1,-1 0 0,0 0 1,0 1-1,0-1 1,0 0-1,0 0 1,0 0-1,0 0 1,0 0-1,0 0 0,0 0 1,1 0-1,-1 0 1,0 0-1,0 1 1,0-1-1,0 0 0,0 0 1,0 0-1,1 0 1,-1 0-1,0 0 1,0 0-1,0 0 1,0 0-1,0 0 0,0 0 1,1 0-1,-1 0 1,0 0-1,0 0 1,0 0-1,0 0 0,0 0 1,0-1-1,0 1 1,1 0-1,-1 0 1,0 0-1,0 0 0,0 0 1,0 0-1,0 0 1,0 0-1,0 0 1,0 0-1,1 0 1,-1-1-1,0 1 0,0 0 1,0 0-1,0 0 1,0 0-1,0 0 1,0 13 282,0-13-285,-16 142 1380,0 12-809,15-128-468,1 1-1,1 0 1,9 46-1,-6-52-63,6 39-145,-10-59 85,0 0 1,0 0-1,0 0 0,0 0 1,0 0-1,0 0 1,0 0-1,0 0 0,-1 0 1,1 0-1,0 0 1,-1 0-1,1 0 0,-1-1 1,1 1-1,-1 0 1,1 0-1,-1 0 0,0-1 1,1 1-1,-1 0 1,0 0-1,0-1 0,1 1 1,-1-1-1,0 1 1,0-1-1,0 1 0,0-1 1,0 0-1,0 1 1,0-1-1,0 0 0,0 0 1,1 1-1,-1-1 1,0 0-1,0 0 0,0 0 1,0 0-1,0 0 0,0-1 1,0 1-1,-2 0 1,-2-1-30,0 0 0,0-1 1,0 1-1,0-1 0,0 0 1,-8-4-1,7 3 40,2-1-1,-1 1 1,0-1 0,1 0-1,0 0 1,-1-1-1,2 1 1,-1-1 0,0 0-1,1 0 1,0 0 0,0 0-1,1 0 1,0-1-1,-1 1 1,2-1 0,-1 0-1,-1-10 1,2 12 39,1 0 0,0-1 0,0 1 0,1 0 0,-1-1 0,1 1 0,0 0 0,0 0 1,0-1-1,0 1 0,1 0 0,0 0 0,0 1 0,0-1 0,0 0 0,0 1 0,1-1 0,0 1 0,0 0 0,0-1 0,0 2 0,0-1 0,0 0 0,1 0 0,0 1 0,5-3 1,0 0 68,0 1 1,1 0 0,-1 1 0,1 0 0,0 1-1,0 0 1,0 0 0,0 1 0,0 0 0,0 1 0,19 1-1,-24 0-90,0 0 0,0 0 0,0 0 0,0 0 0,0 1 0,-1 0-1,1 0 1,0 0 0,-1 0 0,1 1 0,-1 0 0,0 0-1,0 0 1,0 0 0,0 1 0,-1 0 0,1-1 0,-1 1-1,0 1 1,0-1 0,-1 0 0,1 1 0,-1-1 0,4 10 0,-2 1 7,-1 0 1,-1 0 0,2 22 0,-3-19 105,1-1-1,4 18 1,-6-34-110,0 0 0,0 0 0,1-1 0,-1 1 0,0-1 0,0 1 0,0 0 0,1-1 0,-1 1 0,0 0 0,1-1 0,-1 1 0,0-1 0,1 1 0,-1-1 0,1 1 0,-1-1 0,1 1 0,-1-1 0,2 1 0,-2-1 1,1 0-1,-1 0 0,0 0 1,1 0-1,-1 0 1,1 0-1,-1-1 1,0 1-1,1 0 0,-1 0 1,1 0-1,-1-1 1,0 1-1,1 0 0,-1 0 1,0-1-1,1 1 1,-1 0-1,0-1 0,0 1 1,1 0-1,-1-1 1,0 0-1,13-29 650,-8 8-474,0-1 0,-2 1 0,0-1 0,-2 0 0,0 0 0,-2 0 0,0 0 0,-2 0 0,0 1 0,-10-34 0,9 46-333,5 12-165,10 19-97,-10-19 378,1 0 1,0 0-1,0 0 1,0-1-1,0 1 1,0-1 0,0 1-1,0-1 1,0 0-1,0 0 1,1 0-1,-1 0 1,0 0-1,1 0 1,-1-1 0,1 1-1,-1-1 1,5 1-1,-2-2 14,0 1 0,-1-1 0,1 0 0,0 0 0,-1 0 0,1-1 0,-1 1 0,0-1 0,7-4 0,1-2 39,1 0 0,-1-1 0,-1-1-1,0 0 1,14-15 0,-9 5 38,-1 0 1,-1 0 0,0-2 0,12-27 0,-19 37-42,-2-1 1,0-1-1,0 1 1,-1-1 0,-1 0-1,0 1 1,-1-1-1,0-28 1,-2 40-30,0 1 0,0-1 0,0 0 0,-1 0 0,1 1 0,-1-1 0,1 0 0,-1 1 0,1-1 1,-1 1-1,0-1 0,0 1 0,0-1 0,-2-2 0,2 4-1,1-1 0,-1 1 0,0-1 0,0 1 0,1 0 0,-1 0 0,0-1 0,0 1 0,0 0 0,0 0 0,0 0 0,1 0 0,-1 0 1,0 0-1,0 0 0,0 0 0,0 0 0,1 1 0,-1-1 0,0 0 0,0 0 0,0 1 0,1-1 0,-1 1 0,0-1 0,0 0 0,1 1 0,-1-1 0,0 1 0,1 0 0,-1-1 0,1 1 0,-1 0 0,1-1 0,-1 2 0,-9 8-14,2 1-1,-1 0 1,2 0-1,-1 1 1,1 0-1,-6 17 0,-29 83-27,30-77 48,1 0-1,2 1 0,2 1 0,1-1 0,2 1 0,1 39 1,3-70-2,1 0 1,-1 0 0,1-1-1,0 1 1,1 0 0,-1 0 0,1 0-1,0-1 1,1 1 0,0-1-1,-1 0 1,5 6 0,-5-9 1,0 1-1,1-1 1,-1 0 0,1 0 0,-1 0-1,1 0 1,0 0 0,0 0 0,0-1-1,0 0 1,0 1 0,0-1 0,0 0-1,1 0 1,-1-1 0,0 1 0,0-1-1,1 1 1,-1-1 0,0 0 0,1 0-1,3-1 1,2-1 13,-1 0-1,1 0 1,-1-1 0,0 0-1,0-1 1,0 1-1,0-2 1,0 1 0,-1-1-1,0 0 1,0 0-1,0-1 1,-1 0 0,0 0-1,0-1 1,6-9 0,-1 2 22,-2 0 0,0-1 1,-1 0-1,0 0 1,-1-1-1,-1 0 0,6-23 1,-9 28-15,-2 1 1,1-1-1,-1 0 0,-1-12 1,1 20-23,-1 1 1,0-1-1,-1 0 0,1 0 1,0 1-1,-1-1 1,0 0-1,1 1 1,-1-1-1,0 0 1,0 1-1,-1 0 1,1-1-1,0 1 0,-1 0 1,0-1-1,1 1 1,-1 0-1,0 0 1,-3-2-1,4 3-3,0 1-1,0 0 0,0-1 0,0 1 1,0 0-1,-1 0 0,1 0 1,0 0-1,0 0 0,0 0 1,0 0-1,0 0 0,0 1 0,0-1 1,0 0-1,0 1 0,0-1 1,0 1-1,0-1 0,1 1 1,-1-1-1,0 1 0,0-1 0,0 1 1,0 0-1,1-1 0,-1 1 1,0 0-1,1 0 0,-1 0 1,0 0-1,1 0 0,-1-1 0,1 1 1,0 0-1,-1 2 0,-2 3-3,0 1-1,0-1 1,0 1-1,-1 7 1,3-7-1,0 0 0,0 0 1,0 0-1,1 0 1,0-1-1,0 1 1,1 0-1,0 0 1,0 0-1,1 0 0,2 6 1,-3-10 2,0-1 1,0 1 0,0 0-1,0-1 1,1 1 0,-1-1-1,1 0 1,0 0 0,0 1-1,0-1 1,0 0 0,0-1-1,0 1 1,0 0 0,0 0-1,1-1 1,-1 0-1,1 1 1,-1-1 0,1 0-1,0 0 1,-1 0 0,1-1-1,0 1 1,0-1 0,0 1-1,-1-1 1,1 0 0,3 0-1,1-1 3,-1 0-1,0-1 0,0 0 1,0 0-1,0 0 0,0 0 1,-1-1-1,1 0 0,-1-1 0,1 1 1,-1-1-1,0 0 0,0 0 1,-1 0-1,8-10 0,-3 3 3,-1 1 0,0-1-1,-1-1 1,0 0 0,-1 0-1,7-17 1,-9 5 19,-4 24-23,0 0 0,0 0 1,0-1-1,0 1 0,0 0 1,0 0-1,0 0 0,0 0 0,0 0 1,0 0-1,0 0 0,0 0 1,0 0-1,0 0 0,0 0 0,0 0 1,0-1-1,0 1 0,0 0 0,0 0 1,-1 0-1,1 0 0,0 0 1,0 0-1,0 0 0,0 0 0,0 0 1,0 0-1,0 0 0,0 0 1,0 0-1,0 0 0,0 0 0,0 0 1,0 0-1,-1 0 0,1 0 0,0 0 1,0 0-1,0 0 0,0 0 1,0 0-1,0 0 0,0 0 0,0 0 1,0 0-1,0 0 0,0 0 1,-1 0-1,1 0 0,0 0 0,0 0 1,0 0-1,0 0 0,0 0 0,0 0 1,0 0-1,0 1 0,0-1 1,0 0-1,0 0 0,0 0 0,-8 12 7,0 5-10,2 0 1,-1 1 0,-4 24-1,9-32-3,0 0 0,1 1 0,0-1 0,0 1 0,1-1 0,1 1 0,2 15 0,-3-24 7,0-1-1,1 1 0,-1 0 1,0 0-1,1-1 1,-1 1-1,1 0 1,0-1-1,-1 1 0,1-1 1,0 1-1,0-1 1,0 1-1,0-1 0,0 1 1,0-1-1,1 0 1,-1 0-1,0 0 1,1 0-1,-1 0 0,1 0 1,-1 0-1,1 0 1,-1 0-1,1-1 0,0 1 1,-1 0-1,1-1 1,0 0-1,-1 1 0,1-1 1,0 0-1,0 0 1,-1 0-1,1 0 1,0 0-1,2-1 0,2 0 5,-1-1-1,1 0 0,-1 0 1,1-1-1,-1 0 0,0 0 1,0 0-1,0 0 1,0-1-1,5-5 0,4-6 5,-1 0-1,-1 0 0,0-1 1,-1-1-1,-1 0 1,0 0-1,-2-1 0,0 0 1,10-34-1,-15 37 10,-3 15-18,0 0 0,0-1 0,0 1 0,0 0 0,0 0 0,0 0 0,0 0 0,0 0 0,0 0 0,0 0 0,0-1 0,0 1 0,0 0 0,0 0 0,0 0 0,0 0 0,-1 0 0,1 0 0,0 0 0,0 0 0,0 0 0,0-1 0,0 1 0,0 0 0,0 0 0,0 0 0,0 0 0,0 0 0,0 0 0,0 0 0,0 0 0,-1 0 0,1 0 0,0 0 0,0 0 0,0 0 0,0 0 0,0 0 0,0 0 0,0 0 0,0 0 0,0-1 0,-1 1 0,1 0 0,0 0 0,0 0 0,0 1 0,0-1 0,0 0 1,0 0-1,-1 0 0,0 1-2,-1 0 0,1 1 1,0-1-1,0 1 1,-1-1-1,1 1 1,0 0-1,0-1 1,0 1-1,0 2 1,-5 9 0,1 1 1,1-1 0,0 1 0,-3 22 0,6-29-5,0 1 1,0 0-1,1 0 1,0 0-1,1-1 0,0 1 1,0 0-1,0 0 1,6 14-1,-6-20 8,0 0-1,0 1 1,0-1 0,0 0 0,1 0 0,-1 0-1,1 0 1,-1 0 0,1-1 0,0 1 0,0 0-1,0-1 1,2 2 0,-3-2-86,0-1-1,1 1 1,-1-1 0,0 1-1,1-1 1,-1 1 0,1-1-1,-1 0 1,1 0 0,-1 0-1,1 0 1,-1 0 0,1 0-1,-1 0 1,0 0 0,1-1-1,1 1 1,-1-1-49,1-1 1,0 1-1,-1-1 0,0 1 1,1-1-1,-1 0 0,0 0 1,0 0-1,0 0 0,0 0 1,0 0-1,0-1 0,0 1 0,-1 0 1,0-1-1,1 0 0,-1 1 1,0-1-1,0 0 0,1-5 1,3-22-648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34.863"/>
    </inkml:context>
    <inkml:brush xml:id="br0">
      <inkml:brushProperty name="width" value="0.05" units="cm"/>
      <inkml:brushProperty name="height" value="0.05" units="cm"/>
    </inkml:brush>
  </inkml:definitions>
  <inkml:trace contextRef="#ctx0" brushRef="#br0">7 0 21413,'-5'9'2656,"4"1"-1712,1-1-472,1-1 2417,7-1-1969,-1 1-432,1-3-864,1 2-584,-2-2 496,-1-4 216,-5-1-176,2-1-144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35.248"/>
    </inkml:context>
    <inkml:brush xml:id="br0">
      <inkml:brushProperty name="width" value="0.05" units="cm"/>
      <inkml:brushProperty name="height" value="0.05" units="cm"/>
    </inkml:brush>
  </inkml:definitions>
  <inkml:trace contextRef="#ctx0" brushRef="#br0">74 0 20564,'-2'17'818,"-2"0"1,0-1-1,-8 20 0,-5 21 476,-13 117 969,27-143-1971,2 0 0,0 1 0,8 51 0,-7-80-269,0 0 0,1-1 0,0 1 0,-1 0 0,1 0 0,0 0 0,1 0 0,-1-1 0,0 1 0,1 0 0,-1-1-1,1 1 1,0-1 0,0 0 0,3 3 0,-4-4-14,1 0 0,0 0 0,0 0 0,0 0 0,-1-1 0,1 1 1,0 0-1,0-1 0,0 0 0,0 1 0,0-1 0,0 0 0,0 0 0,0 0 0,0 0 0,0-1 0,0 1 0,0 0 0,0-1 0,0 0 0,0 1 0,0-1 0,3-2 0,7-4-37,1 0 0,-2-1-1,1-1 1,-1 0 0,0 0 0,12-15-1,-9 10-130,1 0 0,19-14-1,-34 28 151,1-1 1,-1 1-1,1-1 0,-1 1 0,1 0 0,0-1 1,-1 1-1,1 0 0,-1-1 0,1 1 1,-1 0-1,1-1 0,0 1 0,-1 0 0,1 0 1,0 0-1,-1 0 0,1 0 0,0 0 1,-1 0-1,1 0 0,0 0 0,-1 0 0,1 0 1,0 0-1,-1 0 0,1 1 0,0-1 0,-1 0 1,1 0-1,-1 1 0,1-1 0,0 0 1,-1 1-1,1-1 0,-1 1 0,1-1 0,-1 1 1,1-1-1,-1 1 0,0-1 0,1 1 1,-1-1-1,0 1 0,1-1 0,-1 1 0,0 0 1,1-1-1,-1 1 0,0 0 0,0-1 1,0 1-1,0 0 0,0 0 0,1 7-34,0-1-1,0 1 0,-1 14 1,-1-16 40,1 5 65,-1 1 1,0-1-1,-1 1 1,0-1-1,-1 1 1,0-1-1,0 0 1,-2 0-1,-5 10 0,8-16-26,-1-1-1,1 0 0,-1-1 0,0 1 0,0 0 0,0-1 0,-1 0 0,1 0 0,-1 0 0,0 0 0,0 0 0,0-1 1,0 1-1,0-1 0,-1 0 0,1-1 0,-1 1 0,1-1 0,-1 0 0,0 0 0,1 0 0,-1-1 0,0 1 1,-8-2-1,5 0-278,0 0 1,0-1 0,0 0-1,1-1 1,-1 0 0,1 0-1,0 0 1,0-1 0,0 0 0,0 0-1,1-1 1,0 0 0,-7-6-1,2 2-201,8 7-338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37.080"/>
    </inkml:context>
    <inkml:brush xml:id="br0">
      <inkml:brushProperty name="width" value="0.05" units="cm"/>
      <inkml:brushProperty name="height" value="0.05" units="cm"/>
    </inkml:brush>
  </inkml:definitions>
  <inkml:trace contextRef="#ctx0" brushRef="#br0">301 35 16724,'2'-6'740,"-2"4"-553,1 0 1,-1 0 0,1 0-1,-1 1 1,1-1 0,0 0-1,-1 0 1,1 1-1,0-1 1,0 0 0,0 1-1,0-1 1,1 1-1,-1-1 1,2 0 0,-3 2-117,1 0 0,-1 0 0,0 0 0,1 0 0,-1 0 0,0 0 1,1 0-1,-1 0 0,0 0 0,1 0 0,-1 0 0,0 0 0,1 1 1,-1-1-1,0 0 0,1 0 0,-1 0 0,0 1 0,0-1 0,1 0 0,-1 0 1,0 1-1,0-1 0,1 0 0,-1 1 0,0-1 0,0 0 0,0 1 0,0-1 1,0 0-1,0 1 0,1-1 0,-1 0 0,0 1 0,0-1 0,0 0 1,0 1-1,0-1 0,0 0 0,0 1 0,0-1 0,0 0 0,-1 1 0,2 19 803,-1-19-752,-8 106 1755,-34 165 0,-2 5-620,43-267-1148,0-1-1,1 1 0,1 11 1,-1-20-102,0-1 1,0 0 0,0 1 0,0-1-1,0 1 1,0-1 0,0 0-1,0 1 1,0-1 0,0 1 0,0-1-1,0 0 1,1 1 0,-1-1-1,0 0 1,0 1 0,0-1-1,1 0 1,-1 1 0,0-1 0,0 0-1,1 1 1,-1-1 0,0 0-1,1 0 1,-1 0 0,0 1-1,1-1 1,-1 0 0,1 0 0,8-6 117,5-20 7,-12 17-157,-1-1-1,0 1 1,0-1 0,-1 0 0,0 0 0,-1 1-1,0-1 1,0 0 0,-1 1 0,0-1 0,-1 1-1,0 0 1,0 0 0,-1 0 0,-1 0 0,1 0-1,-9-10 1,1 1-198,-1 2 0,-1-1 0,-1 2 0,0 0 0,-1 0 0,-34-22 0,46 34 191,1 1 14,0 0 0,0-1-1,0 1 1,-1 0 0,1 1-1,-1-1 1,1 1-1,-1 0 1,0-1 0,-6 0-1,10 2 23,1 0 0,-1 0 1,0 0-1,0 1 0,0-1 0,0 0 0,0 0 0,0 0 0,0 0 0,0 0 0,0 0 0,0 0 0,0 0 0,1 0 0,-1 0 0,0 0 0,0 0 0,0 0 0,0 1 0,0-1 0,0 0 0,0 0 0,0 0 0,0 0 1,0 0-1,0 0 0,0 0 0,0 0 0,0 0 0,0 1 0,0-1 0,0 0 0,0 0 0,0 0 0,0 0 0,0 0 0,0 0 0,0 0 0,0 0 0,0 0 0,0 1 0,0-1 0,0 0 0,0 0 0,-1 0 0,1 0 0,0 0 1,0 0-1,0 0 0,0 0 0,0 0 0,0 0 0,0 0 0,0 0 0,0 0 0,0 0 0,0 0 0,-1 1 0,1-1 0,0 0 0,0 0 0,0 0 0,0 0 0,10 5 232,6-4-50,0 0 0,-1-1 0,1-1 0,20-3 0,65-16 382,-56 10-340,33-7 61,65-13-114,-276 48-598,-163 31 298,260-36 85,23-3 9,13-9 29,0-1 1,0 1-1,0-1 0,0 1 0,0-1 0,0 0 0,0 1 1,0-1-1,0 1 0,0-1 0,0 0 0,1 1 1,-1-1-1,0 1 0,0-1 0,0 0 0,1 1 0,-1-1 1,0 0-1,0 1 0,1-1 0,-1 0 0,0 1 1,1-1-1,-1 0 0,0 0 0,1 0 0,-1 1 1,0-1-1,1 0 0,-1 0 0,1 0 0,-1 0 0,0 0 1,1 1-1,8 1-7,-1 0 1,0-1-1,1 0 0,0 0 1,-1-1-1,1 0 0,-1-1 1,1 1-1,10-4 1,-5 3 4,60-11 20,133-39-1,-207 50-14,0 1 0,0 0 0,0 0 0,-1 0 0,1 0 0,0 0 0,0 0 0,0 0 0,0 0 0,0 0 0,-1 0 0,1-1 0,0 1 0,0 0 0,0 0 0,0 0 0,0 0-1,0 0 1,0 0 0,0-1 0,0 1 0,0 0 0,-1 0 0,1 0 0,0 0 0,0-1 0,0 1 0,0 0 0,0 0 0,0 0 0,0 0 0,0 0 0,0-1 0,0 1 0,0 0 0,0 0 0,1 0 0,-1 0 0,0-1 0,0 1 0,0 0 0,0 0 0,0 0 0,0 0 0,0 0 0,0-1-1,0 1 1,0 0 0,1 0 0,-1 0 0,0 0 0,0 0 0,0 0 0,0 0 0,0 0 0,1 0 0,-1-1 0,-11 0 13,1-1-1,-1 2 1,0-1-1,-17 3 1,-4-1 5,-257-15 41,284 14-47,0-1-77,1 1 0,0-1 0,-1 1 0,1 1 0,-7 0 0,10-1 36,1 0 1,0 0-1,-1 0 1,1 0-1,0 0 0,-1 0 1,1 1-1,0-1 1,-1 0-1,1 0 0,0 0 1,0 1-1,-1-1 1,1 0-1,0 0 1,0 1-1,-1-1 0,1 0 1,0 1-1,0-1 1,0 0-1,-1 1 0,1-1 1,0 0-1,0 1 1,0-1-1,0 1 1,0 0-72,0 0 0,0 0 0,1 0 1,-1 1-1,0-1 0,1 0 0,-1 0 0,1 0 1,-1 0-1,1 0 0,0 0 0,-1 0 1,2 1-1,20 23-847,-10-19 292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4.078"/>
    </inkml:context>
    <inkml:brush xml:id="br0">
      <inkml:brushProperty name="width" value="0.05" units="cm"/>
      <inkml:brushProperty name="height" value="0.05" units="cm"/>
    </inkml:brush>
  </inkml:definitions>
  <inkml:trace contextRef="#ctx0" brushRef="#br0">4 112 18308,'17'0'637,"1"1"0,0-2 0,0-1 0,-1 0 0,1-1 0,30-9 0,-36 9-392,-1 0-113,7-1-27,-1 0 1,0-1-1,-1-1 1,1 0-1,-1-1 1,22-14-1,-37 20-102,0 1 0,0-1 0,0 1 0,0-1-1,0 0 1,-1 0 0,1 1 0,0-1 0,0 0-1,-1 0 1,1 0 0,-1 0 0,1 0-1,-1 0 1,1 0 0,-1 0 0,1-2 0,-1 3 0,0-1 1,0 1-1,-1-1 1,1 1 0,0-1-1,0 1 1,0-1-1,-1 1 1,1-1 0,0 1-1,-1-1 1,1 1-1,0-1 1,-1 1-1,1 0 1,0-1 0,-1 1-1,1-1 1,-1 1-1,1 0 1,-1 0 0,1-1-1,-1 1 1,0 0-1,-3-2 19,0 1 0,0 0 0,0 0 0,-1 0-1,1 1 1,0-1 0,0 1 0,-5 0 0,-12 2 107,1 1 0,0 1 0,0 0 0,0 1 0,-29 13 0,38-14-42,1 0 0,0 1 1,0 1-1,1 0 1,0 0-1,0 1 0,0 0 1,1 1-1,0-1 1,0 2-1,-11 15 1,17-23-74,1 1 0,0 1 0,0-1 0,0 0 0,0 0 0,0 0 1,0 1-1,0-1 0,1 0 0,-1 1 0,1-1 0,0 0 0,0 1 0,0 4 1,0-6-47,1 1 0,-1-1 1,1 0-1,-1 1 0,1-1 1,0 0-1,-1 1 0,1-1 1,0 0-1,0 0 0,0 0 1,0 1-1,0-1 1,0 0-1,0-1 0,1 1 1,-1 0-1,2 1 0,2 0-234,0 0 0,0 0 0,0-1 0,0 1-1,0-1 1,1 0 0,-1-1 0,1 1 0,-1-1-1,0 0 1,9-2 0,5-1-479,36-12 0,-53 15 695,38-13-912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55.956"/>
    </inkml:context>
    <inkml:brush xml:id="br0">
      <inkml:brushProperty name="width" value="0.05" units="cm"/>
      <inkml:brushProperty name="height" value="0.05" units="cm"/>
    </inkml:brush>
  </inkml:definitions>
  <inkml:trace contextRef="#ctx0" brushRef="#br0">1 169 15907,'0'-29'700,"0"18"-508,-1-1 0,1 1 1,1-1-1,0 1 0,1-1 0,0 1 0,1 0 0,7-20 0,-9 30-151,-1 0 0,0 0 0,1 0 0,-1 0 0,1 0 0,-1 0 0,1 0 0,-1 1 0,1-1 0,0 0 0,-1 0 0,1 1 0,0-1 0,0 0 1,-1 1-1,1-1 0,0 0 0,0 1 0,0 0 0,0-1 0,0 1 0,0-1 0,0 1 0,0 0 0,0 0 0,1-1 0,0 2 1,-1-1 0,0 1 0,0 0 0,0-1 0,0 1 0,0 0 0,0 0 0,0 0 0,0 0 0,0 0 0,0 0 1,0 0-1,0 0 0,-1 0 0,1 0 0,0 0 0,0 2 0,3 7 125,1 1 1,-1 0 0,3 18-1,36 282 355,-29-190-444,74 404-277,0-184-3185,-84-327 3183,2 2-164,-2 1 0,4 23 0,-9-15-416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56.345"/>
    </inkml:context>
    <inkml:brush xml:id="br0">
      <inkml:brushProperty name="width" value="0.05" units="cm"/>
      <inkml:brushProperty name="height" value="0.05" units="cm"/>
    </inkml:brush>
  </inkml:definitions>
  <inkml:trace contextRef="#ctx0" brushRef="#br0">18 534 16323,'-13'14'1513,"9"5"-825,7 4-184,14-5 928,9-2-103,14-13-145,8-6-96,20-17-160,3-12-79,14-13-185,-3-11-128,1-12-424,-4-2-264,-12-6-704,-7 2-337,-20 5 945,-5 7-208,-15 11-224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56.874"/>
    </inkml:context>
    <inkml:brush xml:id="br0">
      <inkml:brushProperty name="width" value="0.05" units="cm"/>
      <inkml:brushProperty name="height" value="0.05" units="cm"/>
    </inkml:brush>
  </inkml:definitions>
  <inkml:trace contextRef="#ctx0" brushRef="#br0">0 0 20404,'13'5'1489,"-6"20"-1249,-7 10-104,8 16 512,3 8-216,8 13-456,4 2-80,4 5-200,2-3-136,1-1-304,-3-4-169,-3-2-311,-7-3 32,-9-7 672,-11-6-248,-14-17 56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57.309"/>
    </inkml:context>
    <inkml:brush xml:id="br0">
      <inkml:brushProperty name="width" value="0.05" units="cm"/>
      <inkml:brushProperty name="height" value="0.05" units="cm"/>
    </inkml:brush>
  </inkml:definitions>
  <inkml:trace contextRef="#ctx0" brushRef="#br0">42 634 15675,'-12'-44'708,"2"-1"0,2 0-1,2-1 1,0-86 0,7 115-463,1 0 0,0 0 0,2 0 1,0 0-1,1 1 0,13-32 0,-13 37-90,1 0 0,1 1-1,0-1 1,0 1 0,1 1-1,1 0 1,-1 0 0,1 0-1,1 1 1,17-12 0,-14 12-102,1 1 0,0 0 0,0 1 0,1 0 0,0 1 0,0 1 0,0 0 0,0 1 0,1 1 0,-1 0 0,17 1 0,-20 1-46,1 0 0,-1 1 0,0 1 0,1 0 0,-1 1 0,0 0 0,0 1 0,0 0 0,-1 1 0,1 0 0,-1 1 0,-1 0 0,1 1 0,11 9 0,-18-13-6,0 1 0,0-1 0,0 1 0,-1 0 0,0 0 0,0 0-1,0 1 1,0-1 0,0 1 0,-1 0 0,0-1 0,0 1 0,0 0 0,-1 0 0,0 0 0,0 1 0,0-1 0,0 7 0,-1-5 6,-1-1 0,0 1 1,0-1-1,-1 0 0,0 1 1,0-1-1,0 0 0,-1 0 1,0 0-1,0-1 1,0 1-1,-1-1 0,0 0 1,-6 7-1,0-1-31,0 0 1,-2-1-1,1-1 1,-1 1-1,0-2 1,-1 1-1,0-2 1,-1 0-1,1-1 0,-1 0 1,-18 5-1,28-10-93,1 0 0,-1 0 0,1-1 0,-1 1 0,1-1 0,-6 0 0,8 0 88,1 0 0,0 0 1,-1 0-1,1-1 0,-1 1 0,1 0 0,0 0 0,-1 0 1,1 0-1,-1 0 0,1-1 0,0 1 0,-1 0 0,1 0 1,0-1-1,-1 1 0,1 0 0,0-1 0,0 1 0,-1 0 1,1-1-1,0 1 0,0 0 0,-1-1 0,1 0 1,0 0-1,0 0 1,0 0 0,0 0 0,0 0 0,0 0 0,1 0-1,-1 0 1,0 0 0,1 0 0,-1 0 0,0 0 0,1 0 0,-1 0-1,1 0 1,0-1 0,25-28-389,10-5-185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57.744"/>
    </inkml:context>
    <inkml:brush xml:id="br0">
      <inkml:brushProperty name="width" value="0.05" units="cm"/>
      <inkml:brushProperty name="height" value="0.05" units="cm"/>
    </inkml:brush>
  </inkml:definitions>
  <inkml:trace contextRef="#ctx0" brushRef="#br0">10 123 16748,'2'15'546,"-1"-1"1,0 1 0,-1 0 0,-1 0-1,-3 23 1,-1 13 543,4-26-633,-2 61 739,4-77-1076,-1 1-1,1-1 0,1 0 0,0 0 1,0 0-1,6 16 0,-7-23-105,0 0 0,0 0 0,0 0 0,0-1 0,0 1 0,0 0 0,0-1 0,1 1 0,-1-1 0,1 1 0,-1-1 0,1 1 0,-1-1 0,1 0 0,0 0 0,2 1 0,-3-1-1,1-1 0,-1 0 0,0 0 0,1 1-1,-1-1 1,1 0 0,-1 0 0,0 0 0,1-1-1,-1 1 1,1 0 0,-1 0 0,0-1 0,0 1 0,1-1-1,-1 1 1,0-1 0,2-1 0,1 0 14,-1-1 1,0 1 0,0-1-1,0 0 1,0 0-1,-1 0 1,1-1-1,-1 1 1,0-1-1,0 1 1,0-1 0,0 0-1,0 0 1,0-4-1,2-12 80,-1 1 0,0-1 0,-2 0 0,0 0 0,-2 0 0,-4-34 0,-1 19 54,-1 0 0,-23-64 0,27 90-147,2 5-9,0-1 0,-1 1 0,0 0 0,0 0 0,0 0-1,0 1 1,0-1 0,-1 0 0,-4-4 0,7 8-5,0 0 1,0-1-1,0 1 0,0 0 0,0 0 1,-1 0-1,1 0 0,0 0 0,0 0 0,0 0 1,0 0-1,0-1 0,0 1 0,-1 0 1,1 0-1,0 0 0,0 0 0,0 0 1,0 0-1,0 0 0,-1 0 0,1 0 0,0 0 1,0 0-1,0 0 0,0 0 0,0 0 1,-1 0-1,1 0 0,0 0 0,0 0 0,0 0 1,0 0-1,-1 0 0,1 1 0,0-1 1,0 0-1,0 0 0,0 0 0,0 0 1,0 0-1,0 0 0,-1 0 0,1 0 0,0 1 1,0-1-1,0 0 0,0 0 0,0 0 1,0 0-1,0 0 0,0 0 0,0 1 1,0-1-1,0 0 0,0 0 0,0 0 0,0 0 1,0 0-1,0 1 0,0-1 0,0 0 1,0 0-1,0 0 0,0 0 0,0 1 0,0-1 1,0 0-1,1 14 10,1-3-4,2 1 0,-1-1 0,1 0 0,1 0 0,0-1 0,0 1 0,1-1 0,1 0 0,-1-1 0,2 1 0,-1-2 0,1 1 0,1-1 1,13 11-1,-16-14 0,-1-1 1,1 0 0,0 0-1,1-1 1,-1 0 0,0 0-1,1 0 1,0-1-1,0 0 1,-1 0 0,1-1-1,0 0 1,0 0 0,1 0-1,-1-1 1,0 0 0,0-1-1,0 1 1,0-1 0,0-1-1,0 1 1,0-1 0,-1-1-1,1 1 1,7-5 0,-4 1 13,-1-1 0,0-1 0,0 1 0,0-1 1,-1-1-1,-1 1 0,0-1 0,0-1 0,0 1 1,-1-1-1,-1 0 0,0-1 0,0 1 0,-1-1 1,0 0-1,-1 0 0,0 0 0,-1-1 0,1-13 1,-3 15 47,-4 12-11,-3 16 7,4-2-22,0 1 0,2-1 1,1 31-1,0-38-28,1 0 1,0 0-1,0 0 1,1 0-1,1 0 0,-1 0 1,1-1-1,7 14 1,-9-20-10,1 1 1,-1-1-1,1 0 1,0 1 0,0-1-1,0 0 1,0 0-1,0 0 1,1-1-1,-1 1 1,0 0-1,1-1 1,-1 0 0,1 1-1,0-1 1,-1 0-1,1 0 1,4 0-1,-3 0 2,1-1 0,-1 0 0,1 0 0,-1 0-1,1-1 1,-1 1 0,0-1 0,1 0-1,-1 0 1,8-4 0,-1 0 6,-1-1 0,1 0 0,-1 0 1,0-1-1,-1 0 0,0-1 0,16-17 0,-15 12 6,0 0 0,-2 0 0,1 0-1,-2-1 1,0-1 0,0 1 0,-1-1 0,-1 0-1,6-29 1,-12 22-17,1 21-3,0 1 1,0 0 0,-1-1 0,1 1-1,0-1 1,0 1 0,0 0-1,-1-1 1,1 1 0,0-1-1,-1 1 1,1 0 0,0-1 0,-1 1-1,1 0 1,0 0 0,-1-1-1,1 1 1,0 0 0,-1 0 0,1 0-1,-1-1 1,1 1 0,-1 0-1,-1 0 1,1 1-1,0-1 1,0 1-1,0-1 0,0 1 1,-1-1-1,1 1 1,0 0-1,0-1 0,0 1 1,0 0-1,1 0 1,-1 0-1,0 0 0,0 0 1,0 0-1,1 0 1,-1 0-1,0 0 0,1 0 1,-1 0-1,1 0 1,0 0-1,-1 1 0,1 1 1,-3 7-40,1 0 0,0 1 0,0-1 0,1 1 0,1-1 0,0 1 0,0-1 0,1 1 0,0-1 0,5 16 0,-5-19-97,1-2 0,0 1 0,1 0 0,0 0 0,-1-1 0,1 1 0,1-1 0,6 8 0,-8-10-27,1-1 0,-1 1 0,1-1 0,0 0 0,0 0 0,0 0 0,0 0 0,1 0 1,-1-1-1,0 1 0,1-1 0,-1 0 0,1 0 0,-1 0 0,6 0 0,-5-1 40,-1 0-1,1 0 1,0 0-1,-1-1 1,1 0-1,-1 0 1,1 0-1,-1 0 1,1 0-1,-1-1 1,0 1-1,1-1 1,-1 0-1,0 0 1,0 0-1,-1 0 1,1-1-1,0 1 1,-1-1 0,1 0-1,-1 1 1,0-1-1,0 0 1,0-1-1,2-4 1,15-35-986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58.196"/>
    </inkml:context>
    <inkml:brush xml:id="br0">
      <inkml:brushProperty name="width" value="0.05" units="cm"/>
      <inkml:brushProperty name="height" value="0.05" units="cm"/>
    </inkml:brush>
  </inkml:definitions>
  <inkml:trace contextRef="#ctx0" brushRef="#br0">71 50 14595,'-27'-32'1747,"26"31"-1655,-1-1 0,0 0 0,0 1 0,0-1 0,0 1 0,0 0 1,0 0-1,0-1 0,-1 2 0,1-1 0,0 0 0,-1 0 1,1 1-1,-3-1 0,4 1-49,1 0 1,-1 0 0,1 0 0,0 0-1,-1 0 1,1 0 0,-1 1-1,1-1 1,0 0 0,-1 0 0,1 1-1,-1-1 1,1 0 0,0 0-1,0 1 1,-1-1 0,1 0 0,0 1-1,-1-1 1,1 1 0,0-1-1,0 0 1,0 1 0,-1-1-1,1 1 1,0-1 0,0 0 0,0 1-1,0-1 1,0 1 0,0-1-1,0 1 1,0-1 0,0 0 0,0 1-1,0-1 1,0 1 0,0-1-1,0 1 1,0-1 0,0 0 0,1 1-1,-1-1 1,0 1 0,0-1-1,0 0 1,1 1 0,-1-1-1,0 0 1,1 1 0,-1-1 0,1 1-1,2 3-59,1 0 0,0 0 0,0 0-1,0-1 1,1 0 0,-1 1 0,1-1 0,0-1-1,0 1 1,0-1 0,6 2 0,10 4-616,32 6 1,-21-7-466,61 4 0,-80-10 1047,0-1 0,-1 0 0,1-1 0,0 0 0,-1-1 0,1-1 0,21-7 0,-22 3 1128,-14 3 446,1 3-1343,-1 1-1,1 0 1,-1-1-1,1 1 0,0 0 1,-1 0-1,1 0 0,-1 0 1,1 0-1,-1 0 1,1 0-1,-3 1 0,-3 2 285,0-1 0,0 1 0,0 1 0,1-1 0,-1 1-1,-7 6 1,12-9-417,0 1 0,0-1-1,0 1 1,0 0 0,0-1 0,0 1-1,1 0 1,-1 0 0,0 1-1,1-1 1,0 0 0,0 0 0,-1 1-1,1-1 1,1 1 0,-1-1-1,0 1 1,1-1 0,-1 1 0,1-1-1,-1 4 1,2-5-52,-1 0 1,0 0-1,1 0 1,-1 0-1,0-1 1,1 1-1,-1 0 0,1 0 1,0-1-1,-1 1 1,1 0-1,-1-1 0,1 1 1,0-1-1,0 1 1,-1-1-1,1 1 0,0-1 1,0 1-1,0-1 1,-1 0-1,1 0 0,0 1 1,0-1-1,0 0 1,0 0-1,0 0 0,-1 0 1,1 0-1,0 0 1,2 0-1,30-3-204,-30 2 182,25-4-135,-4 0 21,32-2 0,-50 7 127,-1 0 0,1 0 0,-1 0 0,1 1 0,-1-1-1,1 1 1,-1 0 0,0 1 0,1 0 0,-1 0 0,8 4 0,-11-5 31,0 0 0,0 1-1,-1-1 1,1 1 0,0-1-1,-1 1 1,1 0 0,-1-1 0,0 1-1,1 0 1,-1 0 0,0 0 0,0 0-1,0 1 1,-1-1 0,1 0-1,0 0 1,-1 0 0,1 1 0,-1-1-1,0 0 1,0 0 0,0 1-1,0-1 1,0 0 0,0 1 0,-1-1-1,1 0 1,-1 0 0,0 1-1,0 1 1,-3 7 111,-1 0 0,0-1 1,-1 0-1,-10 15 0,16-24-128,-9 12-58,0 1 1,-1-1-1,-1-1 0,0 0 1,0 0-1,-20 14 1,31-26 48,0 1 1,0-1-1,-1 0 0,1 0 1,0 1-1,0-1 1,-1 0-1,1 0 0,0 0 1,-1 1-1,1-1 1,0 0-1,-1 0 0,1 0 1,0 0-1,-1 0 1,1 0-1,0 1 0,-1-1 1,1 0-1,0 0 1,-1 0-1,1 0 0,0 0 1,-1 0-1,1-1 1,0 1-1,-1 0 0,1 0 1,0 0-1,-1 0 1,1 0-1,0 0 0,-1-1 1,1 1-1,-2-14-218,6-8-172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58.642"/>
    </inkml:context>
    <inkml:brush xml:id="br0">
      <inkml:brushProperty name="width" value="0.05" units="cm"/>
      <inkml:brushProperty name="height" value="0.05" units="cm"/>
    </inkml:brush>
  </inkml:definitions>
  <inkml:trace contextRef="#ctx0" brushRef="#br0">0 151 21813,'14'-10'1736,"14"4"-1352,6-1-216,13-3 888,6-2-888,9-3-880,2-3-296,1 1 1856,-6-1-1064,-15-1-96,-8 0-104</inkml:trace>
  <inkml:trace contextRef="#ctx0" brushRef="#br0" timeOffset="1">185 347 15155,'53'-4'1529,"7"-13"-1097,5-3-616,2-5 736,-4 4 24,-14 4-224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59.238"/>
    </inkml:context>
    <inkml:brush xml:id="br0">
      <inkml:brushProperty name="width" value="0.05" units="cm"/>
      <inkml:brushProperty name="height" value="0.05" units="cm"/>
    </inkml:brush>
  </inkml:definitions>
  <inkml:trace contextRef="#ctx0" brushRef="#br0">631 128 15427,'-1'-6'154,"0"0"0,-1 0 0,0 0 0,0 0 0,0 1 0,0-1 0,-1 1 0,0-1 0,0 1 0,-1 0-1,1 0 1,-1 0 0,0 1 0,0-1 0,-1 1 0,1 0 0,-1 0 0,0 1 0,0-1 0,0 1 0,-1 0 0,1 1 0,-1-1 0,1 1-1,-1 0 1,-12-2 0,3 1 128,-1 0-1,1 2 0,-1 0 1,0 0-1,0 2 0,1 0 1,-1 1-1,0 0 0,-24 8 1,20-4-108,1 2 1,0 0 0,0 1-1,1 1 1,0 1 0,0 0-1,2 1 1,-1 1 0,2 1-1,-1 0 1,2 1 0,0 1-1,1 0 1,1 1 0,0 0-1,1 1 1,1 0 0,0 1-1,2 0 1,0 0-1,2 1 1,0 0 0,1 0-1,-4 26 1,9-39-168,-1 0-1,1 0 1,0 1 0,0-1-1,1 0 1,0 0 0,0 0-1,1 0 1,0 0 0,0 0-1,1 0 1,-1 0 0,8 11-1,-6-13-6,0 0-1,0 0 0,0-1 1,1 1-1,0-1 0,0 0 1,0 0-1,0 0 0,1-1 1,-1 0-1,1 0 0,0-1 1,0 1-1,0-1 0,12 2 1,-2-1 8,1 0 0,0-2 0,0 0 1,-1-1-1,1 0 0,0-2 0,0 0 0,26-7 1,-31 6 33,0 0 0,-1-1 1,1-1-1,-1 0 1,0 0-1,0-1 1,-1-1-1,1 0 0,-1 0 1,-1-1-1,0 0 1,12-14-1,-19 20-29,0 0 0,-1-1 1,1 1-1,-1-1 0,0 0 0,0 1 0,0-1 0,0 0 0,-1 0 0,1 1 0,-1-1 0,1 0 0,-1 0 1,0 0-1,0 0 0,-1 1 0,1-1 0,0 0 0,-1 0 0,0 0 0,1 1 0,-1-1 0,0 0 1,-1 1-1,1-1 0,0 0 0,-1 1 0,1 0 0,-1-1 0,0 1 0,0 0 0,0 0 0,0 0 1,0 0-1,0 0 0,-1 1 0,1-1 0,-1 1 0,1-1 0,-1 1 0,1 0 0,-1 0 0,0 0 0,1 0 1,-1 1-1,0-1 0,0 1 0,0-1 0,0 1 0,0 0 0,1 0 0,-1 0 0,0 1 0,0-1 1,-4 2-1,7-2-15,1 0 1,-1 0 0,0 0 0,0 0 0,0 0-1,1 1 1,-1-1 0,0 0 0,0 0-1,0 0 1,1 0 0,-1 1 0,0-1-1,0 0 1,0 0 0,0 0 0,0 0-1,1 1 1,-1-1 0,0 0 0,0 0-1,0 1 1,0-1 0,0 0 0,0 0 0,0 1-1,0-1 1,0 0 0,0 0 0,0 1-1,0-1 1,0 0 0,0 0 0,0 0-1,0 1 1,0-1 0,0 0 0,0 0-1,0 1 1,-1-1 0,1 0 0,0 0 0,0 0-1,0 1 1,0-1 0,0 0 0,-1 0-1,1 0 1,0 1 0,0-1 0,0 0-1,-1 0 1,1 0 0,0 0 0,0 0-1,0 0 1,-1 0 0,1 1 0,-1-1-1,27 6-63,-8-5 31,-1-1-1,1-1 1,-1 0 0,33-8 0,68-24-170,-56 14 100,-57 17 83,1 1 1,0-1-1,-1 1 0,1 0 1,0 1-1,0 0 1,10 0-1,-15 0 16,1 1 0,-1-1 0,1 1 0,-1-1-1,1 1 1,-1 0 0,0-1 0,1 1 0,-1 0 0,0 0 0,0 0 0,0 0 0,0 0-1,0 0 1,0 0 0,0 1 0,0-1 0,0 0 0,0 1 0,0-1 0,-1 0 0,1 1 0,-1-1-1,1 1 1,-1-1 0,1 1 0,-1-1 0,0 1 0,0-1 0,0 1 0,0-1 0,0 3-1,0 14 9,-2-1-1,0 1 0,0-1 0,-7 22 1,4-23-57,2 1 0,0 0 1,1 0-1,-1 28 0,3-45 10,0 1 0,0 0 0,0 0 0,0-1 0,0 1 0,0 0 0,0-1 0,0 1 1,0 0-1,0 0 0,0-1 0,1 1 0,-1 0 0,0-1 0,0 1 0,1 0 0,-1-1 0,0 1 0,1-1 0,-1 1 0,1 0 0,-1-1 0,1 1 0,-1-1 0,1 1 0,-1-1 0,1 0 0,-1 1 0,1-1 0,0 1 0,-1-1 1,1 0-1,0 0 0,-1 1 0,1-1 0,0 0 0,-1 0 0,1 0 0,0 0 0,0 0 0,-1 0 0,1 0 0,0 0 0,-1 0 0,2 0 0,0-1-58,0 0 0,1 0 0,-1 0-1,0 0 1,0 0 0,0-1 0,0 1 0,0-1 0,0 0 0,0 1-1,-1-1 1,3-3 0,15-28-511,2-11-198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59.759"/>
    </inkml:context>
    <inkml:brush xml:id="br0">
      <inkml:brushProperty name="width" value="0.05" units="cm"/>
      <inkml:brushProperty name="height" value="0.05" units="cm"/>
    </inkml:brush>
  </inkml:definitions>
  <inkml:trace contextRef="#ctx0" brushRef="#br0">70 1 18228,'-30'98'3895,"-1"4"-1138,28-89-2416,1 1 0,0 0 0,1 0 0,0-1 0,3 23 0,-2-31-281,2 1 1,-1-1-1,0 1 1,1-1-1,0 0 1,1 1-1,-1-1 1,4 5-1,-5-9-56,-1 0-1,1 1 0,0-1 0,-1 0 1,1 0-1,0 0 0,0 0 1,0 0-1,0 0 0,0-1 0,0 1 1,0 0-1,0 0 0,0-1 0,1 1 1,-1 0-1,0-1 0,0 1 1,1-1-1,-1 0 0,0 1 0,0-1 1,1 0-1,-1 0 0,0 0 0,1 0 1,-1 0-1,0 0 0,1 0 1,-1 0-1,0-1 0,1 1 0,-1 0 1,0-1-1,0 1 0,1-1 0,-1 0 1,0 1-1,0-1 0,1-1 1,3-2 6,-1 0 1,0 0 0,0-1 0,0 0 0,-1 0-1,0 0 1,0 0 0,0 0 0,0-1 0,-1 0-1,0 1 1,2-8 0,3-13-38,4-35-1,-9 50 5,3-24-29,-2 15-124,7-32 0,22 127-185,-28-68 363,-1-1 1,2 1 0,-1 0 0,1-1-1,0 0 1,0 0 0,1-1 0,0 1-1,0-1 1,0-1 0,0 1 0,1-1-1,0 0 1,0 0 0,0-1-1,0 0 1,0 0 0,1-1 0,-1 0-1,1 0 1,0-1 0,0 0 0,-1 0-1,1 0 1,0-1 0,0-1 0,0 1-1,0-1 1,-1-1 0,1 1 0,0-1-1,-1-1 1,1 1 0,-1-1-1,0-1 1,0 1 0,0-1 0,-1 0-1,11-9 1,-10 8 1,-1 0 0,0-1 1,-1 0-1,0 0 0,1 0 0,-2 0 0,1-1 1,-1 0-1,0 0 0,0 0 0,-1 0 0,0-1 0,0 1 1,1-9-1,-4 15-5,0 0-1,0 1 1,1-1 0,-1 0 0,0 0 0,0 1-1,0-1 1,0 0 0,-1 0 0,1 1-1,0-1 1,0 0 0,0 1 0,-1-1 0,1 0-1,0 1 1,-1-2 0,1 2-1,-1-1 1,1 1-1,0 0 1,-1 0-1,1 0 1,0 0-1,0 0 1,-1 0-1,1 0 1,0 0-1,-1 0 1,1 0-1,0-1 1,-1 2-1,1-1 1,0 0-1,-1 0 0,1 0 1,0 0-1,-1 0 1,1 0-1,0 0 1,-1 0-1,1 0 1,0 1-1,0-1 1,-1 0-1,-1 1-5,0 1 0,0-1 0,1 1-1,-1-1 1,0 1 0,1 0 0,-1-1-1,1 1 1,0 0 0,-3 4 0,2-1 1,0 0 0,0 0 0,0 1-1,1-1 1,0 1 0,0-1 0,0 1 0,1-1 0,0 1 0,0 0 0,0-1 0,2 10 0,-2-12 11,1-1 0,0 1 0,0-1 0,0 1 0,0-1 0,0 0 0,1 1 0,-1-1 0,0 0 0,1 0-1,0 0 1,0 0 0,-1 0 0,1 0 0,0 0 0,1-1 0,-1 1 0,0-1 0,0 1 0,1-1 0,-1 0 0,1 0 0,-1 0 0,1 0 0,-1 0 0,1-1 0,-1 1 0,5-1 0,5 1 3,0-1 0,1-1-1,-1 0 1,0-1 0,-1 0 0,1-1 0,0-1-1,-1 1 1,1-2 0,-1 1 0,14-9-1,8-7-282,0-1-1,35-29 1,-38 21-269,-25 23-76,1 1 0,0-1 1,0 1-1,0 0 0,8-5 0,-7 7 82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6:00.196"/>
    </inkml:context>
    <inkml:brush xml:id="br0">
      <inkml:brushProperty name="width" value="0.05" units="cm"/>
      <inkml:brushProperty name="height" value="0.05" units="cm"/>
    </inkml:brush>
  </inkml:definitions>
  <inkml:trace contextRef="#ctx0" brushRef="#br0">18 14 16532,'5'-2'670,"22"-9"1795,-26 11-2390,-1-1-1,1 1 0,0 0 0,-1 0 0,1 0 1,-1 0-1,1 0 0,-1 1 0,1-1 1,-1 0-1,1 0 0,-1 0 0,1 0 0,-1 1 1,1-1-1,-1 0 0,1 0 0,-1 1 0,1-1 1,-1 0-1,1 1 0,-1-1 0,0 0 0,1 1 1,-1-1-1,0 1 0,1-1 0,-1 1 0,0-1 1,1 1-1,-1-1 0,0 1 0,0-1 0,0 1 1,0-1-1,1 1 0,-1-1 0,0 1 1,0-1-1,0 1 0,0 0 0,0-1 0,0 1 1,0-1-1,-1 1 0,1-1 0,0 1 0,0 0 1,-3 14 453,-1 0 1,0-1-1,0 0 1,-10 20-1,-5 15-76,18-46-426,-3 8 54,1-1 0,1 1 0,-1 0 0,0 13 0,3-21-74,0-1 0,0 1 0,0-1 0,0 1 0,0-1 0,1 0 0,-1 1 0,1-1 0,0 1 0,-1-1 0,1 0 0,0 1 0,1-1 0,-1 0 0,0 0 0,1 0 0,-1 0 0,1 0 0,-1 0 0,1 0 0,0-1 0,0 1 0,0-1 0,0 1 0,2 0 0,4 2-16,1-1-1,-1 0 1,1 0-1,0-1 0,0 0 1,0-1-1,0 0 1,0-1-1,14 0 0,8-2-351,43-8 0,-64 8 194,10-1-581,34-11 0,-50 13 672,0 0 1,-1-1-1,1 1 0,-1-1 0,0 0 0,1 0 0,-1 0 1,0 0-1,0 0 0,0-1 0,0 1 0,-1-1 1,1 0-1,-1 0 0,1 0 0,2-4 0,-2-13-640</inkml:trace>
  <inkml:trace contextRef="#ctx0" brushRef="#br0" timeOffset="1">48 167 13843,'2'13'1528,"14"-8"-920,2-5-199,11-6 639,2-6-792,7-9 88,3-5-32,2-5-232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4.468"/>
    </inkml:context>
    <inkml:brush xml:id="br0">
      <inkml:brushProperty name="width" value="0.05" units="cm"/>
      <inkml:brushProperty name="height" value="0.05" units="cm"/>
    </inkml:brush>
  </inkml:definitions>
  <inkml:trace contextRef="#ctx0" brushRef="#br0">1 25 10602,'0'-1'72,"0"0"-1,0 1 1,1-1-1,-1 0 1,0 0-1,1 0 1,-1 0 0,1 1-1,-1-1 1,1 0-1,-1 1 1,1-1-1,-1 0 1,1 1-1,0-1 1,-1 0-1,5-10 9597,-5 11-9538,0 0-89,0 1 0,0-1 0,0 0 0,-1 0 0,1 1 0,0-1 0,0 0 0,0 1 0,0-1 0,0 0 0,0 1 0,0-1 0,0 0 0,0 0 0,0 1 1,1-1-1,-1 0 0,0 1 0,0-1 0,0 0 0,0 1 0,0-1 0,0 0 0,1 0 0,-1 1 0,0-1 0,0 0 0,0 0 0,1 0 0,-1 1 0,0-1 0,0 0 0,1 0 0,-1 0 1,0 0-1,0 1 0,1-1 0,-1 0 0,0 0 0,1 0 0,-1 0 0,0 0 0,1 0 0,-1 0 0,0 0 0,0 0 0,1 0 0,-1 0 0,0 0 0,1 0 0,-1 0 0,14 2-41,0-1 0,1 0-1,-1-1 1,18-2 0,-19 1 0,0 1 0,0-1 0,0 2 0,0 0 0,13 3 0,-25-4 1,0 0-1,0 0 1,0 1-1,0-1 1,-1 0-1,1 0 1,0 1-1,0-1 1,-1 0-1,1 1 1,0-1-1,0 1 1,-1-1-1,1 1 1,-1-1 0,1 1-1,0 0 1,-1-1-1,1 1 1,-1 0-1,1-1 1,-1 1-1,0 0 1,1 0-1,-1-1 1,1 3-1,-1-2 3,0 1-1,-1-1 0,1 0 0,0 1 1,0-1-1,-1 1 0,1-1 0,-1 0 1,0 1-1,1-1 0,-1 0 0,0 1 1,0-1-1,0 1 0,-6 7 16,-1-1 0,0-1 0,-10 10 0,13-14-11,-27 23 41,17-15 16,1 1 0,-18 18 0,53-44 27,-7 1-52,32-33-2,-43 43-31,0-1-1,0 1 1,-1-1-1,1 0 0,-1 0 1,0 0-1,0 0 0,-1 0 1,1 0-1,-1 0 0,2-7 1,-3 11-6,0 0 0,0 0 1,0-1-1,0 1 0,0 0 1,0 0-1,0-1 0,0 1 0,0 0 1,0 0-1,0-1 0,0 1 1,0 0-1,0 0 0,0-1 1,0 1-1,0 0 0,-1 0 0,1-1 1,0 1-1,0 0 0,0 0 1,0 0-1,0-1 0,0 1 0,-1 0 1,1 0-1,0 0 0,0 0 1,0-1-1,-1 1 0,1 0 0,0 0 1,0 0-1,0 0 0,-1 0 1,1 0-1,0 0 0,0 0 1,-1-1-1,1 1 0,0 0 0,0 0 1,-1 0-1,1 0 0,0 0 1,0 0-1,-1 0 0,1 0 0,0 1 1,0-1-1,0 0 0,-1 0 1,1 0-1,0 0 0,0 0 0,-1 0 1,1 1-1,-1-1-7,1 0 1,-1 1-1,0-1 0,1 1 0,-1-1 1,1 0-1,-1 1 0,0 0 1,1-1-1,0 1 0,-1-1 0,1 1 1,-1 0-1,1-1 0,0 1 0,-1 0 1,1-1-1,0 1 0,0 0 1,-1-1-1,1 3 0,17-8-652,-8 0 530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6:00.656"/>
    </inkml:context>
    <inkml:brush xml:id="br0">
      <inkml:brushProperty name="width" value="0.05" units="cm"/>
      <inkml:brushProperty name="height" value="0.05" units="cm"/>
    </inkml:brush>
  </inkml:definitions>
  <inkml:trace contextRef="#ctx0" brushRef="#br0">75 42 19476,'-7'6'358,"1"1"1,-1-1-1,1 1 0,0 1 1,1-1-1,0 1 0,0-1 0,1 2 1,0-1-1,0 0 0,1 1 0,0-1 1,0 1-1,1 0 0,0 0 1,1 0-1,0 0 0,0 15 0,1-12-261,1 1-1,0-1 1,0 1-1,1-1 1,1 1-1,0-1 1,1 0-1,0 0 1,1-1-1,0 1 1,1-1-1,14 20 1,-18-28-91,0-1-1,0 1 1,0-1 0,1 1 0,-1-1 0,1 0-1,0 0 1,-1 0 0,1 0 0,0-1-1,0 1 1,0-1 0,0 1 0,0-1 0,0 0-1,1 0 1,3 0 0,-3-1 1,1 0 0,-1 0 1,0-1-1,1 1 0,-1-1 0,0 0 1,1 0-1,-1 0 0,0-1 0,0 0 1,6-3-1,5-4 17,-1-1 1,0-1-1,-1 0 0,0-1 1,14-16-1,11-15-90,-2-2-1,55-89 0,-87 128 20,20-38-292,-23 41 190,0 0 0,1 0 0,-1 0 0,0 0 0,-1 0 0,1-1 0,-1 1 0,1 0-1,-1 0 1,0-1 0,0-5 0,-1 8 91,1 1 0,-1-1 0,1 1 0,-1-1 0,0 1 0,1-1 0,-1 1 0,1 0 0,-1-1 0,0 1 0,1 0 0,-1-1 0,0 1 0,1 0 0,-1 0 0,0 0 0,0 0 0,1-1 0,-1 1 0,0 0 0,0 0 0,1 1 0,-1-1 0,0 0 0,1 0 0,-1 0 0,0 0 0,0 1 0,1-1 0,-1 0 0,0 0 0,1 1 0,-1-1 0,0 1 0,-21 17-608,-4 7-205</inkml:trace>
  <inkml:trace contextRef="#ctx0" brushRef="#br0" timeOffset="1">283 332 14419,'17'20'1472,"6"-7"-984,3-5-311,4 0 639,3-7-224,-3-4-208,3-4-112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6:01.074"/>
    </inkml:context>
    <inkml:brush xml:id="br0">
      <inkml:brushProperty name="width" value="0.05" units="cm"/>
      <inkml:brushProperty name="height" value="0.05" units="cm"/>
    </inkml:brush>
  </inkml:definitions>
  <inkml:trace contextRef="#ctx0" brushRef="#br0">84 41 19060,'-4'0'241,"0"0"1,0 1-1,0-1 1,0 1-1,0 0 0,0 1 1,0-1-1,1 0 0,-1 1 1,1 0-1,-1 0 0,1 0 1,0 1-1,-1-1 1,-4 6-1,6-6-133,0 0-1,0 0 1,1 0 0,-1 0-1,1 1 1,-1-1 0,1 0-1,0 1 1,0-1 0,0 1-1,0-1 1,1 1 0,-1 0-1,0-1 1,1 1 0,0 0-1,0-1 1,0 1 0,0 0-1,0-1 1,1 1-1,-1 0 1,1-1 0,1 6-1,-1-6-94,0 0-1,0 0 1,1 0-1,-1 0 0,1 0 1,-1 0-1,1 0 1,-1-1-1,1 1 0,0-1 1,0 1-1,0-1 0,0 0 1,0 1-1,0-1 1,0 0-1,1 0 0,-1-1 1,0 1-1,0 0 1,1-1-1,-1 1 0,0-1 1,1 0-1,2 0 0,-1 0-28,0 0-1,0 0 0,0-1 1,0 1-1,0-1 0,0 0 1,0 0-1,0 0 0,-1-1 1,1 1-1,0-1 0,-1 0 1,1 0-1,4-4 0,-3 1-77,0 0-1,-1 0 0,1-1 1,-1 0-1,-1 0 0,1 0 1,-1 0-1,0-1 0,3-8 1,-5 12-66,0 0 1,0 0 0,0 0 0,0 0 0,-1 0 0,1-1-1,-1 1 1,0 0 0,0 0 0,0-1 0,0 1 0,0 0-1,-1 0 1,0 0 0,1 0 0,-1-1 0,-1 1 0,1 0-1,0 0 1,-1 1 0,1-1 0,-3-3 0,-6-1-1303,5 10-574,5-2 1942,0-1-1,0 1 1,0 0 0,1-1 0,-1 1-1,0 0 1,0-1 0,0 1 0,0 0-1,1-1 1,-1 1 0,0-1 0,1 1 0,-1 0-1,1-1 1,-1 1 0,0-1 0,1 1-1,-1-1 1,1 1 0,-1-1 0,1 0 0,0 1-1,-1-1 1,1 0 0,-1 1 0,1-1-1,1 1 1,2 0-97,1 1-1,-1 0 1,1-1-1,0 0 1,0 0-1,9 0 1,15-1-473</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6:01.473"/>
    </inkml:context>
    <inkml:brush xml:id="br0">
      <inkml:brushProperty name="width" value="0.05" units="cm"/>
      <inkml:brushProperty name="height" value="0.05" units="cm"/>
    </inkml:brush>
  </inkml:definitions>
  <inkml:trace contextRef="#ctx0" brushRef="#br0">161 21 13139,'0'-1'102,"0"1"0,0-1 0,0 0 0,0 0 0,0 1 0,0-1 0,-1 0 0,1 0 0,0 1 0,0-1 0,-1 0 0,1 1 1,0-1-1,-1 0 0,1 1 0,-1-1 0,1 0 0,-1 1 0,1-1 0,-1 1 0,1-1 0,-1 1 0,1-1 0,-1 1 0,0-1 0,0 1 0,-1-1 60,0 0-1,0 1 1,0 0-1,0-1 1,0 1-1,0 0 1,0 0-1,0 0 1,0 0-1,-3 0 1,-2 2 469,-1-1 0,0 1 1,1 1-1,-12 4 0,10-2-141,1-1-1,-1 2 1,1-1-1,-8 8 0,14-12-400,0 1-1,0 0 0,0 0 0,0 0 1,0 0-1,0 0 0,0 1 0,1-1 0,-1 0 1,1 1-1,0-1 0,0 1 0,0-1 1,0 1-1,0 0 0,0-1 0,1 1 0,-1 5 1,1-6-94,1 0 1,0 0-1,-1-1 1,1 1-1,0 0 1,0-1-1,0 1 1,0 0-1,0-1 1,0 1-1,0-1 1,1 0-1,-1 1 1,0-1-1,1 0 1,-1 0-1,1 0 1,-1 0-1,1 0 1,0 0-1,-1-1 1,3 2-1,43 12-926,-38-12 743,21 4-473,-21-5 462,-1 0-1,1 1 0,-1 0 1,0 0-1,0 1 1,0 0-1,0 0 0,0 1 1,10 6-1,-17-9 198,-1-1 0,1 1 0,-1-1 0,1 0 0,-1 1 0,0-1 0,1 1 0,-1-1 0,0 1 0,1-1 0,-1 1 0,0-1 0,0 1 0,0-1 0,1 1 1,-1-1-1,0 1 0,0 0 0,0-1 0,0 1 0,0-1 0,0 1 0,0 0 0,0-1 0,0 1 0,0-1 0,0 1 0,-1 0 0,0 1 21,0-1-1,1 0 1,-1 1 0,0-1 0,0 0-1,-1 0 1,1 0 0,0 0 0,0 0-1,-3 1 1,-34 15 630,34-15-621,0-1-1,0 0 1,0-1 0,0 1 0,0 0 0,0-1 0,0 0 0,0 0 0,-5-1-1,8 1-49,0 0-1,0-1 0,0 1 1,0-1-1,0 1 1,0-1-1,0 1 0,0-1 1,0 1-1,0-1 0,1 0 1,-1 0-1,0 1 1,0-1-1,0 0 0,1 0 1,-1 0-1,1 0 0,-1 0 1,0 0-1,1 0 0,0 0 1,-1 0-1,1 0 1,0 0-1,-1 0 0,1 0 1,0 0-1,0 0 0,0-1 1,0 1-1,0 0 0,0 0 1,0 0-1,0 0 1,1-2-1,5-26-189,6-15-98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6:01.895"/>
    </inkml:context>
    <inkml:brush xml:id="br0">
      <inkml:brushProperty name="width" value="0.05" units="cm"/>
      <inkml:brushProperty name="height" value="0.05" units="cm"/>
    </inkml:brush>
  </inkml:definitions>
  <inkml:trace contextRef="#ctx0" brushRef="#br0">1 1 18860,'2'79'2824,"-2"-49"-2164,1-1-1,5 31 0,28 92 723,-30-136-1395,2 0 0,0-1 0,0 0-1,1 0 1,1 0 0,1-1 0,13 18 0,-19-30-60,-1 1 1,0 0-1,1-1 0,0 0 1,-1 0-1,1 0 1,0 0-1,0 0 1,0 0-1,0-1 1,0 1-1,1-1 1,-1 0-1,0 0 0,1 0 1,-1-1-1,1 1 1,-1-1-1,1 0 1,-1 1-1,1-2 1,-1 1-1,1 0 1,-1-1-1,0 0 0,1 1 1,-1-1-1,4-2 1,1 0-62,-1-1 1,0 0 0,0 0-1,0-1 1,0 0-1,-1 0 1,0-1 0,0 1-1,0-1 1,9-14-1,-10 14 433,-4 9 567,2 13 60,-2-14-877,1 0 0,-1 0 0,1-1 0,0 1 0,0-1 0,0 1 0,0-1 0,0 0 0,0 0 0,0 0 0,0 0 0,0 0 0,0 0 0,1-1 0,-1 1 0,0-1 0,1 1 0,-1-1 0,0 0 0,1 0 0,2 0 0,3 0-14,1-1 0,-1 0 1,0 0-1,14-4 0,-8 1-21,-1-1 0,1-1-1,-1 0 1,-1 0 0,1-1 0,-1-1-1,0-1 1,-1 1 0,0-2 0,0 1 0,-1-2-1,0 1 1,-1-1 0,13-19 0,-16 12-6,-6 18-5,0-1 0,0 1 1,0 0-1,0 0 0,0-1 1,0 1-1,0 0 0,0 0 0,0-1 1,0 1-1,0 0 0,0 0 1,0-1-1,0 1 0,0 0 1,0 0-1,-1 0 0,1-1 1,0 1-1,0 0 0,0 0 1,0 0-1,-1 0 0,1-1 0,0 1 1,0 0-1,0 0 0,-1 0 1,1 0-1,0 0 0,0 0 1,0-1-1,-1 1 0,1 0 1,0 0-1,-2 0 23,0 1 0,0-1 0,0 1 0,0-1 0,1 1 0,-1-1 0,0 1 0,0 0 0,1 0 0,-1 0 0,1 0 0,-1 0 0,1 0 0,-3 3 0,-4 4 114,1 0-1,0 0 1,0 1-1,1 0 1,0 0-1,-7 16 1,9-18-47,1 0 1,0 0 0,1 0 0,0 1 0,0-1-1,0 1 1,1-1 0,0 1 0,1 0 0,0 8 0,0-13-61,1 0 0,-1 0 0,1 0 0,0 0 0,0 0 0,0 0 0,1 0 1,-1 0-1,0-1 0,1 1 0,0 0 0,0-1 0,0 0 0,0 1 0,2 1 1,1 0-4,0 0 1,0-1 0,0 0 0,0 0 0,0 0 0,1-1-1,7 3 1,4 0-37,1-1-1,0 0 1,0-2-1,22 1 1,-17-1-271,0-2 0,0-1 1,0-1-1,0-1 0,0 0 1,-1-2-1,1-1 0,-1-1 1,0-1-1,38-19 0,-22-5-3261,-33 31 3160,-2 5-7</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6:02.313"/>
    </inkml:context>
    <inkml:brush xml:id="br0">
      <inkml:brushProperty name="width" value="0.05" units="cm"/>
      <inkml:brushProperty name="height" value="0.05" units="cm"/>
    </inkml:brush>
  </inkml:definitions>
  <inkml:trace contextRef="#ctx0" brushRef="#br0">524 2743 15459,'-212'59'1753,"172"-51"-1391,0-1 0,0-2-1,-57 0 1,90-5-219,1 0 0,-1 0 0,0-1 1,0 0-1,1 0 0,-1-1 1,1 0-1,-1 0 0,1 0 0,-9-5 1,14 6-98,0 0 0,0 1 0,0-1 0,0 0-1,0 0 1,1 0 0,-1 0 0,0 0 0,0 0 0,1 0 0,-1 0 0,0 0 0,1 0 0,-1-1 0,1 1 0,0 0 0,-1 0 0,1 0 0,0-1 0,0-1 0,0 1 9,0-1 1,1 0-1,-1 1 0,1 0 0,0-1 1,0 1-1,0-1 0,0 1 1,0 0-1,1 0 0,-1-1 0,1 1 1,2-3-1,14-13 148,0 0 1,1 1-1,1 1 1,1 1-1,30-18 0,33-16-238,3 2-1,104-38 0,195-54-773,-384 138 806,1268-395-1500,-144 52 2548,-61 19 460,-765 237-1118,786-224 218,9 28-1006,189-2-1183,-703 176 67,39-9 261,-420 72 720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6:27.770"/>
    </inkml:context>
    <inkml:brush xml:id="br0">
      <inkml:brushProperty name="width" value="0.05" units="cm"/>
      <inkml:brushProperty name="height" value="0.05" units="cm"/>
    </inkml:brush>
  </inkml:definitions>
  <inkml:trace contextRef="#ctx0" brushRef="#br0">8758 119 11226,'-91'-29'624,"0"4"-1,-2 4 1,0 4-1,-1 4 0,-1 5 1,-116 3-1,-393 36-570,0 28-247,592-57 190,-869 124-183,8 41 96,157-29-51,593-115 75,-1223 245-1772,331-8-2581,711-165 3741,-372 168-1,304-66 844,285-141 133,2 3 0,-79 74 0,36-11-162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6:28.219"/>
    </inkml:context>
    <inkml:brush xml:id="br0">
      <inkml:brushProperty name="width" value="0.05" units="cm"/>
      <inkml:brushProperty name="height" value="0.05" units="cm"/>
    </inkml:brush>
  </inkml:definitions>
  <inkml:trace contextRef="#ctx0" brushRef="#br0">1 3795 8762,'198'21'720,"390"-11"1,200-72 31,-760 60-726,916-105 1023,-1-46-24,-243 4-647,815-287 0,-68-131-514,-477 104-526,-44-68-954,-536 263 852,-315 209 741,-3-3 0,118-132 0,-171 172 139,-2 0 0,0-1 1,-1-1-1,-1 0 0,-2-1 1,15-36-1,-25 51-43,0 0 1,0 0-1,-1 0 1,0-1-1,-1 1 1,0-1-1,-1 1 1,0-1-1,0 1 1,-1 0-1,-1-1 1,1 1-1,-2 0 1,0 0-1,0 0 1,0 0-1,-2 0 1,1 1-1,-1-1 1,-6-8-1,-2 1 48,0 0 0,-1 1 0,-1 1 0,-1 0 0,0 1 0,-1 1 0,0 0 0,-26-14 0,-3 3 2,0 2 0,-71-24 0,33 20-116,0 4 1,-2 4-1,-124-11 0,-85 13-64,-41 32-59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35.411"/>
    </inkml:context>
    <inkml:brush xml:id="br0">
      <inkml:brushProperty name="width" value="0.05" units="cm"/>
      <inkml:brushProperty name="height" value="0.05" units="cm"/>
    </inkml:brush>
  </inkml:definitions>
  <inkml:trace contextRef="#ctx0" brushRef="#br0">564 15 20268,'9'-4'755,"-4"2"-514,0 0 1,1 0-1,-1 1 1,1 0-1,6-1 0,-12 2-198,0 1 0,0-1 0,0 1 0,1 0 0,-1-1 0,0 1-1,0 0 1,0-1 0,0 1 0,0-1 0,0 1 0,0 0 0,0-1-1,-1 1 1,1-1 0,0 1 0,0 0 0,0-1 0,-1 1 0,1-1-1,0 1 1,-1 0 0,1-1-4,-16 37 156,-2-2 1,-1 0-1,-2-1 1,-27 34 0,11-21 9,-3-2 0,-47 42 0,55-59 55,-45 32 0,63-50-169,0-2 1,-1 1-1,0-2 0,0 0 1,-1 0-1,-18 4 0,31-10-78,-1 0-1,1-1 0,-1 1 1,1-1-1,-1 1 1,1-1-1,0 0 0,-1-1 1,1 1-1,-1 0 0,1-1 1,-1 0-1,1 0 1,0 0-1,0 0 0,-1-1 1,1 1-1,-5-4 0,6 3-18,0 0-1,0-1 0,0 1 0,0 0 0,0-1 1,1 1-1,-1-1 0,1 0 0,0 0 0,-1 1 1,2-1-1,-1 0 0,0 0 0,0 0 0,1 0 1,0 0-1,-1 0 0,1 0 0,0 0 0,1 0 0,0-4 1,1-7-50,0 1 0,2 0 0,-1 1 0,2-1 0,0 1 0,0-1 0,1 1 0,11-17 0,-11 21 12,-1 0-1,1 0 1,0 1 0,1 0-1,0 0 1,0 0 0,1 1-1,-1 0 1,1 0-1,1 1 1,-1 0 0,13-5-1,-17 9 42,1 0 0,-1 0-1,1 0 1,-1 0 0,1 1-1,0 0 1,-1 0 0,1 0-1,-1 1 1,1 0 0,-1 0-1,1 0 1,-1 0 0,1 0-1,-1 1 1,0 0 0,0 0-1,5 3 1,7 5 39,-1 1 0,0 0 0,15 16-1,-4-5 45,-6-6-106,8 8 222,44 28 0,-64-47-372,0 0 0,1-1 0,0 1 0,0-2 0,0 1-1,0-2 1,1 1 0,-1-1 0,1 0 0,14 0 0,-19-2 104,0-1 0,0 1 0,0-1 0,0 0 0,0 0 0,0-1 0,0 1 0,-1-1 0,1 0 0,8-6 0,18-15-453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35.829"/>
    </inkml:context>
    <inkml:brush xml:id="br0">
      <inkml:brushProperty name="width" value="0.05" units="cm"/>
      <inkml:brushProperty name="height" value="0.05" units="cm"/>
    </inkml:brush>
  </inkml:definitions>
  <inkml:trace contextRef="#ctx0" brushRef="#br0">0 122 20604,'6'4'1961,"10"-6"-1361,2-7-264,13-5 856,6-2-424,9 2-632,0-4-472,5 7-880,-2-2 352,-9 0 512,-4 3-272,-20 4-248</inkml:trace>
  <inkml:trace contextRef="#ctx0" brushRef="#br0" timeOffset="1">98 168 16115,'-5'19'2025,"5"-5"-1209,12-10-264,8-4 1065,10-11-609,6-6-192,10-5-664,0-4-360,4-4 264,-4-3-120,1 0-200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36.260"/>
    </inkml:context>
    <inkml:brush xml:id="br0">
      <inkml:brushProperty name="width" value="0.05" units="cm"/>
      <inkml:brushProperty name="height" value="0.05" units="cm"/>
    </inkml:brush>
  </inkml:definitions>
  <inkml:trace contextRef="#ctx0" brushRef="#br0">125 1 21853,'2'11'1744,"-5"8"-1328,-3 4-192,3 5 552,1 1-248,3 6-287,3-1-193,6-1-385,2-2-367,-1-2-480,1 1 1992,-7-3-1056,-2 1-112,-3-3 16</inkml:trace>
  <inkml:trace contextRef="#ctx0" brushRef="#br0" timeOffset="1">1 524 18292,'6'-2'1832,"12"-9"-1088,8-2-295,14-6 743,3 1-184,10-1-384,0-1-280,-1 3-808,-2 4-472,-10 2 760,-8 3-184,-22 8-152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5.259"/>
    </inkml:context>
    <inkml:brush xml:id="br0">
      <inkml:brushProperty name="width" value="0.05" units="cm"/>
      <inkml:brushProperty name="height" value="0.05" units="cm"/>
    </inkml:brush>
  </inkml:definitions>
  <inkml:trace contextRef="#ctx0" brushRef="#br0">307 22 15867,'-1'-2'149,"0"1"0,0-1-1,0 1 1,0-1 0,0 1-1,-1 0 1,1-1 0,0 1 0,-1 0-1,1 0 1,-1 0 0,1 0-1,-1 0 1,0 1 0,1-1-1,-1 0 1,0 1 0,0-1-1,1 1 1,-1 0 0,0-1-1,0 1 1,0 0 0,1 0 0,-4 0-1,-5 0 295,0 1-1,0 0 1,-12 2-1,8 0-255,0 1 0,0 1-1,0 0 1,0 1 0,1 0 0,-1 1-1,2 0 1,-1 1 0,1 1-1,0 0 1,1 1 0,0 0-1,1 0 1,-14 19 0,22-28-162,1 1 0,0-1 1,0 0-1,0 1 0,1 0 0,-1-1 1,0 1-1,0 0 0,1-1 0,-1 1 1,1 0-1,0 0 0,-1 2 0,1-3-15,1 0-1,-1-1 0,0 1 1,0-1-1,0 1 0,1-1 0,-1 1 1,0-1-1,0 1 0,1-1 1,-1 1-1,1-1 0,-1 1 0,0-1 1,1 1-1,-1-1 0,1 0 1,-1 1-1,1-1 0,-1 0 0,1 1 1,-1-1-1,1 0 0,-1 0 1,1 0-1,1 1 0,2-1 12,1 1-1,0-1 0,0 0 1,0 0-1,-1 0 1,1-1-1,0 0 1,5-1-1,102-31 114,-81 21-113,0 3 0,1 0-1,0 2 1,52-4-1,-82 11-15,0 0-1,0 0 0,0 0 0,0 0 1,0 0-1,-1 0 0,1 1 0,0-1 1,0 1-1,0-1 0,-1 1 0,1 0 1,0 0-1,0 0 0,1 1 0,-2-1 4,0 0 0,0 0 0,0 0-1,-1 0 1,1 0 0,-1 0 0,1 0 0,-1 0-1,1 0 1,-1 1 0,1-1 0,-1 0 0,0 0-1,0 0 1,0 1 0,1-1 0,-1 0 0,-1 2-1,0 4 55,0 1 0,-1-1-1,0 0 1,0 1-1,-1-1 1,-4 7-1,1 1 86,6-14 141,6-9-197,6-16-43,17-75 101,-29 98-150,1 1 0,-1-1 0,0 1 0,0-1 0,1 0 0,-1 1 0,0-1 0,1 1 0,-1-1 0,1 0-1,-1 1 1,1-1 0,-1 1 0,1 0 0,-1-1 0,1 1 0,-1-1 0,1 1 0,-1 0 0,1-1 0,0 1 0,-1 0 0,1 0 0,0 0 0,-1-1 0,1 1 0,0 0 0,-1 0 0,1 0-1,0 0 1,0 0 0,-1 0 0,1 0 0,1 1 0,25 10-61,-15-5 45,15 5-5,1-1 0,55 12 0,-65-19 19,0-1 1,1 0-1,-1-1 1,1-1-1,32-5 1,-45 4 0,0 0 1,-1 0-1,0-1 1,1 0-1,-1-1 1,0 1-1,0-1 1,6-4 0,-9 6 0,-1 0 0,1 0 1,-1 0-1,0 0 1,0 0-1,1 0 0,-1 0 1,0-1-1,0 1 1,0 0-1,0-1 0,0 1 1,-1-1-1,1 1 1,0-1-1,-1 0 1,1 1-1,-1-1 0,0 1 1,1-1-1,-1 0 1,0 0-1,0 1 0,0-1 1,0 0-1,0 1 1,0-1-1,-1 0 0,1 1 1,-1-1-1,0-2 1,-1 2 0,1 0 0,0 0 0,-1 1 0,0-1 0,1 0 0,-1 1 0,0-1 0,0 1 0,0 0 0,0 0 0,0 0 0,0 0 0,0 0 0,0 0 0,0 0 0,-1 1 0,1-1 0,0 1 0,0-1 0,-1 1 0,1 0 0,-4 0 1,1 0 3,-1 0 1,0 0 0,0 1 0,0 0 0,0 0 0,1 0 0,-12 4 0,13-2 2,-1-1 0,1 1 0,0 0 0,0 0 0,0 1 0,0-1 0,1 1 0,-1 0 1,1-1-1,0 2 0,-4 5 0,6-8-26,1-1-1,-1 0 1,0 1 0,0-1-1,1 1 1,-1-1 0,1 1 0,-1-1-1,1 1 1,0-1 0,-1 1 0,1 0-1,0-1 1,0 1 0,0-1 0,0 1-1,1 0 1,-1-1 0,0 1-1,1-1 1,-1 1 0,1-1 0,-1 1-1,1-1 1,0 1 0,-1-1 0,1 0-1,0 1 1,0-1 0,0 0 0,0 0-1,0 0 1,1 1 0,-1-1 0,0 0-1,0 0 1,1-1 0,-1 1-1,3 1 1,1 0-148,0 0 1,0 0-1,0-1 0,1 0 1,-1 0-1,0 0 0,0-1 0,0 0 1,1 0-1,-1 0 0,0 0 1,8-3-1,1 0-76,0 0 1,0-1 0,21-11 0,19-11-513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36.647"/>
    </inkml:context>
    <inkml:brush xml:id="br0">
      <inkml:brushProperty name="width" value="0.05" units="cm"/>
      <inkml:brushProperty name="height" value="0.05" units="cm"/>
    </inkml:brush>
  </inkml:definitions>
  <inkml:trace contextRef="#ctx0" brushRef="#br0">2 160 14635,'-1'14'1592,"4"-7"-807,5-5-273,10-5 848,3-4-224,8-9-264,2-1-143,2-2-257,2 2-96,-2-2-184,-3 2-72,-7 1-304,-5 2-224,-5 3-1737,-7-1 1913,-10 4-288,-7 2-192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37.094"/>
    </inkml:context>
    <inkml:brush xml:id="br0">
      <inkml:brushProperty name="width" value="0.05" units="cm"/>
      <inkml:brushProperty name="height" value="0.05" units="cm"/>
    </inkml:brush>
  </inkml:definitions>
  <inkml:trace contextRef="#ctx0" brushRef="#br0">0 94 19476,'4'-7'2691,"0"1"-2358,1 1-1,-1 0 1,1 0-1,1 0 1,-1 1-1,1 0 1,-1 0-1,1 0 1,9-3-1,1-1-11,1 0-1,23-5 1,-34 11-304,0 0 0,0 1 1,0 0-1,0 0 1,1 0-1,-1 1 1,0 0-1,1 0 0,6 2 1,-11-2-17,0 1 1,0-1-1,0 1 0,0 0 1,0 0-1,-1 0 1,1 0-1,0 0 0,0 0 1,0 0-1,-1 0 1,1 1-1,-1-1 0,1 1 1,-1-1-1,0 1 0,1 0 1,-1-1-1,0 1 1,0 0-1,0 0 0,-1 0 1,1 0-1,0 0 1,-1 0-1,1 0 0,-1 0 1,1 0-1,-1 0 1,0 0-1,0 3 0,0 2 5,-1 0-1,0 0 0,0 0 1,-1 0-1,1 0 0,-1 0 0,-1 0 1,0 0-1,0-1 0,0 1 1,0-1-1,-5 6 0,-9 12 81,-32 34 0,40-47-49,-17 15 217,-49 39 0,63-55-175,3 2 64,9-12-138,0 0 0,0 0 0,0 1 0,0-1-1,0 0 1,0 0 0,1 0 0,-1 0 0,0 1 0,0-1 0,0 0 0,0 0 0,1 0 0,-1 0 0,0 0 0,0 0 0,0 1 0,1-1 0,-1 0 0,0 0-1,0 0 1,0 0 0,1 0 0,-1 0 0,0 0 0,0 0 0,0 0 0,1 0 0,-1 0 0,0 0 0,0 0 0,1 0 0,-1 0 0,0-1 0,30-5 180,-28 6-188,159-33 303,-42 10-1389,-110 22 1037,0-2 0,-1 1 1,1-1-1,-1-1 0,0 1 0,0-1 1,0-1-1,-1 1 0,9-7 0,21-22-278</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38.758"/>
    </inkml:context>
    <inkml:brush xml:id="br0">
      <inkml:brushProperty name="width" value="0.05" units="cm"/>
      <inkml:brushProperty name="height" value="0.05" units="cm"/>
    </inkml:brush>
  </inkml:definitions>
  <inkml:trace contextRef="#ctx0" brushRef="#br0">1 90 16676,'6'17'1431,"0"2"0,-2-1 0,5 35 1,-3 57 707,2 9-1640,-6-101-455,0 0-7,1-1 1,0 1-1,1-1 1,12 33 0,-15-47-21,1-1 1,-1 1 0,1-1 0,-1 1-1,1-1 1,0 0 0,0 1-1,0-1 1,0 0 0,0 0 0,4 2-1,-5-3-3,1 0 0,-1-1 0,0 1 0,1-1 0,-1 1 0,0-1 0,1 0 0,-1 0 0,1 1 0,-1-1 0,0 0 0,1 0 0,-1 0 0,1 0 0,-1-1 0,1 1 0,-1 0 0,0-1-1,1 1 1,-1-1 0,0 1 0,1-1 0,-1 1 0,0-1 0,0 0 0,2-1 0,7-8 94,0 0-1,-1 0 1,0-1-1,-1 0 0,0-1 1,-1 0-1,11-23 1,-6 12 39,15-26-18,-3-2-1,-2 0 1,-2-2 0,-2 0 0,11-57-1,-28 107-119,0-6-474,1 1 0,-1-1 1,-1-16-1,1 24 362,-1-1 0,-1 1 0,1-1-1,0 1 1,0-1 0,0 1 0,-1 0 0,1-1 0,-1 1 0,1 0 0,-1-1 0,0 1 0,1 0-1,-1-1 1,0 1 0,0 0 0,0 0 0,0 0 0,0 0 0,0 0 0,0 0 0,0 0 0,0 0-1,0 1 1,-1-1 0,1 0 0,0 1 0,-1-1 0,1 0 0,-3 0 0,-8 1-957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39.159"/>
    </inkml:context>
    <inkml:brush xml:id="br0">
      <inkml:brushProperty name="width" value="0.05" units="cm"/>
      <inkml:brushProperty name="height" value="0.05" units="cm"/>
    </inkml:brush>
  </inkml:definitions>
  <inkml:trace contextRef="#ctx0" brushRef="#br0">0 846 17268,'10'42'1848,"0"-9"-1040,5-5-360,0-6 849,1-6-241,3-9-768,-1-7-464,-3-15 224,-2-7-112,-2-13-240</inkml:trace>
  <inkml:trace contextRef="#ctx0" brushRef="#br0" timeOffset="1">317 19 18028,'7'-16'2280,"-7"14"-1239,-3 2-489,-2 4 1856,0 7-1072,2 2-615,3 4-193,0 1-432,-1 0-160,2 1-368,4-2-272,-2-1-601,-1-3 2017,-2-3-944,-1-2-128,-3-3-104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39.625"/>
    </inkml:context>
    <inkml:brush xml:id="br0">
      <inkml:brushProperty name="width" value="0.05" units="cm"/>
      <inkml:brushProperty name="height" value="0.05" units="cm"/>
    </inkml:brush>
  </inkml:definitions>
  <inkml:trace contextRef="#ctx0" brushRef="#br0">1 92 17268,'1'12'1768,"2"-12"-1088,-3-3-312,6-7 969,1-2-377,0-5-712,0 0-480,2 3 208,-3-1-64,-5-1-144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0.014"/>
    </inkml:context>
    <inkml:brush xml:id="br0">
      <inkml:brushProperty name="width" value="0.05" units="cm"/>
      <inkml:brushProperty name="height" value="0.05" units="cm"/>
    </inkml:brush>
  </inkml:definitions>
  <inkml:trace contextRef="#ctx0" brushRef="#br0">1 28 17196,'31'-13'4630,"-28"11"-4336,0 0 0,1 0 0,-1 0 0,1 1 0,-1 0 0,1 0 0,0 0 0,0 0 0,-1 0 0,6 0 0,-6 1-203,0 0 1,0 0-1,1 1 0,-1-1 1,0 1-1,0 0 0,0 0 1,1 0-1,-1 0 0,0 0 1,0 1-1,-1-1 0,1 1 1,0 0-1,0 0 0,3 3 1,-4-3-85,-1 0 0,1 0 0,-1 1 0,1-1 0,-1 0-1,0 1 1,0-1 0,0 0 0,0 1 0,-1-1 0,1 1 0,-1 0 0,1-1 0,-1 1 0,0-1 0,0 1 0,0 0 0,0-1 0,-1 1 0,1-1 0,-2 5 0,-2 3 6,0 0 1,-1 0 0,0-1 0,0 0-1,-1 0 1,0 0 0,-1-1 0,0 1 0,0-2-1,-1 1 1,0-1 0,0 0 0,-1-1-1,1 0 1,-14 7 0,20-14 53,4-2-49,6-5-9,8-1-140,1 1 0,1 1-1,-1 1 1,1 0 0,0 2-1,21-4 1,27-7-911,-28 4 719,0-1-100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0.431"/>
    </inkml:context>
    <inkml:brush xml:id="br0">
      <inkml:brushProperty name="width" value="0.05" units="cm"/>
      <inkml:brushProperty name="height" value="0.05" units="cm"/>
    </inkml:brush>
  </inkml:definitions>
  <inkml:trace contextRef="#ctx0" brushRef="#br0">0 49 24613,'0'-10'1985,"0"0"-1801,2-1-504,0 1 192,3 4 72,-4 4-80,4 2-208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0.849"/>
    </inkml:context>
    <inkml:brush xml:id="br0">
      <inkml:brushProperty name="width" value="0.05" units="cm"/>
      <inkml:brushProperty name="height" value="0.05" units="cm"/>
    </inkml:brush>
  </inkml:definitions>
  <inkml:trace contextRef="#ctx0" brushRef="#br0">0 1 14611,'1'0'132,"0"0"1,0 1-1,0-1 0,0 0 0,0 0 0,0 1 0,-1-1 1,1 1-1,0-1 0,0 1 0,-1-1 0,1 1 1,0 0-1,-1-1 0,1 1 0,0 0 0,-1-1 1,1 1-1,-1 0 0,1 0 0,-1 0 0,1 0 1,9 24 745,-8-18-184,8 20 331,-2 1 1,0 0-1,6 53 1,-4 88 150,-3-43-782,-7-120-389,1 0-1,-1 0 1,1-1-1,1 1 1,-1 0-1,1 0 1,3 8-1,-4-13 7,0 1 0,1 0 0,-1-1 0,0 0 0,0 1 0,1-1 0,-1 0 0,1 0-1,-1 0 1,1 0 0,-1 0 0,1 0 0,0 0 0,-1 0 0,1-1 0,0 1 0,0 0-1,0-1 1,-1 0 0,1 1 0,0-1 0,0 0 0,0 0 0,0 0 0,0 0 0,-1-1 0,3 1-1,10-3 79,0 0-1,-1 0 0,0-1 0,0-1 0,16-7 0,65-39 323,-38 19-292,-32 19-384,-9 6-82,0 0-1,-1-2 1,17-12-1,-19 10-16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1.331"/>
    </inkml:context>
    <inkml:brush xml:id="br0">
      <inkml:brushProperty name="width" value="0.05" units="cm"/>
      <inkml:brushProperty name="height" value="0.05" units="cm"/>
    </inkml:brush>
  </inkml:definitions>
  <inkml:trace contextRef="#ctx0" brushRef="#br0">4 21 17716,'-3'-7'2328,"3"-1"-1416,-1 3 1513,1 10-1329,0 5-200,0 11-367,3 1-145,-2 10-248,1 2-64,1 1-296,0 3-216,2 1-633,1-4-215,-2-7 976,-1-2-256,6-4-240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1.720"/>
    </inkml:context>
    <inkml:brush xml:id="br0">
      <inkml:brushProperty name="width" value="0.05" units="cm"/>
      <inkml:brushProperty name="height" value="0.05" units="cm"/>
    </inkml:brush>
  </inkml:definitions>
  <inkml:trace contextRef="#ctx0" brushRef="#br0">2 132 17716,'-1'0'2128,"8"-4"-1128,3-5-415,1-11 1407,5 0-672,4-3-560,3 2-391,-1 5-978,-2 3-319,-7 9 720,-2 2-184,-4 12-176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5.728"/>
    </inkml:context>
    <inkml:brush xml:id="br0">
      <inkml:brushProperty name="width" value="0.05" units="cm"/>
      <inkml:brushProperty name="height" value="0.05" units="cm"/>
    </inkml:brush>
  </inkml:definitions>
  <inkml:trace contextRef="#ctx0" brushRef="#br0">116 1 18788,'-15'21'504,"1"1"-1,0 0 0,2 1 1,1 0-1,1 1 1,0 1-1,2-1 1,-5 29-1,10-40-401,1 0-1,0 0 1,1 0-1,1 1 1,0-1-1,1 0 1,0 1 0,1-1-1,0 0 1,1 0-1,1 0 1,0 0-1,1-1 1,0 1-1,1-1 1,0 0-1,11 14 1,-16-25-104,-1 1 1,1-1-1,0 0 1,0 0-1,-1 0 1,1 0-1,0 0 1,0-1-1,0 1 1,0 0-1,0 0 1,1-1-1,-1 1 1,0 0-1,0-1 1,0 1-1,1-1 1,-1 0-1,0 1 1,0-1-1,1 0 1,-1 0-1,0 0 1,0 0-1,3 0 1,-2-1-6,-1 1 0,1-1 0,-1 0 0,1 0 1,0 0-1,-1 0 0,0-1 0,1 1 0,-1 0 0,0 0 0,1-1 0,-1 1 1,0-1-1,0 1 0,0-1 0,-1 0 0,1 1 0,1-3 0,5-13-34,0-1 0,0 0 0,-2 0 0,0 0 0,-2-1 0,0 1 0,1-25 0,-3 47 102,-1 0 0,1 0 0,0 0 0,1 0 0,-1-1 0,0 1 0,1 0 0,0-1 0,0 1 0,0-1 0,0 0 0,1 0-1,-1 0 1,1 0 0,0 0 0,0 0 0,0-1 0,5 4 0,-2-2-40,0 0-1,0 0 0,1-1 1,-1 0-1,1 0 1,-1 0-1,1-1 1,0 0-1,0-1 0,0 1 1,7 0-1,-6-2-18,1-1 1,-1 0-1,1 0 0,-1 0 1,0-1-1,0 0 0,0-1 0,0 0 1,0 0-1,11-6 0,-13 5-14,0 1 0,0-1 0,-1 0 0,1-1 0,-1 1 0,0-1 0,0 0 0,-1 0 0,1-1 0,-1 0 0,0 1 1,5-13-1,-8 18 10,-1-1 0,0 1 0,0 0 0,0-1 0,1 1 1,-1 0-1,0-1 0,0 1 0,0 0 0,0-1 1,0 1-1,1 0 0,-1-1 0,0 1 0,0 0 0,0-1 1,0 1-1,0-1 0,0 1 0,0 0 0,-1-1 1,1 1-1,0 0 0,0-1 0,0 1 0,0 0 0,0-1 1,0 1-1,-1 0 0,1-1 0,-11 3 22,-12 16 110,16-8-61,0-1 0,1 2 0,0-1 0,1 1 0,1 0-1,-1 0 1,-3 18 0,7-23-49,-1 0 0,1 1 0,1-1 0,-1 1 0,1-1 0,0 1 0,1-1 0,-1 0 0,1 1 0,1-1 0,-1 0 0,1 1 0,0-1 0,0 0 0,5 8 0,-7-13-62,1 0 1,-1 0-1,1 0 1,0 0-1,-1 0 1,1 0-1,0 0 1,0 0-1,-1 0 1,1 0-1,0 0 1,0 0 0,0 0-1,0-1 1,0 1-1,0 0 1,0-1-1,0 1 1,1-1-1,-1 1 1,0-1-1,0 1 1,0-1-1,1 0 1,-1 0-1,0 0 1,0 0-1,1 0 1,-1 0-1,0 0 1,0 0-1,1 0 1,-1 0-1,0-1 1,0 1-1,0 0 1,0-1 0,1 1-1,-1-1 1,0 0-1,0 1 1,0-1-1,2-1 1,1-2-69,1-1 0,-1 1 0,0-1 0,0 0 0,-1 0 0,0 0 1,1 0-1,1-7 0,14-30-461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2.124"/>
    </inkml:context>
    <inkml:brush xml:id="br0">
      <inkml:brushProperty name="width" value="0.05" units="cm"/>
      <inkml:brushProperty name="height" value="0.05" units="cm"/>
    </inkml:brush>
  </inkml:definitions>
  <inkml:trace contextRef="#ctx0" brushRef="#br0">0 50 19140,'37'-24'5331,"-31"20"-5150,0 1 0,1 0 1,-1 0-1,1 0 1,0 1-1,0 0 0,13-2 1,-19 4-181,0-1 1,1 1 0,-1 0-1,0 0 1,1-1-1,-1 1 1,1 0 0,-1 1-1,0-1 1,1 0-1,-1 0 1,1 1 0,-1-1-1,0 0 1,1 1 0,-1-1-1,0 1 1,0 0-1,0-1 1,1 1 0,-1 0-1,0 0 1,0 0-1,0 0 1,0 0 0,0 0-1,0 0 1,-1 0 0,1 0-1,0 0 1,0 1-1,-1-1 1,1 0 0,-1 0-1,1 1 1,-1-1-1,1 0 1,-1 1 0,0-1-1,0 1 1,0-1-1,0 0 1,0 1 0,0-1-1,0 1 1,-1 2 0,-1 5 0,0 0 0,0 0 0,-1 0 1,-1 0-1,1-1 0,-2 1 0,-6 11 1,6-13-1,0 1 1,1 0-1,1 0 1,-1 0 0,1 1-1,0-1 1,1 1-1,-1 9 1,2-18-3,1 1 0,0-1 1,0 1-1,0-1 0,0 1 0,0-1 1,1 1-1,-1-1 0,0 1 0,0-1 1,0 0-1,0 1 0,0-1 0,1 1 1,-1-1-1,0 1 0,0-1 0,1 0 1,-1 1-1,0-1 0,1 0 0,-1 1 0,0-1 1,1 0-1,-1 1 0,1-1 0,-1 0 1,1 1-1,17 0 7,23-10-219,-35 7 74,2-1-57,0 2-49,-1-1 0,1-1 0,-1 0 0,1 0 1,-1 0-1,0-1 0,7-5 0,12-10-163,8-1-122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2.668"/>
    </inkml:context>
    <inkml:brush xml:id="br0">
      <inkml:brushProperty name="width" value="0.05" units="cm"/>
      <inkml:brushProperty name="height" value="0.05" units="cm"/>
    </inkml:brush>
  </inkml:definitions>
  <inkml:trace contextRef="#ctx0" brushRef="#br0">2 158 15731,'-1'3'1713,"6"-8"-825,10-2-304,16-7 1016,11-11-479,11 3-297,3-4-48,3 1-408,-2 4-248,-6 11-704,-3 4-296,-17 9 704,-12 6-240,-8 2-72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3.054"/>
    </inkml:context>
    <inkml:brush xml:id="br0">
      <inkml:brushProperty name="width" value="0.05" units="cm"/>
      <inkml:brushProperty name="height" value="0.05" units="cm"/>
    </inkml:brush>
  </inkml:definitions>
  <inkml:trace contextRef="#ctx0" brushRef="#br0">1 88 16612,'0'10'1440,"11"-6"-912,8-4-192,14-4 592,4-3-192,12-7-608,2-4-440,2-2 408,2 0-80,-5 2-192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3.756"/>
    </inkml:context>
    <inkml:brush xml:id="br0">
      <inkml:brushProperty name="width" value="0.05" units="cm"/>
      <inkml:brushProperty name="height" value="0.05" units="cm"/>
    </inkml:brush>
  </inkml:definitions>
  <inkml:trace contextRef="#ctx0" brushRef="#br0">1 48 17316,'0'0'134,"1"0"0,0 0 1,0 0-1,0 1 0,0-1 1,0 0-1,0 0 0,0 1 0,0-1 1,0 1-1,-1-1 0,1 1 1,0-1-1,0 1 0,-1 0 1,1-1-1,0 1 0,-1 0 0,1-1 1,0 1-1,-1 0 0,1 0 1,-1 0-1,1-1 0,-1 1 1,0 0-1,1 0 0,-1 0 1,0 0-1,0 0 0,1 1 0,7 39 1243,-7-34-1003,15 100 977,23 111-829,-38-212-512,0 0 0,1-1 0,0 1 0,1 0-1,-1-1 1,1 0 0,0 1 0,4 5 0,-6-10 3,1 0 0,-1 0 0,0 0 0,0 0 1,0 0-1,1 0 0,-1 0 0,1-1 0,-1 1 0,1 0 1,-1-1-1,1 1 0,-1-1 0,1 1 0,-1-1 0,1 0 1,-1 0-1,1 1 0,0-1 0,-1 0 0,1-1 1,-1 1-1,1 0 0,0 0 0,-1-1 0,1 1 0,-1-1 1,1 1-1,-1-1 0,1 0 0,-1 1 0,0-1 0,1 0 1,1-2-1,6-3 62,-1-1 0,0 0 0,0-1 0,-1 0 1,0 0-1,-1 0 0,1-1 0,4-9 0,40-81 460,-48 92-498,16-35-252,-1-1 1,-3-1-1,-1 0 0,9-53 1,-22 93-67,1-20-648,-2 24 882,0-1 0,1 0 0,-1 0 0,0 1 0,0-1 0,-1 0 0,1 1 0,0-1 0,0 0 0,0 0 0,0 1 0,-1-1 0,1 0 0,0 1 0,-1-1 0,1 0 0,0 1 0,-1-1 0,1 1 0,-1-1 0,1 1 0,-1-1 0,1 1 0,-2-2 0,-4 3-781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4.187"/>
    </inkml:context>
    <inkml:brush xml:id="br0">
      <inkml:brushProperty name="width" value="0.05" units="cm"/>
      <inkml:brushProperty name="height" value="0.05" units="cm"/>
    </inkml:brush>
  </inkml:definitions>
  <inkml:trace contextRef="#ctx0" brushRef="#br0">0 261 18260,'17'25'1928,"-1"-8"-1232,0-6-319,3-2 911,1-5-376,1-2-1152,1-4 480,-4-2-224,-1-3-208</inkml:trace>
  <inkml:trace contextRef="#ctx0" brushRef="#br0" timeOffset="1">548 0 20756,'-13'28'1969,"-2"-7"-1353,8-5-296,3-9 1456,4-3-1624,1-4-984,5-2 856,6-17-320,3-7-112</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4.594"/>
    </inkml:context>
    <inkml:brush xml:id="br0">
      <inkml:brushProperty name="width" value="0.05" units="cm"/>
      <inkml:brushProperty name="height" value="0.05" units="cm"/>
    </inkml:brush>
  </inkml:definitions>
  <inkml:trace contextRef="#ctx0" brushRef="#br0">56 0 21157,'-13'38'881,"2"1"1,1 1-1,-6 53 1,13-65-757,1 0 1,1 0-1,2 0 1,1 0 0,9 47-1,-11-72-124,1 1-1,0-1 1,0 0 0,0 0-1,1 1 1,-1-1 0,1 0-1,-1 0 1,1 0 0,3 3-1,-4-5 0,0 0 0,1 0 0,-1 0 0,0 0 0,1 0-1,-1-1 1,1 1 0,-1 0 0,1-1 0,-1 1 0,1-1 0,0 1-1,-1-1 1,1 0 0,0 0 0,-1 1 0,1-1 0,0 0 0,-1-1-1,1 1 1,0 0 0,2-1 0,17-6-44,0 0 0,-1-2 0,0 0-1,0-1 1,26-19 0,-15 11-395,-20 11 270,0 1 0,0-1 0,0-1 0,-1 0 0,0-1 0,-1 0 0,12-13 0,-4-7-234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5.027"/>
    </inkml:context>
    <inkml:brush xml:id="br0">
      <inkml:brushProperty name="width" value="0.05" units="cm"/>
      <inkml:brushProperty name="height" value="0.05" units="cm"/>
    </inkml:brush>
  </inkml:definitions>
  <inkml:trace contextRef="#ctx0" brushRef="#br0">1668 1 20188,'5'33'1537,"1"-4"-1161,2 1-176,9 1 480,5-1-152,5 5-152,-1-1-112,-6 9-64,-6 4-32,-8 9-72,-6 10-72,-17 2-360,-9 0-304,-16 0 544,-6-1-72,-7-5-120</inkml:trace>
  <inkml:trace contextRef="#ctx0" brushRef="#br0" timeOffset="1">92 517 15611,'-2'1'151,"0"0"-1,0 1 0,0-1 0,0 1 1,0-1-1,1 1 0,-1 0 0,0-1 1,1 1-1,0 0 0,-1 0 0,1 0 1,0 0-1,0 1 0,0-1 0,0 0 1,0 0-1,0 4 0,-1 0 164,-11 31 503,1 1 0,2 0 0,-7 55 0,12-48-728,1 0 0,3 1 0,2-1 0,2 1 0,8 46 0,-7-69-207,1-1 1,1 0-1,1 0 0,1 0 0,1-1 1,1-1-1,0 1 0,27 36 0,-31-49 33,0-1 0,0 1 1,1-1-1,1-1 0,-1 1 0,1-1 0,0-1 0,0 1 0,1-1 0,-1-1 0,1 0 0,0 0 0,1 0 0,-1-1 0,1-1 1,-1 0-1,1 0 0,0 0 0,-1-2 0,1 1 0,0-1 0,0 0 0,11-3 0,1-1-231,35-13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5.461"/>
    </inkml:context>
    <inkml:brush xml:id="br0">
      <inkml:brushProperty name="width" value="0.05" units="cm"/>
      <inkml:brushProperty name="height" value="0.05" units="cm"/>
    </inkml:brush>
  </inkml:definitions>
  <inkml:trace contextRef="#ctx0" brushRef="#br0">10 0 21669,'-5'13'1752,"4"2"-1344,-2 2-192,3 9 680,1 4-224,4 1-511,3 5-370,1-1-487,2-4-224,1-2 712,-5-3-184,0-5-136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5.878"/>
    </inkml:context>
    <inkml:brush xml:id="br0">
      <inkml:brushProperty name="width" value="0.05" units="cm"/>
      <inkml:brushProperty name="height" value="0.05" units="cm"/>
    </inkml:brush>
  </inkml:definitions>
  <inkml:trace contextRef="#ctx0" brushRef="#br0">0 168 18444,'11'-5'2000,"10"-10"-1383,0-9-289,6-5 1304,6 2-1160,2 3-304,-4 2-920,-4 6-360,-9 11 888,-8 5-248,-10 7-201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6.332"/>
    </inkml:context>
    <inkml:brush xml:id="br0">
      <inkml:brushProperty name="width" value="0.05" units="cm"/>
      <inkml:brushProperty name="height" value="0.05" units="cm"/>
    </inkml:brush>
  </inkml:definitions>
  <inkml:trace contextRef="#ctx0" brushRef="#br0">0 92 17404,'6'-3'722,"0"0"-1,0 0 1,0 0 0,-1-1 0,11-9 0,6-5 1100,-22 18-1817,11-7 576,1-1 0,0 1 0,0 1 0,15-6 0,-25 11-508,1 0 0,0 1-1,-1-1 1,1 1 0,0-1 0,-1 1-1,1 0 1,0 0 0,0 0 0,-1 0-1,1 1 1,4 0 0,-5 0-46,-1-1 1,1 1-1,-1 0 0,1 0 0,-1 0 1,0 0-1,1 0 0,-1 1 1,0-1-1,0 0 0,0 0 0,0 1 1,0-1-1,0 1 0,0-1 1,-1 1-1,1-1 0,0 1 0,-1-1 1,1 1-1,-1 0 0,1 2 1,-1 4-23,1-1 1,-1 0 0,0 0-1,-1 0 1,1 0 0,-1 0-1,-1 0 1,1 0 0,-1 0 0,-1 0-1,1-1 1,-5 9 0,-7 12-34,-28 39 0,22-38-6,-9 19-180,29-47 211,0 0 0,0 1 0,-1-1 0,1 0 1,0 0-1,0 0 0,0 0 0,0 0 0,0 1 0,-1-1 0,1 0 0,0 0 0,0 0 0,0 1 0,0-1 0,0 0 0,0 0 0,0 0 0,0 1 0,0-1 0,0 0 0,0 0 0,0 0 0,0 1 0,0-1 0,0 0 1,0 0-1,0 0 0,0 1 0,0-1 0,0 0 0,0 0 0,0 0 0,0 1 0,0-1 0,0 0 0,0 0 0,1 0 0,-1 1 0,0-1 0,0 0 0,0 0 0,0 0 0,0 0 0,1 0 0,-1 0 0,0 1 1,0-1-1,0 0 0,0 0 0,1 0 0,-1 0 0,0 0 0,0 0 0,1 0 0,-1 0 0,0 0 0,0 0 0,0 0 0,1 0 0,-1 0 0,0 0 0,0 0 0,0 0 0,1 0 0,15-5-107,-12 4 79,65-22-1094,77-14 0,-92 29 769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6.144"/>
    </inkml:context>
    <inkml:brush xml:id="br0">
      <inkml:brushProperty name="width" value="0.05" units="cm"/>
      <inkml:brushProperty name="height" value="0.05" units="cm"/>
    </inkml:brush>
  </inkml:definitions>
  <inkml:trace contextRef="#ctx0" brushRef="#br0">0 1 13203,'0'8'1616,"5"14"-976,3 1-256,9-2 1617,5 1-1897,9-2 16,2-6-80,6-5-168</inkml:trace>
  <inkml:trace contextRef="#ctx0" brushRef="#br0" timeOffset="0.49">298 121 16588,'-3'-2'360,"-1"0"1,0 0 0,0 0 0,1 0 0,-1 0 0,-1 1 0,1 0 0,0 0 0,0 0 0,0 0-1,-9 1 1,4-1 213,0 1 0,1 1-1,-1 0 1,1 0-1,-10 2 1,14-2-445,0 1-1,0-1 1,0 1 0,0 0 0,0 0-1,0 0 1,0 0 0,1 1 0,-1-1 0,1 1-1,0 0 1,-6 7 0,8-9-151,0 0 1,1 1-1,-1-1 1,0 1 0,1-1-1,-1 1 1,1 0-1,-1-1 1,1 1-1,0-1 1,-1 1-1,1 0 1,0-1 0,0 1-1,0 0 1,1-1-1,-1 1 1,0 0-1,1-1 1,-1 1-1,1-1 1,-1 1-1,1-1 1,0 1 0,-1-1-1,1 1 1,0-1-1,0 0 1,0 1-1,0-1 1,1 0-1,-1 0 1,0 0-1,0 0 1,1 0 0,1 1-1,4 3-202,0 0-1,1-1 1,-1 0 0,1 0-1,0-1 1,0 0 0,1 0-1,9 1 1,-9-2 93,-1 0 0,1 0 0,-1 1 0,0 1 0,0-1 0,0 1 0,11 8 0,-18-11 138,0-1 1,-1 1-1,1-1 1,0 1-1,-1 0 1,1-1-1,0 1 1,-1 0-1,1 0 1,-1-1-1,1 1 0,-1 0 1,1 0-1,-1 0 1,1 0-1,-1 0 1,0 0-1,0 0 1,0 0-1,1 0 1,-1 0-1,0 0 1,0 0-1,0 0 1,-1 1-1,1-1 22,-1 1-1,0 0 0,1-1 1,-1 1-1,0-1 0,0 1 1,0-1-1,0 1 1,-1-1-1,1 0 0,0 1 1,-3 1-1,-5 3 158,1 0-1,-2-1 0,-14 7 1,22-11-160,-25 11 396,-28 8 1,47-17-516,0-1 0,0 0 0,0-1-1,0 1 1,0-1 0,-1-1 0,1 0 0,-11-1-1,18 1 86,1 0-1,0 0 0,-1 0 1,1 0-1,0 0 0,-1 0 0,1 0 1,0 0-1,-1 0 0,1 0 1,-1 0-1,1-1 0,0 1 1,-1 0-1,1 0 0,0 0 0,0-1 1,-1 1-1,1 0 0,0 0 1,-1-1-1,1 1 0,0 0 1,0 0-1,0-1 0,-1 1 0,1 0 1,0-1-1,0 1 0,0 0 1,0-1-1,-1 1 0,1 0 1,0-1-1,0 1 0,0-1 0,0 1 1,0 0-1,0-1 0,0 1 1,0 0-1,0-1 0,0 1 1,0-1-1,1 1 0,-1 0 0,0-1 1,0 1-1,0 0 0,0-1 1,0 1-1,1 0 0,-1 0 1,0-1-1,0 1 0,1 0 0,-1-1 1,0 1-1,0 0 0,1-1 1,15-13-407</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9.363"/>
    </inkml:context>
    <inkml:brush xml:id="br0">
      <inkml:brushProperty name="width" value="0.05" units="cm"/>
      <inkml:brushProperty name="height" value="0.05" units="cm"/>
    </inkml:brush>
  </inkml:definitions>
  <inkml:trace contextRef="#ctx0" brushRef="#br0">2 257 16980,'-1'-14'2882,"1"-1"578,3 16-2399,5 10-672,28 61 959,-26-49-1247,1-1 0,1-1 0,14 21 0,-23-39-78,0 1-1,-1-1 0,1 0 1,0 0-1,1 0 0,-1-1 1,0 1-1,1-1 0,-1 0 0,1 0 1,0 0-1,0 0 0,0 0 1,0-1-1,0 0 0,0 0 1,0 0-1,1 0 0,-1-1 1,0 1-1,0-1 0,1 0 0,-1-1 1,0 1-1,0-1 0,0 0 1,1 0-1,-1 0 0,0 0 1,0-1-1,6-3 0,5-2 100,-1-2 0,0 0 0,0 0 0,-1-1 1,0-1-1,21-23 0,-18 15 41,0 0 0,-1-1 0,-1-1 1,16-30-1,-23 36-129,0 0-1,-1-1 0,-1 1 1,0-1-1,-1 0 1,-1 0-1,2-24 1,-4 33-109,-1 1 0,-1 0 0,1 0 0,-1 0 1,0 0-1,-2-6 0,2 10-69,1 0 0,-1 1 0,1-1-1,-1 0 1,0 0 0,0 1 0,0-1 0,0 1 0,0-1 0,0 1 0,-1-1 0,1 1 0,0 0 0,-1-1-1,1 1 1,-1 0 0,1 0 0,-1 0 0,0 0 0,1 0 0,-4 0 0,4 0 84,1 1 0,-1 0 0,1 0 0,-1 0 0,1 0 0,-1 0 0,0 0 0,1 0 0,-1 1 0,1-1 0,-1 0 0,1 0 0,-1 0 0,1 0 0,-1 1 0,1-1 0,0 0 1,-1 0-1,1 1 0,-1-1 0,1 0 0,0 1 0,-1-1 0,0 1 0,3 3-887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9.880"/>
    </inkml:context>
    <inkml:brush xml:id="br0">
      <inkml:brushProperty name="width" value="0.05" units="cm"/>
      <inkml:brushProperty name="height" value="0.05" units="cm"/>
    </inkml:brush>
  </inkml:definitions>
  <inkml:trace contextRef="#ctx0" brushRef="#br0">59 143 17924,'-20'46'3738,"18"-42"-3564,-8 22 687,-10 36 0,18-55-818,1-1 1,0 1 0,0 0 0,0-1-1,1 1 1,0 0 0,0-1 0,1 1-1,-1 0 1,1-1 0,4 12-1,-4-17-24,0 1-1,0 0 0,0-1 0,0 1 0,0-1 0,1 1 0,-1-1 0,0 0 0,1 1 0,-1-1 0,1 0 0,-1 0 1,1 0-1,0 0 0,-1 0 0,1-1 0,0 1 0,0 0 0,0-1 0,0 1 0,-1-1 0,1 0 0,0 0 0,3 1 1,7-1 78,-1 0 0,1-1 0,13-3 0,8 1 143,-27 3-208,0 0-1,0 1 1,0-1 0,0 1 0,0 0 0,-1 1 0,1 0-1,0 0 1,-1 0 0,0 0 0,1 1 0,-1 0 0,0 0-1,0 0 1,0 1 0,6 6 0,-7-6-21,-1 0 1,0 0-1,0 1 1,-1-1-1,1 0 0,-1 1 1,0 0-1,0-1 1,0 1-1,-1 0 0,0 0 1,0 0-1,0 0 1,0 0-1,-1 0 1,0 0-1,0 0 0,-1 0 1,-1 10-1,0-6 14,0 0 0,-1 0-1,0 0 1,0-1 0,-1 1 0,-1-1-1,1 0 1,-1 0 0,0-1 0,-1 1-1,0-1 1,0-1 0,-1 1 0,1-1-1,-1 0 1,-1 0 0,-13 8 0,19-13-18,1 0 1,-1 0 0,1-1-1,-1 1 1,0 0 0,1-1-1,-1 1 1,0-1 0,1 0-1,-1 0 1,0 1 0,1-1-1,-1 0 1,0-1-1,0 1 1,1 0 0,-1 0-1,0-1 1,1 1 0,-1-1-1,0 1 1,1-1 0,-3-1-1,2 0 1,1 1-1,-1-1 1,1 0-1,-1 0 1,1 0-1,0 0 1,0 0-1,0 0 1,0 0-1,0 0 1,1 0-1,-1 0 1,1 0-1,-1-1 1,1-2-1,-1-7 9,1 1 0,0-1 0,0 1 0,2 0 0,4-22-1,0 11-12,2 1 0,0 0-1,2 0 1,0 1-1,1 0 1,14-19-1,91-103 102,-4 4 102,-108 132-164,-1 0 0,1 1-1,-1-1 1,0-1-1,-1 1 1,1 0 0,-1-1-1,1-8 1,-2 13-29,-1 1 0,0-1 0,0 1 0,0-1 1,0 0-1,0 1 0,0-1 0,0 1 0,-1-1 0,1 1 0,-1-1 1,1 1-1,-1-1 0,1 1 0,-1 0 0,0-1 0,0 1 1,0 0-1,0-1 0,0 1 0,0 0 0,0 0 0,0 0 0,0 0 1,0 0-1,-1 0 0,1 0 0,0 0 0,-1 1 0,1-1 1,0 0-1,-1 1 0,1-1 0,-1 1 0,1 0 0,-1-1 0,1 1 1,-1 0-1,0 0 0,-1 0 0,-5 0 24,1 0 0,0 0 0,-1 1 0,1 0 1,0 0-1,0 1 0,-1 0 0,1 0 0,1 1 0,-1 0 0,-13 7 0,16-8-49,0 1-1,0-1 0,0 1 1,1 0-1,-1 0 0,1 0 1,-1 1-1,1-1 0,0 1 0,1-1 1,-1 1-1,0 0 0,1 0 1,0 1-1,0-1 0,0 0 1,1 1-1,0-1 0,-1 1 0,1 4 1,1-7-54,0 0-1,0 0 1,0 1 0,0-1 0,0 0 0,1 0 0,0 0 0,-1 0 0,1 0 0,0 1 0,0-2 0,0 1-1,0 0 1,0 0 0,0 0 0,1 0 0,-1-1 0,0 1 0,1 0 0,0-1 0,-1 1 0,1-1 0,0 0-1,0 0 1,0 0 0,0 0 0,0 0 0,4 2 0,3 0-113,0-1-1,0 1 1,1-2 0,-1 1-1,13 0 1,27 0-428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50.343"/>
    </inkml:context>
    <inkml:brush xml:id="br0">
      <inkml:brushProperty name="width" value="0.05" units="cm"/>
      <inkml:brushProperty name="height" value="0.05" units="cm"/>
    </inkml:brush>
  </inkml:definitions>
  <inkml:trace contextRef="#ctx0" brushRef="#br0">0 1 19612,'2'0'2217,"2"13"-1305,-2 7-408,2 11 1848,-3 8-1239,6 8-481,-1 2-248,7 5-432,1-2-240,1-3-856,-1-3 992,6-3-120,2-5-129</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51.213"/>
    </inkml:context>
    <inkml:brush xml:id="br0">
      <inkml:brushProperty name="width" value="0.05" units="cm"/>
      <inkml:brushProperty name="height" value="0.05" units="cm"/>
    </inkml:brush>
  </inkml:definitions>
  <inkml:trace contextRef="#ctx0" brushRef="#br0">29 58 13931,'9'-58'4906,"-8"69"-645,2 22-3067,0 106 526,5 96-902,-2-165-751,17 89 0,-14-134-47,-5-22 10,-3-17 14,-46-301 170,42 295-203,0 1-6,3 12 1,-1 0-1,0 1 0,0-1 0,0 0 0,-1 1 1,0-1-1,-1 1 0,1 0 0,-5-7 0,7 12-5,0 1 0,-1 0 0,1 0-1,0 0 1,0 0 0,0 0-1,-1 0 1,1 0 0,0-1-1,0 1 1,-1 0 0,1 0-1,0 0 1,0 0 0,-1 0-1,1 0 1,0 0 0,0 0-1,-1 0 1,1 0 0,0 0-1,0 0 1,-1 1 0,1-1-1,0 0 1,0 0 0,0 0-1,-1 0 1,1 0 0,0 0-1,0 0 1,0 1 0,-1-1-1,1 0 1,0 0 0,0 0-1,0 1 1,0-1 0,0 0-1,-1 0 1,1 0 0,0 1-1,0-1 1,0 0 0,0 0-1,0 1 1,-6 13-10,2 4-1,1 1 0,1 0 0,1 0 0,2 26 0,1-9-16,11 50 1,-11-72 20,2-1 0,0 1 0,0-1-1,1 0 1,1 0 0,9 15 0,-13-25 6,0 0 0,0 0 1,0 0-1,0-1 0,1 1 0,-1-1 1,1 0-1,0 1 0,0-1 0,0 0 1,0-1-1,0 1 0,3 1 0,-3-2 2,-1-1-1,1 1 0,-1-1 0,1 0 0,0 0 0,-1 0 1,1 0-1,-1 0 0,1-1 0,0 1 0,-1-1 1,1 1-1,-1-1 0,1 0 0,-1 0 0,0 0 1,1 0-1,-1-1 0,4-2 0,-2 0 6,1 1-1,-1-1 1,0 0 0,-1-1-1,1 1 1,-1-1 0,0 1-1,0-1 1,0 0 0,-1 0-1,1 0 1,-1-1 0,-1 1-1,1 0 1,0-7 0,2-7 19,-2 1 0,0-1 1,-1-23-1,-2 13 4,-1 1 0,-2-1 0,-8-34 0,8 47-22,-1 0 1,0 0-1,-1 1 1,-1-1-1,-1 1 0,-16-25 1,23 39-10,0-1 0,-1 0 0,1 0 0,-1 1 0,1-1 0,-1 0 1,0 1-1,0 0 0,0-1 0,0 1 0,1 0 0,-4-1 0,4 2 0,1 0 0,-1-1 0,0 1 0,0 0 0,1 0 0,-1 0 0,0 0 0,0 0 0,0 0 0,1 0 0,-1 1 0,0-1 0,0 0 0,1 0 0,-1 1 0,0-1 0,1 0 0,-1 1 0,0-1 0,1 0 0,-1 1 0,0-1 0,0 2 0,-2 1-2,1 1 1,0-1-1,0 1 0,0 0 1,0-1-1,1 1 0,-1 0 1,1 0-1,0 0 0,0 0 1,0 6-1,-3 17-116,2 0-1,0 0 1,2 0 0,1-1 0,8 45-1,-6-58-69,0 0 1,1 0-1,0 0 0,1-1 0,12 21 1,-13-26 67,1 0 0,0 0 0,0 0 1,1-1-1,0 0 0,0 0 0,0-1 0,1 1 1,-1-1-1,9 4 0,23 7-435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52.549"/>
    </inkml:context>
    <inkml:brush xml:id="br0">
      <inkml:brushProperty name="width" value="0.05" units="cm"/>
      <inkml:brushProperty name="height" value="0.05" units="cm"/>
    </inkml:brush>
  </inkml:definitions>
  <inkml:trace contextRef="#ctx0" brushRef="#br0">26 95 20500,'0'0'68,"0"-1"-1,-1 0 0,1 1 1,0-1-1,0 1 0,0-1 1,0 1-1,-1-1 0,1 1 0,0-1 1,0 1-1,-1-1 0,1 1 1,0-1-1,-1 1 0,1-1 1,-1 1-1,1 0 0,0-1 1,-1 1-1,1 0 0,-1-1 1,1 1-1,-1 0 0,1-1 0,-1 1 1,0 0-1,1 0 0,-1 0 1,1 0-1,-1-1 0,0 2 9,0 0-1,0 0 0,1 0 1,-1 0-1,1 0 1,-1 0-1,1-1 0,-1 1 1,1 0-1,-1 1 1,1-1-1,0 0 0,0 0 1,-1 1-1,-3 46 1224,3-20-1172,1 0 0,2-1 0,1 0 1,1 1-1,8 26 0,-11-50-117,0 0 0,1-1 0,-1 1 0,1 0 0,0-1 1,0 1-1,0-1 0,1 0 0,3 5 0,-5-7 5,1 0 0,-1 0-1,0 0 1,1 0 0,-1-1 0,0 1 0,1 0 0,-1-1-1,1 1 1,-1 0 0,1-1 0,0 0 0,-1 1 0,1-1-1,-1 0 1,1 0 0,0 0 0,-1 0 0,1 0 0,-1 0-1,1-1 1,0 1 0,-1 0 0,1-1 0,-1 1-1,2-2 1,5-2 65,0 0-1,0-1 1,-1 0-1,1 0 1,-1-1-1,0 0 1,6-7-1,42-52 440,-50 59-467,62-87 529,-57 78-722,-1 0 0,-1-1 1,0 0-1,7-25 1,-14 39 113,0 0 0,-1 0 0,1 0 0,-1 1 0,1-1 0,-1 0 0,0 0 0,1 0 0,-1 0 0,0 0 0,-1 0 0,1 0 0,0 0 0,0 0 0,-1 0 0,1 0 1,-1 0-1,0 1 0,0-1 0,1 0 0,-1 0 0,0 1 0,0-1 0,-1 0 0,1 1 0,0-1 0,0 1 0,-1-1 0,1 1 0,-1 0 0,1 0 0,-1 0 1,0 0-1,1 0 0,-1 0 0,0 0 0,0 0 0,0 1 0,-2-1 0,-19-4-370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52.996"/>
    </inkml:context>
    <inkml:brush xml:id="br0">
      <inkml:brushProperty name="width" value="0.05" units="cm"/>
      <inkml:brushProperty name="height" value="0.05" units="cm"/>
    </inkml:brush>
  </inkml:definitions>
  <inkml:trace contextRef="#ctx0" brushRef="#br0">0 429 18436,'16'23'1832,"-2"-10"-1216,0-6-271,5-3 727,1-3-448,6-1-1080,-2-2-144,2-6 480,-2 0-264,2-5-185</inkml:trace>
  <inkml:trace contextRef="#ctx0" brushRef="#br0" timeOffset="1">335 0 17652,'-2'19'1680,"2"12"-1120,0-1-256,0 9 889,0 1-441,5 3-320,0-4-152,3 0-432,2-3-216,-3-12-440,3 0-153,-4-12 721,-2-2-240,-2-9-176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53.416"/>
    </inkml:context>
    <inkml:brush xml:id="br0">
      <inkml:brushProperty name="width" value="0.05" units="cm"/>
      <inkml:brushProperty name="height" value="0.05" units="cm"/>
    </inkml:brush>
  </inkml:definitions>
  <inkml:trace contextRef="#ctx0" brushRef="#br0">0 469 21517,'3'5'1800,"9"-10"-1368,3-2-176,7-6 632,1 1-440,6-10-840,2 2-576,-4-3 816,-2-8-232,-7-2-120</inkml:trace>
  <inkml:trace contextRef="#ctx0" brushRef="#br0" timeOffset="1">357 1 21109,'2'1'159,"-1"0"1,0 0-1,0 0 1,1 0-1,-1 1 1,0-1-1,0 0 1,0 1-1,0-1 1,0 1 0,-1-1-1,1 1 1,0-1-1,-1 1 1,1 0-1,-1-1 1,0 1-1,1 0 1,-1 3 0,1 39 888,-2-33-554,-5 83 442,0 17-683,6-107-252,0 1-1,0-1 1,1 0 0,-1 1-1,1-1 1,0 0 0,0 1-1,1-1 1,-1 0 0,3 4-1,-3-6 0,0-1 1,0 1-1,0-1 0,0 0 0,1 0 1,-1 0-1,0 1 0,1-1 1,-1 0-1,0 0 0,1-1 0,-1 1 1,1 0-1,0 0 0,-1-1 0,1 1 1,-1-1-1,1 0 0,0 1 0,0-1 1,-1 0-1,1 0 0,0 0 0,-1 0 1,1 0-1,0 0 0,0-1 1,1 1-1,16-6-29,-1 0 0,0-1 0,-1-1 0,1-1 0,-1 0-1,24-18 1,-29 18-121,84-65-813,-84 64 878,12-11-186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54.719"/>
    </inkml:context>
    <inkml:brush xml:id="br0">
      <inkml:brushProperty name="width" value="0.05" units="cm"/>
      <inkml:brushProperty name="height" value="0.05" units="cm"/>
    </inkml:brush>
  </inkml:definitions>
  <inkml:trace contextRef="#ctx0" brushRef="#br0">76 59 19060,'-6'2'326,"1"0"0,0 0-1,0 1 1,1 0 0,-1 0 0,0 0-1,1 0 1,0 1 0,-1 0 0,-3 5-1,6-7-212,0 0-1,0 0 1,1 0 0,-1 1-1,0-1 1,1 1-1,0-1 1,0 1 0,0-1-1,0 1 1,0 0-1,0-1 1,1 1-1,-1 0 1,1 0 0,0 0-1,0-1 1,0 1-1,0 0 1,0 0-1,1 3 1,0-5-98,-1 0 1,0 0-1,1-1 0,-1 1 1,1 0-1,-1-1 0,1 1 1,-1 0-1,1-1 0,0 1 0,-1-1 1,1 1-1,0-1 0,-1 1 1,1-1-1,0 0 0,0 1 1,-1-1-1,1 0 0,0 1 1,0-1-1,0 0 0,-1 0 1,1 0-1,0 0 0,0 0 1,0 0-1,0 0 0,-1 0 0,1 0 1,0 0-1,0 0 0,0-1 1,-1 1-1,1 0 0,0-1 1,1 0-1,2 0 54,1-1 0,-1 0-1,0 0 1,0-1 0,5-2 0,-1-2 83,0 0 0,-1 0 0,0-1 0,0 0 0,10-16 0,-13 18-12,0 0 1,-1 0-1,0-1 0,0 1 1,-1-1-1,1 0 1,-1 0-1,-1 0 1,2-10-1,-3 17-129,0 0 0,0-1 0,1 1 0,-1 0 0,0-1-1,0 1 1,0-1 0,0 1 0,0 0 0,0-1-1,0 1 1,0-1 0,0 1 0,0 0 0,0-1 0,0 1-1,0-1 1,0 1 0,-1 0 0,1-1 0,0 1 0,0-1-1,0 1 1,0 0 0,-1-1 0,1 1 0,0 0-1,0-1 1,-1 1 0,1 0 0,0 0 0,-1-1 0,1 1-1,0 0 1,-1 0 0,1 0 0,0-1 0,-1 1 0,1 0-1,-1 0 1,1 0 0,0 0 0,-1 0 0,1 0-1,-1 0 1,1 0 0,0 0 0,-1 0 0,1 0 0,-1 0-1,1 0 1,0 0 0,-1 0 0,1 0 0,-1 0 0,1 0-1,0 0 1,-1 1 0,1-1 0,0 0 0,-1 0-1,1 1 1,0-1 0,-1 0 0,-22 21 240,16-11-233,0 1 0,1 1-1,0-1 1,0 1 0,1 0-1,1 0 1,0 1 0,1-1-1,0 1 1,1 0 0,-1 14-1,6-18 11,2-14-2,4-14-140,-7 11 105,-1 0-1,-1 0 1,1 0-1,-1-1 1,0 1-1,-1 0 1,0 0 0,-1 0-1,-2-11 1,-7-7-53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55.418"/>
    </inkml:context>
    <inkml:brush xml:id="br0">
      <inkml:brushProperty name="width" value="0.05" units="cm"/>
      <inkml:brushProperty name="height" value="0.05" units="cm"/>
    </inkml:brush>
  </inkml:definitions>
  <inkml:trace contextRef="#ctx0" brushRef="#br0">122 0 19516,'-28'20'1737,"3"9"-1089,0-3-240,6 13 664,5 5-136,7 3-272,4 2-168,13 8-151,7-1-89,6-7-192,7 0-152,7-16-457,3-7-303,8-21 696,-1-10-144,9-17-112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55.838"/>
    </inkml:context>
    <inkml:brush xml:id="br0">
      <inkml:brushProperty name="width" value="0.05" units="cm"/>
      <inkml:brushProperty name="height" value="0.05" units="cm"/>
    </inkml:brush>
  </inkml:definitions>
  <inkml:trace contextRef="#ctx0" brushRef="#br0">15 0 24253,'-6'6'1737,"2"3"-1449,1 2-160,2 13 592,2 4-272,5 15-304,1 3-80,3 8-48,2 3 16,-2 3-32,1 4-48,-2 1-96,-4 6-112,-5-8-456,-2 3-305,-7-8 777,2 1-184,0-9-104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6.577"/>
    </inkml:context>
    <inkml:brush xml:id="br0">
      <inkml:brushProperty name="width" value="0.05" units="cm"/>
      <inkml:brushProperty name="height" value="0.05" units="cm"/>
    </inkml:brush>
  </inkml:definitions>
  <inkml:trace contextRef="#ctx0" brushRef="#br0">144 409 15395,'-11'1'641,"1"0"0,-1 1 0,1 0 0,-1 1-1,-15 6 1,22-7-374,-1 0 0,1 0-1,0 1 1,-1-1 0,1 1 0,1 0-1,-1 1 1,0-1 0,1 0-1,-1 1 1,1 0 0,0 0 0,0 0-1,-2 6 1,4-9-212,0 1 0,0-1-1,1 0 1,-1 1 0,0-1 0,1 1 0,0-1 0,-1 1-1,1 0 1,0-1 0,0 1 0,0-1 0,0 1 0,0 0-1,0-1 1,0 1 0,0-1 0,1 1 0,-1-1 0,0 1-1,1-1 1,0 1 0,-1-1 0,3 3 0,-1-2-19,0 1 0,0-2 0,0 1 1,1 0-1,-1 0 0,1-1 0,-1 1 1,1-1-1,-1 0 0,1 0 0,0 0 0,4 1 1,4 1-40,0-2 0,-1 1 1,1-1-1,0-1 0,-1 0 1,19-2-1,-16-1-52,0-1-1,-1 0 1,1-1-1,-1-1 1,0 1-1,-1-2 1,1 0-1,-1 0 1,0-1-1,-1 0 1,0-1-1,0 0 1,-1-1 0,0 0-1,-1 0 1,0-1-1,7-14 1,-3 6-78,-1-1-1,-2-1 1,0 0 0,0 0 0,-2 0 0,-1-1 0,-1 0-1,-1-1 1,2-29 0,-5 44 122,-1-1 0,-1 1-1,0-1 1,0 1 0,0-1 0,-1 1 0,-1 0-1,1-1 1,-1 1 0,-1 0 0,1 1-1,-8-13 1,9 18 48,-1-1 1,1 0-1,0 0 0,-1 1 0,1-1 0,-1 1 1,0 0-1,0 0 0,0 0 0,0 0 0,0 0 1,0 1-1,0-1 0,-1 1 0,1 0 0,0 0 1,-1 0-1,1 0 0,-1 1 0,0 0 0,1-1 1,-1 1-1,1 1 0,-1-1 0,1 0 0,-1 1 1,1 0-1,-1-1 0,1 1 0,-1 1 0,1-1 1,0 0-1,-4 3 0,-3 2 93,-1 0 0,1 1 0,0 0 0,1 1 0,0-1 0,0 2 0,0 0 0,1 0-1,1 0 1,0 1 0,0 0 0,0 0 0,2 1 0,-1 0 0,1 0 0,1 0 0,-4 16 0,5-18-95,1 0 1,1 0-1,0 0 1,0 0-1,1 0 1,0 0-1,0 1 0,1-1 1,1 0-1,2 12 1,-2-14-101,1 0 0,0 0 1,0-1-1,0 1 0,1-1 1,0 1-1,0-1 0,1 0 1,0-1-1,0 1 0,0-1 1,0 0-1,13 8 0,-1-3-357,0 0-1,1-2 1,0 0-1,0-1 1,37 8-1,28 11-1324,-81-25 1711,0 0-1,0 0 1,-1 0 0,1 0 0,0 0-1,-1 0 1,1 0 0,-1 0 0,1 1-1,-1-1 1,0 1 0,1-1-1,-1 1 1,0-1 0,1 3 0,-2-3 30,0-1 1,1 1 0,-1 0-1,0 0 1,0-1-1,0 1 1,0 0 0,0 0-1,0-1 1,0 1 0,-1 0-1,1 0 1,0-1 0,0 1-1,0 0 1,-1-1-1,1 1 1,0 0 0,-1-1-1,1 1 1,-1 0 0,1-1-1,-1 1 1,1-1 0,-1 1-1,1-1 1,-1 1-1,1-1 1,-1 1 0,0-1-1,1 1 1,-1-1 0,0 0-1,1 1 1,-1-1 0,0 0-1,0 0 1,1 0-1,-1 0 1,-1 1 0,1-1-1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56.670"/>
    </inkml:context>
    <inkml:brush xml:id="br0">
      <inkml:brushProperty name="width" value="0.05" units="cm"/>
      <inkml:brushProperty name="height" value="0.05" units="cm"/>
    </inkml:brush>
  </inkml:definitions>
  <inkml:trace contextRef="#ctx0" brushRef="#br0">1 38 17668,'4'-19'2304,"-1"9"-1127,-3 2-521,-1 12 1752,-1 8-936,4 15-495,2 6-249,6 14-416,0 6-128,6 9-200,-1-2-96,7-6-368,-1 1-176,4-12-585,-2-4 1858,-7-14-873,-2 0-121,-10-11-79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57.105"/>
    </inkml:context>
    <inkml:brush xml:id="br0">
      <inkml:brushProperty name="width" value="0.05" units="cm"/>
      <inkml:brushProperty name="height" value="0.05" units="cm"/>
    </inkml:brush>
  </inkml:definitions>
  <inkml:trace contextRef="#ctx0" brushRef="#br0">1 138 21197,'21'-11'1872,"4"-5"-1304,-1 0-272,12 0 784,0-7-400,2 5-623,0-2-378,-5 11-815,-9 1 960,-5 8-248,-2 2-136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57.480"/>
    </inkml:context>
    <inkml:brush xml:id="br0">
      <inkml:brushProperty name="width" value="0.05" units="cm"/>
      <inkml:brushProperty name="height" value="0.05" units="cm"/>
    </inkml:brush>
  </inkml:definitions>
  <inkml:trace contextRef="#ctx0" brushRef="#br0">1 1 19932,'10'-1'929,"1"1"0,0 1 0,0 0 1,-1 0-1,1 1 0,12 4 0,-20-5-891,0 0 1,0 1-1,0 0 1,0 0-1,-1 0 1,1 0-1,0 0 1,-1 0-1,1 0 1,-1 1-1,0 0 1,0-1-1,0 1 1,0 0-1,-1 0 0,1 0 1,-1 0-1,1 0 1,-1 0-1,0 0 1,0 1-1,-1-1 1,1 0-1,0 5 1,0 7-25,0 0 1,0 0 0,-2 0-1,0 0 1,0 0 0,-2 0-1,-6 26 1,-6 4 12,-23 48 1,7-19 9,31-73-37,-10 30 28,12-15 15,-2-16-40,0 1-1,0-1 1,0 1-1,1-1 1,-1 0 0,0 1-1,1-1 1,-1 0-1,0 0 1,1 1-1,-1-1 1,0 0 0,1 0-1,-1 1 1,1-1-1,-1 0 1,0 0-1,1 0 1,-1 0 0,1 0-1,-1 0 1,1 0-1,-1 0 1,0 0-1,1 0 1,-1 0 0,1 0-1,-1 0 1,1 0-1,0 0 1,11-4 25,0 0 1,-1-1-1,1-1 0,-1 0 1,0 0-1,0-1 0,13-11 1,7-4 19,152-82-3726,-163 90 3064,-5 0-210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8:22.601"/>
    </inkml:context>
    <inkml:brush xml:id="br0">
      <inkml:brushProperty name="width" value="0.05" units="cm"/>
      <inkml:brushProperty name="height" value="0.05" units="cm"/>
    </inkml:brush>
  </inkml:definitions>
  <inkml:trace contextRef="#ctx0" brushRef="#br0">17 53 16171,'-9'-6'2315,"4"3"-1890,3 4 779,3 20-772,1-1 0,9 36 0,0 2-376,22 288 218,-14-441 3,-12 57-232,31-141 263,-30 152-234,0 0 0,2 1 0,1 0 0,19-34 0,-26 55-54,-1 0-1,1 0 1,0 0 0,0 1 0,0-1-1,1 1 1,-1 0 0,1 0 0,0 1 0,0-1-1,0 1 1,1 0 0,-1 1 0,1-1-1,0 1 1,7-2 0,-9 3-17,0 1 0,-1-1 0,1 1 0,0 0 0,0 0 0,0 0 0,0 0 0,-1 1 0,1 0 0,0-1 0,0 1 0,-1 1 0,1-1 0,0 0 0,-1 1 0,1 0 0,-1 0 0,0 0 0,0 0 0,0 1 0,0-1 0,0 1 0,0-1 0,-1 1 0,1 0 0,2 4 0,-2-2 8,-1 0 0,1 1 0,-1-1 0,0 1 0,0-1 0,-1 1 0,1 0 0,-1 0 0,-1 0 0,1-1 0,-1 1 1,0 0-1,0 0 0,-1 0 0,1 0 0,-2 0 0,1-1 0,0 1 0,-4 7 0,-1 3 49,0 0 0,-2 0 1,0-1-1,0 0 1,-14 18-1,11-19 38,0-1-1,0 0 0,-27 21 1,34-30-90,-1 0-1,1-1 1,-1 0 0,0 0 0,0 0 0,0 0 0,-1-1-1,1 0 1,-1 0 0,1 0 0,-1-1 0,0 0-1,1 0 1,-1 0 0,-6-1 0,11 0-39,-1 0 0,1 0 0,0 0 0,0-1 0,0 1 0,-1 0 0,1-1 0,0 1 0,0-1 0,0 1 0,0-1 1,0 0-1,0 1 0,0-1 0,0 0 0,0 0 0,1 0 0,-1 0 0,0 0 0,0 1 0,1-1 0,-1-1 0,1 1 0,-1 0 0,1 0 0,-1 0 0,1 0 0,-1 0 0,1 0 1,0-1-1,0 1 0,0 0 0,0 0 0,0 0 0,0-1 0,0 1 0,0-2 0,1-3-207,0 0 0,0 1 1,0-1-1,1 0 0,0 1 0,4-8 0,3-6-324,21-28 0,-4 12-189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8:24.305"/>
    </inkml:context>
    <inkml:brush xml:id="br0">
      <inkml:brushProperty name="width" value="0.05" units="cm"/>
      <inkml:brushProperty name="height" value="0.05" units="cm"/>
    </inkml:brush>
  </inkml:definitions>
  <inkml:trace contextRef="#ctx0" brushRef="#br0">1 676 15307,'1'2'169,"1"6"289,2-1 0,-1 0-1,1 0 1,0 0 0,6 8 0,-8-14-402,-1 1 0,1 0 0,-1-1 0,1 0 0,0 1 0,-1-1 0,1 0 0,0 0 0,0 0 0,0 0 0,0 0 0,0 0 0,0-1 0,0 1 0,0-1 0,1 1 0,-1-1 0,0 0 0,0 0 0,0 0 0,0 0 0,0 0 0,1-1 0,2 0 0,1-1-5,0 0 0,0-1 1,0 1-1,-1-1 0,1-1 0,-1 1 1,0-1-1,0 0 0,0 0 0,-1 0 1,1-1-1,4-5 0,-2 0 91,1 0 0,-1 0 0,-1-1 0,0 0 0,6-15 0,-8 16 59,-1 0 0,0 1 0,1-19 0,-3 26-146,-1 0 0,1 0 0,-1 0-1,0 0 1,0 0 0,0-1 0,0 1 0,0 0 0,-1 0 0,1 0 0,-1 0-1,1 0 1,-1 0 0,0 0 0,1 0 0,-1 0 0,0 1 0,0-1 0,-1 0 0,1 0-1,0 1 1,0-1 0,-1 1 0,-2-3 0,2 3-22,1 1 0,-1-1 1,0 1-1,1 0 0,-1-1 0,0 1 1,1 0-1,-1 0 0,0 0 0,1 0 1,-1 1-1,0-1 0,1 0 0,-1 1 1,0-1-1,1 1 0,-1-1 0,1 1 1,-1 0-1,1 0 0,-1 0 0,1 0 1,0 0-1,-1 0 0,1 0 0,0 0 1,0 0-1,-2 3 0,-3 2 16,2 0 0,-1 1 0,0 0-1,-5 12 1,3-4-41,1 0-1,0 1 1,2-1 0,0 1-1,0 0 1,2 0-1,0 1 1,1-1 0,1 33-1,0-48-7,0 0-1,0 0 1,0 0-1,1 0 0,-1-1 1,0 1-1,0 0 1,1 0-1,-1 0 0,0 0 1,1 0-1,-1-1 1,1 1-1,-1 0 1,1 0-1,0-1 0,0 2 1,0-2 0,-1 1-1,1-1 1,-1 0 0,1 0-1,-1 0 1,1 0 0,-1 0-1,1 0 1,-1 0 0,1 0 0,-1 0-1,1 0 1,-1 0 0,1 0-1,-1 0 1,1 0 0,-1 0-1,1-1 1,-1 1 0,1 0-1,-1 0 1,1-1 0,3-2-1,0 0 1,0 0-1,0 0 0,6-8 1,-8 8 0,12-13-7,-4 4 18,-1 1 0,2 1 0,-1-1-1,19-12 1,-26 21-9,-1 1 0,1-1 1,-1 1-1,1-1 0,0 1 0,-1 0 0,1 0 0,0 0 1,0 1-1,0-1 0,-1 0 0,1 1 0,0 0 0,0 0 0,0 0 1,0 0-1,0 0 0,0 1 0,0-1 0,0 1 0,-1 0 1,1 0-1,0 0 0,0 0 0,-1 0 0,1 1 0,-1-1 0,5 4 1,0 1 0,0 1 1,-1 0 0,0 0 0,-1 0 0,1 1-1,-1 0 1,-1 0 0,5 9 0,15 26 7,-24-43-8,1 1-1,-1 0 1,1-1 0,-1 1 0,0 0-1,1 0 1,-1-1 0,1 1 0,0-1-1,-1 1 1,1-1 0,-1 1 0,1-1-1,0 1 1,0-1 0,-1 1 0,1-1-1,0 0 1,0 1 0,-1-1 0,1 0-1,0 0 1,0 0 0,0 1 0,0-1-1,0-1 5,0 1-1,-1-1 0,1 1 1,0-1-1,-1 1 0,1-1 1,0 0-1,-1 1 1,1-1-1,-1 0 0,1 0 1,-1 1-1,1-1 0,-1 0 1,0 0-1,1 0 0,-1 1 1,1-3-1,1-7 71,0 0 0,1-19 0,-3 26-63,2-24 111,-1 0 1,-1 1-1,-2-1 0,-8-44 0,49 78-824,-32-7 634,-1 0 0,1-1 0,0 0-1,-1 0 1,1-1 0,-1 0 0,0 0 0,1-1 0,-1 1-1,0-1 1,-1-1 0,1 1 0,0-1 0,-1 0 0,0 0-1,0 0 1,0-1 0,6-8 0,2-2-43,-1 0 1,-1-1-1,0-1 0,17-35 1,-14 19 46,16-55 1,-26 73 103,0 1-1,-1-1 1,-1 0 0,-1 0 0,0 1 0,-1-23-1,0 36-40,0 1 0,0 0 1,0 0-1,0 0 0,0-1 0,0 1 0,0 0 0,0 0 0,0 0 0,0-1 0,0 1 0,0 0 0,0 0 0,0 0 0,0-1 0,0 1 0,0 0 0,0 0 0,0 0 0,0-1 0,0 1 0,0 0 0,0 0 1,0 0-1,-1-1 0,1 1 0,0 0 0,0 0 0,0 0 0,0 0 0,0-1 0,-1 1 0,1 0 0,0 0 0,0 0 0,0 0 0,0 0 0,-1 0 0,1 0 0,0 0 0,0-1 0,0 1 0,-1 0 1,1 0-1,0 0 0,0 0 0,0 0 0,-1 0 0,1 0 0,-6 11 83,-5 27 93,2 1-1,-5 52 0,8-48-82,-4 26 171,3 1 0,3 103 0,4-171-261,4 33 94,-4-33-90,0 0 0,1 0 0,-1 0 1,1 0-1,-1-1 0,1 1 0,0 0 1,0-1-1,0 1 0,0 0 0,0-1 1,0 1-1,0-1 0,0 1 0,3 1 1,-3-3-9,-1 0 0,1 0 0,-1 0 0,1 0-1,-1 0 1,0 0 0,1 0 0,-1 0 0,1 0 0,-1 0 0,1 0 0,-1-1 0,0 1 0,1 0 0,-1 0 0,1 0 0,-1-1 0,0 1 0,1 0 0,-1-1 0,0 1-1,1 0 1,-1-1 0,0 1 0,0 0 0,1-1 0,-1 1 0,0-1 0,0 1 0,0 0 0,1-1 0,-1 1 0,0-1 0,0 1 0,0-1 0,0 1 0,0 0 0,0-1-1,0 1 1,0-2 0,4-18-1,-3 5 8,-1 0-1,-3-24 0,0-6-19,3 43 9,0 0 0,1 0-1,-1 0 1,1 0 0,-1 0 0,1 0 0,0 0 0,0 0 0,0 0 0,0 1-1,0-1 1,0 0 0,0 1 0,1-1 0,-1 1 0,0-1 0,1 1 0,2-2 0,38-22-65,-19 12 59,-1-3 8,-1-1 0,0 0 0,-1-2 0,-1 0 0,0-1 0,-2-1 1,-1-1-1,20-32 0,-34 50 19,1-1 1,-1 1 0,0-1-1,0 1 1,-1-1 0,1 0-1,-1 0 1,1-6 0,-2 11-16,0 0-1,0-1 1,0 1 0,0 0 0,0 0 0,0 0 0,0 0 0,0-1-1,0 1 1,0 0 0,0 0 0,0 0 0,0-1 0,0 1-1,0 0 1,0 0 0,0 0 0,0 0 0,0-1 0,0 1-1,0 0 1,0 0 0,0 0 0,0 0 0,0 0 0,-1-1-1,1 1 1,0 0 0,0 0 0,0 0 0,0 0 0,0 0 0,-1 0-1,1 0 1,0-1 0,0 1 0,0 0 0,0 0 0,-1 0-1,1 0 1,0 0 0,0 0 0,0 0 0,-1 0 0,1 0-1,0 0 1,0 0 0,-10 7 67,-8 13 2,7-2-39,0 1-1,1 1 0,1 0 0,1 0 0,1 1 0,1-1 0,0 2 0,2-1 0,0 0 0,-1 31 0,5-49-32,0-1 1,0 0 0,1 0 0,-1 0-1,0 0 1,1 0 0,-1 0 0,1 0-1,0 1 1,1 2 0,-1-5-2,-1 1 0,1-1 0,-1 1 0,1-1 0,-1 1 0,1-1 0,-1 0 0,1 1 0,0-1 0,-1 0 1,1 1-1,0-1 0,-1 0 0,1 0 0,0 0 0,-1 0 0,1 0 0,0 0 0,0 0 0,-1 0 0,1 0 0,0 0 0,-1 0 0,1 0 1,0 0-1,-1 0 0,1-1 0,0 1 0,-1 0 0,1 0 0,-1-1 0,1 1 0,0-1 0,-1 1 0,1 0 0,-1-1 0,1 1 1,0-2-1,6-4-95,0 0 1,-1 0-1,1-1 0,-1 1 1,0-2-1,-1 1 1,6-10-1,2-7-674,13-31 0,-14 25 571,-2 0-1,0 0 1,-3-1-1,0 0 1,3-49-1,-9 58-773,-1 1 0,-4-36 1,3 51 684,0 0 1,-1 1 0,0-1-1,0 1 1,-3-6 0,5 10 241,0 1 0,0-1 0,0 1 0,0-1 0,-1 1 0,1-1-1,0 1 1,0-1 0,-1 1 0,1-1 0,0 1 0,-1-1 0,1 1 0,0-1 0,-1 1 0,1 0 0,-1-1 0,1 1 0,-1 0 0,1-1 0,-1 1 0,1 0 0,-1 0 0,1-1 0,-1 1 0,1 0 0,-1 0 0,1 0 0,-1 0 0,1 0 0,-1 0 0,0 0 0,1 0 0,-1 0 0,1 0 0,-1 0 0,1 0 0,-1 0 0,0 0 0,1 0 0,-1 1 0,1-1 0,-1 0 0,1 0 0,-1 1 0,1-1 0,-1 0 0,1 1 0,-1-1 0,1 0 0,0 1 0,-1-1 0,1 1 0,0-1 0,-1 1 0,1-1 0,0 1 0,-1-1 0,1 1 0,0-1 0,0 1 0,-4 7 200,0-1 1,1 1-1,1 0 1,-1 0-1,1 0 1,0 0-1,1 0 1,0 0-1,0 10 1,1 1 335,0 0 0,2 0 0,3 20 1,-2-25-412,0 1 0,1 0 0,1-1 1,0 0-1,1 0 0,0 0 1,1-1-1,1 0 0,0 0 1,18 21-1,-24-32-77,0 0 0,0 0 0,0 0 0,0 0 1,0 0-1,1-1 0,-1 1 0,1-1 0,-1 1 0,1-1 1,-1 0-1,1 0 0,0 0 0,0 0 0,0-1 0,-1 1 1,1-1-1,0 0 0,4 1 0,-3-2 0,0 0 1,-1 0-1,1 0 1,-1 0-1,1-1 1,-1 1-1,1-1 0,-1 0 1,0 0-1,0 0 1,0 0-1,0-1 1,3-2-1,4-6 4,-1 0 0,0 0 0,0-1 1,-2 0-1,1-1 0,9-23 0,-1-4 46,-2-1 1,-1-1-1,-3 0 1,9-71 0,-18 94 316,-6 41 26,1 10-219,1 0-1,1 1 1,2-1 0,2 0 0,0 1 0,14 59 0,-14-86-157,1 0 1,-1 0 0,1 0-1,1 0 1,-1-1 0,5 6-1,-8-10-11,1 0-1,0 0 0,0 0 1,0-1-1,0 1 0,0 0 1,-1 0-1,1-1 0,1 1 1,-1 0-1,0-1 0,0 1 0,0-1 1,0 1-1,0-1 0,2 1 1,-2-2-3,0 1-1,0 0 1,0 0 0,-1-1 0,1 1 0,0 0 0,0-1 0,0 1-1,-1-1 1,1 1 0,0-1 0,-1 1 0,1-1 0,0 0 0,-1 1 0,1-1-1,-1 0 1,1 0 0,-1 1 0,1-1 0,-1 0 0,1 0 0,-1 0-1,0 1 1,0-1 0,1-1 0,0 0 4,-1 1 0,1-1 0,-1 1 0,1-1 1,-1 1-1,1-1 0,-1 0 0,0 1 0,0-1 0,0 0 0,0 1 0,0-1 0,0 1 1,-1-1-1,1 0 0,0 1 0,-1-1 0,1 1 0,-1-1 0,1 1 0,-1-1 0,0 1 0,0-1 1,0 1-1,0 0 0,0-1 0,0 1 0,0 0 0,0 0 0,0 0 0,-1 0 0,1 0 0,0 0 1,-1 0-1,1 0 0,-1 0 0,-2 0 0,2 0 4,-1 0 0,0 0 0,0 0 0,0 1 0,1-1 0,-1 1 0,0 0 0,0 0 0,0 0 0,0 0 0,1 0 0,-1 1 0,0-1 0,0 1 0,0 0 0,1 0 0,-1 0 0,0 0 0,1 0 0,-1 1 0,-1 1 0,3-3-8,1 0-1,0 0 1,0 0-1,0 0 1,0 0-1,0 0 1,-1 0-1,1 0 1,0 1-1,0-1 1,0 0-1,0 0 1,0 0-1,0 0 1,0 0-1,0 0 1,0 0-1,-1 1 1,1-1-1,0 0 1,0 0-1,0 0 1,0 0-1,0 0 1,0 1-1,0-1 0,0 0 1,0 0-1,0 0 1,0 0-1,0 1 1,0-1-1,0 0 1,0 0-1,0 0 1,0 0-1,0 0 1,1 1-1,-1-1 1,0 0-1,0 0 1,0 0-1,0 0 1,0 0-1,0 0 1,0 1-1,10 3 131,14-1 48,-23-3-164,6 0 15,0 0 0,0 0 0,0 0 0,0-1 0,-1 0 0,1-1 0,0 0 0,0 0 1,-1 0-1,0-1 0,1 0 0,-1 0 0,0 0 0,0-1 0,10-8 0,-7 4-13,1-1 0,-1-1 0,-1 1 0,0-1 0,0-1 1,-1 0-1,10-19 0,-11 8 171,-8 15-37,-6 13-14,2 3-99,0 0 0,1 1 0,0 0 1,1 0-1,0 0 0,0 0 0,1 0 0,1 1 1,-1 0-1,2-1 0,0 1 0,0 0 0,1 0 0,0 0 1,2 13-1,-2-20-35,1-1-1,0 1 1,0-1 0,0 0 0,0 0 0,1 0 0,-1 1 0,1-1 0,-1 0-1,1-1 1,0 1 0,0 0 0,1-1 0,-1 1 0,0-1 0,1 1 0,5 2-1,-4-2-13,0-1-1,1 0 0,0 0 1,-1-1-1,1 1 0,0-1 1,0 0-1,-1 0 0,1-1 1,0 1-1,7-1 0,-2-1-56,1 0 0,-1 0 0,0-1-1,1-1 1,-1 0 0,0 0 0,0-1 0,-1 0-1,1 0 1,-1-1 0,10-8 0,-15 10 48,0-1 0,0 1 0,0-1 1,-1 0-1,1-1 0,-1 1 0,3-6 0,18-40-140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8:24.939"/>
    </inkml:context>
    <inkml:brush xml:id="br0">
      <inkml:brushProperty name="width" value="0.05" units="cm"/>
      <inkml:brushProperty name="height" value="0.05" units="cm"/>
    </inkml:brush>
  </inkml:definitions>
  <inkml:trace contextRef="#ctx0" brushRef="#br0">16 61 16780,'0'0'53,"0"-1"1,0 1-1,0 0 1,0 0-1,0-1 1,-1 1 0,1 0-1,0 0 1,0-1-1,0 1 1,0 0-1,0 0 1,0-1 0,-1 1-1,1 0 1,0 0-1,0 0 1,0-1 0,-1 1-1,1 0 1,0 0-1,0 0 1,-1 0-1,1-1 1,0 1 0,0 0-1,-1 0 1,1 0-1,0 0 1,0 0-1,-1 0 1,1 0 0,0 0-1,-1 0 1,1 0-1,0 0 1,0 0-1,-1 0 1,1 0 0,0 0-1,-1 0 1,1 0-1,0 0 1,0 0-1,-1 1 1,-3 15 1167,3 29 305,5 44-625,30 161 0,-34-248-899,2 7 24,0 1 0,1-1-1,0 0 1,7 15 0,-9-23-16,0 1 0,-1-1 0,1 0 0,0 0 0,-1 0 1,1 0-1,0 0 0,0-1 0,0 1 0,0 0 0,0 0 0,0 0 0,0-1 0,0 1 0,0-1 1,0 1-1,1-1 0,1 1 0,-2-1 6,1 0 0,-1 0 0,1 0 1,-1-1-1,1 1 0,-1 0 0,1-1 0,-1 0 1,0 1-1,1-1 0,-1 0 0,0 1 0,0-1 1,1 0-1,-1 0 0,0 0 0,0 0 0,0 0 0,0-1 1,1 0-1,8-12 118,1 1 1,-2-2-1,0 1 0,12-30 0,24-72 438,-35 91-440,-7 16-115,15-38-12,-2-1 0,-2 0 0,11-72 0,-25 120-24,0 0-1,0-1 1,0 1-1,0 0 0,0 0 1,0 0-1,0 0 1,0 0-1,0-1 1,0 1-1,0 0 1,0 0-1,0 0 1,0 0-1,0-1 1,0 1-1,0 0 0,0 0 1,0 0-1,0 0 1,0-1-1,0 1 1,0 0-1,0 0 1,0 0-1,0 0 1,0 0-1,0-1 0,0 1 1,0 0-1,0 0 1,-1 0-1,1 0 1,0 0-1,0 0 1,0 0-1,0-1 1,0 1-1,0 0 1,-1 0-1,1 0 0,0 0 1,0 0-1,-7 6-286,-7 13-9,-2 6-171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8:25.776"/>
    </inkml:context>
    <inkml:brush xml:id="br0">
      <inkml:brushProperty name="width" value="0.05" units="cm"/>
      <inkml:brushProperty name="height" value="0.05" units="cm"/>
    </inkml:brush>
  </inkml:definitions>
  <inkml:trace contextRef="#ctx0" brushRef="#br0">1 258 16444,'10'30'1435,"-6"-17"-998,0 0 0,1 0-1,0-1 1,1 0 0,0 0 0,11 15-1,-9-17-321,0 0 0,0-1-1,1-1 1,0 0 0,14 10-1,-20-16-110,0 0-1,0 0 0,0 0 1,0-1-1,1 0 0,-1 1 0,0-1 1,1 0-1,-1 0 0,1-1 0,-1 1 1,1-1-1,-1 0 0,1 0 0,-1 0 1,1 0-1,-1 0 0,1-1 0,-1 0 1,1 1-1,-1-1 0,6-3 0,-1-1 39,1-1 1,-2 1-1,1-2 0,-1 1 0,0-1 0,0 0 0,-1 0 0,0-1 0,0 0 1,9-16-1,4-12 269,17-47 1,-29 66-214,6-17 111,-9 22-67,1 0 1,0 0-1,0 0 1,14-19-1,-19 31-137,0 0-1,0 1 1,0-1 0,0 0-1,0 0 1,0 1 0,0-1-1,0 0 1,0 1 0,0-1-1,0 0 1,0 0-1,0 1 1,1-1 0,-1 0-1,0 0 1,0 1 0,0-1-1,0 0 1,1 0 0,-1 0-1,0 1 1,0-1 0,1 0-1,-1 0 1,0 0-1,0 0 1,1 0 0,-1 1-1,0-1 1,0 0 0,1 0-1,-1 0 1,0 0 0,1 0-1,-1 0 1,0 0 0,0 0-1,1 0 1,-1 0-1,0 0 1,1 0 0,-1 0-1,0 0 1,0 0 0,1 0-1,-1-1 1,0 1 0,0 0-1,1 0 1,-1 0 0,0 0-1,0 0 1,1-1-1,-1 1 1,0 0 0,0 0-1,0 0 1,1-1 0,-1 1-1,0 0 1,0 0 0,0-1-1,0 1 1,0 0 0,0 0-1,1-1 1,-1 1-1,0-1 1,3 29 87,-3-25-79,0 40 25,-1-30-20,0 0-1,1 0 1,1-1-1,0 1 1,1 0-1,1-1 1,7 24-1,-10-35-13,0-1 1,0 1-1,0-1 0,1 1 0,-1-1 0,0 1 1,1-1-1,-1 1 0,1-1 0,-1 1 0,0-1 1,1 0-1,-1 1 0,1-1 0,-1 0 0,1 1 1,-1-1-1,1 0 0,-1 0 0,1 0 0,-1 1 1,1-1-1,0 0 0,-1 0 0,1 0 0,-1 0 0,1 0 1,0 0-1,1 0 4,-1-1 0,1 1-1,-1-1 1,0 1 0,1-1 0,-1 0 0,1 1 0,-1-1 0,0 0 0,3-2-1,28-32 122,-27 29-96,-3 3-27,13-16 66,1 1 0,1 1 1,1 0-1,24-18 0,-37 32-87,0-1 1,1 1-1,0 0 0,0 0 1,0 1-1,0 0 0,0 0 1,0 0-1,8 0 1,-10 2-33,1-1-1,-1 2 1,1-1 0,-1 0 0,1 1 0,-1 0 0,0 0 0,0 0 0,1 0 0,-1 1 0,0 0-1,0 0 1,0 0 0,6 4 0,17 19-658,-24-21 459,1 0-1,0 0 1,0-1-1,0 1 1,1-1 0,0 0-1,8 5 1,-11-8 153,-1 1 1,1-1-1,0 0 1,-1 0-1,1 0 1,-1 0-1,1-1 0,-1 1 1,1 0-1,-1-1 1,1 1-1,-1-1 1,1 1-1,-1-1 1,1 0-1,-1 1 1,0-1-1,1 0 1,-1 0-1,0 0 1,0 0-1,0 0 1,0 0-1,0-1 1,0 1-1,0 0 1,0 0-1,0-1 1,0-1-1,6-8-570,-1 0 0,7-19 0,-9 21 145,40-99-3992,-38 101 4567,-4 16 324,-3 17 659,-3 26 1238,0-21-1491,1 1 1,2-1-1,2 1 1,0 0-1,7 32 0,0-33-409,19 48 0,-1-2 323,-21-90-325,-1-16-231,-2-1 1,-1-29-1,1-5-6,0 5 28,-1 24 96,1-1-1,2 0 0,14-63 0,-17 95-236,1 1 1,-1-1-1,0 1 1,1 0-1,0 0 1,-1 0-1,1 0 1,1 0-1,-1 0 1,0 0 0,1 0-1,-1 1 1,1 0-1,0-1 1,0 1-1,0 0 1,0 0-1,0 0 1,0 1-1,1-1 1,-1 1-1,0 0 1,1 0-1,-1 0 1,1 0-1,0 1 1,-1-1-1,1 1 1,-1 0-1,1 0 1,0 0-1,-1 1 1,1-1-1,4 2 1,-7-2-28,0 1 0,0-1 0,0 1 0,0-1 0,0 1 0,-1 0 0,1-1 0,0 1 0,0 0 0,-1-1 1,1 1-1,0 0 0,-1 0 0,1 0 0,-1 0 0,1 0 0,-1-1 0,1 1 0,-1 0 0,0 0 0,1 0 0,-1 0 0,0 0 0,0 0 0,0 0 0,0 0 0,0 1 0,0-1 0,0 0 1,0 0-1,0 0 0,0 0 0,-1 0 0,1 0 0,-1 1 0,-1 4-3,0 0 0,0-1 0,-1 1 0,-5 8 1,-6 8-126,-1 0 0,-1-1 0,-1-1 0,-21 20 0,38-40 102,0 1 0,0-1 0,0 0 0,-1 0 0,1 1 0,0-1 0,0 0 0,0 0 0,0 1 0,-1-1 0,1 0 0,0 0 0,0 0 0,-1 1 0,1-1 0,0 0-1,0 0 1,-1 0 0,1 0 0,0 0 0,-1 0 0,1 0 0,0 1 0,-1-1 0,1 0 0,0 0 0,0 0 0,-1 0 0,1 0 0,0 0 0,-1 0 0,1-1-1,0 1 1,-1 0 0,1 0 0,0 0 0,0 0 0,-1 0 0,1 0 0,0 0 0,-1-1 0,1 1 0,0 0 0,-1-1 0,1-17-78,11-33 215,-10 47-352,11-41-149</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8:27.022"/>
    </inkml:context>
    <inkml:brush xml:id="br0">
      <inkml:brushProperty name="width" value="0.05" units="cm"/>
      <inkml:brushProperty name="height" value="0.05" units="cm"/>
    </inkml:brush>
  </inkml:definitions>
  <inkml:trace contextRef="#ctx0" brushRef="#br0">0 232 13491,'2'-5'431,"0"0"1,1 0-1,-1 1 0,1-1 1,4-4-1,-7 9-404,0 0 0,0 0 0,1-1 0,-1 1 0,0 0 0,0 0-1,0 0 1,0 0 0,0 0 0,0 0 0,1 0 0,-1 0 0,0-1 0,0 1 0,0 0-1,0 0 1,1 0 0,-1 0 0,0 0 0,0 0 0,0 0 0,0 0 0,1 0 0,-1 0 0,0 0-1,0 0 1,0 0 0,0 0 0,0 0 0,1 0 0,-1 1 0,0-1 0,0 0 0,0 0-1,0 0 1,1 0 0,-1 0 0,0 0 0,0 0 0,0 0 0,0 0 0,0 1 0,0-1 0,0 0-1,1 0 1,-1 0 0,0 0 0,0 0 0,0 1 0,0-1 0,0 0 0,0 0 0,0 0 0,2 25 1793,-9 68 741,0 34-1116,7-113-1347,1 0 0,1 0 0,0 0 0,0 0 0,2-1 0,9 27 0,-11-37-99,0 1-1,0 0 1,0 0 0,0-1-1,1 1 1,-1-1 0,1 0-1,0 0 1,0 0 0,0 0-1,0 0 1,1 0 0,-1-1 0,1 0-1,-1 0 1,1 0 0,0 0-1,0 0 1,0-1 0,0 0-1,0 0 1,0 0 0,0 0 0,0 0-1,1-1 1,-1 0 0,0 0-1,0 0 1,1-1 0,6-1-1,0 0-27,-1-1-1,1 0 0,-1 0 0,0-1 0,0-1 1,0 0-1,0 0 0,-1-1 0,0 0 1,16-15-1,-9 6-12,20-25-1,-31 34 37,0 0-1,0-1 0,-1 0 0,0 0 0,-1 0 1,1 0-1,2-12 0,-6 20 7,0-1 0,0 0 0,0 0 0,0 0 0,-1 0 0,1 0 0,0 1 0,0-1 0,0 0 0,-1 0 0,1 0 0,0 0 0,0 0 0,0 0 0,-1 0-1,1 0 1,0 0 0,0 0 0,-1 0 0,1 0 0,0 0 0,0 0 0,0 0 0,-1 0 0,1 0 0,0 0 0,0 0 0,-1 0 0,1 0 0,0 0 0,0 0 0,0 0 0,-1 0 0,1-1 0,0 1 0,0 0 0,0 0 0,0 0 0,-1 0 0,1-1 0,0 1 0,0 0 0,0 0-1,0 0 1,0 0 0,0-1 0,-1 1 0,1 0 0,0 0 0,0-1 0,0 1 0,0 0 0,0 0 0,0 0 0,0-1 0,0 1 0,0 0 0,0 0 0,0-1 0,0 1 0,0 0 0,0 0 0,0 0 0,0-1 0,1 1 0,-1 0 0,0 0 0,0-1 0,-15 12 5,4-1-2,1 1-1,0 1 1,-12 18 0,18-25 5,1 0 0,0 1 0,0-1 0,0 1 0,1-1 0,-1 1 0,2 0 0,-1 0 0,1 0 0,-1 0-1,1 8 1,1-13-6,0-1-1,0 1 1,0-1 0,0 1-1,0 0 1,0-1-1,0 1 1,0 0-1,0-1 1,0 1-1,1-1 1,-1 1-1,0-1 1,0 1-1,1 0 1,-1-1 0,0 1-1,1-1 1,-1 1-1,1-1 1,-1 1-1,1-1 1,-1 0-1,0 1 1,1-1-1,-1 0 1,1 1-1,0-1 1,-1 0 0,2 1-1,-1-1 3,1 0 0,0 0 0,-1 0 0,1 0 0,-1-1 0,1 1 0,-1 0 0,1-1 0,-1 1 0,1-1 0,-1 1 0,2-2 0,6-3 26,0-1-1,14-11 1,-22 16-28,39-37 24,-29 27-22,0 1 0,0 0 0,1 1 0,17-12-1,-27 20-6,-1 0-1,1 1 1,-1-1-1,1 0 0,0 1 1,-1-1-1,1 1 1,-1-1-1,1 1 0,0 0 1,-1-1-1,1 1 1,0 0-1,0 0 0,-1 1 1,1-1-1,0 0 0,-1 0 1,1 1-1,0-1 1,1 2-1,1 0-7,-1 0 1,0 1-1,0-1 0,0 1 1,0 0-1,-1 0 1,4 3-1,-4-3 6,0 0 0,0-1-1,0 1 1,0-1 0,1 1 0,-1-1 0,1 0 0,0 0 0,-1 0 0,1 0 0,0-1-1,0 1 1,0-1 0,6 2 0,-3-2 8,-1-1 1,1 0-1,0 0 1,0-1-1,0 1 0,0-1 1,-1 0-1,12-4 1,46-22-170,-34 14-2,-26 11 156,8-3-87,0 1 1,0 0-1,0 0 0,18-2 0,-25 5 59,-1 1-1,1 0 1,-1 0 0,1 0-1,-1 0 1,1 1 0,-1-1 0,1 1-1,-1 0 1,0 0 0,1 0-1,-1 1 1,0-1 0,0 1-1,0 0 1,0 0 0,0 0 0,0 0-1,4 5 1,4 5-15,-7-8 37,-1 0-1,1-1 1,0 1-1,0-1 1,6 5-1,-9-7 17,1-1 0,-1 1 0,1 0 0,-1-1 0,1 1 0,-1-1 0,1 0-1,0 0 1,-1 1 0,1-1 0,-1 0 0,1 0 0,0 0 0,-1 0 0,1-1 0,0 1 0,-1 0 0,1-1 0,-1 1 0,1-1 0,-1 0 0,3 0 0,5-6-29,0 1 1,0-2 0,-1 1 0,0-1 0,0 0-1,0-1 1,-1 1 0,9-17 0,-7 13-40,0-1 0,0 2 1,20-19-1,-29 30 54,1-1 0,-1 1 1,0-1-1,1 1 0,-1 0 0,1-1 1,-1 1-1,1 0 0,-1-1 0,1 1 1,-1 0-1,1 0 0,-1 0 0,1-1 1,-1 1-1,1 0 0,-1 0 0,1 0 1,0 0-1,-1 0 0,1 0 0,-1 0 1,1 0-1,-1 0 0,1 0 0,-1 1 1,2-1-1,-1 1-2,-1-1-1,1 1 1,0 0 0,-1 0 0,1-1 0,-1 1 0,1 0-1,-1 0 1,1 0 0,-1 0 0,1 0 0,-1 0 0,0-1-1,1 3 1,2 43-152,-2-34 198,5 9 170,-5-20-184,-1-1 0,1 1 1,-1-1-1,0 1 0,1-1 1,-1 1-1,1-1 0,-1 1 0,1-1 1,-1 0-1,1 1 0,-1-1 0,1 0 1,0 0-1,-1 1 0,1-1 0,-1 0 1,1 0-1,0 0 0,0 0 0,1 0 12,1 0-1,-1-1 1,0 0-1,0 1 0,0-1 1,0 0-1,0 0 1,0 0-1,0-1 0,-1 1 1,1 0-1,0-1 1,-1 1-1,1-1 0,1-2 1,18-19-5,-1-2-1,-1 0 1,26-47 0,32-90-1248,-72 150 1073,15-42-568,-19 49 616,0 1 0,0-1 0,0 0 0,0 0-1,-1 0 1,0 1 0,0-1 0,-1-10 0,1 15 104,0 0 0,0-1 0,0 1 0,0-1 0,0 1 0,0-1 0,0 1 0,0 0 0,0-1 0,0 1 0,0-1 1,0 1-1,-1-1 0,1 1 0,0 0 0,0-1 0,0 1 0,-1-1 0,1 1 0,0 0 0,0-1 0,-1 1 0,1 0 0,0 0 1,-1-1-1,1 1 0,-1 0 0,1 0 0,0-1 0,-1 1 0,1 0 0,0 0 0,-1 0 0,1 0 0,-1-1 0,1 1 0,-1 0 1,1 0-1,0 0 0,-1 0 0,1 0 0,-1 0 0,1 0 0,-1 0 0,1 0 0,-1 1 0,1-1 0,0 0 0,-1 0 0,-1 1 44,1 0 0,0 0-1,0 0 1,0 0-1,0 0 1,0 1-1,0-1 1,0 0-1,0 1 1,0-1 0,1 0-1,-2 3 1,-1 7 128,0 1 1,0 0 0,1-1 0,1 1-1,0 21 1,6 62 303,-4-82-407,1 9 34,0 0-1,2 0 0,0 0 1,2 0-1,0 0 0,1-1 1,17 33-1,-11-36 30,-12-18-112,-1 1 0,0 0 1,0-1-1,1 1 1,-1-1-1,0 0 0,1 1 1,-1-1-1,1 1 1,-1-1-1,1 1 0,-1-1 1,1 0-1,-1 1 1,1-1-1,-1 0 0,1 0 1,-1 1-1,1-1 0,-1 0 1,1 0-1,-1 0 1,1 0-1,0 1 0,-1-1 1,1 0-1,-1 0 1,2-1-1,-2 0 19,0 0 0,0 0 1,1 0-1,-1 0 0,0-1 0,0 1 0,0 0 1,-1 0-1,1 0 0,0 0 0,0-1 0,-1 1 0,1 0 1,0 0-1,-1 0 0,1 0 0,-2-2 0,-12-22 287,12 23-253,-16-24 331,-1 1 1,-33-33-1,30 35-379,18 15-68,9 6 20,17 6 5,-15-3 10,20 3 4,0-2 1,1-1-1,-1 0 0,0-3 1,48-7-1,-56 6 7,-1-2 0,1 0 0,-1-1 1,0-1-1,0 0 0,-1-1 0,0-1 0,0-1 0,15-12 0,-27 17 10,1 0 0,-1-1-1,0 0 1,0 0 0,0 0 0,6-11-1,-10 14 3,0 1 0,0-1 0,0 1 0,0-1 0,0 0 0,0 1-1,-1-1 1,0 0 0,1-5 0,-1 7-4,0-1 0,-1 1 0,1 0-1,0-1 1,-1 1 0,1 0 0,0 0 0,-1-1 0,0 1-1,1 0 1,-1 0 0,0 0 0,0 0 0,1 0 0,-1 0-1,0 0 1,0 0 0,0 0 0,0 0 0,-3-1 0,3 1 1,-1 0 0,1 0 0,-1 0 0,1 1 0,-1-1 0,1 1 0,-1-1 0,0 1 0,1-1 0,-1 1 0,0 0 0,1 0 0,-1 0 0,0 0 1,0 0-1,1 0 0,-1 1 0,0-1 0,-2 1 0,2 0 8,-1 1 1,0-1-1,0 1 1,1-1-1,-1 1 1,1 0-1,-1 0 0,1 0 1,-4 5-1,1-1 8,1 0 0,-1 0 0,2 1 0,-1-1 0,1 1 0,0 0 0,0 0-1,-2 8 1,4-7-1,0-1-1,1 1 1,-1-1-1,1 1 1,1 0 0,0-1-1,0 1 1,0-1-1,1 1 1,0-1-1,0 0 1,5 11-1,-5-14-124,0 1 0,1-1 0,-1 0 0,1 0-1,-1 0 1,1-1 0,0 1 0,1-1 0,-1 1 0,1-1 0,-1 0-1,1 0 1,0-1 0,0 1 0,0-1 0,0 0 0,1 0 0,-1 0-1,1-1 1,-1 1 0,7 0 0,-1-3-247,-2-7-118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2:51.947"/>
    </inkml:context>
    <inkml:brush xml:id="br0">
      <inkml:brushProperty name="width" value="0.05" units="cm"/>
      <inkml:brushProperty name="height" value="0.05" units="cm"/>
    </inkml:brush>
  </inkml:definitions>
  <inkml:trace contextRef="#ctx0" brushRef="#br0">577 13143 13275,'-7'5'176,"0"0"0,0 0 1,-1-1-1,0 0 0,0 0 1,0-1-1,0 0 0,-13 3 1,17-5-137,0-1 0,0 0 0,0 1 0,0-2 1,0 1-1,-1 0 0,1-1 0,0 0 0,0 0 1,0 0-1,1 0 0,-1-1 0,0 1 1,0-1-1,1 0 0,-1 0 0,1-1 0,-1 1 1,1-1-1,-3-2 0,-4-5-11,1-1 0,0 0 0,1 0 0,0-1 0,1 1 0,0-2 0,1 1 1,-8-24-1,-1-11 11,-9-54 1,21 88-43,-44-237-70,-15-282 0,24-259 6,16 13 73,-29-733 8,40 1289-16,-49-1281-51,88 0 3,59 568 43,27 3 67,-72 597-24,188-1515 599,-95 344 583,-133 1482-1229,1-18-43,1 3-191,-3-61 0,-5 86 135,-1 15-43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2:52.719"/>
    </inkml:context>
    <inkml:brush xml:id="br0">
      <inkml:brushProperty name="width" value="0.05" units="cm"/>
      <inkml:brushProperty name="height" value="0.05" units="cm"/>
    </inkml:brush>
  </inkml:definitions>
  <inkml:trace contextRef="#ctx0" brushRef="#br0">1 451 11322,'0'96'565,"5"-1"0,4 0 0,4 0 0,5-1 0,57 180 0,-72-265-487,10 29 560,32 65 0,-41-94-516,1 0 1,0 0 0,1-1-1,0 0 1,1 0-1,0 0 1,0-1 0,0 1-1,1-2 1,0 1 0,0-1-1,14 7 1,-18-11-69,0-1 1,0 1 0,0-1-1,0 0 1,0 0-1,0 0 1,1 0 0,-1-1-1,0 0 1,1 0 0,-1 0-1,0 0 1,1-1-1,6-1 1,-5 0 1,0 0-1,0-1 0,0 0 1,0 0-1,-1 0 1,1-1-1,-1 0 1,9-7-1,2-6 49,-1 0 1,-1 0-1,-1-2 0,18-30 0,10-25 91,-3-3 0,36-104 0,38-170-554,-76 232-39,-23 77 333,85-266-234,-38 152 28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6.968"/>
    </inkml:context>
    <inkml:brush xml:id="br0">
      <inkml:brushProperty name="width" value="0.05" units="cm"/>
      <inkml:brushProperty name="height" value="0.05" units="cm"/>
    </inkml:brush>
  </inkml:definitions>
  <inkml:trace contextRef="#ctx0" brushRef="#br0">160 132 16179,'6'-3'291,"0"0"-1,0 0 0,-1-1 0,0 0 0,0 0 0,0 0 0,0-1 1,8-9-1,-12 13-240,0-1 1,1 0 0,-1 0-1,0 0 1,0 1 0,0-1-1,0 0 1,-1 0 0,1 0-1,-1 0 1,1-1 0,-1 1 0,0 0-1,1 0 1,-1 0 0,0 0-1,0 0 1,-1 0 0,1 0-1,0-1 1,-1 1 0,1 0-1,-1 0 1,0 0 0,0 0-1,1 0 1,-1 1 0,-1-1-1,1 0 1,0 0 0,-3-2-1,2 1-20,-1 1-1,1 0 1,-1 0-1,1 1 0,-1-1 1,0 0-1,0 1 1,0 0-1,0-1 1,0 1-1,0 0 0,0 1 1,0-1-1,0 1 1,-1-1-1,1 1 1,0 0-1,0 0 0,-1 0 1,1 0-1,0 1 1,-4 1-1,-1-1 76,0 2-1,1-1 1,-1 1 0,1 0-1,-1 0 1,1 1-1,-13 9 1,14-8 40,-1 0-1,1 1 1,1 0 0,-1 0-1,1 0 1,0 1-1,0-1 1,1 1 0,0 0-1,-5 14 1,7-18-100,1 0 0,0 0 0,1 0 0,-1 0-1,0 0 1,1 0 0,0 0 0,0 1 0,0-1 0,0 0 0,0 0 0,1 0 0,-1 0 0,1 0 0,0 0 0,0 0-1,0 0 1,0 0 0,0 0 0,1 0 0,-1 0 0,1-1 0,0 1 0,0-1 0,0 1 0,0-1 0,0 0 0,1 1-1,-1-1 1,4 2 0,3 1-49,0-1 0,1 1 0,-1-2 0,1 1 0,0-1 0,0-1 0,1 0 0,-1 0 0,0-1 0,21 0 0,25 0-88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2:53.889"/>
    </inkml:context>
    <inkml:brush xml:id="br0">
      <inkml:brushProperty name="width" value="0.05" units="cm"/>
      <inkml:brushProperty name="height" value="0.05" units="cm"/>
    </inkml:brush>
  </inkml:definitions>
  <inkml:trace contextRef="#ctx0" brushRef="#br0">400 65 14939,'-1'-4'103,"-1"1"1,0 0-1,0-1 0,0 1 1,-1 0-1,1 0 0,-1 0 1,0 0-1,0 0 0,0 1 0,0-1 1,0 1-1,-4-2 0,4 3-63,0 0-1,0 0 1,0 0-1,0 0 1,-1 1-1,1-1 1,0 1-1,0 0 1,0 0-1,-1 0 0,1 0 1,0 1-1,0-1 1,0 1-1,0 0 1,0 0-1,-5 2 1,-4 2 49,0 2 0,1-1 0,0 2 0,0 0 0,0 0 0,1 1 0,1 0 0,-10 10 1,-65 88 391,83-106-475,0 0 0,-24 33 182,-21 40 1,40-65-149,1 1 1,1 0-1,-1 0 0,2 0 0,-1 1 1,2-1-1,-1 1 0,1 0 0,0 17 1,2-27-30,-1 1 1,1-1 0,0 0-1,0 1 1,1-1-1,-1 0 1,0 1-1,0-1 1,1 1 0,-1-1-1,0 0 1,1 0-1,0 1 1,-1-1 0,1 0-1,0 0 1,-1 0-1,1 0 1,0 1 0,0-1-1,0 0 1,0 0-1,0-1 1,0 1-1,0 0 1,0 0 0,0-1-1,1 1 1,-1 0-1,0-1 1,0 1 0,1-1-1,-1 1 1,2-1-1,1 0 24,0 0 1,1 0-1,-1-1 0,0 1 0,0-1 0,0 0 0,0 0 0,0-1 0,0 1 0,-1-1 1,8-4-1,6-5 70,1-1 0,-1-1 0,-1 0 0,0-1 0,22-27 0,62-89 429,-79 100-338,-1-1 0,-2 0 0,-1-2 0,-1 1 0,10-36 0,-45 128 507,-20 76-310,31-104-548,2 0-1,2 0 0,1 1 0,1 32 1,2-61 64,0-1 0,0 1 0,1-1 1,0 1-1,-1-1 0,1 1 1,1-1-1,-1 0 0,0 1 1,1-1-1,2 3 0,-4-5 56,1 0 1,0-1-1,0 1 0,-1 0 1,1-1-1,0 1 0,0-1 0,0 1 1,0-1-1,0 1 0,0-1 0,0 0 1,0 0-1,0 1 0,0-1 0,0 0 1,0 0-1,0 0 0,0 0 0,0 0 1,0 0-1,0 0 0,0-1 0,0 1 1,0 0-1,0-1 0,0 1 0,0 0 1,0-1-1,0 1 0,-1-1 1,1 1-1,0-1 0,0 0 0,0 1 1,-1-1-1,1 0 0,1-1 0,6-6-100,0 0-1,-1 0 0,0-1 0,0 0 1,-1-1-1,-1 1 0,7-15 1,-8 17 55,33-64-683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2:54.303"/>
    </inkml:context>
    <inkml:brush xml:id="br0">
      <inkml:brushProperty name="width" value="0.05" units="cm"/>
      <inkml:brushProperty name="height" value="0.05" units="cm"/>
    </inkml:brush>
  </inkml:definitions>
  <inkml:trace contextRef="#ctx0" brushRef="#br0">70 145 14715,'1'8'268,"0"0"-1,-1 1 0,0-1 1,0 0-1,-1 0 1,0 1-1,-1-1 0,0 0 1,-3 10-1,-2 9 278,-1 10-18,-7 26 190,3 0 0,-6 99 0,17-154-693,1-1 0,1 1 0,0-1 0,0 1 0,0-1 0,3 11 0,-3-17-22,0 1 1,-1-1-1,1 1 0,0-1 0,0 1 0,-1-1 0,1 1 1,0-1-1,0 0 0,1 0 0,-1 1 0,0-1 0,0 0 0,1 0 1,-1 0-1,0 0 0,1-1 0,-1 1 0,1 0 0,-1-1 0,1 1 1,0 0-1,-1-1 0,1 0 0,-1 1 0,1-1 0,0 0 0,-1 0 1,1 0-1,0 0 0,-1 0 0,3-1 0,3-1-1,0 0 0,0-1 1,0 1-1,0-2 0,0 1 0,-1-1 0,1 0 0,-1 0 0,0-1 0,0 0 1,-1 0-1,9-10 0,14-14-28,-1-2 1,-1-1-1,-2-1 1,23-43-1,63-149-159,-105 213 174,10-20-37,-2 0 1,-2-1-1,8-38 0,-18 58 57,-10 29 59,-20 53 233,2 2-1,4 0 1,3 2-1,-15 100 1,34-160-220,0-1 1,0 1-1,1-1 1,3 24-1,-3-32-179,1-1 0,0 1 0,0-1-1,0 1 1,0-1 0,0 0 0,1 0 0,0 0-1,-1 0 1,1 0 0,0 0 0,0 0-1,1 0 1,-1-1 0,1 1 0,-1-1-1,1 0 1,0 0 0,0 0 0,0 0 0,5 3-1,-7-5 79,-1 0-1,1 0 0,-1 1 0,0-1 0,1 0 1,-1 0-1,0 0 0,1 0 0,-1 0 0,1 0 1,-1 0-1,1 1 0,-1-1 0,0 0 1,1 0-1,-1-1 0,1 1 0,-1 0 0,0 0 1,1 0-1,-1 0 0,1 0 0,-1 0 1,0 0-1,1-1 0,-1 1 0,1 0 0,-1 0 1,0-1-1,1 1 0,-1 0 0,0 0 0,0-1 1,1 1-1,-1 0 0,0-1 0,0 1 1,1-1-1,5-9-513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2:55.544"/>
    </inkml:context>
    <inkml:brush xml:id="br0">
      <inkml:brushProperty name="width" value="0.05" units="cm"/>
      <inkml:brushProperty name="height" value="0.05" units="cm"/>
    </inkml:brush>
  </inkml:definitions>
  <inkml:trace contextRef="#ctx0" brushRef="#br0">261 73 15187,'-2'-1'120,"0"0"0,0 0-1,0 0 1,0 1 0,0-1-1,0 1 1,0-1 0,0 1 0,0 0-1,0 0 1,0 0 0,0 0-1,0 0 1,0 0 0,0 1 0,0-1-1,0 1 1,0-1 0,1 1-1,-1 0 1,0 0 0,0 0-1,0 0 1,-2 1 0,-4 4 214,-1-1-1,1 1 1,-13 12 0,3-1-172,2 0 0,0 2 0,1 0 0,0 0 0,2 2 0,1 0 1,0 0-1,1 1 0,2 0 0,-14 46 0,22-66-157,1 0 0,-1 0 0,1 0 0,-1 0 0,1 1 0,0-1 0,-1 0 0,1 0 0,1 0 0,-1 0 0,0 1 0,0-1 0,1 0 0,-1 0 0,1 0 0,0 0 0,-1 0 0,1 0 0,0 0 0,0 0 0,2 3 0,-1-4-1,0 0 0,-1 0 0,1-1 0,0 1 0,-1 0-1,1-1 1,0 1 0,0-1 0,0 1 0,0-1 0,-1 0-1,1 0 1,0 0 0,0 0 0,0 0 0,0 0 0,-1-1-1,1 1 1,3-2 0,9-2 8,0-2 1,0 1-1,0-2 1,19-12-1,45-34 17,-47 31-8,1 2 0,36-19 0,-66 38-18,0 0-1,0 0 1,0 0-1,0 0 1,1 1-1,-1-1 1,0 0-1,1 1 1,-1 0-1,0-1 1,1 1-1,-1 0 1,0 0-1,1 1 1,-1-1-1,0 0 1,1 1-1,2 0 1,-3 1 0,0-1 0,-1 0 0,1 1 0,-1-1-1,1 1 1,-1 0 0,1 0 0,-1-1 0,0 1 0,0 0 0,0 0 0,0 0 0,-1 0 0,1 0 0,0 0 0,-1 0 0,1 0 0,-1 1 0,0-1-1,0 0 1,0 4 0,1 15 29,-2-1-1,0 1 1,-1 0-1,-10 40 1,-31 83 163,41-140-186,-64 178 575,51-147-373,-2-1-1,-1 0 0,-24 32 0,38-61-141,-1 1 0,1-1-1,-1 0 1,0 0 0,0 0-1,0-1 1,-11 7-1,15-10-54,0-1 0,0 1 0,0-1-1,0 1 1,0-1 0,0 0-1,0 0 1,0 1 0,0-1-1,0 0 1,-1 0 0,1 0 0,0 0-1,0 0 1,0 0 0,0 0-1,0-1 1,-1 1 0,1 0-1,-1-1 1,0-1-10,1 1 0,-1 0 0,1 0 0,0-1 0,-1 1 0,1-1 0,0 1 0,0-1 0,0 0 0,0 1 0,1-1 0,-1 0 0,0 0 0,1 1 0,-1-1 0,0-4 0,-1-6-9,0 0 0,1 0 0,0-1 0,0 1 0,2 0 0,-1-1 0,2 1 0,0 0 0,0 0 0,1 0 0,0 0 0,1 0 0,1 1 0,0-1 0,0 1 0,1 0 0,0 1 0,1-1 0,1 1 0,-1 1 0,13-12 0,58-51-48,-33 31 35,71-81 0,-105 109 19,0-1 1,-2-1 0,0 0 0,0 0 0,-1 0 0,-1-1 0,-1-1-1,0 1 1,-1-1 0,5-30 0,-9 38 11,0 0-1,-1 0 1,-2-15 0,2 22-8,0 1-1,0 0 1,-1-1 0,1 1-1,-1-1 1,1 1-1,-1 0 1,1-1 0,-1 1-1,0 0 1,1 0-1,-1-1 1,-2-1 0,2 3-2,1-1 0,-1 1 0,0 0 0,0-1 0,1 1 0,-1 0 0,0 0 0,0 0 1,1 0-1,-1-1 0,0 1 0,0 0 0,0 0 0,1 0 0,-1 1 0,0-1 0,0 0 1,0 0-1,1 0 0,-1 0 0,0 1 0,0-1 0,1 0 0,-1 1 0,0-1 0,1 1 0,-2 0 1,-1 1 3,1 1 1,-1-1 0,1 1-1,0 0 1,0 0 0,0 0-1,0 0 1,0 0 0,0 0-1,1 1 1,0-1 0,0 1-1,0-1 1,0 0 0,0 1-1,0 6 1,0-7-8,1 0 0,-1 0 0,1 0 0,0-1 0,0 1 0,0 0 0,1 0 0,-1 0 0,0 0-1,1 0 1,0 0 0,0 0 0,0-1 0,0 1 0,0 0 0,1-1 0,-1 1 0,1-1 0,-1 1 0,4 3 0,-3-5-1,0 0 1,0 0-1,0 0 0,0-1 1,1 1-1,-1-1 0,0 1 1,0-1-1,0 0 0,0 0 0,0 0 1,1 0-1,-1 0 0,0 0 1,0-1-1,0 1 0,0-1 1,0 1-1,0-1 0,0 0 1,4-1-1,5-4-1,0 0-1,16-12 1,-17 11 1,10-7 3,-16 10-2,1 0 1,0 0 0,0 0-1,1 1 1,-1 0 0,1 0-1,0 0 1,-1 1 0,12-3-1,-16 5 0,0 0 0,0 1 0,0-1-1,0 1 1,1-1 0,-1 1 0,0 0-1,0-1 1,0 1 0,0 0 0,0 0-1,0 0 1,-1 0 0,1 0 0,0 0-1,0 0 1,-1 0 0,1 0 0,0 0-1,-1 0 1,1 0 0,-1 0 0,0 1-1,1-1 1,-1 0 0,0 0 0,1 3-1,-1-2 0,1 0-1,0 0 0,-1 1 1,1-1-1,0 0 0,1 0 0,-1 0 1,0 0-1,2 2 0,0-2 3,-1-1-1,0 0 1,1 0-1,-1 0 0,1 0 1,-1 0-1,1-1 1,-1 1-1,1-1 1,0 0-1,-1 1 1,1-1-1,-1 0 0,1 0 1,0-1-1,-1 1 1,1-1-1,-1 1 1,1-1-1,4-2 1,6-2-3,0 0 1,19-12 0,93-68-27,-50 31 17,-74 53 11,0 0 0,1 0 0,-1 1 0,0-1 1,1 0-1,0 0 0,-1 1 0,1-1 0,-1 1 0,1-1 0,3 0 0,-5 1 1,0 1 0,1-1-1,-1 0 1,0 0 0,0 0-1,1 0 1,-1 0-1,0 1 1,0-1 0,1 0-1,-1 0 1,0 0 0,0 1-1,1-1 1,-1 0 0,0 0-1,0 1 1,0-1-1,0 0 1,1 0 0,-1 1-1,0-1 1,0 0 0,0 1-1,0-1 1,0 0 0,0 0-1,0 1 1,0-1 0,0 0-1,0 1 1,0-1-1,0 0 1,0 1 0,0-1-1,0 1 1,-1 5 12,-1 1 0,0-1 0,0 1 0,-4 7 0,1-2 2,5-11-13,-3 4 8,1 1-1,0 0 1,1-1 0,-1 1-1,1 0 1,0 0 0,0 0-1,1 0 1,0 0 0,1 11-1,-1-17-7,0 1-1,1 0 1,-1-1-1,1 1 1,-1-1-1,1 1 1,-1 0-1,1-1 1,-1 1-1,1-1 1,-1 1-1,1-1 1,0 0-1,-1 1 1,1-1-1,-1 0 1,1 1-1,0-1 1,0 0-1,-1 0 1,1 0-1,0 1 1,-1-1-1,1 0 1,0 0-1,0 0 1,-1 0-1,1 0 1,0 0-1,0-1 0,-1 1 1,1 0-1,0 0 1,-1 0-1,1-1 1,0 1-1,-1 0 1,2-1-1,27-15 17,-26 14-15,23-17 14,0-2 0,-1-1 0,36-40-1,6-7 18,-49 57-33,-18 12-1,0 0 1,1 0-1,-1 0 1,0 0-1,0 0 1,0 0-1,1 0 0,-1 0 1,0 0-1,0 0 1,1 0-1,-1 0 1,0 0-1,0 0 1,0 0-1,1 0 0,-1 0 1,0 0-1,0 0 1,1 1-1,-1-1 1,0 0-1,0 0 0,0 0 1,0 0-1,1 1 1,-1-1-1,0 0 1,0 0-1,0 0 1,0 0-1,0 1 0,0-1 1,0 0-1,1 0 1,-1 1-1,0-1 1,0 0-1,0 1 1,0 2 4,0 1 1,0 0 0,-1 0-1,1 0 1,-1 0 0,0 0 0,-1 3-1,0 0-1,0-1-9,1-1 0,-1 1 1,1 0-1,0-1 0,1 1 1,-1 11-1,1-17-11,0 0 0,0 1 0,0-1 0,0 0 0,1 1 0,-1-1 0,0 0 0,0 1 1,0-1-1,0 0 0,0 1 0,0-1 0,1 0 0,-1 1 0,0-1 0,0 0 0,1 0 0,-1 1 0,0-1 0,0 0 0,1 0 0,-1 1 0,0-1 0,1 0 0,-1 0 0,0 0 1,0 0-1,1 0 0,-1 1 0,0-1 0,1 0 0,-1 0 0,0 0 0,1 0 0,-1 0 0,1 0 0,-1 0 0,0 0 0,1 0 0,-1 0 0,0 0 0,1-1 0,-1 1 1,0 0-1,1 0 0,-1 0 0,0 0 0,0 0 0,1-1 0,-1 1 0,0 0 0,1 0 0,-1 0 0,0-1 0,0 1 0,1 0 0,-1-1 0,19-15-842,-2-3 486,17-23 0,-3-3-136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2:56.491"/>
    </inkml:context>
    <inkml:brush xml:id="br0">
      <inkml:brushProperty name="width" value="0.05" units="cm"/>
      <inkml:brushProperty name="height" value="0.05" units="cm"/>
    </inkml:brush>
  </inkml:definitions>
  <inkml:trace contextRef="#ctx0" brushRef="#br0">1 413 15531,'0'9'636,"0"16"716,0-25-1335,0 0 1,0 0 0,0 1 0,0-1 0,1 0-1,-1 0 1,0 1 0,0-1 0,0 0 0,0 0 0,0 0-1,1 0 1,-1 1 0,0-1 0,0 0 0,0 0-1,1 0 1,-1 0 0,0 0 0,0 0 0,0 0 0,1 0-1,-1 1 1,0-1 0,0 0 0,1 0 0,-1 0-1,0 0 1,0 0 0,1 0 0,-1 0 0,0-1 0,15-7 674,4-10-457,-1-2 1,0 1-1,-2-2 1,0-1-1,-1 0 1,-1 0 0,14-34-1,-22 32 42,-9 19-45,-6 11 29,0 4-147,1 0 0,0 1 1,1 0-1,1 1 0,-1 0 1,2 0-1,0 0 0,0 0 1,1 1-1,0 0 1,-2 16-1,6-27-105,0 0 1,-1 0 0,1 0-1,0 0 1,0 0-1,0 0 1,0 0-1,0 0 1,1 0-1,-1 0 1,0 0-1,1 0 1,0 0 0,-1 0-1,1 0 1,0-1-1,2 5 1,-2-6-5,0 1 1,0 0 0,0-1-1,0 1 1,0 0-1,0-1 1,0 1 0,1-1-1,-1 0 1,0 1 0,0-1-1,0 0 1,1 0-1,-1 0 1,0 0 0,0 0-1,0 0 1,1 0 0,-1 0-1,0 0 1,2-1-1,5-1 9,0-1-1,-1 0 1,1-1-1,-1 0 0,1 0 1,11-9-1,11-12 45,-1-1 0,48-56 0,-68 71-57,14-13 42,-22 24-40,-1-1 0,0 1 0,1-1 1,-1 1-1,1 0 0,-1-1 0,1 1 1,-1 0-1,1-1 0,-1 1 0,1 0 1,0 0-1,-1-1 0,1 1 0,-1 0 1,1 0-1,-1 0 0,1 0 0,0 0 1,-1 0-1,2 0 0,1 9 73,-7 16 37,-17 42 81,13-45-116,1 0 0,1 0 0,1 1 0,-3 25 0,8-46-75,0 0 0,0-1 0,0 1 0,0 0 0,0-1 0,0 1 0,0 0 0,1-1 0,-1 1 0,1-1 0,-1 1 0,1 0 0,0-1 0,1 3 0,-2-4-3,1 1 1,-1-1 0,1 1 0,0-1 0,-1 1 0,1-1 0,0 1 0,-1-1-1,1 0 1,0 1 0,0-1 0,-1 0 0,1 0 0,0 0 0,0 0-1,-1 1 1,1-1 0,0 0 0,0 0 0,-1 0 0,3-1 0,1 0-9,0 0 0,0 0 1,0-1-1,0 0 1,0 0-1,-1 0 1,1 0-1,0-1 0,4-4 1,17-15-290,-2-2 1,0 0-1,-2-2 1,29-44-1,57-121-2400,-55 88 1602,-65 142 2309,2 1 0,-6 42-1,0 44-781,16-108-403,0 0 0,2 0 1,0 0-1,1-1 1,5 20-1,-7-34-25,1 0-1,0 0 0,0 0 0,0-1 1,0 1-1,1 0 0,-1 0 0,1-1 0,0 1 1,-1-1-1,1 0 0,0 1 0,0-1 1,1 0-1,-1 0 0,0 0 0,6 3 1,-6-4-3,1 0 1,-1-1-1,1 1 0,-1-1 1,1 1-1,0-1 1,-1 0-1,1 0 0,-1 0 1,1 0-1,0 0 1,-1-1-1,1 1 0,-1-1 1,1 0-1,-1 1 1,1-1-1,-1-1 0,0 1 1,1 0-1,2-2 1,7-5 3,-1-1 1,0 0 0,0 0 0,0-1 0,-1 0 0,15-22 0,-18 23 37,-1-1 1,0 0-1,0 0 1,-1 0 0,0-1-1,-1 0 1,0 0-1,4-20 1,-9 20 183,-5 15-12,-11 20 108,16-23-313,-10 16 117,0 1 0,1 1 1,1 0-1,1 1 0,1 0 1,0 0-1,2 0 0,-6 38 0,10-56-119,1 1 0,0 0-1,0 0 1,0-1-1,0 1 1,0 0-1,1-1 1,-1 1-1,1 0 1,0-1-1,0 1 1,0-1 0,0 1-1,0-1 1,0 1-1,1-1 1,-1 0-1,5 5 1,-4-6-5,0 1 1,1-1-1,-1 1 1,1-1 0,-1 0-1,1 0 1,0 0-1,-1 0 1,1 0-1,0-1 1,0 1-1,0-1 1,-1 0-1,1 0 1,0 0 0,0 0-1,0 0 1,3-2-1,12-1 6,0-1 0,-1-1 0,0 0 0,22-11-1,66-37 71,-73 35-28,-10 10 66,-16 11 8,-11 7-22,-9 5 5,4-5-27,9-8-34,4-5 9,194-164 144,-193 164-296,-1 0 0,1 0 1,0-1-1,-1 1 0,1-1 0,-1 0 0,3-5 0,-6 7 32,1 1 0,0 0-1,-1-1 1,1 1 0,-1-1-1,0 1 1,0-1-1,1 1 1,-1-1 0,0 0-1,0 1 1,0-1 0,-1 1-1,1-1 1,0 1 0,-1-1-1,1 1 1,0-1-1,-1 1 1,0 0 0,1-1-1,-1 1 1,0 0 0,0-1-1,0 1 1,-1-2 0,-22-21-351,-11-3-148</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2:56.891"/>
    </inkml:context>
    <inkml:brush xml:id="br0">
      <inkml:brushProperty name="width" value="0.05" units="cm"/>
      <inkml:brushProperty name="height" value="0.05" units="cm"/>
    </inkml:brush>
  </inkml:definitions>
  <inkml:trace contextRef="#ctx0" brushRef="#br0">0 1 17724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2:57.728"/>
    </inkml:context>
    <inkml:brush xml:id="br0">
      <inkml:brushProperty name="width" value="0.05" units="cm"/>
      <inkml:brushProperty name="height" value="0.05" units="cm"/>
    </inkml:brush>
  </inkml:definitions>
  <inkml:trace contextRef="#ctx0" brushRef="#br0">121 144 13899,'-56'319'6905,"5"-29"-4305,47-269-2483,1-6-25,0 1 0,1-1 0,1 1 0,0 0 0,3 29 0,-2-45-89,0 1 1,0-1-1,0 1 0,0-1 1,0 1-1,0-1 0,0 0 1,0 1-1,0-1 0,0 1 1,1-1-1,-1 1 0,0-1 1,0 1-1,0-1 0,1 1 1,-1-1-1,0 0 0,1 1 1,-1-1-1,0 0 0,1 1 1,-1-1-1,0 0 0,1 1 1,-1-1-1,1 0 0,-1 0 1,1 1-1,-1-1 0,0 0 1,1 0-1,-1 0 0,1 0 1,-1 0-1,1 0 0,-1 1 1,1-1-1,-1 0 0,1 0 1,-1-1-1,1 1 0,-1 0 1,1 0-1,-1 0 0,1 0 1,-1 0-1,1 0 1,-1-1-1,1 1 0,-1 0 1,0 0-1,1-1 0,-1 1 1,1 0-1,-1-1 0,0 1 1,1 0-1,-1-1 0,0 1 1,0 0-1,1-1 0,-1 0 0,21-25 118,9-25-32,-2-2 1,-3 0-1,-2-2 1,-3-1-1,-2 0 1,18-97-1,-34 140-78,5-44 3,-7 54-11,0 0-1,0 0 0,0 0 0,-1 0 1,1 0-1,-1 0 0,0 0 0,0 0 1,0 0-1,0 0 0,0 0 0,-1 1 1,1-1-1,-4-4 0,4 6 0,0 0 0,0 0 0,1 0-1,-1 1 1,0-1 0,0 0 0,0 0 0,0 1 0,0-1 0,0 1-1,0-1 1,0 1 0,0-1 0,0 1 0,-1 0 0,1 0-1,0-1 1,0 1 0,0 0 0,0 0 0,0 0 0,-1 0 0,1 0-1,0 0 1,-1 1 0,-1 0 1,1 0 0,0 0 1,0 0-1,-1 1 0,1-1 0,0 1 0,0-1 0,0 1 0,0 0 1,-3 3-1,-1 4 4,0-1 0,1 1 0,-1 0 1,-5 16-1,8-19-9,0 1 0,0 0 0,1 0 0,0 0 0,1 0 0,-1 0 0,2 0 0,-1 1 0,1-1 0,0 0 0,1 14 0,0-19-1,-1-1 1,0 0 0,1 0 0,-1 1 0,0-1-1,1 0 1,0 0 0,-1 0 0,1 0-1,0 0 1,-1 0 0,1 0 0,0 0-1,0 0 1,0 0 0,0 0 0,0 0-1,0 0 1,0-1 0,0 1 0,0-1-1,0 1 1,2 0 0,-1 0-1,0-1 0,1 0 0,-1 0 0,0 0 0,0 0 0,1 0 0,-1 0 0,0-1 0,0 1 0,1-1 0,-1 1 0,3-2-1,4-2-4,1-1 0,-1 0 0,0-1 0,15-11 0,-2-2 4,-1-2-1,-1 0 1,-1-1-1,29-42 0,52-106 56,-53 70-21,-45 94-24,3-3 6,-5 17 14,-46 206-14,11-61 10,31-130-15,-21 123 10,22-122-17,2-1 0,0 1 0,1 0-1,5 27 1,-4-46-2,0 0 0,0-1 1,0 1-1,1 0 0,-1-1 0,1 1 0,0-1 1,3 5-1,-4-8 0,0 0 1,0 0-1,0 0 0,0 0 1,0 0-1,0 0 0,0 0 1,0 0-1,0 0 0,0-1 1,1 1-1,-1 0 0,0-1 1,1 1-1,-1-1 0,0 1 1,1-1-1,-1 0 0,0 0 1,1 1-1,-1-1 1,1 0-1,-1 0 0,1 0 1,-1-1-1,0 1 0,1 0 1,-1 0-1,0-1 0,1 1 1,-1-1-1,3-1 0,2-1-4,1-1-1,-1-1 0,0 1 1,0-1-1,0 0 0,-1-1 0,1 1 1,-1-1-1,-1 0 0,7-10 1,6-12-16,13-31 0,-29 58 22,44-106 23,-61 191 226,12-69-217,-1 7 33,0 0 1,1 0-1,-1 28 0,5-50-62,0 1 0,-1-1-1,1 0 1,0 1-1,0-1 1,0 0-1,0 1 1,0-1-1,0 1 1,0-1-1,0 0 1,0 1-1,0-1 1,0 0-1,0 1 1,0-1-1,1 0 1,-1 1 0,0-1-1,0 0 1,0 1-1,0-1 1,1 0-1,-1 1 1,0-1-1,0 0 1,1 1-1,-1-1 1,0 0-1,0 0 1,1 1-1,-1-1 1,0 0-1,1 0 1,-1 0 0,0 0-1,1 1 1,-1-1-1,0 0 1,1 0-1,-1 0 1,1 0-1,-1 0 1,0 0-1,1 0 1,-1 0-1,0 0 1,1 0-1,-1 0 1,1 0-1,-1 0 1,0 0 0,1 0-1,-1-1 1,0 1-1,1 0 1,-1 0-1,0 0 1,1 0-1,-1-1 1,0 1-1,0 0 1,1 0-1,-1-1 1,0 1-1,1-1 1,22-21 41,-19 18-33,28-27-2055,-30 29 1877,-1 0-1,1 0 1,-1 0-1,0-1 0,1 1 1,-1 0-1,0-1 0,0 1 1,-1-1-1,1 0 1,0-3-1,2-6-218,8-22-407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2:58.765"/>
    </inkml:context>
    <inkml:brush xml:id="br0">
      <inkml:brushProperty name="width" value="0.05" units="cm"/>
      <inkml:brushProperty name="height" value="0.05" units="cm"/>
    </inkml:brush>
  </inkml:definitions>
  <inkml:trace contextRef="#ctx0" brushRef="#br0">200 149 12587,'0'0'45,"0"-1"1,0 1-1,0 0 0,0 0 1,0 0-1,0 0 1,0 0-1,0 0 0,0 0 1,0 0-1,1 0 1,-1 0-1,0 0 0,0 0 1,0 0-1,0 0 1,0 0-1,0 0 0,0 0 1,0 0-1,0 0 1,1 0-1,-1 0 0,0 0 1,0 0-1,0 0 1,0 0-1,0 0 1,0 0-1,0 0 0,0 0 1,0 1-1,0-1 1,0 0-1,0 0 0,1 0 1,-1 0-1,0 0 1,0 0-1,0 0 0,0 0 1,0 0-1,0 0 1,0 0-1,0 0 0,0 1 1,0-1-1,0 0 1,0 0-1,0 0 1,0 0-1,0 0 0,0 0 1,0 0-1,0 0 1,0 0-1,0 1 0,0-1 1,0 0-1,0 0 1,0 0-1,0 0 0,0 0 1,-2 12 1174,-5 12 166,-48 138 3358,-39 127-2115,88-267-2499,-22 92 400,24-95-462,1 0 0,1 0 0,1 35 0,1-51-68,0 0 0,0 0 0,1 0 0,0 0 0,-1 0 0,1-1 0,2 6 0,-3-8-2,1 1 1,-1 0 0,1 0-1,-1-1 1,1 1-1,-1 0 1,1-1-1,0 1 1,-1 0 0,1-1-1,0 1 1,-1-1-1,1 1 1,0-1-1,0 1 1,-1-1-1,1 0 1,1 1 0,0-1-2,0 0 1,0-1 0,-1 1-1,1 0 1,0-1 0,-1 1-1,1-1 1,0 0 0,-1 0-1,1 1 1,-1-1 0,1 0-1,-1 0 1,0-1 0,1 1-1,-1 0 1,0 0 0,0-1 0,0 1-1,0 0 1,0-1 0,0 1-1,0-1 1,0 1 0,0-3-1,8-14-17,0 0 1,-1-1-1,-2 0 0,0-1 0,0 0 0,2-25 1,-4 18 8,-2 0 0,0-1 1,-2 1-1,-4-33 0,-5 18 7,8 40 5,1 1 0,-1-1-1,1 1 1,-1-1 0,1 1-1,-1 0 1,0-1 0,0 1 0,0 0-1,0-1 1,0 1 0,0 0-1,0 0 1,0 0 0,0 0-1,-1 0 1,1 0 0,0 0-1,-1 0 1,1 1 0,0-1 0,-3 0-1,4 1 1,-1 0 0,1 0 0,-1 0 0,0 0 1,1 0-1,-1 0 0,1 0 0,-1 0 0,1 0 0,-1 0 0,1 0 0,-1 1 0,1-1 0,-1 0 0,1 0 0,-1 1 0,1-1 0,-1 0 0,1 1 0,-1-1 0,1 0 0,0 1 0,-1-1 0,1 1 1,0-1-1,-1 1 0,1-1 0,0 1 0,-1-1 0,1 1 0,0-1 0,0 1 0,0-1 0,0 1 0,0-1 0,-1 1 0,1-1 0,0 1 0,0 0 0,0-1 0,0 1 0,1-1 0,-1 1 0,0-1 1,0 1-1,0-1 0,0 1 0,0-1 0,1 1 0,-1 0 0,1 2 3,0 0 0,0 0 1,0 0-1,0 0 0,1 0 0,-1-1 1,1 1-1,2 3 0,-2-4-3,1 0 0,0 0 0,0 0 0,0 0 0,0-1-1,0 1 1,0-1 0,0 0 0,0 0 0,1 0 0,-1 0 0,0-1-1,1 1 1,-1-1 0,1 0 0,-1 0 0,0 0 0,1 0 0,-1-1-1,0 1 1,1-1 0,-1 0 0,0 0 0,4-2 0,5-1-7,0-1 1,0-1-1,-1 0 0,0 0 1,14-11-1,-7 1 2,-1 0 1,-1-1-1,0 0 0,-1-1 0,0-1 0,-2-1 0,0 0 1,9-22-1,-4 6 25,-2-1 0,-2-1 1,17-70-1,-75 270 253,1-6 59,9 4-6,28-121-192,1-1 0,1 46 0,4-77-114,1 0 0,-1 0 0,1-1-1,1 1 1,-1 0 0,1-1 0,0 1 0,3 5 0,-4-10-18,-1-1 0,1 0 0,0 0 0,0 1 0,0-1 0,0 0 0,0 0 0,0 0 0,0 0-1,0 0 1,0 0 0,0 0 0,0-1 0,1 1 0,-1 0 0,0-1 0,2 1 0,-1 0-3,0-1 0,-1 0 0,1 0 0,0 0 0,-1-1-1,1 1 1,0 0 0,-1-1 0,1 1 0,-1-1 0,1 1 0,0-1-1,-1 0 1,1 1 0,-1-1 0,0 0 0,1 0 0,1-2 0,3-2-4,0-1 0,0 0 0,-1-1 1,0 0-1,0 1 0,0-1 0,-1-1 1,0 1-1,4-13 0,3-9-19,9-36 0,-16 50 18,0-1 1,0 0-1,-2 0 1,0 0-1,0-26 1,-2 41 4,0 0 0,0 0-1,0 0 1,0 0 0,0 1 0,0-1 0,0 0 0,-1 0 0,1 0-1,0 0 1,0 0 0,-1 0 0,1 0 0,0 0 0,-1 0-1,1 1 1,-1-1 0,-1-1 0,2 2 0,-1 0-1,1 0 1,-1 1 0,1-1-1,-1 0 1,1 0 0,-1 1-1,1-1 1,-1 1 0,1-1-1,0 0 1,-1 1 0,1-1-1,0 1 1,-1-1 0,1 1 0,0-1-1,-1 1 1,1-1 0,0 1-1,0 0 1,-14 40-14,13-36 7,0 1 0,0-1 0,1 1 0,0 10 0,0-15 3,0 0 0,0 0 0,0 0-1,1 0 1,-1 0 0,0 0 0,0 0-1,1 0 1,-1 0 0,1 0 0,-1 0-1,1 0 1,-1 0 0,1 0 0,0 0-1,-1 0 1,1 0 0,0-1 0,0 1-1,-1 0 1,1-1 0,0 1 0,0 0-1,0-1 1,0 1 0,0-1 0,0 1-1,0-1 1,0 0 0,0 1 0,0-1-1,2 0 1,0 0-6,1 0-1,-1 0 1,0-1-1,1 1 1,-1-1-1,1 0 0,-1 0 1,0 0-1,0-1 1,5-2-1,31-21-44,-30 19 45,15-11-10,-1-1-1,0-2 1,-1 0 0,-1-1 0,33-44-1,-45 46 20,-9 19 0,0 0 1,0-1 0,0 1 0,0 0 0,0 0 0,0-1 0,0 1-1,0 0 1,0-1 0,0 1 0,0 0 0,0-1 0,0 1-1,0 0 1,-1-1 0,1 1 0,0 0 0,0 0 0,0-1 0,0 1-1,-1 0 1,1 0 0,0-1 0,0 1 0,0 0 0,-1 0-1,1 0 1,0-1 0,0 1 0,-1 0 0,-1 0-1,1 0 0,-1 0 0,1 0 1,-1 0-1,1 0 0,-1 0 0,1 1 0,-1-1 0,1 1 1,-1-1-1,1 1 0,-1-1 0,1 1 0,0 0 1,-1 0-1,1 0 0,-2 2 0,-7 4 0,2 0-1,-1 1 1,1 0-1,0 0 1,1 1-1,0 0 0,0 0 1,1 1-1,0 0 1,1 0-1,0 0 1,0 1-1,-2 11 1,6-20 0,1 0-1,-1-1 1,1 1 0,0 0-1,0 0 1,0 0 0,0 0-1,0 0 1,0 0 0,0-1-1,0 1 1,1 0 0,-1 0 0,1 0-1,-1 0 1,1-1 0,0 1-1,0 0 1,0-1 0,0 1-1,0 0 1,1 1 0,0-2-1,0 0 1,0 1 0,0-1-1,0 0 1,0 0 0,0-1-1,0 1 1,0 0 0,0-1-1,0 1 1,0-1-1,0 0 1,0 1 0,1-1-1,-1 0 1,0-1 0,0 1-1,0 0 1,4-1-1,6-2 0,0-1 0,0 0 0,-1 0 0,1-1 0,-1-1 0,0 0-1,-1-1 1,1 0 0,-1 0 0,14-14 0,-5 2 14,0 0 0,-2-1 1,29-43-1,-30 36 5,0 0-1,-2-2 1,-1 1 0,-2-2 0,0 0 0,-2 0-1,-2-1 1,0 0 0,3-60 0,-9 86-9,-2-20 24,1 25-30,0-1-1,0 0 1,0 0 0,-1 0 0,1 1 0,0-1 0,0 0-1,-1 0 1,1 1 0,0-1 0,-1 0 0,1 0-1,-1 1 1,1-1 0,-1 1 0,1-1 0,-1 0-1,0 1 1,1-1 0,-1 1 0,1-1 0,-1 1 0,0 0-1,0-1 1,0 1 0,0 0-1,0 0 1,0 0-1,1 0 1,-1 0 0,0 0-1,0 0 1,0 0-1,1 0 1,-1 0-1,0 1 1,0-1-1,1 0 1,-1 0 0,0 1-1,1-1 1,-1 1-1,0-1 1,1 1-1,-1-1 1,0 1 0,1-1-1,-1 1 1,1-1-1,-1 2 1,-13 20 31,11-17-23,-10 21 8,1 2 0,2-1 0,0 2 0,2-1 1,1 1-1,1 0 0,2 1 0,1-1 0,1 1 0,2 42 0,1-62-16,1 1 0,0 0 0,0-1 0,1 0 0,0 1 0,1-1 0,0 0 0,8 13 0,-10-19-31,1 0 0,-1 0 0,1 0 0,0-1 0,0 1 1,1-1-1,-1 1 0,1-1 0,-1 0 0,1-1 0,0 1 0,0-1 0,0 1 1,1-1-1,-1 0 0,0-1 0,1 1 0,-1-1 0,1 0 0,-1 0 0,8 0 0,-10 0-38,-1-1-1,1 0 0,-1 0 1,0 0-1,1 0 1,-1 0-1,1 0 0,-1 0 1,1-1-1,-1 1 0,0 0 1,1-1-1,-1 1 0,0-1 1,1 1-1,-1-1 0,0 0 1,0 0-1,0 0 0,1 1 1,-1-1-1,0 0 0,0 0 1,0 0-1,0-1 1,-1 1-1,1 0 0,0 0 1,0 0-1,-1-1 0,1 1 1,-1 0-1,1-1 0,-1 1 1,1 0-1,-1-1 0,0 1 1,0-1-1,1-1 0,-2-1-53,1-1 0,-1 1 0,0-1 0,0 1 0,0-1 0,0 1-1,-1 0 1,0 0 0,0 0 0,0 0 0,0 0 0,-4-5 0,-28-31-710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2:59.152"/>
    </inkml:context>
    <inkml:brush xml:id="br0">
      <inkml:brushProperty name="width" value="0.05" units="cm"/>
      <inkml:brushProperty name="height" value="0.05" units="cm"/>
    </inkml:brush>
  </inkml:definitions>
  <inkml:trace contextRef="#ctx0" brushRef="#br0">23 12 15683,'-11'6'1849,"2"-3"-1257,7-3-392,6 0 560,-1-3-1576,5-3 1184,8 2-432,-2-3-272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3:02.444"/>
    </inkml:context>
    <inkml:brush xml:id="br0">
      <inkml:brushProperty name="width" value="0.05" units="cm"/>
      <inkml:brushProperty name="height" value="0.05" units="cm"/>
    </inkml:brush>
  </inkml:definitions>
  <inkml:trace contextRef="#ctx0" brushRef="#br0">99 613 14955,'-2'-1'125,"0"0"0,0 1-1,0-1 1,0 1 0,-1-1 0,1 1 0,0 0-1,0 0 1,0 0 0,-1 0 0,1 0-1,0 0 1,0 1 0,0-1 0,0 1-1,-1 0 1,1-1 0,0 1 0,-3 2 0,1 0-32,1-1 1,0 1-1,0 0 1,0-1-1,1 1 1,-1 1-1,1-1 1,0 0-1,-1 1 1,-1 4-1,0 1-68,1-1 0,0 0 1,0 1-1,1 0 0,0 0 0,1 0 0,0-1 0,0 1 1,1 13-1,0-21-19,0 0 1,0 0 0,0 0-1,0 0 1,0 0 0,0 0 0,0 0-1,0-1 1,1 1 0,-1 0-1,0 0 1,0 0 0,1 0-1,-1 0 1,1-1 0,-1 1-1,1 0 1,-1 0 0,1-1-1,0 1 1,-1 0 0,1-1 0,0 1-1,-1-1 1,1 1 0,0-1-1,0 1 1,0-1 0,-1 1-1,1-1 1,0 0 0,0 0-1,0 1 1,0-1 0,0 0-1,0 0 1,-1 0 0,1 0 0,0 0-1,0 0 1,0 0 0,0 0-1,0 0 1,0 0 0,0-1-1,0 1 1,-1 0 0,1-1-1,0 1 1,0 0 0,0-1 0,-1 1-1,3-2 1,2-1 51,0 0-1,0-1 1,0 0 0,0 0 0,0 0-1,6-7 1,-7 6-12,10-12 323,-1 0 0,19-33-1,-25 40 45,-8 25 65,-2 4-315,-3 11 25,-1 39 0,7-62-186,-1-1 1,2 1 0,-1 0-1,1 0 1,0 0 0,0 0 0,1-1-1,0 1 1,0-1 0,0 1-1,6 10 1,-7-16-1,0 1 0,0-1 0,0 1 0,0-1 0,0 0-1,0 0 1,1 1 0,-1-1 0,0 0 0,1 0 0,-1 0 0,1 0 0,-1-1 0,1 1-1,-1 0 1,1-1 0,-1 1 0,1-1 0,0 1 0,-1-1 0,1 0 0,2 1 0,-1-2 8,0 1 1,-1-1 0,1 1 0,0-1 0,-1 0 0,1 0 0,0 0 0,-1-1 0,1 1 0,-1-1 0,0 1 0,3-3 0,4-4 62,0-1 0,-1 0 0,0 0 0,13-20 0,-7 4 137,-2 1 0,-1-2 0,-1 1 0,0-1 0,-3-1 0,8-40-1,-15 78-183,-1 53 48,2-60-76,-1 1-1,0-1 0,1 0 0,0 0 0,0 0 0,0 0 0,0 0 1,1 0-1,0 0 0,0-1 0,0 1 0,2 3 0,-3-6 4,0 0 1,0-1-1,-1 1 0,1 0 0,0-1 0,0 1 1,0 0-1,0-1 0,0 0 0,0 1 0,1-1 1,-1 1-1,0-1 0,0 0 0,0 0 0,0 0 1,0 0-1,0 0 0,0 0 0,1 0 0,-1 0 1,0 0-1,0 0 0,0-1 0,0 1 0,0 0 1,0-1-1,0 1 0,0-1 0,0 1 0,1-1 1,3-2-1,0-1 0,-1 1 1,1-1-1,5-6 1,13-16 30,-1-1 1,-2-1 0,0-1 0,-3 0-1,0-2 1,15-38 0,-23 44 19,-8 15 28,-7 13-21,-7 12 1,9-7-47,-1-1 1,1 1 0,1 0 0,-1 1 0,1-1-1,1 0 1,-1 1 0,2 0 0,-1-1-1,1 1 1,0 13 0,1-20-14,0-1-1,0 1 1,1-1-1,-1 0 1,0 1-1,1-1 1,-1 1-1,1-1 1,-1 0-1,1 1 1,0-1-1,0 0 1,-1 0-1,1 1 1,0-1-1,0 0 1,0 0-1,0 0 1,0 0-1,0 0 1,1 0 0,-1 0-1,0-1 1,0 1-1,1 0 1,-1-1-1,1 1 1,-1-1-1,0 1 1,1-1-1,-1 0 1,1 0-1,-1 1 1,1-1-1,-1 0 1,1 0-1,1-1 1,4 0-3,0 0-1,0 0 1,0-1 0,0 0-1,0 0 1,10-6 0,64-39-37,-63 35 34,0 0 0,1 2 0,39-16 0,-57 25 1,1 1 0,-1-1 1,0 1-1,1 0 0,-1-1 1,0 1-1,1 0 0,-1 0 1,0 0-1,1 0 0,-1 0 1,0 0-1,1 0 0,-1 1 1,0-1-1,0 0 0,1 1 1,-1-1-1,0 1 0,0 0 1,1-1-1,-1 1 0,0 0 1,0-1-1,0 1 0,0 0 1,0 0-1,0 0 0,0 0 1,-1 0-1,1 0 0,0 0 1,0 1-1,-1-1 0,1 0 1,-1 0-1,1 0 0,-1 1 1,1 1-1,4 6-114,-5-9 106,0 0-1,0 1 1,1-1-1,-1 1 0,0-1 1,1 1-1,-1-1 1,0 0-1,1 1 0,-1-1 1,0 0-1,1 1 1,-1-1-1,1 0 1,-1 0-1,1 1 0,-1-1 1,1 0-1,-1 0 1,1 0-1,-1 0 1,1 0-1,-1 0 0,1 0 1,-1 0-1,1 0 1,-1 0-1,1 0 1,-1 0-1,1 0 0,-1 0 1,1 0-1,-1 0 1,1 0-1,-1-1 1,1 1-1,-1 0 0,1 0 1,-1-1-1,1 1 1,-1 0-1,0-1 0,1 1 1,-1 0-1,0-1 1,1 1-1,-1-1 1,0 1-1,1 0 0,-1-1 1,1 0-1,18-29-263,-18 27 228,26-53-280,-3 0 1,27-100-1,-37 110 249,27-98-233,-51 195 244,2 1 0,3 0 0,1 71 0,4-115 68,0 0 0,1 0 1,1 0-1,-1 0 0,2 0 0,-1 0 0,1 0 1,0-1-1,0 1 0,1-1 0,5 8 0,-3-7-20,1 1-1,1-2 1,-1 1-1,1-1 0,0 0 1,1 0-1,17 9 0,-26-16 15,1 0-1,-1 0 0,1 1 0,-1-1 1,1 0-1,-1 0 0,1 0 1,-1 1-1,0-1 0,1 0 0,-1 0 1,1 1-1,-1-1 0,0 1 0,1-1 1,-1 0-1,0 1 0,1-1 1,-1 1-1,0-1 0,1 0 0,-1 1 1,0-1-1,0 1 0,0-1 1,0 1-1,1-1 0,-1 1 0,0 0 1,-14 2-114,-28-7 3,35 2 133,-1 1 0,1-2 0,0 1 0,0-1 0,0 0 0,0-1 0,0 0 0,1 0 0,0 0 0,0-1 0,0 0 0,0 0 0,1 0 0,0-1 0,0 1 0,0-1 0,1-1 1,0 1-1,0-1 0,0 1 0,1-1 0,0 0 0,-2-9 0,4 14 4,1 0 0,0 1-1,-1-1 1,1 1 0,0-1 0,0 1 0,0-1 0,1 0 0,-1 1-1,0-1 1,0 1 0,1-1 0,-1 1 0,1-1 0,0 1 0,-1-1-1,1 1 1,0-1 0,0 1 0,0 0 0,0 0 0,0-1 0,0 1-1,0 0 1,0 0 0,0 0 0,1 0 0,-1 0 0,0 0 0,1 1-1,-1-1 1,1 0 0,-1 1 0,1-1 0,-1 1 0,3-1-1,7-1 45,-1 0 0,1 0 0,-1 2 0,16 0-1,-13-1-82,166 1-1208,-149 2 975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3:03.087"/>
    </inkml:context>
    <inkml:brush xml:id="br0">
      <inkml:brushProperty name="width" value="0.05" units="cm"/>
      <inkml:brushProperty name="height" value="0.05" units="cm"/>
    </inkml:brush>
  </inkml:definitions>
  <inkml:trace contextRef="#ctx0" brushRef="#br0">603 1215 9954,'-535'154'6123,"468"-140"-3624,135-44-1610,129-36 0,-172 58-812,489-127 265,9 21-347,-174 40 27,253-62 8,434-92-7,-816 183-10,854-161 71,-277 62 38,-584 104-234,-61 9-661,182-63 0,-245 63 445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7.637"/>
    </inkml:context>
    <inkml:brush xml:id="br0">
      <inkml:brushProperty name="width" value="0.05" units="cm"/>
      <inkml:brushProperty name="height" value="0.05" units="cm"/>
    </inkml:brush>
  </inkml:definitions>
  <inkml:trace contextRef="#ctx0" brushRef="#br0">51 253 18956,'-6'11'659,"0"-1"1,1 1-1,0 0 0,1 1 0,1-1 1,-4 16-1,-7 71 625,14-97-1271,0 25 213,0-26-220,0 1 0,0-1 0,0 0 1,0 1-1,0-1 0,0 1 0,0-1 1,0 0-1,0 1 0,0-1 0,0 0 1,0 1-1,0-1 0,0 1 0,0-1 1,1 0-1,-1 1 0,0-1 0,0 0 1,0 1-1,1-1 0,-1 0 1,0 0-1,0 1 0,1-1 0,-1 0 1,0 0-1,1 1 0,-1-1 0,0 0 1,1 0-1,-1 0 0,0 0 0,1 1 1,-1-1-1,0 0 0,1 0 0,-1 0 1,1 0-1,-1 0 0,0 0 0,1 0 1,-1 0-1,0 0 0,1 0 0,-1 0 1,1 0-1,-1 0 0,0-1 0,1 1 1,-1 0-1,0 0 0,1 0 1,-1 0-1,0-1 0,1 1 0,-1 0 1,1-1-1,2-3 27,1 0 0,0 0 1,-1-1-1,0 0 0,0 1 1,-1-1-1,1 0 0,-1-1 1,0 1-1,0 0 0,1-10 1,-1 10-18,12-46-18,-2 0 1,-3-1-1,-2 0 0,1-99 1,-10 114-71,-1 25 10,0 17 30,-1 18 30,4-13 11,0 0 1,1 0-1,0 0 0,1 0 1,0 0-1,1-1 0,0 1 1,0-1-1,1 1 0,0-1 1,0-1-1,1 1 1,1 0-1,9 10 0,-11-14-2,0 0-1,1 0 0,0 0 1,0-1-1,1 0 0,-1 0 1,1-1-1,0 0 0,0 0 1,0 0-1,0 0 1,0-1-1,1 0 0,-1-1 1,1 1-1,-1-1 0,1 0 1,0-1-1,-1 0 0,1 0 1,0 0-1,10-2 1,-7-1-8,0 0 1,0 0 0,-1-1 0,0 0 0,0-1 0,0 0 0,0 0 0,-1-1-1,1 0 1,-2-1 0,12-10 0,-11 8-28,0 0-1,0 0 1,-1 0 0,-1-1-1,1 0 1,-1 0-1,-1-1 1,0 1 0,5-18-1,-53 153-154,35-97 132,1 0 0,2 1 0,0 0 0,0 43-1,5-69 17,0 0 0,0-1 0,0 1-1,0 0 1,1 0 0,-1 0 0,1 0 0,0-1-1,0 1 1,0 0 0,0-1 0,0 1-1,0 0 1,1-1 0,-1 0 0,1 1 0,0-1-1,-1 0 1,1 0 0,0 0 0,1 0-1,-1 0 1,4 2 0,13 2-196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3:09.115"/>
    </inkml:context>
    <inkml:brush xml:id="br0">
      <inkml:brushProperty name="width" value="0.05" units="cm"/>
      <inkml:brushProperty name="height" value="0.05" units="cm"/>
    </inkml:brush>
  </inkml:definitions>
  <inkml:trace contextRef="#ctx0" brushRef="#br0">163 73 11682,'0'-6'490,"-2"0"-1,1 0 1,-1 0-1,0 0 1,0 1-1,0-1 1,-1 0-1,0 1 0,0 0 1,-7-9-1,9 14-390,0 0-1,0-1 1,0 1-1,0 0 0,0 0 1,0-1-1,0 1 1,0 0-1,0 0 0,0 0 1,0 0-1,0 0 1,0 1-1,0-1 0,0 0 1,0 0-1,0 1 1,0-1-1,0 1 0,0-1 1,1 1-1,-1-1 1,0 1-1,0-1 1,0 1-1,0 0 0,1-1 1,-1 1-1,0 0 1,0 1-1,-22 27 923,12-10-834,1 1-1,1 0 1,1 1 0,1 0 0,0 0 0,-3 24-1,2-1-44,3 0-1,0 48 0,4-40 23,9 74 1,-4-100-135,1 0 0,0 0 0,2 0 0,18 41 0,-23-62-27,0 0 0,0 0 0,1 0 0,0-1 0,0 1 1,1-1-1,-1 1 0,1-1 0,0 0 0,0 0 0,7 5 0,-8-8 4,-1 0-1,0 0 0,1 0 0,-1 0 1,1-1-1,-1 1 0,1-1 0,-1 1 0,1-1 1,0 0-1,-1 0 0,1 0 0,-1 0 1,1-1-1,-1 1 0,1-1 0,-1 0 0,1 1 1,-1-1-1,1 0 0,-1 0 0,0-1 1,0 1-1,1 0 0,-1-1 0,0 1 0,3-4 1,7-6 21,0 0 0,-1-1 1,-1 0-1,0-1 0,0 0 1,-1-1-1,8-17 0,0-2 71,-3-1-1,13-40 0,-21 56-55,-2 0-1,1 0 1,-2 0 0,-1 0-1,0-1 1,-1-30 0,-2 39-11,0 1 0,-1 0 0,0-1 0,0 1 0,-1 0 0,0 0 0,-1 0 1,0 0-1,0 1 0,-1-1 0,0 1 0,0 0 0,-1 1 0,-11-12 0,5 8-99,0 2-1,0-1 1,-27-13-1,23 14-979,-27-21 0,42 29 1019,1 1-18,-1-1 1,0 1 0,0-1-1,1 1 1,-1-1 0,0 1-1,1-1 1,-1 0 0,1 1-1,-1-1 1,1 0 0,-1 1-1,1-1 1,0 0 0,-1 0-1,1 0 1,0 1 0,-1-1-1,1 0 1,0-1 0,3-3-612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3:10.170"/>
    </inkml:context>
    <inkml:brush xml:id="br0">
      <inkml:brushProperty name="width" value="0.05" units="cm"/>
      <inkml:brushProperty name="height" value="0.05" units="cm"/>
    </inkml:brush>
  </inkml:definitions>
  <inkml:trace contextRef="#ctx0" brushRef="#br0">278 76 14371,'-7'1'345,"0"1"0,1-1 0,-1 1 0,0 0 0,1 0-1,0 1 1,-7 3 0,-8 4 629,-120 38 2867,137-47-3790,1 1-1,-1 0 1,1-1 0,0 1 0,0 1 0,0-1 0,0 0 0,0 1-1,0-1 1,0 1 0,1 0 0,0 0 0,-1 0 0,1 0-1,0 0 1,0 1 0,-2 6 0,3-5-16,0 0 0,0 0 0,0 0 0,0 0 0,1 0 0,0 1 0,0-1 0,1 0 0,-1 0 0,1 0 0,3 9 0,0-2-16,0-1 1,1 1-1,1-1 0,0 0 1,0-1-1,1 1 0,0-1 1,1-1-1,0 1 1,11 9-1,-13-14-11,0 0-1,1 0 1,-1 0-1,1-1 1,0 0-1,0-1 1,1 0 0,-1 0-1,1 0 1,0-1-1,-1 0 1,1 0-1,0-1 1,16 1-1,-17-3 1,-1 0 0,1 0-1,0 0 1,-1 0 0,1-1-1,-1 0 1,0-1 0,1 0-1,-1 0 1,0 0 0,-1 0-1,1-1 1,0 0-1,-1 0 1,0-1 0,0 1-1,-1-1 1,6-7 0,4-6 25,-2 0 1,0-1-1,-1 0 1,-1-1-1,-1-1 1,-1 1 0,-1-1-1,0-1 1,-2 1-1,0-1 1,-2 0-1,2-32 1,-5 51-26,0-1-1,0 0 1,-1 1 0,1-1 0,-1 0 0,0 1 0,0-1-1,0 0 1,0 1 0,-1 0 0,1-1 0,-1 1 0,0 0-1,0 0 1,0 0 0,-5-5 0,3 5-1,1 0 1,-1 0-1,0 1 0,0 0 1,-1 0-1,1 0 0,0 0 1,-1 1-1,1 0 0,-1 0 1,1 0-1,-1 0 1,-5 0-1,5 1-22,-4-1-268,-1 0 0,1 1 1,-1 0-1,-11 1 1,20 0 224,-1-1 1,0 0 0,0 1-1,0-1 1,0 1 0,0 0 0,0 0-1,1-1 1,-1 1 0,0 0-1,1 1 1,-1-1 0,0 0 0,1 0-1,0 1 1,-1-1 0,1 1-1,0-1 1,0 1 0,-1-1-1,1 1 1,0 0 0,1 0 0,-1-1-1,-1 4 1,-2 6-493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3:11.503"/>
    </inkml:context>
    <inkml:brush xml:id="br0">
      <inkml:brushProperty name="width" value="0.05" units="cm"/>
      <inkml:brushProperty name="height" value="0.05" units="cm"/>
    </inkml:brush>
  </inkml:definitions>
  <inkml:trace contextRef="#ctx0" brushRef="#br0">235 1 16924,'-3'0'96,"-1"-1"1,1 1 0,-1 0-1,0 0 1,1 1 0,-1-1 0,1 1-1,0 0 1,-1 0 0,1 0-1,-1 0 1,1 0 0,0 1-1,0 0 1,0-1 0,0 1 0,0 0-1,0 1 1,-3 3 0,-5 4 47,1 1 0,1 0 1,-12 18-1,6-6-28,0 1-1,2 1 1,0 0 0,2 1 0,1 0-1,1 1 1,1 0 0,2 1-1,-5 39 1,9-51-115,0 0 0,2 1 0,0-1 0,1 0 0,1 1 1,0-1-1,1 0 0,1 0 0,1-1 0,0 1 0,1-1 0,0 0 0,1 0 0,1-1 0,0 0 0,1 0 0,17 19 0,-23-30 25,0 0 0,0 0-1,0 0 1,1 0 0,-1 0-1,1-1 1,-1 0 0,1 0 0,0 0-1,0 0 1,0 0 0,0-1-1,0 0 1,0 0 0,1 0 0,-1 0-1,0-1 1,0 1 0,1-1 0,-1 0-1,0 0 1,6-2 0,-4 1 56,0-1 0,1 0 0,-1-1 0,0 0-1,0 1 1,-1-2 0,1 1 0,-1-1 0,1 0 0,-1 0 0,0 0 0,-1-1 0,9-9 0,0-5 107,0 0 0,-1-1 0,0 0 0,-2-1 0,-1 0 0,0 0 0,-2-1-1,0 0 1,-1-1 0,3-36 0,-6 36-368,-1 0-1,-1-1 1,-1 1-1,-2-1 1,0 1-1,-1 0 1,-2 0 0,0 0-1,-1 0 1,-13-29-1,17 46 37,-1 0-1,0 0 0,-1 1 1,0-1-1,0 0 1,0 1-1,-9-9 1,12 13 102,-1-1 0,0 1 0,1 0 0,-1 0 0,0 0 0,0 0 1,0 0-1,0 0 0,0 0 0,0 1 0,0-1 0,0 1 0,0 0 1,0-1-1,-1 1 0,1 0 0,0 0 0,0 0 0,0 0 0,0 1 1,0-1-1,-1 1 0,1-1 0,0 1 0,0 0 0,0-1 0,-2 3 1,-23 15-622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5:35.293"/>
    </inkml:context>
    <inkml:brush xml:id="br0">
      <inkml:brushProperty name="width" value="0.05" units="cm"/>
      <inkml:brushProperty name="height" value="0.05" units="cm"/>
    </inkml:brush>
  </inkml:definitions>
  <inkml:trace contextRef="#ctx0" brushRef="#br0">3281 381 13435,'-47'-18'243,"1"-2"-1,1-2 1,1-2 0,1-2-1,1-2 1,-74-63 0,98 74-278,-2 2 0,0 0 0,-1 1 0,0 1 0,-1 1 0,0 1 0,-1 1 0,0 1 0,-1 1 0,1 1 0,-50-7 0,21 9-102,1 3 0,0 2-1,0 3 1,-55 9 0,-200 55-323,63 9 342,-396 182 0,527-205 131,2 5-1,-106 75 1,154-88 24,1 3 1,2 2-1,3 3 1,-74 89 0,79-78 135,-76 125 0,110-160-115,2 1 0,1 1 0,1 0 0,2 0 0,1 1 0,2 1 0,-5 38 0,11-51-34,1 0 0,1 1 0,1-1 0,1 0 0,0 1 0,2-1 0,0 0 0,2-1 0,0 1 0,1-1 0,0 0 0,16 25 0,-7-18-13,1 0 0,2 0 0,1-2 0,0 0 0,2-2-1,1 0 1,37 27 0,-14-17-7,1-1 0,2-3 0,1-2 0,91 33 0,-49-28 0,184 36-1,-165-50-18,1-5 1,1-5 0,0-6 0,117-12-1,445-95-65,424-190-6,-29-85 113,-728 245 91,-12-26 300,-299 144-297,0-1-1,-1-1 0,-2-2 1,0-1-1,32-33 1,-52 47-61,0 1 1,-1-1 0,-1 0-1,0-1 1,0 1 0,0-1-1,-1-1 1,-1 1 0,0-1-1,0 1 1,-1-1 0,-1 0-1,0 0 1,0-1 0,-1 1-1,0 0 1,-1-1 0,0 1-1,-1 0 1,-4-19 0,2 18-27,-1 0 1,-1 0 0,0 1 0,0-1 0,-1 1 0,-1 0-1,0 1 1,0 0 0,-1 0 0,0 0 0,-1 1 0,0 1-1,0-1 1,-1 1 0,0 1 0,-17-10 0,4 4-69,0 2 0,0 0 0,-1 2 0,0 0 1,-1 2-1,0 1 0,-34-5 0,-8 5-11,0 3 1,1 3-1,-81 11 0,-68 18-121,214-28 166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5:55.521"/>
    </inkml:context>
    <inkml:brush xml:id="br0">
      <inkml:brushProperty name="width" value="0.05" units="cm"/>
      <inkml:brushProperty name="height" value="0.05" units="cm"/>
    </inkml:brush>
  </inkml:definitions>
  <inkml:trace contextRef="#ctx0" brushRef="#br0">334 0 11987,'-28'27'445,"2"2"0,1 0 0,1 2 0,2 1 0,1 0 0,1 1 0,-18 46 0,10-16 19,4 2-1,-24 96 1,37-115-270,3 0-1,2 1 0,2-1 1,3 74-1,2-102-154,1 0-1,1 0 1,0-1 0,1 1-1,1-1 1,1 0-1,0 0 1,14 25 0,-16-35-37,0-1 1,1 1-1,-1-1 1,1 1-1,0-2 1,1 1-1,0 0 1,0-1-1,0 0 1,0-1-1,1 1 1,0-1-1,0 0 1,0-1-1,0 0 1,0 0-1,1-1 1,-1 1-1,1-2 1,0 1-1,15 0 1,-7-2 6,0-1 0,0-1 1,-1 0-1,1-1 0,-1-1 1,1 0-1,-1-2 0,0 1 1,-1-2-1,0 0 0,0 0 0,14-11 1,1-2 68,-1-2 0,-1 0 1,-1-2-1,32-38 0,-37 36 30,-2-1-1,0-1 1,-2-1-1,-1 0 1,-1-1-1,-2 0 1,0-2-1,12-53 1,-17 48 29,-1 1 1,-2-1-1,-1 0 0,-3 0 1,0-1-1,-3 1 1,-9-58-1,8 79-79,0 0 0,-2 0 0,1 1 0,-2-1 0,0 1 0,-1 1 0,-17-28 0,21 37-37,-1 0-1,-1-1 0,1 2 0,-1-1 0,0 0 0,0 1 0,0 0 0,-1 0 0,1 1 1,-1-1-1,0 1 0,0 0 0,0 1 0,0 0 0,-1 0 0,1 0 0,0 0 1,-1 1-1,0 0 0,1 1 0,-12 0 0,4 1-107,0 1 1,1 1-1,-1 0 1,1 1-1,0 1 1,0 0-1,0 1 1,-22 13-1,8-2-280,0 2-1,-38 33 0,45-30-28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5:56.621"/>
    </inkml:context>
    <inkml:brush xml:id="br0">
      <inkml:brushProperty name="width" value="0.05" units="cm"/>
      <inkml:brushProperty name="height" value="0.05" units="cm"/>
    </inkml:brush>
  </inkml:definitions>
  <inkml:trace contextRef="#ctx0" brushRef="#br0">626 206 11715,'3'-5'138,"-1"1"1,1 0 0,-1-1 0,0 1 0,0-1 0,0 1 0,-1-1 0,0 0 0,0 0 0,0 0 0,0 0 0,-1 0 0,0 0 0,0 0 0,0 0 0,-1 0 0,1 0 0,-1 1 0,0-1 0,-1 0 0,1 0 0,-1 0 0,0 1 0,0-1 0,0 1 0,-1 0 0,0 0 0,1-1 0,-1 2 0,-4-5 0,1 2 28,1 1 0,-1 0 0,0 0 0,0 0 0,-1 1 0,0 0 0,1 0 0,-1 0 0,-1 1 0,1 0 0,0 1 0,-1-1 0,1 2 0,-1-1 0,0 1 0,0 0 0,1 0 0,-15 2 0,11 0-2,-1 2 0,1 0 0,0 0 0,1 1 0,-1 0 0,1 1 1,-1 0-1,1 1 0,1 0 0,-1 1 0,-16 14 0,2 1 14,2 1 0,0 1 1,-18 28-1,11-13-164,2 2 0,2 1-1,2 1 1,2 1 0,2 0 0,1 2 0,-20 88-1,31-102-28,2 0 0,2 1 1,0-1-1,2 1 0,2 0 0,1 0 0,1-1 0,2 1 0,2-1 0,0-1 0,2 1 0,22 49 0,-17-50-13,1-2 0,2 1-1,1-2 1,1-1-1,1 0 1,45 45 0,-53-61 20,0 0-1,1-1 1,0-1 0,0 0 0,1-1 0,0 0 0,0-1 0,1 0 0,0-2 0,1 0 0,-1 0 0,1-1 0,0-1-1,0-1 1,0 0 0,21-1 0,-16-3 55,-1 0-1,0-2 0,-1 0 1,1-1-1,-1-1 0,1-1 1,-2-1-1,1-1 1,-1 0-1,32-23 0,-14 6 127,-2-2 0,-1-1 0,58-66 0,-57 51-111,-1-1 1,-2-2-1,-3-1 1,-1-1 0,-3-1-1,-2-1 1,-2-1-1,-3-1 1,-2 0 0,-2-2-1,-2 1 1,5-101-1,-15 132-163,-1 1-1,-1-1 0,-1 1 0,-1-1 1,-1 1-1,-1 0 0,-12-33 0,15 48 77,-1 0 0,0 0 0,0 1 0,-1-1 1,0 1-1,0 0 0,-1 0 0,0 1 0,0-1 0,0 1 0,0 0 0,-1 0 0,0 1 0,0 0 0,0 0 0,0 0 0,-1 1 0,1 0 1,-1 0-1,0 0 0,0 1 0,0 0 0,0 1 0,-1 0 0,1 0 0,-15 0 0,-43 5-89,-10 11 41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13.797"/>
    </inkml:context>
    <inkml:brush xml:id="br0">
      <inkml:brushProperty name="width" value="0.05" units="cm"/>
      <inkml:brushProperty name="height" value="0.05" units="cm"/>
    </inkml:brush>
  </inkml:definitions>
  <inkml:trace contextRef="#ctx0" brushRef="#br0">22 1 13931,'-6'76'560,"-2"-9"-392,1-5-168</inkml:trace>
  <inkml:trace contextRef="#ctx0" brushRef="#br0" timeOffset="1">35 568 13899,'-4'40'1360,"-2"-2"-1024,2-11-440,1-6 1697,0-18-1329,3-7 8,1-23-128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14.307"/>
    </inkml:context>
    <inkml:brush xml:id="br0">
      <inkml:brushProperty name="width" value="0.05" units="cm"/>
      <inkml:brushProperty name="height" value="0.05" units="cm"/>
    </inkml:brush>
  </inkml:definitions>
  <inkml:trace contextRef="#ctx0" brushRef="#br0">35 417 15211,'-9'17'709,"4"-8"-447,0-1 1,1 1 0,0 0-1,-3 12 1,7-21-248,0 0 0,0 0 1,-1 1-1,1-1 0,0 0 0,0 0 1,0 0-1,0 0 0,0 1 0,0-1 0,0 0 1,0 0-1,0 0 0,0 0 0,0 1 1,0-1-1,0 0 0,0 0 0,0 0 0,1 0 1,-1 1-1,0-1 0,0 0 0,0 0 0,0 0 1,0 0-1,0 0 0,0 1 0,0-1 1,0 0-1,1 0 0,-1 0 0,0 0 0,0 0 1,0 0-1,0 0 0,0 0 0,1 0 1,-1 1-1,0-1 0,0 0 0,0 0 0,0 0 1,1 0-1,-1 0 0,0 0 0,0 0 0,0 0 1,0 0-1,1 0 0,-1 0 0,11-7 669,8-14-253,-2-2 0,-1 0 0,0 0-1,20-44 1,-21 39-202,52-112 651,1-3-332,-67 142-542,-1-1-1,1 1 0,-1 0 1,1-1-1,0 1 0,0 0 1,0-1-1,0 1 0,0 0 1,0 0-1,0 0 0,0 0 1,0 0-1,1 0 0,-1 0 1,2 0-1,-3 1-3,1 0 0,-1 0 1,1 0-1,-1 1 0,1-1 1,-1 0-1,1 0 0,-1 1 0,1-1 1,-1 0-1,1 1 0,-1-1 1,0 1-1,1-1 0,-1 0 0,0 1 1,1-1-1,-1 1 0,0-1 1,0 1-1,1-1 0,-1 1 0,0-1 1,0 1-1,0-1 0,0 1 0,0-1 1,0 1-1,0 0 0,2 11 20,0 1-1,-1 20 1,-1-26-21,0 68 28,3 79-1133,2-134 913,-5-20 181,1 0 1,-1 0 0,0 0-1,1 0 1,-1 0-1,1 0 1,-1-1-1,0 1 1,1 0-1,-1 0 1,0 0-1,1-1 1,-1 1-1,0 0 1,0-1-1,1 1 1,-1 0 0,0 0-1,0-1 1,1 1-1,-1 0 1,0-1-1,0 1 1,0-1-1,0 1 1,1 0-1,-1-1 1,0 1 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15.142"/>
    </inkml:context>
    <inkml:brush xml:id="br0">
      <inkml:brushProperty name="width" value="0.05" units="cm"/>
      <inkml:brushProperty name="height" value="0.05" units="cm"/>
    </inkml:brush>
  </inkml:definitions>
  <inkml:trace contextRef="#ctx0" brushRef="#br0">13 0 8442,'12'158'2018,"-6"-102"-855,-1 67 1,-6-112-992,-1-1 0,0 1 0,0-1 0,-6 13 0,-4 27 313,8-19-367,-1-17-149</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15.561"/>
    </inkml:context>
    <inkml:brush xml:id="br0">
      <inkml:brushProperty name="width" value="0.05" units="cm"/>
      <inkml:brushProperty name="height" value="0.05" units="cm"/>
    </inkml:brush>
  </inkml:definitions>
  <inkml:trace contextRef="#ctx0" brushRef="#br0">0 71 19164,'7'-7'256,"1"-1"0,-1 1 0,1 1 0,0-1 0,0 1 0,1 1 0,13-7 0,-18 10-245,1 0 1,-1 0-1,1 0 1,0 1 0,0 0-1,-1 0 1,1 0-1,0 0 1,0 1 0,0 0-1,0 0 1,0 1-1,0-1 1,0 1 0,-1 0-1,1 0 1,8 3 0,-11-2-5,1-1 0,0 1 0,-1 0 0,0 0 0,1 0 1,-1 1-1,0-1 0,0 0 0,0 1 0,0-1 0,0 1 1,-1 0-1,1 0 0,-1-1 0,0 1 0,0 0 0,0 0 0,0 0 1,0 0-1,-1 0 0,1 1 0,-1-1 0,0 5 0,0 6 61,0-1 1,-1 1-1,-1-1 0,-4 18 0,-2-3 196,0 0 1,-26 53 0,-35 50 833,45-88-638,24-43-452,0 1 0,-1-1 0,1 0 1,0 0-1,0 1 0,0-1 0,-1 0 0,1 1 0,0-1 0,0 0 0,0 1 0,0-1 0,0 0 0,0 1 0,-1-1 1,1 1-1,0-1 0,0 0 0,0 1 0,0-1 0,0 0 0,0 1 0,1-1 0,-1 0 0,0 1 0,0-1 0,0 0 1,0 1-1,0-1 0,0 0 0,1 1 0,-1-1 0,0 0 0,0 1 0,1-1 0,-1 1 0,16-1 119,26-11-68,-38 9-34,23-7-14,-9 2-152,-1 1 0,1 0 0,0 2 0,0 0 0,1 1-1,-1 0 1,28 1 0,-44 3 107,1-1 0,0 1 0,0-1 0,0 1 0,0 0 0,-1 0 0,1 0 0,0 1 0,-1-1 0,1 0 0,-1 1 0,1 0 0,3 3 0,11 10-282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8.104"/>
    </inkml:context>
    <inkml:brush xml:id="br0">
      <inkml:brushProperty name="width" value="0.05" units="cm"/>
      <inkml:brushProperty name="height" value="0.05" units="cm"/>
    </inkml:brush>
  </inkml:definitions>
  <inkml:trace contextRef="#ctx0" brushRef="#br0">253 24 16283,'-34'2'1941,"-50"9"-1,69-7-1494,0 0 0,1 0 0,-1 1 1,1 1-1,-22 12 0,34-16-376,-1-1 0,1 1 0,0-1-1,0 1 1,0 0 0,0 0 0,0 0 0,0 0 0,0 0 0,-1 3 0,3-5-61,-1 1 1,1 0 0,0 0 0,0-1 0,-1 1 0,1 0-1,0 0 1,0-1 0,0 1 0,0 0 0,0 0-1,0-1 1,0 1 0,1 0 0,-1 0 0,0 0-1,0-1 1,0 1 0,1 0 0,-1-1 0,1 1 0,-1 0-1,0-1 1,1 1 0,-1 0 0,1-1 0,-1 1-1,1-1 1,-1 1 0,1-1 0,0 1 0,-1-1-1,1 1 1,0-1 0,-1 0 0,1 1 0,1-1-1,6 4 13,-1-1 0,1 0-1,0 0 1,1-1 0,-1 0-1,0 0 1,14 0-1,60-1 89,-72-2-79,1 0-1,0 0 1,-1-1 0,1 0-1,-1-1 1,1 0 0,-1-1-1,16-8 1,-22 11-100,-1-1 1,0 0 0,0 0 0,-1 0-1,1-1 1,0 1 0,-1 0-1,1-1 1,-1 0 0,0 0-1,0 0 1,0 1 0,0-2-1,0 1 1,-1 0 0,1 0 0,-1-1-1,0 1 1,0 0 0,0-1-1,-1 1 1,1-1 0,-1 1-1,0-1 1,0 0 0,0 1-1,0-1 1,-1 1 0,-1-7-1,2 9 41,0 0-1,-1 0 0,1 0 0,0 0 0,-1 0 1,1 0-1,-1 0 0,1 0 0,-1 0 0,0 0 0,1 0 1,-1 0-1,0 0 0,0 1 0,0-1 0,1 0 1,-1 0-1,0 1 0,0-1 0,0 1 0,0-1 1,0 1-1,0-1 0,0 1 0,-1-1 0,1 1 0,-1 0 1,-16-1-524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28.848"/>
    </inkml:context>
    <inkml:brush xml:id="br0">
      <inkml:brushProperty name="width" value="0.05" units="cm"/>
      <inkml:brushProperty name="height" value="0.05" units="cm"/>
    </inkml:brush>
  </inkml:definitions>
  <inkml:trace contextRef="#ctx0" brushRef="#br0">1 1 10946,'7'418'2738,"1"23"1099,0-29-2951,-12-390-1728,4-21 577</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0.428"/>
    </inkml:context>
    <inkml:brush xml:id="br0">
      <inkml:brushProperty name="width" value="0.05" units="cm"/>
      <inkml:brushProperty name="height" value="0.05" units="cm"/>
    </inkml:brush>
  </inkml:definitions>
  <inkml:trace contextRef="#ctx0" brushRef="#br0">86 0 10274,'2'36'848,"-4"-6"-584,2 2-128,-6-8 361,1-3-193,-1-5-216,-3-2-144,-4-8 80,0-10-16,-2-8-88,-4-6-24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2.484"/>
    </inkml:context>
    <inkml:brush xml:id="br0">
      <inkml:brushProperty name="width" value="0.05" units="cm"/>
      <inkml:brushProperty name="height" value="0.05" units="cm"/>
    </inkml:brush>
  </inkml:definitions>
  <inkml:trace contextRef="#ctx0" brushRef="#br0">72 470 11650,'-16'16'1391,"9"-10"-639,0 0-1,0 1 0,1-1 0,0 2 0,0-1 0,1 0 1,-6 13-1,10-13 646,9-10-930,8-13-279,0-12-41,-1 0 1,-1-1-1,19-59 0,-5 14-12,101-202 156,-115 258-153,-11 19 38,-6 11-21,-2 5-56,1 0-1,0 0 0,1 0 0,2 0 0,-1 0 0,3 30 0,-2 20-12,-10 66-36,-5 72-14,16-199-56,-1 2-34,1 0-1,0 0 0,0 0 0,1 0 0,3 15 0,0-31-3713,-1-8 2718,-3-3 195,0-6-278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2.943"/>
    </inkml:context>
    <inkml:brush xml:id="br0">
      <inkml:brushProperty name="width" value="0.05" units="cm"/>
      <inkml:brushProperty name="height" value="0.05" units="cm"/>
    </inkml:brush>
  </inkml:definitions>
  <inkml:trace contextRef="#ctx0" brushRef="#br0">62 0 16067,'-6'7'214,"0"0"-1,1 1 0,0-1 1,1 1-1,0 0 0,0 0 1,0 0-1,1 1 0,1-1 1,-1 1-1,0 10 0,-3 14 87,0 51 0,5-62-268,1-1 0,1 0 0,1 1 0,1-1 0,1 0 0,10 31 0,-13-49-11,0 0 1,1 0-1,-1-1 1,1 1-1,-1 0 0,1 0 1,0-1-1,0 1 1,0-1-1,0 0 1,1 1-1,2 1 0,-4-3-4,0-1 0,0 1 0,0-1 0,0 1 0,0-1 0,1 0 0,-1 1 0,0-1 0,0 0 0,0 0 0,0 0 0,0 0 0,0 0 0,1 0 0,-1 0-1,0 0 1,0 0 0,0-1 0,0 1 0,0 0 0,0-1 0,0 1 0,1-1 0,-1 1 0,0-1 0,-1 1 0,1-1 0,0 0 0,0 1 0,0-1 0,0 0 0,0 0 0,-1 0 0,1 0-1,0 0 1,0-2 0,5-6 112,-1 0 0,0 0-1,0-1 1,-1 0 0,-1 0-1,0 0 1,0 0 0,1-13-1,0-2 175,-1 0 0,-1-34 0,-3 44-134,0 1-1,-4-25 0,4 35-144,1 1 0,-1-1 0,0 1 0,-1-1 0,1 1 0,0 0 0,-1 0 1,0 0-1,0-1 0,0 1 0,0 1 0,0-1 0,-1 0 0,1 1 0,-1-1 0,-3-2 0,4 4-62,1 1-1,-1-1 1,1 1-1,-1-1 1,1 1 0,-1-1-1,1 1 1,-1 0-1,1 0 1,-1 0 0,1 0-1,-1 0 1,1 0-1,-1 1 1,1-1 0,-1 0-1,1 1 1,-1-1-1,1 1 1,-1-1 0,1 1-1,0 0 1,-1 0-1,1-1 1,0 1 0,-1 0-1,1 0 1,0 0 0,0 1-1,0-1 1,0 0-1,0 0 1,0 1 0,1-1-1,-1 0 1,0 1-1,1-1 1,-1 0 0,0 1-1,1-1 1,0 1-1,-1 2 1,5 0-261,4-3-92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3.380"/>
    </inkml:context>
    <inkml:brush xml:id="br0">
      <inkml:brushProperty name="width" value="0.05" units="cm"/>
      <inkml:brushProperty name="height" value="0.05" units="cm"/>
    </inkml:brush>
  </inkml:definitions>
  <inkml:trace contextRef="#ctx0" brushRef="#br0">1 558 14867,'5'-7'1959,"56"-189"982,-37 114-2077,50-190 1698,-82 317-2215,-3 57 0,5-39-268,-1 1-707,1 107 0,7-169 646,1 18 476,-2-20-493,0 0-1,0 1 0,0-1 0,0 1 0,1-1 0,-1 1 0,0-1 0,0 0 0,0 1 1,0-1-1,1 1 0,-1-1 0,0 0 0,0 1 0,1-1 0,-1 0 0,0 1 0,1-1 0,-1 0 1,0 1-1,1-1 0,-1 0 0,1 0 0,-1 1 0,0-1 0,1 0 0,-1 0 0,1 0 0,-1 0 1,1 0-1,-1 0 0,0 1 0,1-1 0,-1 0 0,1 0 0,0-1 0,8-4-165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3.816"/>
    </inkml:context>
    <inkml:brush xml:id="br0">
      <inkml:brushProperty name="width" value="0.05" units="cm"/>
      <inkml:brushProperty name="height" value="0.05" units="cm"/>
    </inkml:brush>
  </inkml:definitions>
  <inkml:trace contextRef="#ctx0" brushRef="#br0">0 468 15555,'4'-3'75,"-1"1"0,0-1 0,0 0 0,0 0-1,0 0 1,0-1 0,-1 1 0,1-1 0,-1 1-1,0-1 1,0 0 0,0 0 0,-1 0 0,0 0-1,1 0 1,0-5 0,5-14 79,-4 15-89,138-343 1793,-129 330-1531,-12 21-320,1 0 0,-1 0-1,0 0 1,0 0-1,0 0 1,1 0-1,-1 0 1,0 0-1,0 0 1,0 0-1,1 0 1,-1 0 0,0 0-1,0 0 1,0 0-1,0 0 1,1 0-1,-1 0 1,0 0-1,0 0 1,0 0-1,1 0 1,-1 0-1,0 1 1,0-1 0,0 0-1,0 0 1,0 0-1,1 0 1,-1 0-1,0 0 1,0 1-1,0-1 1,0 0-1,0 0 1,0 0-1,0 1 1,0-1 0,0 0-1,1 0 1,-1 0-1,0 0 1,0 1-1,0-1 1,0 0-1,0 0 1,0 0-1,0 1 1,0-1 0,0 0-1,1 44 345,-1-40-356,-4 115 177,2 121-847,2-234 644,1-1-1,-1 0 1,1 1-1,0-1 1,0 1-1,1-1 1,-1 0-1,1 0 1,4 7-1,-6-12 27,0 0 0,1 1 0,-1-1 0,0 0 0,0 0-1,1 0 1,-1 0 0,0 0 0,0 0 0,1 0 0,-1 0-1,0 0 1,0 0 0,1 0 0,-1 0 0,0 0 0,0 0-1,1 0 1,-1 0 0,0 0 0,0 0 0,1 0 0,-1 0-1,0 0 1,0-1 0,1 1 0,-1 0 0,0 0 0,0 0-1,0 0 1,1-1 0,-1 1 0,0 0 0,0 0 0,0 0 0,0-1-1,0 1 1,1 0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10.205"/>
    </inkml:context>
    <inkml:brush xml:id="br0">
      <inkml:brushProperty name="width" value="0.05" units="cm"/>
      <inkml:brushProperty name="height" value="0.05" units="cm"/>
    </inkml:brush>
  </inkml:definitions>
  <inkml:trace contextRef="#ctx0" brushRef="#br0">50 4 12699,'-2'0'282,"0"1"0,0-1 0,0 0 0,0 1 0,0-1 0,0 0 0,0 0 0,0 0-1,0 0 1,0-1 0,0 1 0,0-1 0,-3 0 0,-4-1 2496,9 1-2739,0 1-1,-1 0 0,1 0 1,0 0-1,-1 0 1,1 0-1,0 0 0,0 0 1,-1 0-1,1 0 1,0 1-1,0-1 0,-1 0 1,1 0-1,0 0 1,0 0-1,0 0 1,-1 0-1,1 0 0,0 1 1,0-1-1,-1 0 1,1 0-1,0 0 0,0 0 1,0 1-1,0-1 1,-1 0-1,1 0 0,0 1 1,0-1-1,0 0 1,0 0-1,0 1 1,-2 13 694,6 14-90,-2-26-623,-1 0-1,0 0 1,1 0 0,-1 0 0,1 0 0,-1-1 0,1 1 0,0 0 0,0-1-1,0 1 1,0-1 0,0 0 0,0 1 0,0-1 0,1 0 0,-1 0 0,0-1-1,0 1 1,1 0 0,-1-1 0,5 1 0,6 0 112,1 0 0,26-2 0,-1 0 56,41 5-80,116-9-1,-177 4-74,0 1 0,1 1-1,27 5 1,-16-1-27,-20-5 29,1 0 0,-1 0-1,1-1 1,-1-1 0,0 0-1,0 0 1,0-1 0,0 0-1,0-1 1,-1 0 0,14-8-1,-21 11-12,0 0-1,0 1 0,1-1 1,-1 1-1,0-1 0,1 1 1,-1 0-1,0 0 0,0 1 1,1-1-1,-1 1 0,5 1 1,-4-1-5,0-1 1,0 1 0,0 0-1,0-1 1,0 0-1,0 0 1,0 0 0,0 0-1,5-2 1,-9 2-30,1 0-1,-1 0 1,0-1-1,1 1 1,-1 0 0,0 0-1,1 0 1,-1 0 0,1 0-1,-1 0 1,0 0-1,1 0 1,-1 0 0,0 0-1,1 0 1,-1 0 0,1 0-1,-1 0 1,0 1-1,1-1 1,-1 0 0,0 0-1,1 0 1,-1 0 0,0 1-1,1-1 1,-1 0-1,1 1 1,-1-1 10,-1 1 0,1-1 0,0 0 0,0 1 0,0-1 0,0 1 0,0-1 0,-1 0 0,1 1 0,0-1 0,0 0 0,0 1 0,-1-1 0,1 0 0,0 1-1,-1-1 1,1 0 0,0 0 0,-1 1 0,1-1 0,0 0 0,-1 0 0,1 0 0,0 0 0,-1 1 0,1-1 0,-1 0 0,1 0 0,0 0 0,-1 0 0,0 0 0,-29 7 50,12-5-175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11.341"/>
    </inkml:context>
    <inkml:brush xml:id="br0">
      <inkml:brushProperty name="width" value="0.05" units="cm"/>
      <inkml:brushProperty name="height" value="0.05" units="cm"/>
    </inkml:brush>
  </inkml:definitions>
  <inkml:trace contextRef="#ctx0" brushRef="#br0">1 1084 5345,'1'1'529,"1"0"-1,-1 1 0,0-1 1,0 0-1,1 1 1,-1 0-1,0-1 0,0 1 1,-1 0-1,1-1 1,0 1-1,-1 0 0,1 0 1,-1 0-1,1-1 1,-1 1-1,1 4 1,0-3 280,3-9 87,2-10 148,0-10-429,-1 0-1,3-39 0,-2 5-287,42-662 1678,-46 538-1599,-3 183-407,1 1-1,0-1 0,0 1 1,0-1-1,0 1 0,0-1 0,0 1 1,0 0-1,0-1 0,0 1 1,0-1-1,0 1 0,0-1 1,0 1-1,0-1 0,1 1 0,-1-1 1,0 1-1,0 0 0,0-1 1,1 1-1,-1-1 0,0 1 0,1 0 1,-1-1-1,0 1 0,1 0 1,-1-1-1,0 1 0,1 0 0,-1-1 1,1 1-1,-1 0 0,1 0 1,0 0-26,-1 0-1,1 1 1,-1-1 0,1 1 0,-1-1 0,0 0 0,1 1-1,-1-1 1,1 1 0,-1 0 0,0-1 0,0 1 0,1-1 0,-1 1-1,0-1 1,0 1 0,0 0 0,1-1 0,-1 1 0,0 0 0,0-1-1,0 1 1,0-1 0,0 1 0,-1 1 0,2-1-18,-1-1 0,0 1-1,0 0 1,0-1 0,0 1 0,0 0 0,1 0-1,-1-1 1,-1 1 0,1 0 0,0 0 0,0-1 0,0 1-1,0 0 1,0-1 0,-1 1 0,1 0 0,0-1-1,-1 1 1,1 0 0,0-1 0,-1 1 0,1-1 0,-1 1-1,1-1 1,-1 1 0,1-1 0,-1 1 0,0-1 0,1 1-1,-1-1 1,1 1 0,-1-1 0,0 0 0,1 0-1,-1 1 1,0-1 0,0 0 0,1 0 0,-2 0 0,-5-2-401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13.374"/>
    </inkml:context>
    <inkml:brush xml:id="br0">
      <inkml:brushProperty name="width" value="0.05" units="cm"/>
      <inkml:brushProperty name="height" value="0.05" units="cm"/>
    </inkml:brush>
  </inkml:definitions>
  <inkml:trace contextRef="#ctx0" brushRef="#br0">9 1 16916,'-3'17'1384,"-1"5"-1216,4 12-88,-2 9 456,2 10-400,0 7-80,2 6-216,-1 4-240,0 3-1320,-1 2 1520,0-3-217,2-1-119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14.740"/>
    </inkml:context>
    <inkml:brush xml:id="br0">
      <inkml:brushProperty name="width" value="0.05" units="cm"/>
      <inkml:brushProperty name="height" value="0.05" units="cm"/>
    </inkml:brush>
  </inkml:definitions>
  <inkml:trace contextRef="#ctx0" brushRef="#br0">58 1 15963,'-7'20'1265,"-4"4"-921,0 6-168,4 6 384,-1 4-96,8 13-336,-2-4-248,1 7-368,-1 3 656,1 1-280,-5 0-48,5 5-72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4.964"/>
    </inkml:context>
    <inkml:brush xml:id="br0">
      <inkml:brushProperty name="width" value="0.05" units="cm"/>
      <inkml:brushProperty name="height" value="0.05" units="cm"/>
    </inkml:brush>
  </inkml:definitions>
  <inkml:trace contextRef="#ctx0" brushRef="#br0">9 1 12891,'-4'19'654,"2"-1"0,1 1 0,0 0 0,1 0 0,5 36-1,0 26 856,-5-40-806,-1-5-136,2-1 0,6 43 0,-7-77-563,0 0 0,0 0 0,0 0-1,0 1 1,0-1 0,0 0 0,1 0 0,-1 0-1,0 0 1,1 0 0,-1 0 0,1 0 0,-1 0 0,1-1-1,0 1 1,-1 0 0,1 0 0,0 0 0,0 0-1,-1-1 1,1 1 0,0 0 0,0-1 0,0 1 0,0-1-1,0 1 1,0-1 0,0 1 0,0-1 0,0 0-1,0 1 1,0-1 0,0 0 0,0 0 0,0 0 0,0 0-1,0 0 1,0 0 0,0 0 0,1 0 0,-1 0-1,0-1 1,0 1 0,0 0 0,0-1 0,0 1 0,0-1-1,0 1 1,0-1 0,1 0 0,5-3 14,1-1 0,-1 0 0,0 0 0,11-12 0,-7 6-7,-8 7 2,0 0 1,0 1 0,1-1-1,0 1 1,-1 0-1,1 0 1,0 0 0,1 0-1,-1 1 1,0 0-1,10-4 1,-14 6-6,1 1 1,-1-1-1,0 0 1,1 0-1,-1 0 1,0 0-1,1 1 1,-1-1-1,0 0 1,1 1-1,-1-1 1,0 0-1,0 0 0,1 1 1,-1-1-1,0 0 1,0 1-1,0-1 1,1 1-1,-1-1 1,0 0-1,0 1 1,0-1-1,0 1 1,0-1-1,0 0 1,0 1-1,0-1 1,0 1-1,0-1 1,0 0-1,0 1 1,0-1-1,0 1 0,0-1 1,0 0-1,0 1 1,-1-1-1,1 0 1,0 1-1,-6 19 290,5-18-265,-2 7 114,-1 0 0,1 0 0,1 0-1,0 0 1,0 0 0,0 0 0,1 1 0,1 9 0,0-18-124,0 1 0,1-1 1,-1 0-1,0 0 0,1 0 0,-1 0 0,1 0 0,-1 0 0,1 0 0,0 0 0,-1 0 0,1 0 0,0 0 0,0-1 0,-1 1 0,1 0 0,0 0 1,0-1-1,0 1 0,0 0 0,0-1 0,0 1 0,0-1 0,0 0 0,1 1 0,-1-1 0,0 0 0,0 1 0,0-1 0,0 0 0,0 0 1,1 0-1,-1 0 0,0 0 0,2-1 0,7 0 67,-1 0 0,1-1 0,12-3 0,-15 3-56,12-4 44,0-1 1,0 0 0,-1-2 0,0 0-1,0-1 1,19-15 0,0-2-365,53-53 1,-87 77 160,-1 0 0,1 0 1,0 0-1,-1 0 1,1-1-1,-1 1 1,0-1-1,0 1 0,0-1 1,-1 0-1,1 0 1,0-5-1,-1 6 45,-1 1 0,0 0 0,0-1 0,-1 1 0,1 0 0,0-1 0,-1 1 0,1 0 0,-1 0 0,0 0 0,1-1 0,-1 1 0,0 0 0,-1 0 0,1 0 0,0 0 0,0 0 0,-1 1 0,1-1 0,-1 0 0,0 1 0,1-1 0,-4-1 0,-26-17-612,-9 4-127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9.462"/>
    </inkml:context>
    <inkml:brush xml:id="br0">
      <inkml:brushProperty name="width" value="0.05" units="cm"/>
      <inkml:brushProperty name="height" value="0.05" units="cm"/>
    </inkml:brush>
  </inkml:definitions>
  <inkml:trace contextRef="#ctx0" brushRef="#br0">176 194 19108,'3'-7'408,"-1"0"0,0 0-1,0-1 1,-1 1 0,0-1 0,-1 0 0,1 1 0,-1-1-1,-2-11 1,2 17-318,-1 0 0,1 0 0,-1 0-1,1 0 1,-1 0 0,0 0 0,0 0 0,0 0 0,0 0 0,0 1-1,0-1 1,0 0 0,0 1 0,-1-1 0,1 1 0,-4-3-1,3 4-22,0-1-1,0 0 1,0 0-1,0 1 0,0-1 1,0 1-1,0-1 0,0 1 1,0 0-1,-1 0 0,1 0 1,0 0-1,0 1 0,0-1 1,0 0-1,0 1 0,0 0 1,-1-1-1,-1 2 0,-5 2-44,1 1-1,0 0 0,1 0 1,-1 0-1,1 1 0,0 0 1,0 0-1,1 1 0,0 0 1,0 0-1,0 1 0,1-1 1,0 1-1,1 0 0,0 1 1,0-1-1,0 1 0,1 0 1,1-1-1,-1 1 0,0 14 1,2-21-22,1-1 0,0 1 1,0 0-1,0-1 1,1 1-1,-1 0 0,0-1 1,1 1-1,-1 0 1,1-1-1,-1 1 0,1-1 1,0 1-1,-1-1 1,1 1-1,0-1 0,0 1 1,0-1-1,0 0 1,1 0-1,-1 1 0,2 0 1,-1-1 0,1 1 0,-1-1 0,0-1 0,1 1 0,-1 0 0,1-1 0,-1 1 0,1-1 0,-1 0 0,1 0 0,-1 0 0,1 0 0,3 0 0,2-2 2,-1 1 0,1-1 0,-1 0 0,1-1-1,-1 0 1,0 0 0,0 0 0,11-8 0,-8 2 2,-1 1 0,0-1 1,0-1-1,-1 0 0,-1 0 0,1 0 0,-2-1 0,11-22 1,-10 19-4,-2-1 1,0 0-1,0 0 1,-1 0-1,-1 0 1,2-29-1,-5 43-2,0 1-1,0-1 1,0 0 0,0 1-1,0-1 1,0 0 0,0 1-1,0-1 1,0 0 0,0 1-1,0-1 1,0 1 0,0-1-1,-1 0 1,1 1 0,0-1-1,0 1 1,-1-1 0,1 1-1,-1-2 1,-6 9-13,-6 23-7,10-17-62,1-1 1,0 0-1,1 1 0,0-1 0,0 0 1,2 1-1,1 15 0,-1-23-50,0-1-1,0 1 0,0 0 1,1-1-1,0 1 1,0-1-1,0 1 0,0-1 1,5 6-1,-5-8 35,0 1-1,0-1 1,0 0-1,1 0 1,-1 0 0,1 0-1,-1-1 1,1 1-1,0-1 1,-1 1 0,1-1-1,0 0 1,0 0-1,0 0 1,0-1 0,4 1-1,14 0-570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5.752"/>
    </inkml:context>
    <inkml:brush xml:id="br0">
      <inkml:brushProperty name="width" value="0.05" units="cm"/>
      <inkml:brushProperty name="height" value="0.05" units="cm"/>
    </inkml:brush>
  </inkml:definitions>
  <inkml:trace contextRef="#ctx0" brushRef="#br0">233 55 17084,'11'-17'1392,"-8"14"-1070,0-1 0,0 0 0,-1 0 0,1 0 0,-1 0 0,0 0 0,0-7 3030,-16 29-2398,-43 81 477,-3 5-1957,-59 143 0,106-209-1353,13-38 1846,0 0-1,0 0 1,0 0 0,0 0-1,0 0 1,1 0-1,-1 0 1,0 0 0,0 0-1,0 0 1,0 0 0,0 0-1,0 0 1,0 0-1,0 0 1,0 0 0,0 1-1,1-1 1,-1 0 0,0 0-1,0 0 1,0 0-1,0 0 1,0 0 0,0 0-1,0 0 1,0 0 0,0 0-1,0 0 1,0 0-1,0 0 1,0 0 0,0 1-1,0-1 1,0 0 0,0 0-1,0 0 1,0 0-1,0 0 1,0 0 0,0 0-1,0 0 1,0 0-1,0 0 1,0 1 0,0-1-1,0 0 1,0 0 0,0 0-1,0 0 1,0 0-1,0 0 1,0 0 0,0 0-1,0 0 1,12-18-1367,36-70-444,-16 30 881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6.158"/>
    </inkml:context>
    <inkml:brush xml:id="br0">
      <inkml:brushProperty name="width" value="0.05" units="cm"/>
      <inkml:brushProperty name="height" value="0.05" units="cm"/>
    </inkml:brush>
  </inkml:definitions>
  <inkml:trace contextRef="#ctx0" brushRef="#br0">175 16 14163,'9'-16'1568,"-11"20"-887,-5 11-233,-4 15 832,4 10-176,-1 1-384,4 4-192,4-5-240,4-3-32,8-7-167,4-8-89,1-8-345,-1-4-247,-5-5 496,-4-1-104,-7-3-56</inkml:trace>
  <inkml:trace contextRef="#ctx0" brushRef="#br0" timeOffset="1">2 499 15547,'-2'3'2521,"8"-10"-1961,5-1 904,7-2-383,3-1-185,11-1-248,2 1-120,6 1-440,-1 1-392,1 6-688,0 1-721,-3-3 1353,1 0-296,-5-6-256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6.589"/>
    </inkml:context>
    <inkml:brush xml:id="br0">
      <inkml:brushProperty name="width" value="0.05" units="cm"/>
      <inkml:brushProperty name="height" value="0.05" units="cm"/>
    </inkml:brush>
  </inkml:definitions>
  <inkml:trace contextRef="#ctx0" brushRef="#br0">33 1 17124,'-11'23'1480,"1"2"-1024,1 3-136,6-5 472,3-2-168,6-7-199,1-4-49,6-10-200,1-2-176,3-11-520,1-6-289,-1-7-1919,1 0 2336,-2 1-336,0-1-353</inkml:trace>
  <inkml:trace contextRef="#ctx0" brushRef="#br0" timeOffset="1">175 8 15923,'-6'27'1745,"-4"7"-921,2 4-208,-2-1 808,1 5-127,3-4-393,1-2-160,2-4-280,3-4-176,0-8-512,3-3-320,1-9-504,-1-5 832,0-9-144,1-4-200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6.977"/>
    </inkml:context>
    <inkml:brush xml:id="br0">
      <inkml:brushProperty name="width" value="0.05" units="cm"/>
      <inkml:brushProperty name="height" value="0.05" units="cm"/>
    </inkml:brush>
  </inkml:definitions>
  <inkml:trace contextRef="#ctx0" brushRef="#br0">0 188 16003,'1'2'143,"-1"-1"-1,1 0 1,0 1-1,-1-1 1,1 0-1,0 1 1,0-1-1,0 0 1,0 0-1,0 0 1,0 0 0,0 0-1,0 0 1,1 0-1,1 1 1,-2-3-57,0 1 0,0 0 1,0 0-1,1-1 1,-1 1-1,0-1 1,0 1-1,0-1 1,0 1-1,0-1 0,0 0 1,0 1-1,0-1 1,0 0-1,0 0 1,0 0-1,-1 0 1,1 1-1,0-1 0,1-3 1,85-119 2737,-58 79-2329,-27 42-460,0-1-1,0 0 1,0 1-1,0 0 1,0-1-1,1 1 1,-1 0-1,4-2 1,-6 4-30,0-1 1,1 1-1,-1 0 1,0 0-1,0 0 1,1 0-1,-1 0 1,0 0-1,1 0 1,-1 0-1,0 0 1,1 0-1,-1 0 1,0 0 0,1 0-1,-1 0 1,0 0-1,1 0 1,-1 0-1,0 0 1,1 0-1,-1 0 1,0 0-1,0 0 1,1 1-1,-1-1 1,0 0-1,0 0 1,1 0-1,-1 1 1,1 0 3,-1 0 0,1 0 0,-1 0 1,1 1-1,-1-1 0,1 0 0,-1 0 1,0 0-1,0 1 0,1-1 0,-1 0 1,0 2-1,-6 95 97,4-75-316,0 0-1,1-1 1,1 1 0,6 37-1,1-38 28,-7-21 175,0 0 0,0-1 0,0 1 0,1 0 0,-1-1 0,0 1 0,1-1 1,-1 1-1,0-1 0,1 1 0,-1-1 0,1 1 0,-1-1 0,0 1 0,1-1 0,0 1 0,-1-1 0,1 0 0,-1 1 0,1-1 0,-1 0 0,1 0 0,0 1 0,-1-1 1,1 0-1,-1 0 0,1 0 0,0 0 0,-1 0 0,2 0 0,13-11-248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0.024"/>
    </inkml:context>
    <inkml:brush xml:id="br0">
      <inkml:brushProperty name="width" value="0.05" units="cm"/>
      <inkml:brushProperty name="height" value="0.05" units="cm"/>
    </inkml:brush>
  </inkml:definitions>
  <inkml:trace contextRef="#ctx0" brushRef="#br0">46 1 9066,'-3'87'360,"3"-1"-776,0-1-256,1-2 656,1-4-184,-1-6-168</inkml:trace>
  <inkml:trace contextRef="#ctx0" brushRef="#br0" timeOffset="1">0 2085 10050,'9'68'456,"-4"6"-1368,1 1 976,-2 3-64,2 1-136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27.979"/>
    </inkml:context>
    <inkml:brush xml:id="br0">
      <inkml:brushProperty name="width" value="0.05" units="cm"/>
      <inkml:brushProperty name="height" value="0.05" units="cm"/>
    </inkml:brush>
  </inkml:definitions>
  <inkml:trace contextRef="#ctx0" brushRef="#br0">5 33 20228,'0'-33'480,"-1"56"-328,-1 16 217,1 1-89,1-4 8,0-4-240,1-2-72,-1 7-256,3-3-184,-2 4-425,1 2-207,-2 8 808,0 5-280,-3 8-80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29.608"/>
    </inkml:context>
    <inkml:brush xml:id="br0">
      <inkml:brushProperty name="width" value="0.05" units="cm"/>
      <inkml:brushProperty name="height" value="0.05" units="cm"/>
    </inkml:brush>
  </inkml:definitions>
  <inkml:trace contextRef="#ctx0" brushRef="#br0">74 0 11947,'-3'10'1616,"-1"3"-960,-2-1-176,0 4 1393,2 11-1129,-1 4-136,-3 8-224,2 3-120,-4 11-312,1 2-200,2 9-328,3 7-144,3 4-849,1 4 1185,2 1-248,0 0-128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4.773"/>
    </inkml:context>
    <inkml:brush xml:id="br0">
      <inkml:brushProperty name="width" value="0.05" units="cm"/>
      <inkml:brushProperty name="height" value="0.05" units="cm"/>
    </inkml:brush>
  </inkml:definitions>
  <inkml:trace contextRef="#ctx0" brushRef="#br0">6 75 13667,'-5'-5'6240,"14"3"-3010,30 4-1851,-12-1-699,11-4-499,-1-3 1,71-19-1,-64 14-163,58-9 0,-14 15 26,142 8-1,-4 1 1,-225-5-43,1 1 1,0 0-1,0 0 0,0 0 1,-1 0-1,1 0 1,0 1-1,0-1 1,0 0-1,-1 1 0,1-1 1,0 1-1,-1 0 1,4 1-1,-4-1-5,0 1 1,0-1-1,-1 0 1,1 1-1,0-1 1,-1 1-1,1-1 1,-1 1-1,0-1 1,1 1-1,-1-1 1,0 1-1,0-1 1,0 1-1,0-1 1,0 3-1,0-3-33,0-1-1,-1 0 0,1 1 1,0-1-1,0 0 0,-1 1 1,1-1-1,0 0 1,0 0-1,-1 1 0,1-1 1,0 0-1,-1 0 1,1 0-1,0 1 0,-1-1 1,1 0-1,0 0 0,-1 0 1,1 0-1,0 0 1,-1 0-1,1 0 0,-1 1 1,1-1-1,0 0 0,-1 0 1,1-1-1,0 1 1,-1 0-1,1 0 0,0 0 1,-1 0-1,-17-3-159,14 3 109,-19-3-211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7.737"/>
    </inkml:context>
    <inkml:brush xml:id="br0">
      <inkml:brushProperty name="width" value="0.05" units="cm"/>
      <inkml:brushProperty name="height" value="0.05" units="cm"/>
    </inkml:brush>
  </inkml:definitions>
  <inkml:trace contextRef="#ctx0" brushRef="#br0">185 0 18012,'1'1'143,"-1"-1"0,0 1 0,1 0-1,-1 0 1,0-1 0,1 1 0,-1 0 0,0 0 0,0-1 0,0 1 0,0 0 0,0 0 0,0 0 0,0-1-1,0 1 1,0 0 0,0 0 0,0-1 0,-1 1 0,1 0 0,0 0 0,0-1 0,-1 1 0,1 0-1,-1-1 1,1 1 0,0 0 0,-2 0 0,-17 24 1126,12-17-776,-61 97 1107,44-65-2280,-40 51-1,74-116-3013,-4 9 3298,8-17-555,6-9-233</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8.156"/>
    </inkml:context>
    <inkml:brush xml:id="br0">
      <inkml:brushProperty name="width" value="0.05" units="cm"/>
      <inkml:brushProperty name="height" value="0.05" units="cm"/>
    </inkml:brush>
  </inkml:definitions>
  <inkml:trace contextRef="#ctx0" brushRef="#br0">140 1 15395,'2'1'1513,"-8"12"-889,-2 3-216,-5 8 688,4 5-144,2 4-376,-3 3-47,4-2-153,5-2-88,1-4-272,1 1-208,3-9-465,1-3 2010,-4-5-1337,1-4-8,-4 1 56</inkml:trace>
  <inkml:trace contextRef="#ctx0" brushRef="#br0" timeOffset="1">3 361 15595,'-2'4'1913,"1"-3"-1209,2-1-328,5-1 1128,9-2-632,5-1-143,7-3-369,3 2-240,9-2-456,1 0-256,0-6 528,-1 0-153,1-4-31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20.658"/>
    </inkml:context>
    <inkml:brush xml:id="br0">
      <inkml:brushProperty name="width" value="0.05" units="cm"/>
      <inkml:brushProperty name="height" value="0.05" units="cm"/>
    </inkml:brush>
  </inkml:definitions>
  <inkml:trace contextRef="#ctx0" brushRef="#br0">0 283 17260,'0'5'532,"0"-1"-101,0-1-1,0 1 0,0 0 0,1 0 1,-1 0-1,1 0 0,2 7 1,-2-10-339,0 1 0,0-1 0,0 0 1,0 1-1,0-1 0,1 0 1,-1 0-1,0 0 0,1 0 0,-1 0 1,0 0-1,1 0 0,-1 0 0,1-1 1,0 1-1,-1-1 0,1 1 1,-1-1-1,1 1 0,0-1 0,0 0 1,1 0-1,7 1 6,-1 0 1,1-1-1,0 0 1,-1-1-1,1 0 1,0-1-1,-1 0 1,0 0-1,14-6 1,-20 7-92,0 0 0,0 0 0,0-1 0,0 1-1,0-1 1,-1 0 0,1 1 0,-1-1 0,1-1 0,-1 1 0,1 0 0,-1-1 0,0 1-1,0-1 1,0 1 0,-1-1 0,1 0 0,-1 0 0,1 0 0,-1 0 0,0 0 0,0 0 0,0 0-1,-1 0 1,1 0 0,-1-1 0,0 1 0,1 0 0,-1 0 0,-1-1 0,0-4 0,1 6 0,-1-1 1,1 0-1,-1 1 1,0-1-1,0 1 1,0 0-1,0-1 1,0 1-1,0 0 1,-1-1 0,1 1-1,-1 0 1,0 0-1,1 0 1,-1 0-1,0 1 1,0-1-1,0 0 1,0 1-1,-1 0 1,1-1-1,0 1 1,-1 0 0,1 0-1,0 0 1,-1 0-1,0 1 1,1-1-1,-1 1 1,1-1-1,-1 1 1,1 0-1,-1 0 1,0 0-1,-2 1 1,0-1 12,0 1 1,0 0-1,0 0 1,0 1-1,0-1 1,1 1-1,-1 0 1,1 0-1,-1 1 1,1 0-1,0-1 1,0 1-1,0 0 1,0 1-1,0-1 1,1 1-1,-5 5 1,4-3 7,0 1-1,1-1 1,0 1 0,0 0 0,0 0 0,1 0 0,0 0-1,0 0 1,1 1 0,-1 7 0,2-12-19,0 0 0,0 0 0,0 0 0,0 0 0,1 1 0,-1-1 0,1 0 0,0 0 0,0 0 0,0 0 0,0 0 1,1-1-1,-1 1 0,1 0 0,0 0 0,0-1 0,0 1 0,0-1 0,0 0 0,0 0 0,1 1 0,-1-2 0,1 1 0,-1 0 0,6 2 0,0 0-24,0-1 1,1 0-1,0-1 0,0 0 0,0 0 0,0-1 1,0 0-1,0-1 0,0 1 0,0-2 0,0 0 1,0 0-1,0 0 0,0-1 0,13-4 0,-7 1-51,0-1-1,1-1 0,-2 0 0,1-1 1,-1 0-1,-1-1 0,23-18 0,-21 13 45,-1-1 1,0 0-1,-2 0 0,1-2 0,-2 1 0,0-2 0,-1 1 0,-1-1 0,0-1 0,-1 0 0,-2 0 0,0 0 1,7-40-1,-13 59 33,0-1-1,0 1 1,1 0 0,-1-1 0,0 1 0,0 0 0,0-1 0,0 1 0,0 0 0,0-1 0,0 1 0,0 0 0,0-1 0,0 1 0,0 0 0,0-1 0,0 1-1,-1 0 1,1-1 0,0 1 0,0 0 0,0 0 0,0-1 0,-1 1 0,1 0 0,0-1 0,0 1 0,0 0 0,-1 0 0,1-1 0,-1 1 0,-8 4 105,-9 15-101,-17 25-78,5-7-65,-34 53-1,62-83 136,9-15 21,1-10-6,-1-1 0,-1 1 1,0-1-1,-1 0 0,-2 0 0,3-26 1,-6 45-23,0 0 0,1 0 0,-1 0 0,0-1 0,0 1 0,0 0 1,0 0-1,0 0 0,0-1 0,0 1 0,0 0 0,0 0 0,0-1 0,1 1 1,-1 0-1,0 0 0,0-1 0,-1 1 0,1 0 0,0 0 0,0-1 0,0 1 1,0 0-1,0 0 0,0-1 0,0 1 0,0 0 0,0 0 0,0 0 0,-1-1 0,1 1 1,0 0-1,0 0 0,0 0 0,0-1 0,-1 1 0,1 0 0,0 0 0,0 0 1,0 0-1,-1 0 0,1 0 0,0-1 0,0 1 0,-1 0 0,1 0 0,0 0 1,-1 0-1,-9 12 11,-9 21 9,7-9 50,2 1 0,-10 33-1,17-47-40,0 0 0,1 0 0,1 1 0,0-1 0,0 1 0,1-1 0,0 1 0,3 11-1,-3-19-20,1 0-1,0 0 1,0 0-1,1 0 0,-1 0 1,1 0-1,0-1 0,0 1 1,0 0-1,0-1 1,1 1-1,0-1 0,-1 0 1,1 0-1,0 0 0,7 5 1,-5-5-3,1 0 1,-1-1-1,1 1 1,-1-1-1,1 0 1,0-1-1,0 1 1,0-1-1,0 0 1,10 0-1,-1-1-11,1-1-1,-1-1 0,0 0 1,0-1-1,0-1 0,0 0 0,0-1 1,20-9-1,-15 3-43,0-1-1,-1 0 1,-1-1 0,0-1 0,0-1 0,-2 0-1,21-25 1,-26 27 17,0-1 1,-1 0-1,-1-1 0,-1 1 0,0-2 0,-1 1 0,0-1 1,-1 0-1,-1 0 0,4-25 0,-8 38 30,-1-1 1,0 1-1,0-1 0,0 0 1,0 1-1,0-1 0,-1 1 1,0-1-1,1 0 0,-3-3 1,3 6 1,0 0 1,-1 0 0,1 0-1,-1 1 1,0-1 0,1 0-1,-1 0 1,0 0-1,1 1 1,-1-1 0,0 0-1,0 1 1,1-1 0,-1 1-1,0-1 1,0 1 0,0-1-1,0 1 1,0 0 0,0-1-1,0 1 1,0 0 0,0 0-1,0-1 1,0 1 0,0 0-1,0 0 1,0 0-1,0 0 1,0 1 0,0-1-1,0 0 1,0 0 0,0 1-1,0-1 1,0 0 0,-2 2-1,-3 1 4,0 0-1,0 0 0,0 1 1,1 0-1,-1 0 0,1 1 1,0 0-1,0 0 0,-7 9 1,-5 9 15,-14 25-1,22-32-12,4-9-4,-11 20 28,-16 32 0,29-52-26,0 0-1,0 1 1,1-1-1,-1 1 1,2-1-1,-1 1 1,1-1-1,0 1 1,1 0-1,0 10 1,1-15-4,-1 0 0,1 0 1,0-1-1,0 1 0,0 0 0,0-1 1,1 1-1,-1-1 0,1 1 0,-1-1 1,1 0-1,0 0 0,0 1 0,0-1 1,0-1-1,0 1 0,0 0 0,1 0 1,-1-1-1,1 1 0,-1-1 0,1 0 1,-1 0-1,1 0 0,0 0 0,0 0 0,-1-1 1,5 1-1,5 1 6,0-1 1,0 0-1,0-1 1,0-1-1,17-2 1,-18 2 4,0-2 0,0 1 1,0-1-1,0-1 1,0 0-1,-1-1 0,1 0 1,-1 0-1,11-9 0,-15 10 2,0-1 0,-1 0 0,0 0 0,0 0 0,0 0 0,0-1-1,-1 0 1,0 0 0,0 0 0,-1-1 0,1 1 0,-1-1 0,-1 0-1,1 1 1,1-12 0,-3 17-9,-1-1 1,0 1-1,0 0 0,1 0 0,-1 0 1,0-1-1,0 1 0,0 0 0,0 0 1,0-1-1,0 1 0,-1 0 0,1 0 1,0-1-1,-1 1 0,1 0 0,-1 0 1,1 0-1,-1 0 0,1 0 0,-1 0 1,0 0-1,0 0 0,1 0 1,-3-2-1,2 3-2,0 0 0,0-1 0,0 1 1,0 0-1,0 0 0,-1 0 0,1 0 1,0 0-1,0 0 0,0 0 0,0 0 0,0 1 1,0-1-1,0 0 0,0 1 0,0-1 0,0 1 1,0-1-1,0 1 0,0-1 0,0 1 1,0 0-1,0-1 0,0 1 0,1 0 0,-1 0 1,0 0-1,0 1 0,-11 10-3,1 1 1,1 1-1,-17 27 0,24-37 3,1 1-1,-1 0 1,1 0 0,0 0-1,0 0 1,0 0-1,1 0 1,0 1-1,0-1 1,0 0-1,1 1 1,0-1 0,0 1-1,0-1 1,1 1-1,1 5 1,-1-8-30,0-1 1,0 1-1,0-1 0,1 0 1,-1 0-1,1 1 1,0-1-1,-1 0 0,1 0 1,0-1-1,0 1 1,0 0-1,1-1 0,-1 1 1,0-1-1,1 1 0,-1-1 1,0 0-1,1 0 1,0 0-1,-1-1 0,1 1 1,-1 0-1,1-1 1,3 0-1,0 1-76,-1-1 0,1 0 0,0 0-1,0-1 1,0 1 0,0-1 0,0-1 0,-1 1 0,1-1 0,8-4-1,5-7-227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8.591"/>
    </inkml:context>
    <inkml:brush xml:id="br0">
      <inkml:brushProperty name="width" value="0.05" units="cm"/>
      <inkml:brushProperty name="height" value="0.05" units="cm"/>
    </inkml:brush>
  </inkml:definitions>
  <inkml:trace contextRef="#ctx0" brushRef="#br0">6 157 18212,'-1'6'794,"0"0"-252,0 1 0,0-1-1,0 0 1,1 9 0,0-15-508,0 1-1,0 0 1,0-1 0,0 1-1,0-1 1,0 1 0,0 0 0,0-1-1,0 1 1,1-1 0,-1 1-1,0-1 1,0 1 0,1-1-1,-1 1 1,0-1 0,1 1 0,-1-1-1,1 1 1,-1-1 0,0 1-1,1-1 1,-1 0 0,1 1-1,-1-1 1,1 0 0,-1 1-1,1-1 1,0 0 0,-1 0 0,1 1-1,-1-1 1,1 0 0,0 0-1,-1 0 1,1 0 0,-1 0-1,1 0 1,0 0 0,-1 0 0,1 0-1,-1 0 1,1 0 0,0 0-1,-1-1 1,1 1 0,-1 0-1,1 0 1,-1-1 0,1 1 0,-1 0-1,1-1 1,-1 1 0,1 0-1,-1-1 1,1 0 0,9-6-423,0-1 1,-1 0-1,0 0 1,0-1-1,-1 0 1,0-1 0,9-14-1,-8 12-284,81-101-8369,-90 112 9051,0 1 0,0 0 0,0 0 0,0 0 0,0-1 0,0 1 0,0 0 1,0 0-1,0 0 0,0-1 0,0 1 0,1 0 0,-1 0 0,0 0 0,0 0 0,0-1 0,0 1 0,0 0 0,0 0 0,1 0 1,-1 0-1,0 0 0,0 0 0,0 0 0,1-1 0,-1 1 0,0 0 0,0 0 0,0 0 0,0 0 0,1 0 0,-1 0 0,0 0 0,0 0 1,0 0-1,1 0 0,-1 0 0,0 0 0,0 0 0,0 0 0,1 0 0,-1 0 0,0 1 0,-2 10 1215,-14 26 1720,13-30-2458,-17 39 1829,-40 96 1963,52-120-3945,1 2 0,1-1 0,1 0 0,-2 31 0,7-53-360,0 0 1,0 0-1,0 0 0,0 0 1,0 0-1,0 0 0,0 0 1,0 0-1,1 0 1,-1 0-1,0 0 0,1 0 1,-1 0-1,0 0 1,1 0-1,0 1 0,-1-2 21,1 0 0,-1 0 1,1 1-1,-1-1 0,0 0 0,1 0 0,-1 0 0,1 0 0,-1 0 0,1 0 0,-1 0 0,0 0 0,1 0 0,-1 0 1,1 0-1,-1 0 0,1 0 0,-1 0 0,0 0 0,1-1 0,-1 1 0,1 0 0,-1 0 0,0 0 0,1-1 0,-1 1 1,1 0-1,-1 0 0,0-1 0,0 1 0,1 0 0,-1-1 0,0 1 0,1 0 0,-1-1 0,11-12-263</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9.022"/>
    </inkml:context>
    <inkml:brush xml:id="br0">
      <inkml:brushProperty name="width" value="0.05" units="cm"/>
      <inkml:brushProperty name="height" value="0.05" units="cm"/>
    </inkml:brush>
  </inkml:definitions>
  <inkml:trace contextRef="#ctx0" brushRef="#br0">69 1 21052,'4'1'143,"-1"1"0,1 0 0,-1 0 0,0 0 0,0 0 0,0 0 0,0 0 0,0 1 0,0 0 0,0 0 0,-1-1 0,0 2 0,1-1 0,-1 0 0,0 0 0,-1 1 0,1-1 0,0 1 0,-1-1 0,0 1 0,0 0 0,0-1 0,0 1 0,-1 0 0,1 0 0,-1-1 0,0 1 0,0 0 0,-1 0 0,1 0 0,-1 0 0,1-1 0,-3 7 0,-1 2-138,-1 0-1,1-1 1,-2 1-1,1-1 1,-2 0-1,0-1 0,0 0 1,0 0-1,-11 11 1,-1-4 23,13-12-23,1 0-1,-1 0 1,-7 11 0,13-16-5,0 0 0,0 0 0,-1 0 0,1 1 0,0-1 0,0 0 0,0 0 1,0 0-1,0 1 0,0-1 0,0 0 0,-1 0 0,1 0 0,0 1 0,0-1 1,0 0-1,0 0 0,0 0 0,0 1 0,0-1 0,0 0 0,0 0 0,0 1 1,0-1-1,0 0 0,0 0 0,0 0 0,0 1 0,1-1 0,-1 0 0,0 0 1,0 0-1,0 1 0,0-1 0,0 0 0,0 0 0,0 0 0,1 1 0,-1-1 1,0 0-1,0 0 0,0 0 0,0 0 0,1 0 0,-1 0 0,0 1 0,0-1 1,0 0-1,1 0 0,-1 0 0,0 0 0,0 0 0,1 0 0,-1 0 0,14 1-8,-11-2 6,200-10-4146,-164 11 3395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8.860"/>
    </inkml:context>
    <inkml:brush xml:id="br0">
      <inkml:brushProperty name="width" value="0.05" units="cm"/>
      <inkml:brushProperty name="height" value="0.05" units="cm"/>
    </inkml:brush>
  </inkml:definitions>
  <inkml:trace contextRef="#ctx0" brushRef="#br0">0 64 19964,'0'1'1673,"19"-5"-1161,7-5-360,10-2-464,4-1 744,-4-2-280,1 0-120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9.278"/>
    </inkml:context>
    <inkml:brush xml:id="br0">
      <inkml:brushProperty name="width" value="0.05" units="cm"/>
      <inkml:brushProperty name="height" value="0.05" units="cm"/>
    </inkml:brush>
  </inkml:definitions>
  <inkml:trace contextRef="#ctx0" brushRef="#br0">160 248 17092,'-3'0'135,"-1"0"0,1 1 0,-1-1 1,1 1-1,-1 0 0,1 0 1,0 0-1,-1 0 0,1 1 0,0-1 1,0 1-1,0 0 0,0 0 0,0 0 1,0 0-1,1 0 0,-1 1 1,1-1-1,0 1 0,-1 0 0,-2 5 1,-5 7 130,1 0-1,1 1 1,-7 17 0,10-21 24,-6 12 104,-12 46 1,21-60-324,-1 0 1,1 1-1,1 0 1,0 0 0,1-1-1,0 1 1,2 12-1,-2-22-59,0 1-1,0-1 1,0 0-1,0 1 1,0-1-1,1 0 1,-1 0-1,0 1 1,1-1-1,-1 0 1,1 0-1,0 0 1,-1 0-1,1 0 1,0 0-1,0 0 1,0 0-1,-1 0 1,1 0-1,0 0 0,0 0 1,0-1-1,1 1 1,-1 0-1,0-1 1,0 1-1,0-1 1,0 1-1,1-1 1,-1 1-1,0-1 1,0 0-1,1 0 1,-1 0-1,0 1 1,0-1-1,1-1 1,-1 1-1,0 0 1,1 0-1,1-1 1,2-1 36,1 1 0,-1-2 0,0 1 0,0 0 0,0-1 0,0 0 0,-1-1 0,8-5 0,0-3 66,-1 0 0,0 0 0,-1-1 0,-1 0 0,0 0 0,12-28-1,34-92 570,-52 122-631,12-29 151,-2 0-1,-2-1 0,-2 0 0,6-71 0,-15 79-94,0 33-107,0 0-1,0 0 1,0 1-1,-1-1 1,1 0 0,0 0-1,0 0 1,0 0-1,0 0 1,0 1-1,0-1 1,0 0-1,-1 0 1,1 0 0,0 0-1,0 0 1,0 0-1,0 0 1,-1 1-1,1-1 1,0 0-1,0 0 1,0 0-1,0 0 1,-1 0 0,1 0-1,0 0 1,0 0-1,0 0 1,-1 0-1,1 0 1,0 0-1,0 0 1,0 0 0,0 0-1,-1 0 1,1 0-1,0 0 1,0-1-1,0 1 1,0 0-1,-1 0 1,1 0-1,0 0 1,0 0 0,0 0-1,0 0 1,0-1-1,-1 1 1,1 0-1,0 0 1,0 0-1,0 0 1,0 0-1,0-1 1,0 1 0,0 0-1,0 0 1,0 0-1,0 0 1,0-1-1,0 1 1,0 0-1,0 0 1,0 0 0,0-1-1,0 1 1,-9 15 1,-4 21-137,2 0 1,1 0-1,1 1 0,3 0 0,1 1 0,1-1 0,3 55 0,1-85-63,1 0-1,0 0 1,0 0-1,0 0 1,1 0-1,0-1 1,1 1-1,-1 0 0,1-1 1,4 7-1,-5-10 65,0-1-1,1 1 1,-1-1-1,1 1 1,-1-1-1,1 0 1,0 0 0,-1 0-1,1 0 1,0 0-1,0-1 1,1 1-1,-1-1 1,0 0-1,0 0 1,1 0-1,-1 0 1,1-1-1,-1 1 1,0-1-1,1 0 1,4 0-1,-1-1-65,0 0 0,1 0 0,-1-1 0,11-3 0,34-16-1020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9.696"/>
    </inkml:context>
    <inkml:brush xml:id="br0">
      <inkml:brushProperty name="width" value="0.05" units="cm"/>
      <inkml:brushProperty name="height" value="0.05" units="cm"/>
    </inkml:brush>
  </inkml:definitions>
  <inkml:trace contextRef="#ctx0" brushRef="#br0">141 141 18172,'-24'25'1616,"-40"53"0,57-69-1366,1 1 0,0 0 1,0 0-1,1 0 1,1 0-1,-1 1 1,2 0-1,0 0 0,-3 17 1,5-26-229,1-1 0,0 0 0,0 0 0,-1 0 0,1 1 0,0-1 0,0 0 0,0 0 0,0 1 0,1-1 0,-1 0 0,0 0 0,0 0 0,1 1 0,-1-1 0,1 0 0,-1 0 0,1 0 0,-1 0 0,1 0 0,0 0 0,-1 0 0,1 0 0,0 0 0,0 0 0,0 0 0,0 0 0,0-1 0,0 1 0,0 0 0,0-1 0,0 1 0,0-1 0,0 1 0,0-1 0,0 1 0,1-1 0,-1 0 0,0 1 0,2-1-1,2 0-1,0-1-1,-1 1 0,1-1 1,-1 0-1,1 0 0,-1 0 1,0-1-1,1 0 0,6-3 1,0-2-14,0 0 1,0 0-1,-1-1 1,-1-1-1,1 1 1,-1-2-1,-1 1 0,14-20 1,-1-4-22,26-55 1,-35 63-38,-16 36-138,0 0 0,1 1 1,0-1-1,1 1 0,1 0 0,-1-1 1,2 1-1,0 0 0,2 23 0,-1-31 56,-1 0 0,1 0 0,0 0-1,0 0 1,1 0 0,-1 0 0,1 0-1,0 0 1,0-1 0,0 1 0,0-1-1,0 0 1,1 1 0,0-1 0,-1 0-1,1 0 1,4 2 0,-3-3 45,0 1-1,0-1 1,0 0-1,1 0 1,-1-1-1,1 1 1,-1-1-1,1 0 1,-1 0-1,1-1 1,0 1 0,-1-1-1,1 0 1,0 0-1,5-1 1,44-11-926</inkml:trace>
  <inkml:trace contextRef="#ctx0" brushRef="#br0" timeOffset="1">748 19 13659,'0'0'57,"0"-1"0,-1 0 0,1 0 0,0 0 0,0 1 0,0-1 0,-1 0 0,1 0 0,0 1 0,-1-1 0,1 0 0,0 0 0,-1 1 0,1-1 0,-1 0 0,1 1 0,-1-1 0,1 1 0,-1-1 0,0 1 0,1-1 0,-1 1 0,0-1 0,1 1 0,-1 0 0,0-1 0,0 1 0,1 0 0,-1-1 0,0 1 0,0 0 0,0 0 0,1 0 0,-1 0 0,0 0 0,0 0 0,0 0 0,0 0 0,1 0 0,-1 0 0,0 1 0,0-1 0,1 0 0,-1 0 0,0 1 0,0-1 0,0 1-1,-4 1 193,1 1-1,0 0 0,-1 0 0,1 0 0,0 1 0,-5 5 0,3-2 20,1-1 1,0 1 0,1 0 0,-1 0 0,2 1 0,-1-1 0,1 1 0,0 0 0,0 0 0,-2 16 0,4-21-227,0 1 0,1 0 0,0-1 1,-1 1-1,2 0 0,-1 0 0,0-1 0,1 1 0,0 0 0,-1-1 0,1 1 0,1 0 1,-1-1-1,1 0 0,-1 1 0,1-1 0,0 0 0,0 0 0,0 0 0,1 0 0,-1 0 1,1 0-1,-1-1 0,1 1 0,0-1 0,5 4 0,-1-3-28,0 0 0,0 0 0,0 0 0,1-1 0,-1 0 0,0 0 0,1-1 0,-1 0 0,11 0 0,8 1 11,-23-2-6,0 1 1,0-1-1,0 1 0,0-1 0,0 1 0,-1 0 0,1 0 0,0 0 0,0 1 0,0-1 0,-1 1 0,1-1 0,-1 1 0,1 0 0,-1 0 0,0 0 0,0 0 0,4 5 0,-5-5 21,0 0 0,-1 1 1,1-1-1,0 0 0,-1 1 0,1-1 0,-1 1 1,0-1-1,1 1 0,-1-1 0,0 0 1,-1 1-1,1-1 0,0 1 0,-1-1 0,1 0 1,-1 1-1,0-1 0,0 0 0,0 1 1,0-1-1,0 0 0,-1 0 0,-1 3 0,-6 9 140,-1-1 0,-1 0 0,0 0 0,-16 14 0,19-20-177,-1 0 0,0-1 0,0 0 0,0 0 0,0-1 0,-1 0 0,-19 6 1,-1-6-98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1.168"/>
    </inkml:context>
    <inkml:brush xml:id="br0">
      <inkml:brushProperty name="width" value="0.05" units="cm"/>
      <inkml:brushProperty name="height" value="0.05" units="cm"/>
    </inkml:brush>
  </inkml:definitions>
  <inkml:trace contextRef="#ctx0" brushRef="#br0">403 16 17172,'22'-13'1973,"-16"11"-1197,-13 9 210,-1 0-793,1 0 0,0 1 1,0-1-1,1 1 0,0 1 0,-6 9 0,-12 19 98,-237 326-39,175-242-2840,94-130 2090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1.627"/>
    </inkml:context>
    <inkml:brush xml:id="br0">
      <inkml:brushProperty name="width" value="0.05" units="cm"/>
      <inkml:brushProperty name="height" value="0.05" units="cm"/>
    </inkml:brush>
  </inkml:definitions>
  <inkml:trace contextRef="#ctx0" brushRef="#br0">341 7 16908,'5'-7'1608,"-7"11"-1176,-11 15-152,-1 8 600,5 12-360,1 1-104,5 4-143,6 2-49,7-6-104,-2-1-72,9 1-184,1-2-176,-7-5-409,2 0-127,-4-5 640,-8-6-168,-1-5-136</inkml:trace>
  <inkml:trace contextRef="#ctx0" brushRef="#br0" timeOffset="1">17 469 15939,'-13'5'1617,"11"7"-977,0-1-200,16-1 712,12 0-96,11-4-287,8-2-129,12-4-264,5 0-208,2-5-416,1-4-360,-1-5 1816,-6-3-1232,-5-8 0,-2-2-32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2.053"/>
    </inkml:context>
    <inkml:brush xml:id="br0">
      <inkml:brushProperty name="width" value="0.05" units="cm"/>
      <inkml:brushProperty name="height" value="0.05" units="cm"/>
    </inkml:brush>
  </inkml:definitions>
  <inkml:trace contextRef="#ctx0" brushRef="#br0">91 96 15755,'-72'108'2868,"71"-107"-2832,-15 30 927,16-30-929,0 0-1,-1 0 1,1 0-1,0-1 1,0 1-1,-1 0 1,1 0-1,0 0 1,0 0-1,0 0 1,0 0-1,0-1 1,0 1-1,1 0 1,-1 0-1,0 0 1,0 0-1,0 0 1,1-1-1,-1 1 1,1 0-1,-1 0 1,1 0-1,-1-1 1,1 1-1,-1 0 1,1-1-1,-1 1 1,1 0-1,0-1 1,-1 1-1,1-1 1,0 1-1,0-1 1,-1 0-1,1 1 1,2 0-1,2 0-14,0 0-1,1-1 0,-1 1 1,1-1-1,-1 0 0,0 0 1,1-1-1,-1 0 1,1 0-1,-1 0 0,0 0 1,0-1-1,0 0 0,6-3 1,9-4-240,-1-1 1,24-17 0,-19 9-79,0-1 0,-1-1 0,-1-1 0,-1-1 0,0-1 0,-2 0 0,23-39 1,-81 146 2044,10-20-591,11-31-471,2 2-1,2 0 1,1 1-1,-12 49 0,25-81-748,-1 0 0,1-1-1,-1 1 1,1 0-1,0-1 1,1 1 0,-1 0-1,0-1 1,1 1 0,0-1-1,2 7 1,-2-8 2,0 0 0,0-1 0,0 1 1,1 0-1,-1-1 0,0 1 0,1-1 0,-1 1 0,1-1 0,-1 1 1,1-1-1,0 0 0,0 0 0,-1 0 0,1 0 0,0 0 0,0 0 1,0-1-1,0 1 0,0-1 0,3 1 0,12 1-498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2.451"/>
    </inkml:context>
    <inkml:brush xml:id="br0">
      <inkml:brushProperty name="width" value="0.05" units="cm"/>
      <inkml:brushProperty name="height" value="0.05" units="cm"/>
    </inkml:brush>
  </inkml:definitions>
  <inkml:trace contextRef="#ctx0" brushRef="#br0">119 16 20156,'6'-3'497,"-3"1"-213,1 0 0,0 0 0,0 1 0,0-1 0,7-1 0,-11 3-257,1 0-1,-1 0 0,1 0 0,0 0 1,-1 0-1,1 0 0,-1 0 0,1 0 0,-1 0 1,1 0-1,-1 0 0,1 1 0,-1-1 1,1 0-1,-1 0 0,0 1 0,1-1 1,-1 0-1,1 0 0,-1 1 0,1 0 1,0-1-2,-1 1 0,0 0 0,1 0 0,-1 0 0,0 0 0,1 0 0,-1-1 0,0 1 0,0 0 0,0 0 0,0 0 1,0 0-1,0 0 0,0 0 0,0 0 0,0 1 0,-2 6 32,0 0-1,0 0 1,-1-1-1,1 1 1,-2-1-1,-7 14 1,-31 41 146,24-37-83,16-22-108,-11 16 79,0 0-1,1 1 1,0 0 0,2 0-1,-8 24 1,18-43-85,-1 0 0,1 1 0,-1-1 1,1 0-1,0 0 0,0 1 0,0-1 0,0 0 0,0 1 0,0-1 1,0 0-1,0 0 0,0 1 0,0-1 0,1 0 0,-1 0 0,1 1 1,-1-1-1,1 0 0,-1 0 0,1 0 0,0 0 0,-1 0 0,3 2 1,-2-1-31,1-1 0,0 0 0,0 0 0,0 0 0,1 0 0,-1 0 1,0 0-1,0 0 0,1-1 0,-1 1 0,0-1 0,4 1 0,5-1-269,0 0 0,0-1 0,0 0-1,19-4 1,-8-1-8,36-17-1,-47 19 210,45-20-349</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2.836"/>
    </inkml:context>
    <inkml:brush xml:id="br0">
      <inkml:brushProperty name="width" value="0.05" units="cm"/>
      <inkml:brushProperty name="height" value="0.05" units="cm"/>
    </inkml:brush>
  </inkml:definitions>
  <inkml:trace contextRef="#ctx0" brushRef="#br0">488 23 17332,'1'-2'205,"1"0"0,-1 0 1,1 0-1,0 1 0,-1-1 0,1 0 1,0 1-1,0-1 0,0 1 0,0 0 1,1 0-1,-1-1 0,4 0 1,-6 2-165,0 0 0,1 0 1,-1 0-1,0 0 1,1 0-1,-1 0 0,0 0 1,0 0-1,1 0 1,-1 0-1,0 0 0,1 1 1,-1-1-1,0 0 1,1 0-1,-1 0 0,0 0 1,0 0-1,1 1 1,-1-1-1,0 0 0,0 0 1,0 0-1,1 1 1,-1-1-1,0 0 0,0 0 1,0 1-1,1-1 1,-1 0-1,0 1 0,0-1 1,0 0-1,0 1 1,0 1 74,1 0 1,-1 0 0,0 0 0,-1 0-1,1 0 1,0 0 0,0 0 0,-1 0-1,-1 3 1,-6 17 58,-1-1 0,-1-1 1,0 1-1,-2-2 0,-1 0 0,0 0 0,-1-1 0,-1-1 0,-22 20 0,-10 6-143,-2-3 0,-59 38 0,-29 5-43,129-78 5,8-5 6,-26 18-27,26-18 25,-1 0 1,1 1-1,-1-1 1,1 0-1,0 1 1,-1-1-1,1 0 0,-1 1 1,1-1-1,0 1 1,-1-1-1,1 0 1,0 1-1,0-1 1,-1 1-1,1-1 0,0 1 1,0-1-1,0 1 1,-1-1-1,1 1 1,0-1-1,0 1 1,0 0-1,0-1 0,0 1 1,0-1-1,0 1 1,0-1-1,0 1 1,0-1-1,1 1 1,-1-1-1,0 1 0,0-1 1,0 1-1,1-1 1,-1 1-1,0-1 1,0 1-1,1-1 1,-1 1-1,1-1 1,-1 0-1,0 1 0,1-1 1,-1 0-1,1 1 1,-1-1-1,1 0 1,-1 0-1,2 1 1,7 2-24,1-1 0,0 1 0,-1-2 1,1 0-1,0 0 0,14-1 1,0 1-98,145 1-1461,-109-2 1376,-2 0-118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22"/>
    </inkml:context>
    <inkml:brush xml:id="br0">
      <inkml:brushProperty name="width" value="0.05" units="cm"/>
      <inkml:brushProperty name="height" value="0.05" units="cm"/>
    </inkml:brush>
  </inkml:definitions>
  <inkml:trace contextRef="#ctx0" brushRef="#br0">115 1056 10794,'-13'8'1162,"-1"-1"-1,-1-1 0,1 0 1,-1-1-1,-24 6 0,34-13 312,8-4-661,7-5-71,60-52-417,2 3-1,109-68 0,-101 75-345,-2-4-1,82-78 0,-55 23 45,-69 71-4,1 1 0,2 2 1,81-60-1,112-30 38,-114 68-67,-96 50-43,0 1 1,0 1 0,25-6-1,22-7-791,-65 17 158,-14 3-169,-18 2-494,27-1 1290,-11 2-365,0 0-76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3.303"/>
    </inkml:context>
    <inkml:brush xml:id="br0">
      <inkml:brushProperty name="width" value="0.05" units="cm"/>
      <inkml:brushProperty name="height" value="0.05" units="cm"/>
    </inkml:brush>
  </inkml:definitions>
  <inkml:trace contextRef="#ctx0" brushRef="#br0">482 1 15643,'-1'5'203,"-1"0"0,0-1 0,0 1 0,0 0 0,-1-1 1,0 1-1,0-1 0,0 0 0,0 1 0,-1-2 0,-6 7 0,-4 6 153,-124 170 1874,81-104-1735,-87 145 281,92-141-612,34-62-176,-3 9-402,39-90 349,-4 34 60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3.758"/>
    </inkml:context>
    <inkml:brush xml:id="br0">
      <inkml:brushProperty name="width" value="0.05" units="cm"/>
      <inkml:brushProperty name="height" value="0.05" units="cm"/>
    </inkml:brush>
  </inkml:definitions>
  <inkml:trace contextRef="#ctx0" brushRef="#br0">58 8 14507,'10'-8'4425,"-20"15"-3010,-21 16 115,28-19-1429,1-1 0,-1 1 0,0 0-1,1 0 1,0 0 0,0 0 0,0 0 0,1 0 0,-1 1 0,1-1 0,0 1 0,0-1 0,0 1 0,1-1 0,0 1 0,0-1 0,0 1 0,0-1 0,1 1 0,-1-1 0,1 1-1,0-1 1,4 9 0,2 5-36,2-1 0,0 0-1,1 0 1,16 20-1,-18-26-22,39 52 21,24 37-1379,-60-83 1274,-2 0 1,0 1 0,0 0-1,6 22 1,-10-18-223,-7-7 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4.201"/>
    </inkml:context>
    <inkml:brush xml:id="br0">
      <inkml:brushProperty name="width" value="0.05" units="cm"/>
      <inkml:brushProperty name="height" value="0.05" units="cm"/>
    </inkml:brush>
  </inkml:definitions>
  <inkml:trace contextRef="#ctx0" brushRef="#br0">6 483 16940,'-6'19'1864,"8"-3"-1192,18-6-176,11-3 657,18-3-281,7-3-56,16 1-320,-1-4-200,-2-3-824,-1-2-288,-7-3 640,-2 0-176,-10-13-112</inkml:trace>
  <inkml:trace contextRef="#ctx0" brushRef="#br0" timeOffset="1">797 75 18956,'-3'12'380,"0"0"1,0 0-1,2 1 1,-1 0-1,1-1 0,1 1 1,1-1-1,-1 1 0,2-1 1,0 1-1,0-1 0,1 1 1,5 11-1,-6-19-430,0 1 0,0-1 0,1 1 0,0-1 0,0 0 0,0 0 0,0 0 0,1-1 0,0 1 0,0-1 0,0 0 0,1 0-1,-1 0 1,1-1 0,0 1 0,0-1 0,0 0 0,0-1 0,0 1 0,1-1 0,-1 0 0,1 0 0,0-1 0,0 0 0,-1 0 0,1 0 0,0-1 0,0 1 0,9-2 0,-5-1-220,-1 0 0,0 0 0,0-1 0,0 0 0,0-1 0,-1 0 1,1 0-1,-1-1 0,0 0 0,0 0 0,0-1 0,-1 0 0,0-1 0,0 1 1,7-10-1,9-13-1196,0-1 1,25-47-1,-47 77 1443,0-3-44,12-16-324,-2-2-1,0 1 1,13-38-1,-21 43 725,-3 15-311,0 0-1,0 0 1,0 0 0,0 0 0,0-1 0,0 1 0,0 0 0,0 0 0,0 0-1,0 0 1,0 0 0,0 0 0,0-1 0,-1 1 0,1 0 0,0 0-1,0 0 1,0 0 0,0 0 0,0 0 0,0-1 0,0 1 0,0 0 0,0 0-1,0 0 1,-1 0 0,1 0 0,0 0 0,0 0 0,0 0 0,0 0 0,0 0-1,0 0 1,-1 0 0,1 0 0,0 0 0,0 0 0,0 0 0,0 0 0,0 0-1,0 0 1,-1 0 0,1 0 0,0 0 0,-2 1 180,0 0 1,0 0-1,1 1 1,-1-1-1,0 1 1,1-1-1,-1 1 0,1 0 1,-1-1-1,-1 4 1,-29 40 1785,2 2 0,-27 54 0,47-81-1741,1 1 1,1 0-1,1 0 1,1 0-1,1 1 0,1 0 1,0 0-1,0 27 1,5-37-456,0-1 0,1 1-1,0-1 1,5 14 0,3 22-389,-8-32 192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4.617"/>
    </inkml:context>
    <inkml:brush xml:id="br0">
      <inkml:brushProperty name="width" value="0.05" units="cm"/>
      <inkml:brushProperty name="height" value="0.05" units="cm"/>
    </inkml:brush>
  </inkml:definitions>
  <inkml:trace contextRef="#ctx0" brushRef="#br0">1 206 17140,'0'2'79,"-1"-1"1,2 0-1,-1 0 1,0 0 0,0 0-1,0 1 1,1-1-1,-1 0 1,0 0 0,1 0-1,-1 0 1,1 0-1,-1 0 1,1 0 0,0 0-1,-1 0 1,1 0-1,0 0 1,0 0-1,0 0 1,0 0 0,1 0-1,0 0 6,0 0-1,0 0 1,1 0-1,-1 0 1,0-1-1,0 1 1,1-1-1,-1 1 1,1-1-1,3 0 1,4-1 99,0 0 0,0 0 1,1-1-1,11-4 1,-1-1-59,1-1 0,-1-1 1,-1-1-1,0-1 1,28-20-1,-34 22-90,-1-2 0,-1 1 0,1-2 0,-2 1 0,0-2 0,0 0-1,-1 0 1,10-18 0,-14 13 15,-6 17-48,0 1 0,0 0 0,0-1 0,0 1 0,0 0 0,0-1 0,-1 1 0,1-1 0,0 1 0,0 0 0,0-1 0,0 1 0,0 0 0,-1-1 0,1 1 0,0 0 0,0-1 0,0 1 0,-1 0 0,1 0 0,0-1 0,-1 1 0,1 0 0,0 0 1,-1-1-2,0 1 6,0 0 0,-1 0-1,1 0 1,0 0 0,0 0-1,0 0 1,-1 1 0,1-1-1,0 0 1,0 1 0,0-1-1,0 1 1,0-1 0,0 1-1,0-1 1,0 1 0,0 0-1,0-1 1,0 1 0,0 0-1,0 0 1,-1 1 0,-6 7-48,1 0 0,0 0 0,1 1 0,0 0 0,0 0 0,1 0 0,0 1 0,1 0 0,0-1 0,1 2 0,0-1 0,1 0 0,0 0 1,1 1-1,0-1 0,1 1 0,0 0 0,1-1 0,3 18 0,2-12-153,3-8-68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6.077"/>
    </inkml:context>
    <inkml:brush xml:id="br0">
      <inkml:brushProperty name="width" value="0.05" units="cm"/>
      <inkml:brushProperty name="height" value="0.05" units="cm"/>
    </inkml:brush>
  </inkml:definitions>
  <inkml:trace contextRef="#ctx0" brushRef="#br0">0 117 16556,'0'-9'2272,"12"-1"-1408,11-1-360,3 1 2017,12-3-1585,7 1-248,3-1-392,0 3-216,-1 0-664,-3 3-312,-11 0 952,-5 3-240,-15 5-168,-9 2-112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6.481"/>
    </inkml:context>
    <inkml:brush xml:id="br0">
      <inkml:brushProperty name="width" value="0.05" units="cm"/>
      <inkml:brushProperty name="height" value="0.05" units="cm"/>
    </inkml:brush>
  </inkml:definitions>
  <inkml:trace contextRef="#ctx0" brushRef="#br0">3 536 15723,'-3'13'1473,"9"-6"-857,7-5-248,17-4 664,4-7-128,11-2-680,1-3-360,2-6 216,2-5-24,-5-1-208</inkml:trace>
  <inkml:trace contextRef="#ctx0" brushRef="#br0" timeOffset="1">464 26 16363,'1'-1'129,"-1"-1"0,0 1-1,0 0 1,1 0-1,-1 0 1,0 0 0,1-1-1,-1 1 1,1 0-1,0 0 1,-1 0-1,1 0 1,0 0 0,0 0-1,-1 0 1,1 1-1,0-1 1,0 0 0,0 0-1,0 1 1,0-1-1,0 0 1,0 1-1,0-1 1,0 1 0,1-1-1,-1 1 1,0 0-1,2-1 1,0 2 39,0-1 0,0 1 0,-1 0 0,1 0 0,0 0 0,-1 0 1,1 0-1,-1 1 0,1-1 0,-1 1 0,0 0 0,3 2 0,1 0-121,0 1 0,-1 1 0,0-1 0,0 1 0,0 0 0,0 0 0,-1 0 0,0 1 0,0 0 1,-1-1-1,0 1 0,3 11 0,-3-8 11,-2 0 0,1 0 0,-1 0 0,0 0 0,-1 0 0,-1 0 0,1 1 0,-4 12 1,-4 11-147,-2 0 1,-2 0 0,-1-1 0,-22 39 0,22-44-289,10-24 189,-6 20-516,9-24 692,0 0 1,0 1-1,0-1 0,-1 0 0,1 0 1,0 1-1,0-1 0,0 0 1,0 1-1,0-1 0,0 0 0,0 1 1,0-1-1,0 0 0,1 0 0,-1 1 1,0-1-1,0 0 0,0 1 1,0-1-1,0 0 0,0 0 0,1 1 1,-1-1-1,0 0 0,0 0 0,0 0 1,1 1-1,-1-1 0,0 0 1,0 0-1,1 0 0,-1 1 0,0-1 1,0 0-1,1 0 0,-1 0 0,0 0 1,0 0-1,1 0 0,-1 0 1,0 0-1,1 0 0,-1 0 0,0 0 1,0 0-1,1 0 0,-1 0 0,0 0 1,1 0-1,-1 0 0,0 0 1,1 0-1,-1 0 0,0 0 0,0 0 1,1-1-1,-1 1 0,0 0 0,0 0 1,1 0-1,-1 0 0,0-1 1,19-8-515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7.100"/>
    </inkml:context>
    <inkml:brush xml:id="br0">
      <inkml:brushProperty name="width" value="0.05" units="cm"/>
      <inkml:brushProperty name="height" value="0.05" units="cm"/>
    </inkml:brush>
  </inkml:definitions>
  <inkml:trace contextRef="#ctx0" brushRef="#br0">1 537 14787,'0'2'97,"0"-1"-1,0 1 1,0-1-1,1 0 1,-1 1-1,0-1 1,1 1-1,-1-1 1,1 0-1,-1 1 1,1-1-1,0 0 1,0 0-1,-1 1 1,1-1-1,0 0 1,0 0-1,0 0 1,0 0-1,0 0 1,2 0-1,-1-1-18,-1 0 1,1 0-1,-1 0 0,1 0 1,-1-1-1,1 1 0,-1 0 1,1-1-1,-1 0 0,1 1 0,-1-1 1,0 0-1,1 0 0,-1 1 1,0-1-1,0 0 0,0 0 1,1 0-1,-1-1 0,1-1 1,45-47 1850,63-87 0,-26 28-734,-1 3-236,-83 105-956,0 1 0,1 0 0,-1 0 0,0-1 0,0 1 0,0 0 0,0 0 0,0 0 0,0-1 0,0 1 0,1 0 0,-1 0 0,0 0 1,0 0-1,0-1 0,0 1 0,1 0 0,-1 0 0,0 0 0,0 0 0,0 0 0,1 0 0,-1 0 0,0 0 0,0-1 0,1 1 0,-1 0 0,0 0 1,0 0-1,0 0 0,1 0 0,-1 0 0,0 0 0,0 0 0,1 0 0,-1 1 0,0-1 0,0 0 0,0 0 0,1 0 0,-1 0 0,0 0 1,0 0-1,0 0 0,1 0 0,-1 1 0,0-1 0,0 0 0,0 0 0,0 0 0,1 0 0,-1 1 0,0-1 0,0 0 0,0 0 0,0 0 0,0 1 1,0-1-1,0 0 0,1 0 0,-1 0 0,0 1 0,0-1 0,0 0 0,0 0 0,0 1 0,0-1 0,0 0 0,0 0-2,0 9 8,0 0-1,0 0 1,-1 0 0,0 0 0,0 0 0,-1-1 0,-1 1 0,1 0 0,-5 9 0,-7 30-2,-71 376 90,78-389-97,-21 86 4,23-103 2,-2 1-1,0-2 1,0 1-1,-15 22 1,5-19-17,6-14-29,11-7 37,-1 0 0,1 0-1,0 0 1,-1-1 0,1 1 0,0 0 0,-1 0 0,1 0 0,0 0 0,-1 0 0,1-1 0,0 1 0,-1 0 0,1 0 0,0-1 0,0 1 0,0 0 0,-1 0 0,1-1 0,0 1 0,0 0 0,0-1 0,-1 1 0,1 0 0,0-1 0,0 1 0,0 0 0,0-1-1,0 1 1,0 0 0,0-1 0,0 1 0,0-1 0,-1-4-18,1-1 0,-1 0 0,1 1 0,1-1 0,-1 1 0,1-1 0,0 1 0,2-8 0,19-47-95,-14 38 73,57-128-146,97-166 0,-21 47 365,-128 241-118,-1 0 1,13-48 0,-42 103 21,5 4-46,2 0 1,-13 62 0,20-75-27,1 1 0,0-1 0,1 1 0,2 0 0,-1-1 0,6 30 0,-5-44-14,0-1 0,0 1 0,0-1 1,0 1-1,1-1 0,-1 0 0,1 1 1,0-1-1,0 0 0,0 0 0,0 0 1,0 0-1,1-1 0,3 4 0,-5-5-38,1 0 0,0 0 0,0 0 1,0-1-1,-1 1 0,1 0 0,0-1 0,0 1 0,0-1 0,0 1 0,0-1 0,0 0 0,0 0 0,1 0 0,-1 0 0,0-1 1,0 1-1,0 0 0,0-1 0,-1 1 0,1-1 0,0 0 0,0 0 0,0 0 0,0 0 0,2-1 0,1-1-90,-1-1-1,1 1 0,-1-1 0,1 0 1,-1 0-1,0 0 0,0-1 1,-1 1-1,6-10 0,-2 2 7,-2 0 0,1 0-1,5-20 1,6-40-450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7.516"/>
    </inkml:context>
    <inkml:brush xml:id="br0">
      <inkml:brushProperty name="width" value="0.05" units="cm"/>
      <inkml:brushProperty name="height" value="0.05" units="cm"/>
    </inkml:brush>
  </inkml:definitions>
  <inkml:trace contextRef="#ctx0" brushRef="#br0">23 0 18572,'-7'7'1824,"-2"6"-1408,4 0-312,3-3 721,11-1-617,5-5 16,3 2-280,6-2-80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7.980"/>
    </inkml:context>
    <inkml:brush xml:id="br0">
      <inkml:brushProperty name="width" value="0.05" units="cm"/>
      <inkml:brushProperty name="height" value="0.05" units="cm"/>
    </inkml:brush>
  </inkml:definitions>
  <inkml:trace contextRef="#ctx0" brushRef="#br0">80 1 18388,'-61'202'3338,"55"-174"-2936,1 0 1,1 0 0,1 1 0,2-1 0,3 39-1,-1-61-366,0-1-1,0 1 1,0-1-1,1 1 1,2 5-1,-4-10-34,1-1 1,-1 1-1,0 0 0,0 0 0,1 0 0,-1-1 0,1 1 0,-1 0 0,1-1 1,-1 1-1,1 0 0,-1-1 0,1 1 0,-1-1 0,1 1 0,0-1 0,-1 1 0,1-1 1,0 1-1,-1-1 0,1 1 0,0-1 0,0 0 0,0 0 0,-1 1 0,1-1 1,0 0-1,0 0 0,0 0 0,-1 0 0,1 0 0,0 0 0,0 0 0,0 0 1,0 0-1,-1 0 0,1-1 0,0 1 0,0 0 0,1-1 0,3-2-10,0-1 0,0 1 0,0-1 1,0 0-1,-1-1 0,0 1 0,0-1 0,4-5 0,26-47-10,1 2 24,-35 54-4,1 0 0,-1 0 0,1 0 0,0 0 0,0 0 0,-1 0 1,1 0-1,0 1 0,0-1 0,0 0 0,0 1 0,0-1 0,0 0 1,0 1-1,0 0 0,0-1 0,0 1 0,0-1 0,0 1 1,0 0-1,2 0 0,-2 0 0,0 1 0,0-1 1,0 1-1,0-1 1,-1 1-1,1 0 0,0 0 1,0-1-1,-1 1 0,1 0 1,0 0-1,-1 0 0,1 0 1,-1 0-1,1 0 0,-1 0 1,0 0-1,1 0 0,-1 0 1,0 0-1,0 0 0,0 0 1,1 0-1,-1 1 0,2 25 21,-1 0 0,0 0 0,-2 0 0,-5 29 0,2-14 16,3-33 18,-2 38-490,3-46 403,0 0 1,0 0-1,0 0 1,0 0-1,0 0 1,0 0 0,0 0-1,1 0 1,-1 0-1,0-1 1,0 1-1,1 0 1,-1 0 0,0 0-1,1 0 1,-1 0-1,1-1 1,-1 1-1,1 0 1,0 0 0,-1-1-1,1 1 1,0-1-1,-1 1 1,1 0-1,0-1 1,0 1 0,0-1-1,-1 0 1,1 1-1,0-1 1,0 0-1,0 1 1,0-1 0,0 0-1,0 0 1,1 0-1,-1 0 18,0 0-1,0 0 0,0 0 0,0 0 1,0-1-1,0 1 0,-1 0 1,1-1-1,0 1 0,0-1 0,0 1 1,0-1-1,-1 1 0,1-1 1,0 0-1,-1 1 0,2-2 1,16-29-322</inkml:trace>
  <inkml:trace contextRef="#ctx0" brushRef="#br0" timeOffset="1">452 378 16323,'-8'12'549,"-48"86"1514,48-82-1554,0 0 1,2 1-1,-1 0 1,-3 20-1,10-35-428,-1-1 0,1 1 0,0 0 0,-1 0-1,1 0 1,0-1 0,0 1 0,1 0 0,-1 0 0,0 0 0,0-1 0,1 1 0,-1 0 0,1 0-1,0-1 1,-1 1 0,3 2 0,-2-3-46,0 0 0,0-1 0,0 1 0,0 0 0,0 0 0,0-1 0,0 1 0,0-1 0,1 1 0,-1-1 0,0 0 0,0 1 0,1-1 0,-1 0 0,0 0 0,1 0 0,-1 0 0,0 0 0,0 0 0,1 0 0,-1 0 0,0-1 0,1 1 0,-1 0 0,0-1-1,2 0 1,4-2 0,1-1 0,-1 0-1,0 0 1,0 0 0,-1-1-1,1 0 1,-1 0-1,0-1 1,8-10 0,-3 3 21,0-1 0,-1 0 0,14-27 0,-14 20 27,-2 0-1,0 0 0,5-25 0,-10 35-46,-1-1 0,0 1 0,-1-1 0,0 1 0,-1-1 0,0 0 0,-1 1-1,-2-12 1,3 22-35,0 1-1,0-1 0,0 1 1,0-1-1,0 1 0,0-1 0,0 1 1,0 0-1,0-1 0,0 1 1,0-1-1,0 1 0,-1-1 0,1 1 1,0 0-1,0-1 0,0 1 1,-1-1-1,1 1 0,0 0 0,-1-1 1,1 1-1,0 0 0,-1-1 1,1 1-1,0 0 0,-1 0 0,1-1 1,-1 1-1,1 0 0,0 0 1,-1 0-1,1-1 0,-1 1 0,1 0 1,-1 0-1,1 0 0,-1 0 1,1 0-1,-1 0 0,1 0 0,0 0 1,-1 0-1,0 1 0,0-1-12,-1 1 0,1 0 0,0 0-1,0 0 1,0 0 0,0 0-1,0 0 1,0 0 0,1 1 0,-1-1-1,0 0 1,0 0 0,0 3 0,-2 4-4,1 0 1,0 0 0,0 0 0,0 0 0,1 0 0,1 1-1,-1-1 1,1 0 0,1 1 0,0-1 0,0 0-1,3 12 1,-4-19 12,1 0 0,0 0 0,-1 0 0,1 0 0,0 0 0,-1 0 0,1 0 0,0 0 0,0 0 0,0 0 0,0 0 0,0-1 0,0 1 0,2 1 0,17 3-32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8.412"/>
    </inkml:context>
    <inkml:brush xml:id="br0">
      <inkml:brushProperty name="width" value="0.05" units="cm"/>
      <inkml:brushProperty name="height" value="0.05" units="cm"/>
    </inkml:brush>
  </inkml:definitions>
  <inkml:trace contextRef="#ctx0" brushRef="#br0">93 1 16956,'-20'43'1283,"1"1"1,-19 73 0,33-98-1049,1 0 0,1 1-1,1-1 1,1 1 0,0 0 0,2-1 0,0 1 0,1 0 0,5 19 0,-5-31-191,0 0 0,1 0 1,0 0-1,1-1 1,-1 1-1,2-1 1,-1 0-1,1 0 0,0 0 1,9 9-1,-12-14-55,0 0 0,0 0 0,1 0 0,-1 0 0,1-1 0,0 1 0,-1-1 0,1 1 0,0-1 1,0 0-1,0 0 0,0 0 0,0 0 0,0-1 0,0 1 0,0-1 0,0 0 0,0 0 0,0 0 0,1 0 0,-1 0 0,0-1 0,0 0 0,0 1 0,0-1 0,0 0 0,0 0 0,-1-1 0,1 1 0,0-1 0,2-1 0,2-2-65,-1 0 1,0 0-1,0-1 1,0 0-1,0 0 1,-1 0-1,0-1 1,-1 1-1,1-1 1,4-12-1,-6 8-161,-8 12 104,4 0 136,-1 1 0,1 0 0,-1-1-1,1 1 1,0 0 0,0-1 0,0 1 0,-2 4 0,-2 18 60,4-23-59,1-1 0,0 1 0,0-1 0,0 1 0,0-1-1,0 0 1,0 1 0,0-1 0,0 1 0,0-1 0,0 1-1,0-1 1,0 1 0,0-1 0,1 0 0,-1 1 0,0-1 0,0 1-1,0-1 1,1 0 0,-1 1 0,0-1 0,0 1 0,1-1-1,-1 0 1,0 1 0,1-1 0,-1 0 0,1 0 0,-1 1-1,0-1 1,1 0 0,-1 0 0,1 0 0,-1 1 0,0-1 0,1 0-1,-1 0 1,1 0 0,-1 0 0,1 0 0,-1 0 0,1 0-1,-1 0 1,0 0 0,1 0 0,-1 0 0,1 0 0,-1 0-1,1 0 1,-1 0 0,1-1 0,0 1 0,15-8 39,0 0 0,-1-1-1,0-1 1,0 0 0,19-18 0,-2-2-76,-24 22-4,0 0 0,0 1 1,0 0-1,1 0 0,0 0 1,1 2-1,17-9 0,-26 13 31,-1 1 0,1 0-1,0-1 1,0 1-1,0 0 1,0 0 0,0 0-1,0 0 1,0 0 0,0 0-1,0 0 1,0 0-1,0 0 1,0 0 0,1 1-1,-2-1 3,0 0 1,1 0-1,-1 1 0,0-1 0,1 0 1,-1 1-1,0-1 0,1 0 0,-1 1 1,0-1-1,0 0 0,1 1 0,-1-1 1,0 1-1,0-1 0,0 1 1,0-1-1,1 0 0,-1 1 0,0-1 1,0 1-1,0 0 0,-6 29-71,4-22 92,1-4-1,-10 48 179,10-47-139,0 0 1,1 1-1,0-1 1,0 0-1,0 0 1,0 0-1,3 9 1,-3-13-36,0 0 1,1 0-1,0 0 1,-1 0-1,1 0 1,-1 0 0,1 0-1,0-1 1,0 1-1,-1 0 1,1-1-1,0 1 1,0 0 0,0-1-1,0 1 1,0-1-1,0 1 1,0-1-1,0 0 1,0 1 0,0-1-1,0 0 1,0 0-1,0 0 1,0 1-1,2-2 1,27-2 316,-28 3-316,23-7 171,-1-1-1,0 0 0,40-22 0,-29 13-95,-12 7 27,49-26-685,-65 32 609,1-1 0,-1 0 0,0 0 0,-1 0 0,1-1 0,10-12 0,-16 16-46,0 1 0,0-1 0,0 1 1,0-1-1,0 0 0,0 1 0,0-1 1,-1 0-1,1 0 0,0 1 1,-1-1-1,0 0 0,1 0 0,-1 0 1,0 0-1,0 0 0,0 1 0,0-1 1,0 0-1,-1 0 0,1 0 1,-1 0-1,1 1 0,-1-1 0,1 0 1,-2-2-1,-14-21-85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55.671"/>
    </inkml:context>
    <inkml:brush xml:id="br0">
      <inkml:brushProperty name="width" value="0.05" units="cm"/>
      <inkml:brushProperty name="height" value="0.05" units="cm"/>
    </inkml:brush>
  </inkml:definitions>
  <inkml:trace contextRef="#ctx0" brushRef="#br0">1377 108 14043,'-5'-1'184,"-1"-1"-1,1-1 1,0 1-1,0-1 1,0 1-1,1-1 1,-1-1-1,1 1 1,-1-1-1,1 1 1,0-1-1,-6-8 1,4 5 95,0 0-1,-1 1 1,-12-9 0,11 11-139,0 0 0,-1 1 0,1-1-1,0 2 1,-1-1 0,0 1 0,0 1 0,0 0 0,-15-1 0,-10 2 101,-42 6 1,42-2-61,-43-1 209,-105-9-1,53-1-220,109 7-165,-1 0 0,0 1 1,1 1-1,0 1 0,-1 0 0,1 2 0,0 0 1,1 2-1,0 0 0,0 1 0,0 1 0,1 0 1,-26 19-1,14-5 21,1 1 0,2 1-1,0 1 1,2 2 0,1 0 0,1 2 0,-19 32 0,26-35 4,0 1 0,2 1-1,2 0 1,0 1 0,2 0 0,1 1 0,2 0 0,-6 49-1,12-70-26,1 0 0,0 0 0,0 0 0,1 0 0,0 0 0,0 1-1,1-2 1,1 1 0,0 0 0,6 13 0,-7-17-3,1-1 0,1 0 0,-1 0 0,1 0 0,0-1 0,0 1 0,0-1 0,1 0 0,-1 0 0,1-1 0,0 1 0,0-1 0,0 0 0,1 0 0,-1-1 0,1 1 0,-1-1 0,12 2 0,1-1-8,1 0 1,0-1-1,0-1 0,0-1 1,33-3-1,98-23-37,-115 19 40,99-19-37,185-11 0,-265 32 62,0-2-1,0-2 0,-1-3 0,-1-2 1,0-2-1,-1-2 0,0-3 0,-2-2 1,-1-2-1,0-2 0,82-64 0,-112 77-1,0-1-1,-1 0 0,0-2 1,-2 0-1,0-1 0,14-21 1,-24 32-8,-1-1 0,0 0 0,0-1 0,-1 1 0,0-1 0,0 1 0,-1-1 0,1-10 0,-2 13 0,-1 0 0,0 0 0,0 0 0,-1-1 0,0 1-1,0 0 1,0 0 0,-1 0 0,1 1 0,-1-1 0,-1 0 0,1 1-1,-5-7 1,0 2 8,0 1 0,-1 0-1,0 0 1,0 1 0,-1 0 0,0 0-1,-1 1 1,0 1 0,0-1-1,0 1 1,-1 1 0,-22-8 0,-1 1-11,0 2 0,-1 2 1,-39-5-1,10 4-192,0 4 0,-1 2 0,0 4 0,-80 9-1,94-2 236,1 1-1,1 3 0,0 2 1,1 2-1,0 2 0,-45 24 1,-30 29-107,5 12 86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0.247"/>
    </inkml:context>
    <inkml:brush xml:id="br0">
      <inkml:brushProperty name="width" value="0.05" units="cm"/>
      <inkml:brushProperty name="height" value="0.05" units="cm"/>
    </inkml:brush>
  </inkml:definitions>
  <inkml:trace contextRef="#ctx0" brushRef="#br0">2 1 15619,'-2'14'1657,"2"11"-809,5 8-304,0 18 840,4 8-151,-2 10-289,3 2-96,2 5-232,0-1-168,1-9-512,0-6-320,-4-18-560,-2-9 832,-4-18-224,-3-8-104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0.688"/>
    </inkml:context>
    <inkml:brush xml:id="br0">
      <inkml:brushProperty name="width" value="0.05" units="cm"/>
      <inkml:brushProperty name="height" value="0.05" units="cm"/>
    </inkml:brush>
  </inkml:definitions>
  <inkml:trace contextRef="#ctx0" brushRef="#br0">1 249 15563,'-1'-13'431,"1"0"-1,1 0 1,0 1-1,1-1 0,6-23 1,-6 30-243,0 0 1,1 0 0,0 0-1,0 0 1,0 1 0,1-1-1,0 1 1,0 0 0,0 0-1,1 0 1,0 0 0,0 1-1,8-6 1,4 0 48,1 0 1,0 2-1,1 0 1,0 1-1,0 1 0,1 0 1,-1 2-1,33-4 1,-46 8-234,-1-1 1,1 1 0,-1 0 0,1 0 0,0 1 0,-1-1-1,1 1 1,-1 0 0,1 1 0,-1-1 0,0 1 0,10 5-1,-12-5-5,0 0 0,-1 0 0,1 1 0,-1-1-1,1 1 1,-1-1 0,0 1 0,0 0-1,0-1 1,-1 1 0,1 0 0,-1 0 0,1 1-1,-1-1 1,0 0 0,0 0 0,-1 1-1,1-1 1,-1 0 0,1 1 0,-1-1-1,-1 7 1,0 4 21,0 1 0,-2-1 0,0 0 0,0 0 0,-9 23 0,-34 64 231,46-99-246,-14 25 19,0-1-1,-1 0 0,-1-1 0,-30 34 0,46-58-92,-1 0 1,0 0-1,0 0 0,0 0 0,0 0 0,0 0 0,0 0 0,0-1 0,-1 1 0,1 0 0,0-1 0,0 1 1,-2 0-1,3-1 44,-1 0-1,1 0 1,0 0 0,-1 0 0,1-1 0,0 1 0,0 0 0,-1 0 0,1 0 0,0 0-1,-1 0 1,1-1 0,0 1 0,0 0 0,0 0 0,-1 0 0,1-1 0,0 1 0,0 0-1,0 0 1,0-1 0,-1 1 0,1 0 0,0-1 0,0 1 0,0 0 0,0 0-1,0-1 1,0 1 0,0 0 0,0-1 0,0 1 0,0 0 0,0-1 0,0-3-89,0-1 1,0 1-1,1 0 1,-1 0-1,1-1 1,2-5-1,10-22-494</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1.105"/>
    </inkml:context>
    <inkml:brush xml:id="br0">
      <inkml:brushProperty name="width" value="0.05" units="cm"/>
      <inkml:brushProperty name="height" value="0.05" units="cm"/>
    </inkml:brush>
  </inkml:definitions>
  <inkml:trace contextRef="#ctx0" brushRef="#br0">1 73 13267,'6'10'355,"0"1"1,-1 0-1,0 0 1,-1 0-1,0 0 1,0 1 0,2 15-1,-1 9 776,1 39 0,-2-11 432,-2-34-900,-2-21-410,0 0 1,1-1-1,0 1 0,0 0 1,1-1-1,0 1 1,5 9-1,-7-17-219,0 0 1,0-1-1,1 1 0,-1 0 1,0-1-1,1 1 0,-1-1 0,1 1 1,-1 0-1,1-1 0,-1 1 1,1-1-1,-1 1 0,1-1 0,-1 0 1,1 1-1,0-1 0,-1 0 0,1 1 1,0-1-1,-1 0 0,1 0 1,0 1-1,-1-1 0,1 0 0,0 0 1,-1 0-1,2 0 0,0 0 5,-1-1 0,1 1-1,-1-1 1,0 0-1,1 1 1,-1-1 0,0 0-1,0 0 1,0 0 0,0 0-1,0 0 1,0 0-1,1-2 1,3-3 74,0-1 1,-1 0-1,0 0 1,4-8-1,-1-4 26,-1 0 0,-1 0 0,0 0 0,-2 0 0,0-1 0,0-35 0,-3 24-45,-2-1 1,-1 1-1,-11-45 1,14 73-96,-13-41 19,12 42-29,1 0 0,-1 0 0,0 0-1,0 0 1,0 0 0,0 0 0,-1 0 0,1 1-1,0-1 1,-1 0 0,1 1 0,-1-1-1,0 1 1,0-1 0,1 1 0,-3-1 0,4 2 1,-1 0 1,1 0 0,0-1 0,0 1 0,0 0-1,-1 0 1,1 0 0,0 0 0,0 0-1,0 0 1,-1 1 0,1-1 0,0 0 0,0 0-1,-1 0 1,1 0 0,0 0 0,0 0 0,0 0-1,0 0 1,-1 0 0,1 1 0,0-1 0,0 0-1,0 0 1,0 0 0,-1 0 0,1 0 0,0 1-1,0-1 1,0 0 0,0 0 0,0 0 0,0 1-1,0-1 1,0 0 0,-1 0 0,1 0 0,0 1-1,0-1 1,0 0 0,0 0 0,0 1 0,0-1-1,0 0 1,0 0 0,0 0 0,0 1 0,1-1-1,-1 0 1,0 0 0,0 1 0,2 12-424,0-7 232,1-1-1,0 1 0,0-1 0,0 1 0,1-1 1,0 0-1,0 0 0,0-1 0,1 1 0,-1-1 1,1 0-1,0 0 0,0 0 0,0-1 0,1 0 0,-1 0 1,1 0-1,0-1 0,0 1 0,0-1 0,0-1 1,0 1-1,0-1 0,8 0 0,29-1-774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1.508"/>
    </inkml:context>
    <inkml:brush xml:id="br0">
      <inkml:brushProperty name="width" value="0.05" units="cm"/>
      <inkml:brushProperty name="height" value="0.05" units="cm"/>
    </inkml:brush>
  </inkml:definitions>
  <inkml:trace contextRef="#ctx0" brushRef="#br0">68 96 14475,'-2'2'1399,"-7"11"-956,1 1 0,1 0 0,0 0 0,0 0 0,1 1 0,1 0 0,1 0 0,0 1 0,1-1 1,0 1-1,2 0 0,0-1 0,1 29 0,0-43-418,0 0 1,0 0-1,0 1 0,1-1 1,-1 0-1,0 0 1,0 1-1,1-1 1,-1 0-1,1 0 0,-1 0 1,1 0-1,-1 0 1,1 0-1,0 0 0,0 0 1,-1 0-1,1 0 1,0 0-1,0 0 1,2 1-1,-2-2-3,0 1 0,0-1 1,0 0-1,0 0 0,0 0 0,0 0 0,0 0 0,0 0 1,0-1-1,1 1 0,-1 0 0,0 0 0,0-1 0,0 1 1,0-1-1,-1 1 0,1-1 0,0 1 0,2-2 1,2-2 46,0 0-1,0 0 1,-1-1 0,1 0 0,-1 0 0,6-8 0,-2-1-19,0 0 0,-1 0 0,-1-1 0,0 0 0,-1 0 0,0 0 0,-1 0 0,-1-1 0,-1 0 0,0 0 0,-1 1 1,0-1-1,-2 0 0,0 0 0,-3-20 0,2 31-79,1 1 0,0 0 0,-1 0 0,0 0 0,0 0 0,0 0-1,-5-7 1,6 11 1,1-1-1,-1 0 0,1 0 0,-1 1 0,0-1 0,1 1 0,-1-1 0,0 0 1,1 1-1,-1-1 0,0 1 0,0-1 0,1 1 0,-1 0 0,0-1 0,0 1 1,0 0-1,0 0 0,0-1 0,0 1 0,1 0 0,-1 0 0,0 0 0,0 0 1,0 0-1,0 0 0,0 0 0,0 1 0,0-1 0,1 0 0,-1 0 0,0 1 1,0-1-1,0 1 0,0-1 0,1 0 0,-1 1 0,0 0 0,0-1 0,1 1 1,-1-1-1,1 1 0,-1 0 0,0-1 0,0 2 0,0-1-64,0 1-1,0 0 1,0-1-1,0 1 1,1 0-1,-1-1 1,0 1-1,1 0 1,-1 0-1,1-1 1,0 1 0,-1 0-1,1 0 1,0 0-1,0 0 1,0 0-1,0-1 1,1 1-1,-1 0 1,0 0-1,1 0 1,0-1-1,-1 1 1,1 0-1,0 0 1,0-1 0,0 1-1,0-1 1,0 1-1,0-1 1,0 1-1,2 1 1,1 1-49,-1 0 0,1-1 0,0 1 0,0-1 0,0 0 1,0 0-1,1 0 0,-1 0 0,1-1 0,9 4 0,23-1-659</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1.943"/>
    </inkml:context>
    <inkml:brush xml:id="br0">
      <inkml:brushProperty name="width" value="0.05" units="cm"/>
      <inkml:brushProperty name="height" value="0.05" units="cm"/>
    </inkml:brush>
  </inkml:definitions>
  <inkml:trace contextRef="#ctx0" brushRef="#br0">132 240 13635,'0'0'43,"1"-1"1,-1 1 0,0-1-1,0 0 1,0 1-1,0-1 1,0 0-1,0 1 1,-1-1-1,1 1 1,0-1-1,0 0 1,0 1-1,0-1 1,-1 1-1,1-1 1,0 0-1,-1 1 1,1-1 0,0 1-1,-1-1 1,1 1-1,-1 0 1,1-1-1,-1 1 1,1-1-1,-1 1 1,1 0-1,-1-1 1,1 1-1,-1 0 1,1-1-1,-1 1 1,0 0 0,1 0-1,-1 0 1,1 0-1,-1 0 1,0 0-1,1 0 1,-1 0-1,0 0 1,1 0-1,-1 0 1,0 0-1,1 0 1,-1 0-1,1 0 1,-1 0 0,-1 1-1,0 1 78,-1-1 0,1 1-1,-1-1 1,1 1 0,0 0 0,-1 0 0,1 0-1,0 0 1,0 1 0,-3 3 0,-7 14 216,1 1 0,1 0 1,0 0-1,2 1 0,1 0 0,0 0 1,2 1-1,0-1 0,1 1 1,2 0-1,0 35 0,2-57-335,0 6 80,1 1 0,0 0 0,4 13 0,-5-20-59,1 1 0,-1-1 0,0 0 0,1 1 0,-1-1 0,1 0 1,0 0-1,-1 1 0,1-1 0,0 0 0,0 0 0,-1 0 0,1 0 0,0 0 0,0 0 0,0 0 0,1 0 1,-1 0-1,0-1 0,0 1 0,0 0 0,0-1 0,1 1 0,-1-1 0,0 1 0,1-1 0,-1 0 0,0 1 1,1-1-1,2 0 0,0-1 19,-1 0 0,1 0-1,0 0 1,-1 0 0,1-1 0,-1 0 0,1 0 0,-1 0 0,0 0 0,0 0-1,0 0 1,0-1 0,0 0 0,0 1 0,2-4 0,6-8 182,18-30-1,-12 15 34,-2-1 0,-1-1 0,-1 0 0,14-55 0,-14 31 79,12-112 0,-25 164-332,2-13 28,-1-1 0,-3-30 0,-2 34-33,-2 11-31,5 3 28,-1 0-1,1 0 1,0 0-1,0 0 0,0 1 1,0-1-1,0 0 1,0 1-1,0-1 0,0 0 1,1 1-1,-1-1 1,0 1-1,0 1 0,-8 29 3,1 0 0,2 0-1,1 0 1,1 1-1,2 55 1,2-80 4,0 0 1,1 0-1,0 0 1,0 0-1,1 0 1,0-1-1,4 11 1,-5-15-2,0-1 0,1 0 0,-1 1 0,0-1 1,1 0-1,0 0 0,-1 0 0,1 0 0,0-1 0,0 1 0,0 0 1,0-1-1,0 1 0,0-1 0,1 0 0,-1 0 0,0 0 0,1 0 0,-1 0 1,1 0-1,-1 0 0,1-1 0,-1 0 0,1 1 0,-1-1 0,4 0 0,2-1 1,0 0 0,1-1 0,-1 0 0,0 0 0,0-1 0,0 0 0,0 0 0,0-1 0,-1 0 0,0 0 0,1-1 0,6-5 0,9-9 10,-1 0 0,22-25 0,12-27 9,-57 72-22,-11 29-28,-13 44 0,22-64 27,1 0 0,1 0 0,-1 0 0,2 0 0,-1 0 0,1 0 0,1 0 0,0 0 0,2 11 0,-3-19 2,1 0 0,-1 0 0,1-1 0,-1 1 0,1 0 0,0 0 0,-1-1 0,1 1 0,0 0 0,0-1 0,0 1 0,0-1 0,0 1 0,1-1 0,-1 0 0,0 1 0,1-1 0,-1 0 0,1 0 0,-1 0 0,1 0 0,-1 0 0,1 0 0,0-1 0,0 1 0,-1 0 0,1-1 0,0 0 0,0 1 0,0-1 0,-1 0 0,1 0 0,0 0 0,0 0 0,0 0 0,0 0 0,-1 0 0,1-1 0,0 1 0,0-1 0,-1 1 0,3-2 0,6-2 3,0-1 0,0 0 0,-1 0-1,1-1 1,-1 0 0,-1-1-1,1 0 1,-1 0 0,0-1-1,-1 0 1,10-14 0,4-7-4,-1-1 0,17-38 0,-27 51-15,-7 13 6,-1 1 0,0-1 0,0 0 0,0 0 0,0 0 0,-1-1 0,1 1 0,-1 0 0,1-7 0,-15 41-134,12-19 51,-1-1 1,1 1 0,1 0-1,1 12 1,-1-21 59,0 1 0,0 0 0,1 0 1,-1-1-1,1 1 0,0 0 0,-1-1 0,1 1 0,0-1 1,1 1-1,-1-1 0,0 1 0,1-1 0,0 0 0,-1 1 1,1-1-1,0 0 0,0 0 0,0-1 0,0 1 0,3 2 0,12 2-152</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2.672"/>
    </inkml:context>
    <inkml:brush xml:id="br0">
      <inkml:brushProperty name="width" value="0.05" units="cm"/>
      <inkml:brushProperty name="height" value="0.05" units="cm"/>
    </inkml:brush>
  </inkml:definitions>
  <inkml:trace contextRef="#ctx0" brushRef="#br0">0 418 16508,'1'-1'155,"0"-1"1,0 1 0,0-1 0,0 1 0,0 0 0,1-1 0,-1 1 0,0 0 0,1 0 0,-1 0 0,0 0 0,1 0 0,-1 0 0,1 1 0,1-2 0,-2 2-91,0 0 0,0 0 1,0 0-1,0 0 0,0 0 0,0 1 1,0-1-1,0 0 0,0 0 1,0 1-1,0-1 0,0 1 1,-1-1-1,1 1 0,0-1 1,0 1-1,0-1 0,-1 1 0,1 0 1,0-1-1,-1 1 0,1 0 1,-1 0-1,1-1 0,-1 1 1,1 0-1,-1 0 0,1 0 1,-1 0-1,1 1 0,5 16 529,0-1-1,-1 1 0,0 0 1,-2 1-1,3 26 1,6 36 161,-11-79-742,-1 1 0,1-1 0,-1 0 0,1 0 0,0 1 1,0-1-1,0 0 0,0 0 0,1 0 0,-1 0 0,0 0 0,1 0 0,0-1 1,-1 1-1,1 0 0,0-1 0,3 3 0,-3-4-8,-1 1 0,1-1-1,0 1 1,0-1 0,0 0 0,-1 1-1,1-1 1,0 0 0,0-1 0,0 1 0,0 0-1,-1 0 1,1-1 0,0 1 0,0-1-1,0 1 1,-1-1 0,1 0 0,0 0-1,-1 0 1,1 0 0,-1 0 0,2-1-1,7-6-62,-1 1 0,0-1 0,-1-1 0,0 0 0,12-16 0,32-58-665,-23 34 297,-19 32 90,-7 11 80,1 0 1,-1 0-1,1 0 1,0 1-1,1-1 1,-1 1 0,1 0-1,8-6 1,-12 11 213,-1 0 1,0 0 0,1 0 0,-1 0 0,1 0 0,-1 0-1,1 0 1,-1 0 0,0 0 0,1 0 0,-1 1-1,1-1 1,-1 0 0,0 0 0,1 1 0,-1-1 0,0 0-1,1 0 1,-1 1 0,0-1 0,1 0 0,-1 1 0,0-1-1,0 0 1,1 1 0,-1-1 0,0 1 0,0-1-1,0 0 1,1 1 0,-1-1 0,0 1 0,0-1 0,0 1-1,0-1 1,0 0 0,0 1 0,0-1 0,0 1-1,0 0 1,3 24-415,-2-23 320,0 13-154,0-1 202,1-1 0,0 0 0,8 24 0,-9-35 113,-1 0 1,1 0-1,0 0 1,0 0-1,0 0 1,0 0-1,0 0 1,1 0-1,-1 0 1,1 0-1,-1-1 1,1 1-1,-1-1 1,1 1-1,0-1 1,0 1-1,0-1 1,0 0-1,0 0 1,0 0-1,0 0 1,0-1-1,0 1 1,0 0-1,1-1 1,-1 1-1,0-1 1,0 0-1,3 0 1,0-1 27,-1 0 0,0 0 0,1 0 0,-1-1 0,0 0 1,0 0-1,0 0 0,0 0 0,0-1 0,-1 1 0,1-1 0,-1 0 1,1 0-1,-1 0 0,0-1 0,5-6 0,4-7 122,-1 0 0,12-24 0,-6 6-125,-2-1 1,-1 0-1,-2-1 0,-2-1 0,-1 0 1,-2 0-1,-1-1 0,0-59 0,-9 64-96,3 33 45,0 1 1,0-1-1,0 1 1,0-1 0,0 1-1,0-1 1,0 1-1,-1-1 1,1 1 0,0-1-1,0 1 1,-1-1-1,1 1 1,0-1 0,-1 1-1,1 0 1,-1-1-1,1 1 1,0 0 0,-1-1-1,1 1 1,-1 0-1,1-1 1,-2 1 0,2 0 0,-1 0 0,1 0-1,-1 0 1,0 1 0,1-1 0,-1 0 0,1 0 0,-1 1 0,1-1 0,-1 1 0,1-1 0,-1 0 0,1 1-1,0-1 1,-1 1 0,1-1 0,-1 1 0,1-1 0,0 1 0,0-1 0,-1 1 0,1-1 0,0 1 0,-1 0 0,-12 35 191,2 1 1,1 0 0,2 1 0,-5 46-1,0 68 682,13-127-674,0 1 0,2-1 0,1 0 0,6 25-1,-7-45-157,0 1 0,-1-1 0,2 0 0,-1 0 0,4 5 0,-6-9-41,0 0 0,1-1 0,-1 1 1,0 0-1,1 0 0,-1-1 0,1 1 1,-1 0-1,1-1 0,-1 1 0,1-1 0,0 1 1,-1-1-1,1 1 0,0-1 0,-1 1 0,1-1 1,0 0-1,0 1 0,-1-1 0,1 0 1,0 1-1,0-1 0,0 0 0,0 0 0,-1 0 1,1 0-1,0 0 0,0 0 0,0 0 1,-1 0-1,1 0 0,0 0 0,0-1 0,0 1 1,-1 0-1,1 0 0,0-1 0,0 1 1,-1-1-1,1 1 0,1-1 0,-1-1-3,0 1 0,0-1 1,0 1-1,0-1 0,0 1 0,0-1 0,0 1 0,0-1 0,-1 0 0,1 1 1,-1-1-1,0 0 0,1 0 0,-1-3 0,1-29-14,-2 19-1,2-4-6,-1 1 1,0-1-1,-2 0 1,0 1 0,-8-29-1,10 48 5,3 6 5,0 0 0,1 0 0,0-1-1,0 1 1,0-1 0,8 8 0,-8-10 11,1-1 0,0 0 0,0 1 0,0-1 0,0-1 0,1 1 0,-1-1 0,1 0 0,0-1 0,-1 1 0,1-1 0,0 0 0,0 0 0,0-1 0,0 0 0,0 0 0,0 0 0,0-1 0,0 0 0,-1 0 0,1 0 0,0-1 0,0 0 0,10-4 0,-2-1 17,0-1 0,0 0 0,0-1 0,-1 0 0,0-1 0,-1 0 0,0-1 0,10-13-1,-14 15 2,-2 3 3,0 0 0,0 0-1,-1-1 1,0 0 0,0 0 0,-1 0-1,0-1 1,0 0 0,3-11 0,-6 18-14,-1 1 1,0-1 0,0 1-1,1 0 1,-1-1 0,0 1-1,0-1 1,0 1-1,0-1 1,0 1 0,1-1-1,-1 1 1,0-1 0,0 1-1,0-1 1,0 1 0,0-1-1,-1 1 1,1-1 0,0 1-1,0-1 1,0 1 0,0-1-1,0 1 1,-1-1 0,1 1-1,0 0 1,0-1 0,-1 0-1,-11 11 149,-12 25 52,14-15-84,1 0 0,-12 36-1,18-46-88,0 0-1,1 1 1,0 0 0,0 0-1,2-1 1,-1 1-1,2 15 1,-1-24-49,0-1 0,1 0 0,-1 1 1,0-1-1,0 0 0,1 1 0,-1-1 0,1 0 1,-1 0-1,1 0 0,-1 1 0,1-1 0,0 0 1,-1 0-1,1 0 0,0 0 0,0 0 0,0 0 1,0 0-1,0 0 0,0-1 0,0 1 0,0 0 1,1 0-1,-1-1 0,0 1 0,0-1 0,0 1 1,1-1-1,-1 0 0,0 1 0,1-1 0,1 0 1,0 0-81,-1 0 0,1-1 0,0 1 0,0-1 0,0 1 0,0-1 0,0 0 0,-1 0 0,1-1 0,0 1 0,-1-1 0,1 1 0,-1-1 0,4-2 0,2-4-64,-1 1 0,1-2 0,-1 1 0,-1-1 0,0 0 0,0 0 0,-1-1 0,6-13 0,0-4-213,14-55 1,-8 8-260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3.122"/>
    </inkml:context>
    <inkml:brush xml:id="br0">
      <inkml:brushProperty name="width" value="0.05" units="cm"/>
      <inkml:brushProperty name="height" value="0.05" units="cm"/>
    </inkml:brush>
  </inkml:definitions>
  <inkml:trace contextRef="#ctx0" brushRef="#br0">37 1 15291,'-13'6'1393,"2"17"-913,0 4-328,9 9 440,2-1-384,13 1-88,0-4-120,11-9-216</inkml:trace>
  <inkml:trace contextRef="#ctx0" brushRef="#br0" timeOffset="1">238 296 17188,'0'18'1149,"0"-12"-844,0 0-1,0 0 1,0-1-1,1 1 1,2 9-1,-3-14-269,0 0 1,1 0-1,-1-1 0,0 1 0,1 0 0,-1 0 1,1 0-1,-1-1 0,1 1 0,0 0 0,-1 0 1,1-1-1,0 1 0,-1-1 0,1 1 0,0-1 1,0 1-1,-1-1 0,1 1 0,0-1 0,0 0 1,0 1-1,0-1 0,0 0 0,0 0 0,-1 1 1,1-1-1,0 0 0,0 0 0,0 0 0,0 0 1,0 0-1,0-1 0,0 1 0,0 0 0,0 0 1,0-1-1,-1 1 0,1 0 0,2-2 0,8-3 4,1-1 0,-1-1 1,0 0-1,16-13 0,7-5-137,-23 17-24,1 1 1,0 1-1,0-1 1,0 2 0,17-6-1,-25 10 15,0 0 0,1 0 0,-1 0 0,0 1 1,0 0-1,0-1 0,1 2 0,-1-1 0,0 0 0,0 1 0,0 0 0,0 0 0,1 0 0,-1 0 0,-1 1 0,1 0 1,0-1-1,0 1 0,-1 1 0,1-1 0,3 4 0,-5-5-8,-1 1 0,1-1 1,0 0-1,0 0 0,-1 1 0,1-1 0,0 0 1,0 0-1,0-1 0,0 1 0,0 0 0,0-1 1,1 1-1,-1-1 0,0 0 0,0 1 0,0-1 1,0 0-1,0 0 0,3-1 0,-1 0-75,0-1 0,0 0 0,0 0-1,0 0 1,0 0 0,0 0 0,-1-1-1,0 0 1,5-4 0,7-7-464,24-28 0,-12 6 134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3.512"/>
    </inkml:context>
    <inkml:brush xml:id="br0">
      <inkml:brushProperty name="width" value="0.05" units="cm"/>
      <inkml:brushProperty name="height" value="0.05" units="cm"/>
    </inkml:brush>
  </inkml:definitions>
  <inkml:trace contextRef="#ctx0" brushRef="#br0">89 1 12603,'-2'0'226,"-1"1"0,0 0 0,1 0 0,-1 0 0,1 0 0,-1 0 0,1 0 0,-1 1 0,1-1 0,0 1 0,-1-1 0,1 1 0,0 0 0,0 0 0,1 0 0,-3 2 0,-26 38 2929,28-39-3015,-1 1 109,1 0-1,0-1 1,0 1 0,0 0-1,-2 8 1,4-12-230,0 1 0,0 0 0,-1-1 1,1 1-1,0 0 0,0-1 0,1 1 1,-1 0-1,0-1 0,0 1 0,0 0 1,0-1-1,1 1 0,-1-1 0,0 1 1,0 0-1,1-1 0,-1 1 0,1-1 1,-1 1-1,0-1 0,1 1 0,-1-1 0,1 1 1,-1-1-1,1 0 0,-1 1 0,1-1 1,-1 0-1,1 1 0,0-1 0,-1 0 1,1 0-1,0 1 0,-1-1 0,1 0 1,-1 0-1,1 0 0,0 0 0,-1 0 1,1 0-1,0 0 0,-1 0 0,1 0 0,1 0 1,9-1-14,-1 1 0,1-2-1,11-2 1,25-2-60,-40 6 44,1 0 0,-1 0 0,1 1 0,-1 0 1,1 1-1,-1-1 0,0 2 0,0-1 0,0 1 0,0-1 0,11 8 0,-15-8 17,-1 0 0,1 0 0,-1 0 0,0 0 0,1 1-1,-1-1 1,0 1 0,-1-1 0,1 1 0,0 0 0,-1 0-1,1 0 1,-1-1 0,0 1 0,0 1 0,0-1 0,-1 0 0,1 0-1,-1 0 1,1 0 0,-1 0 0,0 1 0,0-1 0,-1 0 0,1 0-1,-1 0 1,1 0 0,-1 0 0,-2 6 0,-1 0 31,0 0 0,0-1 0,-1 0 0,0 0 0,0 0 0,-1-1 0,0 1 0,0-1 0,-1-1 0,0 1 0,0-1 0,-14 9 1,19-14-32,0 0 1,-1 1 0,1-2-1,-1 1 1,1 0 0,-1 0-1,0-1 1,1 0 0,-1 1-1,1-1 1,-1 0 0,0 0-1,1 0 1,-1-1 0,0 1-1,1-1 1,-1 1 0,1-1-1,-1 0 1,-3-2 0,2 1 1,1-1 1,-1 0-1,1 0 0,0-1 1,-4-4-1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4.673"/>
    </inkml:context>
    <inkml:brush xml:id="br0">
      <inkml:brushProperty name="width" value="0.05" units="cm"/>
      <inkml:brushProperty name="height" value="0.05" units="cm"/>
    </inkml:brush>
  </inkml:definitions>
  <inkml:trace contextRef="#ctx0" brushRef="#br0">62 281 20708,'-1'6'338,"-1"0"-1,0-1 0,0 1 0,-1-1 0,1 1 1,-7 9-1,-9 18 72,13-19-185,1 0 0,0 0 0,1 0 0,0 0 0,1 1 0,1-1 0,0 1 0,1 0 0,1-1 0,2 19 0,-3-31-216,1 0 0,-1-1 0,0 1 0,0 0 0,1 0 1,-1-1-1,1 1 0,0 0 0,0-1 0,-1 1 1,1-1-1,0 1 0,0-1 0,0 1 0,0-1 1,1 0-1,-1 0 0,0 1 0,1-1 0,-1 0 0,0 0 1,1 0-1,-1 0 0,1 0 0,0-1 0,-1 1 1,1 0-1,0-1 0,-1 1 0,1-1 0,0 0 0,0 0 1,-1 1-1,1-1 0,0 0 0,0 0 0,-1-1 1,1 1-1,0 0 0,0-1 0,-1 1 0,1-1 1,2 0-1,3-2-3,-1 0 1,1 0-1,-1-1 1,1 0-1,-1 0 1,0-1-1,-1 1 0,11-12 1,14-23 11,-1-1-1,-2-1 1,24-51 0,-34 52-188,-13 65-145,-8 26 142,3-39 166,-1 1-1,2-1 1,0 0 0,0 0-1,1 0 1,3 17 0,-3-27 15,-1-1 0,0 1-1,1-1 1,-1 1 0,1-1 0,0 1 0,-1-1 0,1 0-1,0 1 1,0-1 0,0 0 0,0 0 0,0 1 0,0-1-1,0 0 1,0 0 0,1 0 0,-1 0 0,0-1 0,0 1-1,1 0 1,-1 0 0,1-1 0,-1 1 0,1-1 0,-1 1 0,1-1-1,-1 0 1,1 0 0,-1 1 0,1-1 0,0 0 0,-1 0-1,1-1 1,-1 1 0,1 0 0,-1 0 0,1-1 0,-1 1-1,3-2 1,5-2 39,0 0-1,-1 0 1,1-1-1,-1 0 1,9-8-1,3-2 58,-1-2-1,-1-1 1,25-30-1,40-66 166,-77 99-263,-9 14-4,-5 7-1,1 3-11,0 0 0,0 1 0,1-1 0,1 1-1,-9 21 1,-17 58-19,29-83 30,0 0 1,1 0-1,0 0 0,0 0 0,0 0 1,1 0-1,0 0 0,0 0 1,2 10-1,-1-15 0,-1 0 0,0 0 1,1 0-1,-1 0 0,1 0 1,-1 0-1,1 0 0,-1 0 0,1 0 1,0 0-1,-1 0 0,1 0 1,0 0-1,0 0 0,0-1 1,-1 1-1,1 0 0,0-1 0,0 1 1,0-1-1,2 2 0,-1-2 2,0 0-1,1 0 0,-1 0 1,0 0-1,0 0 0,0 0 1,1-1-1,-1 1 0,0-1 1,0 1-1,0-1 0,0 0 1,0 0-1,0 0 0,3-2 1,8-5 0,0 0 0,-1-2 0,-1 0 0,1 0 1,-2-1-1,1 0 0,16-24 0,2-26-534,-37 57 232,61-16 157,-30 14 117,-10 2 16,1 1-1,0 0 1,-1 1 0,1 0-1,22 0 1,-34 2 13,0 1 0,-1-1 0,1 0 0,-1 0-1,1 0 1,0 1 0,-1-1 0,1 1 0,-1 0 0,1-1 0,-1 1-1,1 0 1,-1 0 0,1 0 0,-1 0 0,0 0 0,0 0 0,1 0-1,-1 0 1,0 0 0,0 1 0,0-1 0,0 1 0,0-1 0,-1 0-1,1 1 1,0-1 0,0 4 0,0 1 18,0 0 0,-1 0 0,0 0 0,0 0-1,-1 0 1,-1 9 0,-1 16 52,3-27-73,-1 0 23,1 0 1,0 0-1,1-1 1,-1 1-1,1 0 1,0 0-1,1 3 1,-2-6-17,0 0 0,0-1 0,1 1 0,-1-1 0,0 1 1,1-1-1,-1 0 0,0 1 0,1-1 0,-1 1 0,1-1 0,-1 0 1,1 1-1,-1-1 0,1 0 0,-1 1 0,1-1 0,-1 0 0,1 0 0,-1 0 1,2 1-1,-1-1 4,0 0 1,1 0-1,-1-1 0,1 1 1,-1 0-1,0 0 1,1-1-1,-1 1 0,0-1 1,1 1-1,-1-1 1,2-1-1,4-2 21,-1-1 0,1 0 1,-2 0-1,1 0 0,0-1 0,-1 1 0,0-2 1,5-7-1,32-59 153,-36 62-168,0 0-11,-2 1 0,1-1 1,-1-1-1,-1 1 0,0 0 0,-1-1 0,0 0 1,0 1-1,-1-1 0,-1-19 0,0 29-6,-1 1 1,1-1-1,0 1 0,0 0 0,0-1 0,-1 1 1,1-1-1,-1 1 0,1 0 0,-1-1 1,0 1-1,1 0 0,-1-1 0,0 1 1,0 0-1,0 0 0,0 0 0,-2-2 0,2 3 0,0-1-1,0 1 0,0 0 0,0-1 0,0 1 0,0 0 0,0 0 1,0 0-1,0 0 0,0 0 0,0 0 0,-1 0 0,1 0 1,0 1-1,0-1 0,0 0 0,0 1 0,0-1 0,0 1 0,0-1 1,0 1-1,0-1 0,0 1 0,0 0 0,1-1 0,-2 2 0,0 0 0,-1 1-1,1-1 1,0 1-1,0 0 1,1-1-1,-1 1 1,0 0-1,1 0 1,0 0-1,0 0 1,0 1-1,0-1 1,0 0-1,0 0 1,1 1-1,0-1 1,0 0-1,0 5 1,0-5-1,0 0 1,0-1-1,0 1 1,0-1-1,1 1 1,-1-1-1,1 0 1,0 1 0,-1-1-1,1 1 1,0-1-1,0 0 1,1 0-1,-1 0 1,0 0-1,1 0 1,0 0-1,-1 0 1,1 0-1,0 0 1,0-1-1,0 1 1,0 0 0,4 1-1,0-1 4,1-1-1,0 0 1,-1 0-1,1 0 1,0-1-1,0 0 1,-1-1-1,1 1 1,0-1-1,-1-1 1,1 1 0,-1-1-1,1 0 1,8-4-1,-4 1 8,0-1-1,0 0 1,0 0-1,0-1 1,-1 0-1,17-17 1,-19 17-5,-1-1 0,0 0 0,-1-1 0,0 1 0,0-1 0,0 0 0,-2-1 0,1 0 0,-1 1 0,0-1 0,-1-1 0,3-11 0,-6 21-5,0 0 0,1 0 0,-1 1-1,0-1 1,0 0 0,0 0 0,0 0 0,0 1 0,0-1 0,0 0 0,0 0 0,0 0 0,0 1 0,0-1 0,0 0-1,-1 0 1,1 0 0,0 1 0,0-1 0,-1 0 0,1 0 0,-1 1 0,1-1 0,-1 0 0,1 1 0,-1-1 0,1 0-1,-1 1 1,1-1 0,-1 1 0,0-1 0,1 1 0,-1 0 0,0-1 0,0 1 0,1-1 0,-1 1 0,0 0 0,0 0-1,1-1 1,-1 1 0,0 0 0,0 0 0,0 0 0,0 0 0,1 0 0,-1 0 0,0 0 0,0 0 0,-1 1 0,-2 0-4,0 0 1,1 0 0,-1 0 0,0 1 0,1 0 0,-1 0 0,1 0 0,0 0 0,-6 4 0,-2 5-1,1 1 0,0 0 0,0 0 0,2 0 1,-12 21-1,15-24 6,1 1 1,-1-1-1,2 1 1,-1 0 0,1 0-1,1 1 1,0-1 0,-1 19-1,3-26 0,0 1 0,0-1 0,0 1-1,1-1 1,-1 0 0,1 1 0,0-1 0,0 0 0,0 0 0,1 0-1,-1 0 1,1 0 0,-1 0 0,1 0 0,0 0 0,0 0-1,5 4 1,-4-4-25,1-1 0,0 1 0,0-1 0,1 1 0,-1-1 0,0 0-1,1-1 1,-1 1 0,1-1 0,-1 0 0,8 1 0,3-1-295,0-1 0,0 0 0,0-1 0,-1 0 0,1-1 0,0-1 0,17-6 0,-13 3-139,-1-1 0,-1-1-1,0-1 1,0 0 0,0-2 0,-1 0 0,-1 0-1,0-1 1,17-18 0,24-29-897</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5.107"/>
    </inkml:context>
    <inkml:brush xml:id="br0">
      <inkml:brushProperty name="width" value="0.05" units="cm"/>
      <inkml:brushProperty name="height" value="0.05" units="cm"/>
    </inkml:brush>
  </inkml:definitions>
  <inkml:trace contextRef="#ctx0" brushRef="#br0">107 35 17988,'0'1'56,"-24"31"1835,-23 43 0,41-65-1590,1 0 0,1 0 0,0 0 0,0 1 0,1-1 0,0 1 0,1 0 0,0 0 0,0 15 0,2-25-270,0 1-1,0 0 1,0-1 0,0 1 0,0 0 0,0-1-1,0 1 1,0-1 0,1 1 0,-1 0-1,1-1 1,-1 1 0,1-1 0,0 1-1,0-1 1,-1 1 0,1-1 0,0 1-1,0-1 1,0 0 0,1 0 0,-1 0 0,0 1-1,0-1 1,1 0 0,-1 0 0,1-1-1,-1 1 1,0 0 0,1 0 0,0-1-1,-1 1 1,1-1 0,-1 1 0,1-1-1,0 0 1,-1 1 0,1-1 0,0 0-1,-1 0 1,1 0 0,0-1 0,-1 1 0,4-1-1,4-1-17,-1 0-1,1 0 1,-1-1-1,1 0 1,-1-1-1,0 0 1,0 0-1,-1 0 1,1-1-1,-1-1 1,7-5-1,11-12-47,34-39 1,-56 58 25,11-12-99,0 0 0,-1-1-1,0-1 1,-2 0-1,0-1 1,-1 0 0,9-25-1,-57 136-257,30-74 427,2 1 0,1 1-1,-4 24 1,8-40-42,0 1 0,1-1 0,-1 1-1,1 0 1,0 0 0,1-1 0,-1 1-1,1 0 1,0-1 0,0 1 0,0-1-1,1 1 1,-1-1 0,1 1 0,0-1-1,1 0 1,-1 0 0,1 0 0,5 6-1,-5-8-7,0 1 0,0-1-1,0-1 1,0 1-1,1 0 1,-1-1 0,1 1-1,-1-1 1,1 0-1,-1 0 1,1-1 0,0 1-1,0-1 1,-1 0-1,1 0 1,0 0 0,-1 0-1,1-1 1,0 1-1,6-3 1,7-2-16,0 0 0,-1-2 0,17-8 0,-8 2-111,-1-1 1,0-2-1,-1 0 0,27-25 1,-12 5-818,46-56 1,-100 139 475,5-3 818,11-41-367,-1 1 0,1-1 1,0 0-1,0 0 0,0 0 0,0 1 0,0-1 1,1 0-1,-1 0 0,1 0 0,1 5 1,-2-9-5,0 1-1,0 0 1,0 0 0,0-1 0,1 1 0,-1 0 0,0 0 0,0 0-1,0-1 1,0 1 0,0 0 0,0 0 0,0 0 0,0-1 0,0 1-1,0 0 1,1 0 0,-1 0 0,0 0 0,0-1 0,0 1 0,0 0-1,1 0 1,-1 0 0,0 0 0,0 0 0,0 0 0,0 0 0,1-1-1,-1 1 1,0 0 0,0 0 0,1 0 0,-1 0 0,0 0 0,0 0 0,0 0-1,1 0 1,-1 0 0,0 0 0,0 0 0,0 0 0,1 0 0,-1 0-1,0 1 1,0-1 0,0 0 0,1 0 0,-1 0 0,0 0 0,0 0-1,0 0 1,1 0 0,-1 1 0,0-1 0,0 0 0,0 0 0,0 0-1,0 0 1,1 1 0,-1-1 0,0 0 0,0 0 0,0 0 0,0 0 0,0 1-1,4-18-123,-4-7-111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35.722"/>
    </inkml:context>
    <inkml:brush xml:id="br0">
      <inkml:brushProperty name="width" value="0.05" units="cm"/>
      <inkml:brushProperty name="height" value="0.05" units="cm"/>
    </inkml:brush>
  </inkml:definitions>
  <inkml:trace contextRef="#ctx0" brushRef="#br0">374 128 14651,'8'-20'1004,"8"-29"-1,4-10 1955,-30 103-720,-58 219-1167,-44 347 0,51-16-506,24-202-430,15-190-101,-45 466 42,29 0-37,38-649-36,-2 344 44,6-259-90,26 150 0,-28-238-28,12 51-176,-12-61 51,0-1 0,-1 0 0,2 1 0,-1-1 0,1 0-1,-1 0 1,1 0 0,1 0 0,3 4 0,-7-9 172,0-1-1,0 1 1,0 0 0,0 0-1,0 0 1,0 0 0,0-1-1,0 1 1,0 0 0,0 0-1,0 0 1,0 0 0,0 0-1,0-1 1,0 1 0,1 0-1,-1 0 1,0 0-1,0 0 1,0 0 0,0 0-1,0-1 1,0 1 0,0 0-1,1 0 1,-1 0 0,0 0-1,0 0 1,0 0 0,0 0-1,1 0 1,-1 0 0,0 0-1,0 0 1,0 0 0,0 0-1,0 0 1,1 0-1,-1 0 1,0 0 0,0 0-1,0 0 1,0 0 0,1 0-1,-1 0 1,0 0 0,0 0-1,0 0 1,0 0 0,0 0-1,1 0 1,-1 0 0,0 1-1,0-1 1,0 0 0,-4-18-587,-4-11-133</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5.510"/>
    </inkml:context>
    <inkml:brush xml:id="br0">
      <inkml:brushProperty name="width" value="0.05" units="cm"/>
      <inkml:brushProperty name="height" value="0.05" units="cm"/>
    </inkml:brush>
  </inkml:definitions>
  <inkml:trace contextRef="#ctx0" brushRef="#br0">21 11 20980,'-18'-10'1601,"16"11"-1241,3 0-352,6 2 784,9-1-280,3-5-368</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6.088"/>
    </inkml:context>
    <inkml:brush xml:id="br0">
      <inkml:brushProperty name="width" value="0.05" units="cm"/>
      <inkml:brushProperty name="height" value="0.05" units="cm"/>
    </inkml:brush>
  </inkml:definitions>
  <inkml:trace contextRef="#ctx0" brushRef="#br0">209 236 19620,'-4'-2'106,"-1"1"-1,0-1 1,0 1 0,0 0-1,0 1 1,0-1-1,0 1 1,0 0-1,0 0 1,0 1 0,0-1-1,0 1 1,0 0-1,0 0 1,1 1 0,-1 0-1,0-1 1,1 2-1,-1-1 1,-5 4-1,0 0-16,1 0 0,1 0 0,-1 1 0,1 0 0,0 0 0,1 1 0,0 0 0,-11 15 0,16-18-70,-1-1 0,1 0-1,0 1 1,0 0 0,0-1 0,1 1-1,0 0 1,0 0 0,-1 6 0,2-9-17,0-1 0,0 0 1,0 1-1,0-1 1,0 1-1,1-1 1,-1 0-1,0 1 0,1-1 1,-1 0-1,1 1 1,-1-1-1,1 0 1,0 0-1,-1 0 0,1 0 1,0 1-1,0-1 1,0 0-1,0 0 1,0 0-1,0-1 1,0 1-1,0 0 0,0 0 1,0-1-1,1 1 1,-1 0-1,0-1 1,1 1-1,-1-1 0,0 0 1,1 1-1,-1-1 1,0 0-1,3 0 1,4 1 10,0-1 1,0-1 0,0 0-1,0 0 1,0 0 0,0-1-1,0 0 1,0-1 0,0 0-1,-1 0 1,0-1 0,1 0-1,-1 0 1,8-6 0,4-5 92,0 0 1,-2 0 0,28-32 0,-22 19 75,-1 0 0,27-49 0,-38 58-14,-1 0-1,-1-1 1,-1 0-1,-1-1 0,7-30 1,-35 125 180,15-40-295,-16 109 183,19-116-182,1 0 1,2 0-1,4 35 1,-4-54-33,2-1 1,-1 0-1,1 1 1,0-1-1,0 0 1,7 14-1,-8-19-6,0-1 1,0 1-1,1 0 0,-1-1 0,0 1 0,1-1 0,-1 1 1,1-1-1,-1 0 0,1 1 0,-1-1 0,1 0 0,0 0 1,0 0-1,0 0 0,-1 0 0,1-1 0,0 1 0,0-1 1,0 1-1,0-1 0,0 0 0,0 1 0,0-1 0,0 0 1,1 0-1,-1-1 0,0 1 0,2-1 0,2 0 13,-1-1 0,1-1 0,-1 1-1,1-1 1,-1 0 0,0 0 0,0-1 0,0 1-1,0-1 1,-1 0 0,1-1 0,-1 1 0,0-1-1,-1 0 1,1 0 0,3-5 0,6-14 76,-1 1 1,13-33-1,-21 46-69,3-6-13,-1-1 0,0 0 0,-1 0 0,-1 0 0,4-28 1,-8 43-24,0 1 0,1 0-1,-1-1 1,0 0 0,0 1 0,-1-1 0,1 1 0,0-1 0,0 1 0,-1 0 0,1-1 0,-1 1 0,1-1 0,-2-1 0,2 3 0,-1-1 0,1 1 0,0 0 0,-1 0 0,1 0 0,-1 0 0,1 0 0,0 0 0,-1 0 0,1 0 0,-1 0 0,1 0 0,0 0 0,-1 0 0,1 0 0,-1 0 0,1 0 0,0 0 0,-1 1 0,1-1 0,0 0 0,-1 0 0,1 0-1,0 1 1,-1-1 0,1 0 0,0 0 0,-1 1 0,1-1 0,0 0 0,0 1 0,-1-1 0,-4 6 0,1 0 0,-1 0-1,1 0 1,-4 8 0,-5 11-112,-17 48 1,26-62 48,1 0 1,0 0-1,1 1 0,0-1 1,1 1-1,0-1 0,1 16 1,0-25-7,0-1 0,0 1 0,1-1 0,-1 1 1,0 0-1,1-1 0,-1 1 0,1-1 0,-1 1 1,1-1-1,0 1 0,0-1 0,0 1 0,0-1 1,0 0-1,0 0 0,0 1 0,0-1 0,0 0 1,1 0-1,-1 0 0,0 0 0,1 0 0,-1 0 0,1-1 1,-1 1-1,1 0 0,-1-1 0,1 1 0,-1-1 1,1 0-1,0 1 0,2-1 0,3 0-122,-1 0 0,1-1-1,0 1 1,0-2 0,0 1-1,-1-1 1,9-2 0,-5 0 10,1 0 0,-1-1 0,11-7 1,45-33-760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6.538"/>
    </inkml:context>
    <inkml:brush xml:id="br0">
      <inkml:brushProperty name="width" value="0.05" units="cm"/>
      <inkml:brushProperty name="height" value="0.05" units="cm"/>
    </inkml:brush>
  </inkml:definitions>
  <inkml:trace contextRef="#ctx0" brushRef="#br0">190 0 18716,'-27'29'1394,"-3"2"-269,2 0-1,0 1 0,-35 59 1,62-90-1101,-1 3 88,0-1-1,0 1 1,0 0-1,1 0 1,-2 7 0,3-11-100,0 1 1,-1 0-1,1 0 1,0 0 0,0-1-1,0 1 1,0 0 0,1 0-1,-1-1 1,0 1-1,0 0 1,0 0 0,1-1-1,-1 1 1,0 0-1,1 0 1,-1-1 0,0 1-1,1 0 1,-1-1-1,1 1 1,-1-1 0,1 1-1,0-1 1,-1 1 0,1-1-1,-1 1 1,1-1-1,0 1 1,-1-1 0,1 0-1,0 1 1,0-1-1,-1 0 1,1 0 0,0 1-1,0-1 1,1 0 0,13 1-75,0 0 1,0-1 0,-1-1 0,1 0 0,19-4 0,30-3-173,-47 7 176,-1 0-2,-1 1 0,22 2 1,-34-2 53,0 0 0,-1 1 0,1-1 0,0 1 0,0 0 0,0-1 0,-1 1 0,1 1 1,-1-1-1,1 0 0,-1 1 0,1-1 0,-1 1 0,0-1 0,0 1 0,1 0 0,-1 0 0,-1 0 0,4 4 0,-4-4 9,-1-1 0,1 1-1,-1 0 1,1-1 0,-1 1-1,0 0 1,1 0 0,-1-1-1,0 1 1,0 0 0,0-1-1,-1 1 1,1 0 0,0 0-1,-1-1 1,1 1 0,-1 0-1,1-1 1,-1 1 0,0-1 0,0 1-1,1-1 1,-1 1 0,0-1-1,-1 1 1,1-1 0,0 0-1,-2 2 1,-4 4 35,-1 0-1,0-1 1,-14 9-1,-70 38 310,80-46-454,-1-2 0,0 0 0,-1 0 0,1-2-1,-24 5 1,36-8 83,0 0 0,0 0-1,-1 0 1,1 0 0,0 0-1,0 0 1,0 0 0,0 0-1,0 0 1,-1 0 0,1-1-1,0 1 1,0 0 0,0-1-1,0 1 1,-2-2 0,3 2 27,0-1 0,-1 1 0,1-1 0,-1 0 0,1 1 0,0-1 0,-1 1 1,1-1-1,0 0 0,0 1 0,-1-1 0,1 0 0,0 1 0,0-1 0,0 0 0,0 1 0,0-1 1,0 0-1,0 1 0,0-2 0,2-4 30,0 0-1,0 0 1,0 0 0,0 1 0,5-7 0,-2 2-243,18-39-73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6.928"/>
    </inkml:context>
    <inkml:brush xml:id="br0">
      <inkml:brushProperty name="width" value="0.05" units="cm"/>
      <inkml:brushProperty name="height" value="0.05" units="cm"/>
    </inkml:brush>
  </inkml:definitions>
  <inkml:trace contextRef="#ctx0" brushRef="#br0">44 1 18140,'-18'61'3950,"10"-25"-3615,1 0 0,2 1-1,2-1 1,1 1 0,1 0-1,3 0 1,0-1 0,11 47 0,-12-79-341,9 38 32,-9-41-44,-1 1 0,1 0 0,-1-1 0,1 1 0,0-1-1,0 1 1,0-1 0,-1 1 0,2-1 0,-1 1 0,0-1 0,0 0 0,0 0 0,1 1 0,-1-1 0,0 0 0,1 0-1,-1-1 1,3 2 0,-3-2-6,0 0-1,0 0 1,0 0-1,0 0 1,0 0-1,0 0 1,0-1-1,0 1 0,0 0 1,0-1-1,0 1 1,0-1-1,-1 1 1,1-1-1,0 0 1,0 1-1,0-1 1,-1 0-1,1 1 1,0-1-1,-1 0 0,1 0 1,-1 1-1,1-1 1,-1 0-1,1 0 1,0-2-1,10-28-509,-8 13 371,-1 1 0,0 0 0,-2-1 0,0 1 1,-1-1-1,0 1 0,-2 0 0,0-1 0,-1 1 1,-1 0-1,0 1 0,-8-17 0,12 31 183,0 0 0,0 1 0,0-1 1,0 1-1,0-1 0,0 1 0,0 0 0,0-1 0,0 1 0,-1 0 0,1 0 0,-1 0 0,1 0 0,-4-2 0,5 3-10,0 0 1,0 0-1,0 0 0,-1 0 0,1 0 0,0 0 0,0 0 1,-1 0-1,1 0 0,0 0 0,0 0 0,0 0 0,-1 0 1,1 0-1,0 0 0,0 0 0,0 1 0,-1-1 0,1 0 1,0 0-1,0 0 0,0 0 0,0 0 0,-1 0 1,1 0-1,0 1 0,0-1 0,0 0 0,0 0 0,0 0 1,-1 0-1,1 1 0,0-1 0,0 0 0,0 1 0,1 14 331,1-10-273,-1-1-1,1 0 0,1 0 0,-1 0 1,0 0-1,1 0 0,0-1 0,0 1 0,0-1 1,0 0-1,1 0 0,-1 0 0,6 3 1,1 1 21,0-1 1,0 0 0,1-1-1,12 4 1,-8-4-6,1-1-1,0-1 1,0 0 0,1-1 0,-1-1-1,0 0 1,1-1 0,-1-1-1,0-1 1,20-4 0,-24 3-18,0 0 0,-1 0 1,1-2-1,-1 1 1,0-2-1,13-7 0,-17 8-15,-1 1 0,0-1 0,0 0 0,-1 0 0,0-1 0,0 1 0,0-1 0,0 0 0,-1-1 0,6-10 0,-9 15-28,0-1 0,0 1-1,0-1 1,0 1 0,0-1 0,-1 1 0,1-1 0,-1 0 0,1 1-1,-1-1 1,0 0 0,0 0 0,0 1 0,0-1 0,-1 0 0,0-2-1,0 3-6,0 1-1,0-1 0,1 0 0,-2 1 0,1-1 1,0 0-1,0 1 0,0 0 0,-1-1 0,1 1 0,-1 0 1,1 0-1,-1-1 0,1 1 0,-1 0 0,0 1 1,-2-2-1,-2 0 5,1 0-1,-1 1 1,1 0 0,-1 0 0,1 1-1,-1 0 1,1 0 0,-1 0 0,0 0 0,1 1-1,-1 0 1,1 0 0,-11 4 0,-2 3 20,0 0-1,1 1 1,0 1 0,1 0 0,0 2 0,-17 15 0,23-19-23,1 0 0,1 1 0,0 0 0,0 1 1,1 0-1,0 0 0,1 0 0,0 1 0,0 0 1,-7 23-1,12-31-16,1 0 0,-1 0 0,0-1 0,1 1 0,0 0 0,0 0 0,0 0 0,0 0 0,0 0 0,0 0 0,1 0 0,0 0 0,1 6 0,-1-7-58,0 0-1,1 0 1,-1-1 0,0 1 0,1 0-1,-1 0 1,1-1 0,-1 1 0,1-1-1,0 0 1,-1 1 0,1-1 0,0 0-1,0 0 1,3 1 0,0 0-47,0-1 1,0 1-1,0-1 1,1-1 0,-1 1-1,0-1 1,1 0-1,-1 0 1,0 0-1,0-1 1,1 0-1,-1 0 1,0 0-1,6-3 1,39-18-317,2-13-131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7.894"/>
    </inkml:context>
    <inkml:brush xml:id="br0">
      <inkml:brushProperty name="width" value="0.05" units="cm"/>
      <inkml:brushProperty name="height" value="0.05" units="cm"/>
    </inkml:brush>
  </inkml:definitions>
  <inkml:trace contextRef="#ctx0" brushRef="#br0">155 49 13083,'-1'-2'171,"-1"1"-1,1 0 1,0 0 0,-1-1 0,1 1 0,-1 0 0,1 0-1,-1 1 1,1-1 0,-1 0 0,0 0 0,0 1-1,1-1 1,-1 1 0,0 0 0,0-1 0,1 1 0,-1 0-1,0 0 1,-3 0 0,3 1 29,-1 0 1,0 0-1,1 0 1,-1 0-1,0 0 1,1 0-1,0 1 1,-1 0-1,1-1 1,0 1-1,0 0 1,-2 2-1,-4 4 188,1 0 0,1 1 0,0 0 0,0 1-1,-8 17 1,7-12-98,0 1-1,1 0 1,1 1 0,0-1-1,-2 22 1,7-35-235,-1 1 0,1 0 0,0 0 0,0 0 0,1-1 0,-1 1 0,1 0 0,0 0 1,0-1-1,0 1 0,1-1 0,3 8 0,-4-9-14,1 0 0,0 1 0,1-1 0,-1 0 1,0 0-1,1 0 0,-1 0 0,1-1 0,-1 1 0,1-1 0,0 1 1,0-1-1,-1 0 0,1 0 0,0 0 0,0 0 0,0-1 0,5 1 1,2 0 19,1-1 1,-1-1 0,0 1 0,0-1 0,0-1 0,1 0-1,-2-1 1,1 1 0,0-2 0,14-6 0,-10 3-4,0 0 1,0-1 0,-1-1 0,0 0 0,-1-1 0,14-13 0,-17 14-10,0-1 0,-1 0 0,0-1 1,-1 1-1,0-1 0,-1-1 0,7-15 0,-11 24-31,-1-1 0,0 1 1,1-1-1,-2 0 0,1 1 0,0-1 0,-1 0 0,1 0 0,-1 0 1,0 1-1,-1-1 0,1 0 0,-1 0 0,1 1 0,-1-1 0,0 0 1,0 1-1,-1-1 0,1 1 0,-1-1 0,0 1 0,0 0 0,0-1 1,0 1-1,0 0 0,-1 1 0,1-1 0,-1 0 0,-3-2 0,0 2 8,1-1-1,-1 2 1,0-1-1,0 1 0,0 0 1,0 0-1,0 0 1,0 1-1,0 0 0,0 1 1,-1-1-1,1 1 1,0 0-1,-1 1 0,1-1 1,0 1-1,-11 3 1,13-3-73,-1 0 1,1 0-1,0 0 1,-1 1-1,1 0 1,0-1-1,0 2 1,0-1-1,0 0 1,1 1 0,-1 0-1,1-1 1,-1 2-1,1-1 1,0 0-1,0 1 1,0-1-1,1 1 1,-1 0-1,1 0 1,0 0-1,0 0 1,0 0 0,1 0-1,-2 5 1,3-8 59,0 0 1,-1 0 0,1 0-1,0 0 1,0 0 0,0 0 0,0 0-1,0 0 1,0 0 0,1 0-1,-1 0 1,0 0 0,0 0 0,1 0-1,-1 0 1,0-1 0,1 1-1,-1 0 1,1 0 0,1 1 0,-1-1-24,0-1 1,0 1 0,0 0-1,0-1 1,1 1 0,-1-1-1,0 0 1,0 1 0,1-1-1,-1 0 1,0 0 0,0 0-1,1 0 1,-1 0 0,0 0-1,3 0 1,20-5-232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0.546"/>
    </inkml:context>
    <inkml:brush xml:id="br0">
      <inkml:brushProperty name="width" value="0.05" units="cm"/>
      <inkml:brushProperty name="height" value="0.05" units="cm"/>
    </inkml:brush>
  </inkml:definitions>
  <inkml:trace contextRef="#ctx0" brushRef="#br0">64 278 15459,'-3'2'211,"1"0"-1,-1 1 1,1-1-1,0 1 1,0 0-1,0 0 1,0 0-1,0 0 1,1 0-1,0 0 1,-1 0-1,0 4 1,-3 5 208,-1 3 133,0 1 1,1 0-1,1 1 1,-5 31-1,8-42-503,0 0 0,1 0 1,0 1-1,0-1 0,0 0 0,1 0 0,0 1 0,0-1 1,1 0-1,-1 0 0,1 0 0,1 0 0,-1 0 0,1-1 0,0 1 1,4 5-1,-4-8-12,-1-1 0,1 0 0,0 1 0,0-1 1,-1 0-1,1-1 0,1 1 0,-1-1 0,0 1 1,0-1-1,1 0 0,-1 0 0,0 0 0,1-1 1,-1 1-1,1-1 0,-1 0 0,1 0 0,-1 0 0,1 0 1,-1 0-1,1-1 0,-1 0 0,6-2 0,0 1 62,0-1 0,0-1 0,0 0 0,0 0 0,-1-1 0,0 0 0,0-1 0,8-6 0,-2-1 140,0-1 1,0-1-1,-1 0 0,12-19 0,-21 27-167,1 0 1,-1 0-1,-1 0 0,1-1 0,-1 1 0,0-1 0,-1 0 0,0 1 0,0-1 1,-1 0-1,0 0 0,0-15 0,-1 23-67,0-1 0,1 1 0,-1-1 0,0 1 0,0-1 0,0 1 0,0-1 0,0 1 0,0-1 0,0 1 0,0-1 0,0 1 1,-1-1-1,1 1 0,0 0 0,0-1 0,0 1 0,0-1 0,-1 1 0,1-1 0,0 1 0,0 0 0,-1-1 0,1 1 0,0 0 0,-1-1 0,1 1 0,0 0 0,-1-1 0,1 1 0,-1 0 0,1 0 0,-1-1 1,1 1-1,0 0 0,-1 0 0,1 0 0,-1 0 0,1 0 0,-1 0 0,1-1 0,-1 1 0,1 0 0,-1 0 0,1 0 0,-1 1 0,1-1 0,0 0 0,-1 0 0,1 0 0,-1 0 0,1 0 0,-1 0 0,0 1 0,-1 0 1,0 1 0,-1 0 0,1-1 0,0 1 0,0 0 0,0 0 0,0 0 0,-1 2 0,0 1-4,1 0 0,-1-1 0,1 1 0,0 0 0,0 0 0,1 1 0,0-1 0,0 0 0,0 0 0,0 0 0,1 1 0,0-1 0,0 0-1,0 1 1,1-1 0,1 9 0,-1-11 2,0 0-1,-1 0 0,1 1 0,1-1 1,-1 0-1,0 0 0,1 0 0,-1 0 0,1 0 1,0-1-1,0 1 0,0 0 0,1-1 1,-1 0-1,0 1 0,1-1 0,0 0 0,-1 0 1,1 0-1,0-1 0,0 1 0,0-1 1,0 1-1,0-1 0,1 0 0,-1 0 0,4 0 1,2-1 44,-1 0 0,1 0 0,-1-1 0,1 0 1,-1-1-1,1 0 0,-1 0 0,0-1 0,0 0 1,0 0-1,0-1 0,-1 0 0,1 0 0,-1-1 1,0 0-1,0 0 0,10-11 0,-10 9 11,0 0-1,-1 0 0,0 0 1,0-1-1,-1 0 1,0 0-1,0 0 0,-1-1 1,0 1-1,-1-1 1,0 0-1,0 0 0,-1-1 1,0 1-1,0 0 1,0-11-1,-13 34 1,10-12-60,0-1 1,1 1 0,-1 0-1,1 0 1,0 0 0,-1 0-1,1-1 1,0 1-1,0 0 1,0 0 0,0 0-1,0 0 1,1 0 0,-1-1-1,1 1 1,-1 0 0,1 0-1,-1 0 1,1-1-1,0 1 1,0 0 0,1 1-1,0-2 0,0 1 1,-1-1-1,1 0 0,0 0 0,0 0 0,0-1 0,-1 1 0,1 0 0,0-1 0,0 1 1,0-1-1,0 0 0,0 0 0,0 1 0,0-1 0,0 0 0,2-1 0,8 0-2,0-1-1,-1-1 0,0 0 1,0-1-1,20-8 0,-18 7 5,-1-1 0,0-1 1,0 0-1,0-1 0,-1 0 0,0 0 0,-1-1 0,0 0 0,0-1 1,-1-1-1,0 1 0,-1-1 0,9-15 0,-16 23-2,0 0 1,1 0-1,-1 0 0,0 0 0,-1 0 1,1 1-1,0-1 0,-1-1 0,0 1 1,0 0-1,0 0 0,0-4 0,0 6 1,-1 0-1,1 0 1,0 0 0,-1 0-1,1 0 1,0 0-1,-1 0 1,1 0 0,-1 0-1,0 0 1,1 0 0,-1 0-1,0 0 1,0 0-1,1 1 1,-1-1 0,0 0-1,0 1 1,0-1-1,0 0 1,0 1 0,0-1-1,0 1 1,0 0-1,0-1 1,0 1 0,0 0-1,0-1 1,0 1-1,-1 0 1,1 0 0,0 0-1,0 0 1,0 0 0,-2 1-1,-2 0-2,0 0-1,0 0 1,0 1-1,1 0 1,-1 0 0,0 1-1,1-1 1,-1 1-1,1 0 1,0 0 0,0 0-1,0 1 1,-4 4-1,-9 10-12,-20 26-1,26-30 2,1 1 0,-13 23 0,21-33 6,-1 0 0,1 0 0,0 0 0,0 0 0,0 1 0,1-1 0,0 1 0,0-1 0,1 1 0,-1-1-1,1 11 1,1-14 7,-1 0-1,1-1 0,0 1 0,0 0 1,-1-1-1,1 1 0,0-1 0,0 0 1,0 1-1,1-1 0,-1 0 0,0 1 1,0-1-1,1 0 0,-1 0 1,1 0-1,-1 0 0,1 0 0,-1-1 1,1 1-1,0 0 0,-1-1 0,1 1 1,0-1-1,-1 1 0,1-1 0,0 0 1,-1 0-1,1 0 0,0 0 0,3 0 1,6-1-10,-1 0 0,1 0 0,20-5 1,6-5 13,-1-2 0,1-2 0,-2-1 0,0-1 0,-2-2 0,0-1 0,43-36 0,-75 55-2,0 0 1,0 0-1,0 0 1,0 0-1,0 1 1,0-1-1,1 0 0,-1 0 1,0 1-1,0-1 1,1 1-1,-1-1 1,0 1-1,0-1 1,1 1-1,-1 0 1,1 0-1,-1 0 1,0 0-1,1 0 1,-1 0-1,2 0 1,-2 1-2,0 0 1,0 0 0,-1 0 0,1 0 0,0 0 0,-1 0 0,1 1 0,-1-1-1,1 0 1,-1 0 0,0 0 0,1 1 0,-1-1 0,0 0 0,0 1-1,0-1 1,0 0 0,0 0 0,0 1 0,0-1 0,-1 2 0,1-1 0,0 1 0,0-1 1,0 1-1,0-1 0,0 1 1,0-1-1,0 1 0,1-1 1,0 1-1,-1-1 0,1 0 1,0 1-1,0-1 0,0 0 1,0 1-1,1-1 0,-1 0 1,1 0-1,-1 0 0,1 0 1,0 0-1,-1-1 0,1 1 1,0 0-1,0-1 0,0 0 1,1 1-1,-1-1 0,0 0 1,0 0-1,1 0 0,-1 0 1,1 0-1,-1-1 0,1 1 1,-1-1-1,1 0 0,-1 0 1,1 0-1,-1 0 0,1 0 1,-1 0-1,1 0 0,-1-1 1,1 0-1,-1 1 0,4-3 1,4 0 5,-1-1 1,0 0 0,-1 0 0,1-1 0,-1-1-1,0 1 1,0-1 0,0-1 0,-1 1 0,0-1-1,8-10 1,-7 6 4,0-1-1,-1 0 1,0 0-1,0-1 1,-2 0-1,1 0 1,3-18-1,-7 7-46,-4 18 2,-4 15-9,3-1 31,1 1-1,0-1 1,0 1 0,0-1 0,1 1 0,1 0-1,0 16 1,0-22 12,0 0-1,0-1 0,1 1 1,-1 0-1,1-1 0,-1 1 1,1 0-1,0-1 1,0 1-1,0-1 0,1 0 1,-1 1-1,0-1 1,1 0-1,0 0 0,-1 0 1,1 0-1,0 0 0,0 0 1,0 0-1,0 0 1,1-1-1,-1 1 0,0-1 1,1 0-1,-1 0 1,1 0-1,-1 0 0,5 1 1,1-1 2,0-1 0,0 0 0,-1 0 0,1-1 0,0 1 1,0-2-1,0 1 0,-1-1 0,1-1 0,-1 1 0,1-1 1,-1-1-1,0 1 0,0-1 0,-1 0 0,9-7 0,7-6 10,-1-2-1,0 1 1,21-28-1,-38 41-11,1 0 0,-1 0-1,0 0 1,-1 0 0,1 0-1,-1-1 1,0 0 0,-1 0-1,1 0 1,-1 0 0,2-10-1,-4 7-14,-3 8-16,-6 13-3,4-1 1,0 1-1,1 0 1,0 0-1,-1 12 1,4-18-84,0-1-1,1 0 1,-1 1-1,1-1 1,0 0-1,1 1 1,0-1 0,-1 0-1,1 0 1,1 1-1,-1-1 1,4 6 0,-5-11 95,0 1 1,0-1 0,0 1 0,0-1-1,0 1 1,0-1 0,1 1 0,-1-1-1,0 1 1,1-1 0,-1 0 0,0 1-1,0-1 1,1 1 0,-1-1 0,1 0-1,-1 1 1,0-1 0,1 0-1,-1 1 1,1-1 0,-1 0 0,1 0-1,-1 1 1,1-1 0,-1 0 0,1 0-1,-1 0 1,1 0 0,-1 0 0,1 0-1,-1 0 1,1 0 0,-1 0 0,1 0-1,0 0 1,-1 0 0,1 0 0,-1 0-1,1 0 1,0-1 0,14-17-465,1-6-80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0.993"/>
    </inkml:context>
    <inkml:brush xml:id="br0">
      <inkml:brushProperty name="width" value="0.05" units="cm"/>
      <inkml:brushProperty name="height" value="0.05" units="cm"/>
    </inkml:brush>
  </inkml:definitions>
  <inkml:trace contextRef="#ctx0" brushRef="#br0">18 2 19668,'-11'-2'1481,"6"9"-1177,4 2-296,2 1 80,9 1 1568,8 2-1464,0-1-40,11-1-40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1.427"/>
    </inkml:context>
    <inkml:brush xml:id="br0">
      <inkml:brushProperty name="width" value="0.05" units="cm"/>
      <inkml:brushProperty name="height" value="0.05" units="cm"/>
    </inkml:brush>
  </inkml:definitions>
  <inkml:trace contextRef="#ctx0" brushRef="#br0">151 185 18260,'-2'-1'158,"0"0"1,1 1-1,-1-1 1,0 1-1,0 0 0,0 0 1,0 0-1,0 0 1,0 0-1,0 0 0,0 0 1,1 0-1,-1 1 1,0-1-1,0 1 0,0-1 1,0 1-1,1 0 1,-1 0-1,0 0 0,1 0 1,-1 0-1,1 0 1,-1 0-1,1 0 0,-1 1 1,1-1-1,0 1 1,0-1-1,0 1 0,-2 3 1,-2 2 130,0 1-1,0 0 1,1 0 0,0 0 0,-3 13-1,3-5-171,0 0-1,1 1 1,1-1-1,1 1 1,0-1-1,1 1 1,1-1-1,0 1 1,5 20-1,6 13-7,31 79 0,-14-47-174,-24-65 30,0 0 1,-1 0 0,-2 1-1,1-1 1,-2 1-1,-1 29 1,0-40 19,-1 1-1,-1 0 1,1-1 0,-1 1 0,-1-1 0,1 1 0,-7 11 0,7-15 11,-1-1 0,1 1 1,-1 0-1,0-1 0,0 1 1,0-1-1,-1 0 0,1 0 1,-1 0-1,1-1 1,-1 1-1,0-1 0,-8 4 1,10-5 3,-1 0 0,1 0 0,0 0 0,0-1 0,-1 1 0,1-1 1,0 1-1,-1-1 0,1 0 0,-1 0 0,1 0 0,0 0 0,-1-1 1,1 1-1,0 0 0,-1-1 0,1 0 0,0 1 0,0-1 0,0 0 1,-1 0-1,1-1 0,0 1 0,0 0 0,0-1 0,1 1 1,-1-1-1,0 1 0,1-1 0,-1 0 0,1 0 0,-1 0 0,1 0 1,0 0-1,-1 0 0,1 0 0,0 0 0,1 0 0,-2-5 0,-1-2-4,0 0 0,1-1-1,1 1 1,-1-1 0,2 1-1,-1-1 1,1 1 0,2-18-1,2 8-30,1 0 1,1 1-1,0 0 0,1 0 0,1 0 1,16-26-1,71-92-214,2 17 22,112-107 1,-192 210 279,-13 13-18,0-1 0,1 1 0,-1-1 0,-1 0 1,1-1-1,-1 1 0,1-1 0,-1 0 1,0 1-1,-1-1 0,1 0 0,2-9 0,-5 14-28,0-1 1,0 1-1,0 0 0,0-1 0,0 1 0,0 0 0,0 0 0,0-1 0,0 1 0,0 0 0,0-1 0,0 1 0,0 0 0,0-1 0,0 1 0,0 0 0,0 0 0,0-1 0,0 1 0,-1 0 0,1 0 0,0-1 0,0 1 0,0 0 0,0 0 0,-1-1 0,1 1 0,0 0 0,0 0 0,-1 0 0,1 0 0,0-1 0,0 1 1,-1 0-1,1 0 0,0 0 0,0 0 0,-1 0 0,1 0 0,-17 2 211,-14 11 97,21-7-260,-1 1 0,1 0 0,0 0 0,-12 12 0,19-16-52,1 0 1,-1 0-1,1 0 1,0 0-1,0 1 1,0-1-1,0 0 1,-2 6-1,4-7-2,-1-1 0,1 1 1,0 0-1,-1 0 0,1-1 0,0 1 0,0 0 0,0 0 0,0 0 0,1-1 0,-1 1 0,0 0 0,1 0 1,-1-1-1,1 1 0,0 0 0,-1-1 0,3 4 0,-1-3-2,0 1-1,1-1 1,-1 0-1,1 1 1,0-1-1,0-1 0,0 1 1,0 0-1,0-1 1,0 1-1,0-1 1,0 0-1,1 0 1,-1 0-1,0 0 1,5 0-1,9 1-5,30 1 0,-43-3 7,6 0-10,-1 1 54,0-1-1,0 0 1,0-1-1,-1 0 1,15-3-1,-21 3-15,0 1 0,0-1-1,0 0 1,1 0 0,-1-1-1,-1 1 1,1 0 0,0-1 0,0 1-1,0-1 1,-1 1 0,1-1-1,-1 0 1,1 0 0,-1 1-1,0-1 1,0 0 0,1 0-1,-1-1 1,-1 1 0,1 0-1,0 0 1,0 0 0,-1-1 0,0 1-1,1-3 1,0-15 146,0 0 1,-4-26 0,2 31-169,0 1 1,1-1 0,0 1-1,1-1 1,0 1 0,5-18 0,-5 31-25,-1-1-1,1 1 1,-1 0 0,1-1 0,-1 1 0,1 0 0,0 0 0,0 0 0,0 0 0,-1 0-1,1 0 1,0 0 0,0 0 0,0 0 0,1 0 0,-1 0 0,0 1 0,0-1-1,0 0 1,1 1 0,-1-1 0,0 1 0,1-1 0,-1 1 0,0 0 0,1 0 0,-1-1-1,0 1 1,1 0 0,1 1 0,4-1-72,0 1 0,1 0 0,-1 1 0,11 3 0,-13-3 104,19 6-203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2.391"/>
    </inkml:context>
    <inkml:brush xml:id="br0">
      <inkml:brushProperty name="width" value="0.05" units="cm"/>
      <inkml:brushProperty name="height" value="0.05" units="cm"/>
    </inkml:brush>
  </inkml:definitions>
  <inkml:trace contextRef="#ctx0" brushRef="#br0">35 293 19172,'-1'0'62,"1"-1"0,-1 1 0,1 0 0,0 0 0,-1-1 0,1 1 0,-1 0-1,1 0 1,0 0 0,-1 0 0,1 0 0,-1-1 0,1 1 0,-1 0 0,1 0 0,-1 0 0,1 0 0,-1 0 0,1 0 0,0 1-1,-1-1 1,1 0 0,-1 0 0,1 0 0,-1 0 0,1 0 0,0 1 0,-1-1 0,1 0 0,-1 0 0,1 1 0,0-1 0,-1 0-1,1 1 1,0-1 0,-1 0 0,1 1 0,0-1 0,0 0 0,-1 1 0,1-1 0,0 1 0,0-1 0,0 0 0,-1 1 0,1-1-1,0 1 1,0-1 0,0 2 0,-6 30 1010,5-24-547,-4 33 844,0 72 1,6-94-1241,0-1 1,1 1 0,1 0-1,1-1 1,0 0 0,8 21-1,-11-37-111,0 0 0,0 0 0,0 0 0,0 0 0,0 0-1,0 0 1,0 0 0,1-1 0,-1 1 0,1 0 0,-1-1 0,1 1 0,0-1-1,0 0 1,-1 1 0,1-1 0,3 1 0,-2-1 1,-1-1-1,0 1 1,1-1 0,-1 0 0,1 0-1,-1 0 1,1 0 0,-1-1-1,0 1 1,1-1 0,-1 1 0,0-1-1,1 0 1,-1 0 0,0 0 0,4-2-1,5-4 32,0 0-1,-1-1 1,0 0-1,0-1 0,-1 0 1,0 0-1,-1-1 1,10-14-1,55-94 246,-68 108-274,34-60 46,-4-2 0,-3-2 0,26-89 0,-53 148-150,-4 11 11,1 0 0,-1 0 0,0 0 1,0 0-1,0 0 0,-1 0 0,1 0 1,-1 0-1,0-1 0,-1-5 0,1 10 52,0 0 0,0 0 0,0 0 0,0-1 0,0 1-1,0 0 1,0 0 0,0 0 0,0-1 0,0 1-1,0 0 1,0 0 0,0 0 0,0 0 0,0-1 0,-1 1-1,1 0 1,0 0 0,0 0 0,0 0 0,0 0-1,0-1 1,-1 1 0,1 0 0,0 0 0,0 0 0,0 0-1,0 0 1,-1 0 0,1 0 0,0 0 0,0 0 0,0-1-1,0 1 1,-1 0 0,1 0 0,0 0 0,0 0-1,0 0 1,-1 0 0,1 0 0,-9 7-311,-11 19 81,18-23 139,-21 32-371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2.822"/>
    </inkml:context>
    <inkml:brush xml:id="br0">
      <inkml:brushProperty name="width" value="0.05" units="cm"/>
      <inkml:brushProperty name="height" value="0.05" units="cm"/>
    </inkml:brush>
  </inkml:definitions>
  <inkml:trace contextRef="#ctx0" brushRef="#br0">1 1 17260,'17'20'2016,"3"2"-1176,-1-1-368,4-3 1105,1-3-369,5-10-760,4-2-552,3-13 1224,-2-7-1080,3-7-32,2-7-8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36.325"/>
    </inkml:context>
    <inkml:brush xml:id="br0">
      <inkml:brushProperty name="width" value="0.05" units="cm"/>
      <inkml:brushProperty name="height" value="0.05" units="cm"/>
    </inkml:brush>
  </inkml:definitions>
  <inkml:trace contextRef="#ctx0" brushRef="#br0">1 41 16267,'3'2'136,"0"0"0,0-1-1,0 1 1,0-1-1,1 0 1,-1 1-1,0-2 1,1 1-1,-1 0 1,1-1-1,-1 1 1,1-1-1,-1 0 1,1 0-1,4-1 1,5 1 257,262 11 619,27 2-747,414-20 17,104 2 200,-558 11-321,269 5 15,-2-28-129,-218-9-15,215-13 53,2 43 75,-407 6-123,171 11 54,-1-24-28,-273 1-78,0 1-1,0 1 1,35 4-1,-45-2-142,1 0 0,0 1 0,-1 0-1,1 0 1,-1 0 0,0 1-1,0 1 1,0-1 0,11 10 0,-17-12-45,1 0 0,-1 0 0,1 0 0,0 0 1,0 0-1,0-1 0,0 0 0,0 1 0,0-1 0,1 0 1,-1 0-1,0-1 0,0 1 0,4-1 0,-4 0 92,-1 0 0,0-1 0,1 0 1,-1 1-1,0-1 0,0 0 0,0 0 0,0 0 0,0 0 0,0-1 0,0 1 0,0-1 0,0 1 0,0-1 0,-1 1 0,1-1 1,-1 0-1,1 0 0,-1 0 0,2-3 0,9-13-624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3.819"/>
    </inkml:context>
    <inkml:brush xml:id="br0">
      <inkml:brushProperty name="width" value="0.05" units="cm"/>
      <inkml:brushProperty name="height" value="0.05" units="cm"/>
    </inkml:brush>
  </inkml:definitions>
  <inkml:trace contextRef="#ctx0" brushRef="#br0">105 384 17732,'-3'13'554,"0"0"0,0 0 1,2 0-1,-1 22 0,2-35-509,-1 1 0,1 0 0,0-1 0,0 1 0,0 0 0,0-1 0,0 1 1,0 0-1,0 0 0,0-1 0,1 1 0,-1 0 0,0-1 0,0 1 0,0 0 0,1-1 0,-1 1 0,0-1 0,1 1 0,-1 0 0,1-1 0,-1 1 0,0-1 0,1 1 1,-1-1-1,1 1 0,0-1 0,-1 0 0,1 1 0,-1-1 0,1 0 0,-1 1 0,1-1 0,0 0 0,-1 0 0,1 1 0,0-1 0,-1 0 0,1 0 0,0 0 0,0 0 1,-1 0-1,1 0 0,0 0 0,-1 0 0,2 0 0,1-1 36,-1 0 1,0 0-1,0 0 0,0 0 1,1-1-1,-1 1 0,0-1 1,0 1-1,-1-1 0,1 1 1,3-5-1,10-14 350,24-42 0,-34 52-352,0 0 1,0 0 0,-2 0-1,1 0 1,-1-1 0,-1 1-1,2-12 1,-5 24 77,-9 26 100,9-27-225,1 0 0,0 0 0,-1 0 0,1 0 0,-1 0 0,1 0 0,-1-1 0,0 1-1,1 0 1,-1 0 0,0 0 0,1-1 0,-1 1 0,0 0 0,0-1 0,0 1 0,0-1 0,0 1 0,0-1 0,0 1 0,0-1 0,0 0 0,0 1 0,0-1-1,0 0 1,0 0 0,-1 0 0,-10-2 310,2-1-168,0 1 1,0 0 0,-17-1-1,24 3-169,0 1 1,0-1-1,0 0 0,1 1 0,-1-1 1,0 1-1,0 0 0,1 0 0,-1 0 0,1 0 1,-1 0-1,1 0 0,-1 1 0,1 0 0,0-1 1,0 1-1,-1 0 0,-1 3 0,-5 5-4,1 1-1,1 0 1,0 1-1,1-1 1,0 2 0,0-1-1,-4 18 1,7-20 0,0-1 0,1 1 1,1 0-1,0 0 0,0 1 0,1-1 1,0 0-1,0 0 0,1 0 1,3 12-1,-3-20 0,-1 0 0,1 0 0,-1 0 0,1 0 0,0 0 0,0 0 1,-1 0-1,2 0 0,-1 0 0,0-1 0,0 1 0,0 0 0,1-1 0,-1 1 0,1-1 0,-1 1 1,1-1-1,0 0 0,0 0 0,-1 1 0,4 0 0,-2-1 2,0-1 1,0 1-1,-1-1 1,1 0-1,0 0 1,0 0-1,0 0 0,0-1 1,-1 1-1,1-1 1,0 1-1,0-1 0,-1 0 1,4-1-1,4-4 10,1 1 1,-1-1-1,0-1 0,0 0 0,-1 0 1,13-13-1,2-10 12,0 0 1,-2-2-1,-1 0 0,18-38 1,-23 41-22,-11 23-6,-2 7-2,-2 16-7,-6 43-19,3-38 15,2-21 15,0 3 0,0 1-1,0-1 1,0 1 0,0-1-1,2 7 1,-2-11 0,0 1-1,0 0 1,0-1-1,1 1 1,-1-1 0,0 1-1,1 0 1,-1-1 0,0 1-1,1-1 1,-1 1-1,1-1 1,-1 1 0,1-1-1,-1 1 1,1-1-1,-1 1 1,1-1 0,0 0-1,-1 1 1,1-1 0,-1 0-1,1 0 1,0 1-1,-1-1 1,1 0 0,0 0-1,-1 0 1,1 0 0,0 0-1,0 0 1,-1 0-1,1 0 1,0 0 0,-1 0-1,1 0 1,0 0-1,-1-1 1,1 1 0,0 0-1,-1 0 1,1-1 0,11-5-1,0 0 0,-1 0 0,0-1 0,17-13 0,8-6 11,-19 15-9,0 1 0,24-10 0,-35 18 0,-1 0-1,0 0 1,0 1 0,1-1 0,-1 1 0,1 0-1,0 1 1,-1-1 0,1 1 0,-1 0 0,1 1-1,10 1 1,-13-1-1,-1 0 0,0 0 0,1 0 0,-1 1-1,0-1 1,0 1 0,0-1 0,0 1 0,0 0-1,-1 0 1,1 0 0,0-1 0,-1 2 0,1-1 0,-1 0-1,0 0 1,0 0 0,0 1 0,0-1 0,1 3-1,13 22 28,-14-26-25,0-1 0,-1 1 0,1-1 0,0 1 0,0-1 0,-1 0 0,1 1 0,0-1 0,0 0 0,0 0 0,-1 1 0,1-1 0,0 0 0,0 0 0,0 0 0,0 0-1,-1 0 1,1 0 0,0 0 0,0 0 0,0 0 0,0-1 0,-1 1 0,1 0 0,0-1 0,0 1 0,0 0 0,-1-1 0,1 1 0,0-1 0,26-19 43,-20 14-27,8-7-1,-1 0-1,16-20 1,-19 19-15,1 1 0,1 1 0,16-14-1,-27 25-2,-1 0 0,1 0-1,-1 0 1,1 0-1,0 0 1,-1 1-1,1-1 1,0 0 0,0 1-1,-1 0 1,1-1-1,0 1 1,0 0 0,3 0-1,-4 0 1,0 0-1,0 1 1,0-1-1,0 0 0,0 1 1,0-1-1,0 0 1,0 1-1,-1 0 1,1-1-1,0 1 0,0-1 1,0 1-1,-1 0 1,1 0-1,0-1 1,-1 1-1,1 0 0,-1 0 1,1 0-1,-1 0 1,1 0-1,-1-1 0,0 1 1,1 0-1,-1 0 1,0 0-1,1 2 1,0 10-2,1 0 0,-2 19 0,1 5-40,-1-37 31,0 1 0,0-1 1,0 1-1,0 0 0,0-1 1,0 1-1,0-1 0,1 1 1,-1 0-1,0-1 0,0 1 1,0-1-1,0 1 0,1-1 0,-1 1 1,0-1-1,1 1 0,-1-1 1,0 1-1,1-1 0,-1 1 1,1-1-1,-1 1 0,1-1 1,-1 0-1,1 1 0,-1-1 1,1 0-1,-1 0 0,2 1 1,-1-1-25,0 0 0,0 0 0,1-1 0,-1 1 0,0 0 0,0-1 0,0 1 0,0 0 0,0-1 0,0 0 0,0 1 0,0-1 0,0 0 0,1 0 0,30-31-1204,14-27-1181,-14 16-745,39-38 0,-70 80 3106,0 0-1,0 0 0,1-1 1,-1 1-1,0 0 1,1 0-1,-1 0 0,1 0 1,-1 0-1,1 1 1,0-1-1,-1 0 0,1 1 1,0-1-1,-1 1 1,4-1-1,-5 1 75,0 1 0,1-1-1,-1 0 1,0 0 0,1 0 0,-1 0 0,1 0-1,-1 1 1,0-1 0,1 0 0,-1 0 0,0 0 0,1 1-1,-1-1 1,0 0 0,0 0 0,1 1 0,-1-1-1,0 0 1,0 1 0,1-1 0,-1 0 0,0 1 0,0-1-1,0 1 1,0 17 1008,-6 3 214,4-17-846,1 0 1,0 0-1,-1 0 1,1 0-1,1 1 1,-1-1-1,1 6 1,0-9-363,0-1 0,0 0 0,0 0 0,0 0 0,0 1 1,1-1-1,-1 0 0,0 0 0,0 0 0,0 1 0,0-1 0,1 0 1,-1 0-1,0 0 0,0 0 0,1 0 0,-1 0 0,0 0 0,0 0 1,1 1-1,-1-1 0,0 0 0,0 0 0,1 0 0,-1 0 0,0 0 1,0 0-1,0 0 0,1 0 0,-1 0 0,0-1 0,0 1 0,1 0 1,-1 0-1,0 0 0,0 0 0,1 0 0,-1 0 0,0 0 0,0-1 1,0 1-1,1 0 0,-1 0 0,0 0 0,0-1 0,15-8 381,-15 9-403,11-9 136,0 0-1,11-14 1,-11 12-105,-1 1-1,16-12 1,-16 14-24,-4 4 4,0-1 0,0 1 1,0 1-1,0-1 0,10-3 0,-15 6-2,0 1 1,1 0-1,-1-1 0,0 1 0,0 0 0,0 0 1,1 0-1,-1 0 0,0 0 0,0 0 1,1 0-1,-1 0 0,0 0 0,0 1 1,1-1-1,-1 0 0,0 1 0,0-1 1,0 1-1,0 0 0,0-1 0,0 1 0,0 0 1,0-1-1,0 1 0,0 0 0,0 0 1,0 0-1,-1 0 0,1 0 0,0 0 1,0 0-1,-1 0 0,1 0 0,-1 0 0,1 1 1,0 1-1,3 20 281,-4-19-216,1 0 0,-1 0 0,1 0 1,0 0-1,0-1 0,1 1 0,1 4 0,-3-7-66,1-1-1,0 1 1,-1 0-1,1-1 1,0 1 0,-1-1-1,1 1 1,0-1-1,0 1 1,-1-1-1,1 1 1,0-1-1,0 0 1,0 1 0,0-1-1,0 0 1,-1 0-1,1 0 1,0 0-1,0 0 1,0 0-1,0 0 1,0 0 0,0 0-1,0 0 1,-1 0-1,1 0 1,0-1-1,0 1 1,0 0 0,0-1-1,-1 1 1,1-1-1,0 1 1,0-1-1,1 0 1,9-6 17,-1 0 0,1-1 0,-1 0 0,11-13 1,8-5-135,-5 2-84,-20 19 102,1 0-1,-1 1 1,1-1-1,0 1 0,0 0 1,1 0-1,-1 1 0,8-4 1,-12 7 69,-1-1 0,1 1 1,0 0-1,-1 0 0,1 0 1,-1 0-1,1 0 0,-1 0 1,1 0-1,-1 0 0,1 1 1,-1-1-1,1 0 0,-1 0 0,1 0 1,-1 0-1,1 1 0,-1-1 1,1 0-1,-1 1 0,1-1 1,-1 0-1,1 1 0,-1-1 1,0 0-1,1 1 0,-1-1 1,0 1-1,1-1 0,-1 1 1,0-1-1,0 1 0,1-1 1,-1 1-1,0-1 0,0 1 1,0-1-1,0 1 0,1 0 0,3 29-77,-3-16 144,0-13-43,-1 0 1,0-1-1,0 1 0,1 0 0,-1 0 0,0 0 1,1-1-1,-1 1 0,1 0 0,-1-1 0,1 1 0,0 0 1,-1-1-1,1 1 0,0-1 0,-1 1 0,1-1 1,0 1-1,0-1 0,-1 1 0,1-1 0,0 0 1,1 1-1,0-1-9,0 1 1,0-1 0,0 0-1,0-1 1,-1 1 0,1 0-1,0 0 1,0-1 0,0 1-1,3-2 1,4-3-184,0 1 0,-1-1 0,12-9 0,-16 11-6,79-63-1419,-50 40 1091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4.224"/>
    </inkml:context>
    <inkml:brush xml:id="br0">
      <inkml:brushProperty name="width" value="0.05" units="cm"/>
      <inkml:brushProperty name="height" value="0.05" units="cm"/>
    </inkml:brush>
  </inkml:definitions>
  <inkml:trace contextRef="#ctx0" brushRef="#br0">263 0 17060,'-21'63'3164,"10"-35"-2005,-8 37 0,10-22-105,-4 56-1,12-78-888,0 0-1,2 0 0,0 0 0,8 37 1,-5-43-550,-5-20-417,-10-26-344,3 18 829,0-1 0,-2 2 0,1-1 0,-1 2 0,-1-1 0,-16-13 0,-76-50 1805,103 75-1459,0 0 0,-1 0-1,1 0 1,0 0-1,0 0 1,0 0-1,-1 0 1,1 0 0,0 0-1,0-1 1,0 1-1,-1 0 1,1 0 0,0 0-1,0 0 1,0 0-1,0 0 1,0 0-1,-1-1 1,1 1 0,0 0-1,0 0 1,0 0-1,0 0 1,0-1-1,0 1 1,0 0 0,0 0-1,0 0 1,-1 0-1,1-1 1,0 1-1,0 0 1,0 0 0,0 0-1,0-1 1,0 1-1,0 0 1,0 0-1,0 0 1,0-1 0,0 1-1,1 0 1,-1 0-1,0 0 1,0-1-1,0 1 1,0 0 0,0 0-1,0 0 1,0 0-1,0 0 1,1-1 0,-1 1-1,0 0 1,0 0-1,0 0 1,0 0-1,0 0 1,1 0 0,-1-1-1,0 1 1,0 0-1,14-2 689,48 1 623,-32 2-1306,0-2-1,-1 0 0,1-3 1,36-7-1,-22-7-127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4.800"/>
    </inkml:context>
    <inkml:brush xml:id="br0">
      <inkml:brushProperty name="width" value="0.05" units="cm"/>
      <inkml:brushProperty name="height" value="0.05" units="cm"/>
    </inkml:brush>
  </inkml:definitions>
  <inkml:trace contextRef="#ctx0" brushRef="#br0">63 0 19044,'-10'22'1012,"2"0"0,0 1 0,2 0 0,0 0 0,-4 36 0,10-53-896,-2 7 140,0 0 1,1 23-1,1-33-236,0-1 0,0 0 0,1 1 0,-1-1 0,1 0 0,-1 1 0,1-1 0,0 0-1,0 1 1,-1-1 0,2 0 0,-1 0 0,0 0 0,0 0 0,1 0 0,-1 0 0,1 0-1,-1-1 1,1 1 0,0-1 0,3 3 0,-1-3-16,-1-1 0,0 1 0,1-1 0,-1 0 0,0 0 0,1-1 1,-1 1-1,0-1 0,1 1 0,-1-1 0,0 0 0,0 0 0,0-1 0,0 1 0,4-3 0,2 1-9,3-2-8,-3 1-6,1 0-1,-1 0 1,1 1 0,0 1-1,0 0 1,0 0-1,12 0 1,-20 2 16,-1 1 0,1-1 0,0 1 0,-1-1 0,1 1 0,-1 0 0,1 0 0,-1-1 0,1 1 0,-1 0 0,0 0 0,0 0-1,1 1 1,-1-1 0,0 0 0,0 0 0,0 1 0,0-1 0,0 1 0,0-1 0,-1 1 0,1-1 0,0 1 0,-1-1 0,1 1 0,-1-1 0,1 1 0,-1 0 0,0-1 0,0 1 0,0 3 0,1 2-1,-1 1 1,0-1-1,0 1 0,-1-1 1,-3 15-1,2-16 20,0 0 0,0 0-1,-1-1 1,0 1-1,-1-1 1,1 1 0,-1-1-1,0 0 1,0 0 0,-1-1-1,1 1 1,-1-1 0,0 0-1,0 0 1,0-1 0,-1 0-1,-6 4 1,6-4-62,-1 0 0,0 0 0,0-1 0,0 0 0,0 0 0,0 0 1,0-1-1,-1 0 0,1-1 0,0 0 0,0 0 0,-1 0 0,1-1 0,-11-2 1,15 2 23,1 1 0,0-1 0,0 0 0,0 0 0,0 0 0,0 0 1,0-1-1,0 1 0,1 0 0,-1-1 0,0 1 0,1-1 1,-1 0-1,-1-2 0,2 3 19,1-1-1,-1 1 1,1 0 0,-1 0 0,1 0 0,-1-1 0,1 1-1,0 0 1,-1 0 0,1-1 0,0 1 0,0 0 0,0-1-1,0 1 1,0 0 0,1-1 0,-1 1 0,0 0-1,0 0 1,1-1 0,-1 1 0,1 0 0,-1 0 0,1 0-1,0-1 1,1 0 0,11-13-288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5.238"/>
    </inkml:context>
    <inkml:brush xml:id="br0">
      <inkml:brushProperty name="width" value="0.05" units="cm"/>
      <inkml:brushProperty name="height" value="0.05" units="cm"/>
    </inkml:brush>
  </inkml:definitions>
  <inkml:trace contextRef="#ctx0" brushRef="#br0">88 223 21197,'3'-3'226,"0"1"0,0-1 0,-1 0 0,1 0 0,-1 0 0,0 0 0,0 0 1,0 0-1,0-1 0,0 1 0,1-7 0,11-46 870,-9 36-354,-3 11-577,0-1 0,-1 0-1,1-14 1,-2 22-151,0-1 0,0 1 0,0-1 0,0 0 0,-1 1 0,1-1 0,-1 1 0,0-1 0,0 1 0,0-1 0,0 1 0,0 0 0,0-1 0,0 1 0,-1 0 0,1 0 0,-4-3 0,4 4-9,0 1 0,0-1 0,-1 1 0,1-1 0,0 1-1,0 0 1,0-1 0,-1 1 0,1 0 0,0 0 0,-1 0 0,1 0 0,0 0 0,0 0 0,-1 0 0,1 0 0,0 1-1,0-1 1,-1 1 0,1-1 0,0 0 0,0 1 0,0 0 0,0-1 0,0 1 0,0 0 0,0 0 0,0-1-1,0 1 1,0 0 0,0 0 0,-1 2 0,-6 6 23,0-1 0,-10 16 0,15-19-17,-4 5-2,1 0-1,0 0 0,1 1 1,0 0-1,0 0 0,-5 23 0,8-25-13,1-1 0,0 0 0,0 1-1,1-1 1,0 0 0,0 1 0,1-1-1,0 0 1,0 1 0,5 13-1,-5-20 5,0 1-1,0-1 0,0 0 0,0 1 1,1-1-1,-1 0 0,1 1 0,-1-1 1,1 0-1,0 0 0,0 0 0,0-1 0,0 1 1,0 0-1,0-1 0,0 1 0,1-1 1,4 2-1,-3-1-2,1-1 0,-1 0 1,1-1-1,-1 1 0,1-1 1,0 0-1,-1 0 0,1 0 1,-1 0-1,7-2 0,0-1-1,1 0 0,-1-1 0,-1 0 0,1-1 0,0 0 0,-1 0 0,0-1-1,10-8 1,-7 1 4,0 0 0,-1-1-1,0 0 1,-1-1 0,-1 0-1,0 0 1,-1-1 0,-1-1-1,-1 0 1,11-34 0,-17 48-10,0 0 0,-1 0 0,1 0 1,-1 0-1,1 0 0,-1 0 0,0-6 1,0 8 9,0 1-1,0 0 1,0 0 0,0 0 0,0 0 0,0 0 0,0 0 0,0 0-1,0 0 1,0-1 0,0 1 0,-1 0 0,1 0 0,0 0 0,0 0 0,0 0-1,0 0 1,0 0 0,0 0 0,0-1 0,0 1 0,0 0 0,0 0 0,0 0-1,0 0 1,0 0 0,0 0 0,-1 0 0,1 0 0,0 0 0,0 0-1,0 0 1,0 0 0,0 0 0,0 0 0,0 0 0,0 0 0,-1 0 0,1 0-1,0-1 1,0 1 0,0 0 0,0 1 0,0-1 0,0 0 0,0 0 0,-1 0-1,1 0 1,0 0 0,0 0 0,0 0 0,0 0 0,0 0 0,0 0-1,0 0 1,0 0 0,-1 0 0,-7 15-41,2 2 42,0 1-1,1 0 0,1-1 0,1 2 1,1-1-1,0 0 0,1 0 0,3 29 1,-2-43 11,1 0 0,0 0 0,0 0 0,0-1 0,0 1 0,0 0 0,1-1 0,0 1 0,0-1-1,0 0 1,4 6 0,-4-7-2,0 0 0,-1-1-1,1 1 1,0-1 0,0 1-1,0-1 1,0 0 0,0 0-1,1 0 1,-1 0 0,0 0-1,0-1 1,1 1 0,-1 0-1,0-1 1,1 0-1,-1 0 1,0 0 0,1 0-1,4 0 1,-2-1-42,0 0 0,0-1 0,0 1 1,0-1-1,0 0 0,-1 0 0,1-1 0,0 1 0,-1-1 0,0 0 0,0 0 1,0-1-1,0 1 0,0-1 0,0 0 0,5-7 0,-5 4-16,1 0 1,-1-1-1,0 1 0,-1-1 0,1 0 0,-2 0 1,1 0-1,-1-1 0,2-14 0,-2-31-138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5.659"/>
    </inkml:context>
    <inkml:brush xml:id="br0">
      <inkml:brushProperty name="width" value="0.05" units="cm"/>
      <inkml:brushProperty name="height" value="0.05" units="cm"/>
    </inkml:brush>
  </inkml:definitions>
  <inkml:trace contextRef="#ctx0" brushRef="#br0">2 1 17972,'-1'7'2000,"2"-2"-1240,4 3-584,0-8 1809,3 0-1017,2 0-576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6.593"/>
    </inkml:context>
    <inkml:brush xml:id="br0">
      <inkml:brushProperty name="width" value="0.05" units="cm"/>
      <inkml:brushProperty name="height" value="0.05" units="cm"/>
    </inkml:brush>
  </inkml:definitions>
  <inkml:trace contextRef="#ctx0" brushRef="#br0">11 376 15003,'-3'11'589,"1"0"0,0 0 0,0 1 0,1-1 1,1 1-1,0 11 0,0-21-480,0 0 0,1 1 0,-1-1 0,0 0 1,1 0-1,0 0 0,-1 0 0,1 0 0,0 0 1,0 0-1,0 0 0,0 0 0,1-1 0,-1 1 1,0 0-1,1-1 0,-1 1 0,1 0 0,0-1 0,-1 0 1,1 0-1,0 1 0,0-1 0,0 0 0,0 0 1,0 0-1,0-1 0,0 1 0,0-1 0,0 1 1,0-1-1,0 1 0,0-1 0,1 0 0,-1 0 0,0 0 1,0 0-1,3-1 0,5-1 70,-1 0 1,1 0-1,-1-1 1,0-1-1,1 1 1,-1-2-1,-1 1 1,1-1-1,-1 0 1,0-1-1,0 0 1,8-8-1,8-8 174,-2-1 0,28-36-1,-44 51-284,0 0-1,0-1 0,-1 1 0,-1-1 1,1-1-1,-1 1 0,-1 0 0,4-16 0,-6 22-62,0 0 0,-1 0-1,0 0 1,1 0-1,-1 0 1,0 0-1,-1 1 1,1-1-1,0 0 1,-1 0 0,1 0-1,-1 0 1,0 0-1,0 1 1,0-1-1,-1 0 1,1 1 0,-1-1-1,1 1 1,-1-1-1,0 1 1,0 0-1,0 0 1,0 0-1,0 0 1,0 0 0,0 0-1,-1 0 1,1 1-1,-1-1 1,0 1-1,1 0 1,-5-1 0,2 0-21,0 0 0,0 1 0,-1-1 1,1 2-1,-1-1 0,1 0 0,-1 1 1,1 0-1,-1 0 0,1 1 0,-1 0 1,1 0-1,-8 2 0,6-1-11,-1 1 0,1 1-1,0-1 1,0 1 0,0 0-1,1 1 1,0 0 0,-10 9-1,7-5-4,0 0 0,1 1 0,0 1-1,1-1 1,0 1 0,1 1-1,0-1 1,1 1 0,0 0 0,1 0-1,-4 15 1,6-17 18,1-1-1,0 1 1,0-1-1,1 1 1,0 0 0,1-1-1,0 1 1,1-1-1,-1 1 1,2-1 0,-1 0-1,2 0 1,6 16-1,-7-21 8,-1 0 0,1 0-1,0 0 1,0 0 0,0-1-1,1 1 1,-1-1-1,1 0 1,0 0 0,-1-1-1,1 1 1,1-1 0,-1 1-1,0-1 1,1 0-1,-1-1 1,1 1 0,-1-1-1,1 0 1,0 0 0,-1-1-1,1 1 1,0-1 0,0 0-1,-1 0 1,1-1-1,0 1 1,0-1 0,6-2-1,6-2 3,0-1 0,-1 0 0,1-1-1,-1-1 1,-1-1 0,0 0 0,0-1-1,-1-1 1,0 0 0,13-14 0,-5 4 43,-2-2 1,0-1 0,-1 0 0,30-53-1,-35 53-6,-8 14-2,0 0-1,0-1 0,-1 1 1,-1-1-1,7-22 0,-12 23-3,-4 12-22,-10 16-23,7-4 25,1-1 0,0 1 1,1 1-1,1-1 0,0 1 0,1 0 0,1 0 0,0 1 1,1-1-1,0 23 0,2-36 2,0 0 1,0 1-1,1-1 0,-1 0 1,1 1-1,-1-1 0,1 0 0,0 0 1,0 1-1,0-1 0,0 0 1,2 3-1,-2-4-1,0-1 0,0 1-1,0 0 1,0 0 0,0-1 0,1 1-1,-1 0 1,0-1 0,0 1 0,0-1 0,0 0-1,1 1 1,-1-1 0,0 0 0,1 0-1,-1 1 1,0-1 0,0 0 0,1-1 0,-1 1-1,0 0 1,1 0 0,-1 0 0,2-1-1,5-2 20,-1 0 0,1 0 0,-1 0 0,0-1 0,0 0 0,0-1 0,0 1 0,-1-1 0,10-10 0,7-9 35,21-28 1,-22 25-16,3-4-24,20-22-14,-50 61-12,1 0-1,1 0 1,-5 13 0,6-15 2,0-1 0,0 1 1,1 0-1,0-1 1,0 1-1,0 0 1,1 0-1,0-1 0,0 8 1,1-12 1,-1 0-1,1 1 1,-1-1 0,1 0-1,-1-1 1,1 1 0,0 0-1,-1 0 1,1 0 0,0 0-1,0 0 1,0-1 0,0 1-1,-1 0 1,1-1 0,0 1-1,0 0 1,0-1 0,0 1-1,1-1 1,-1 0 0,0 1-1,0-1 1,0 0 0,0 0-1,0 0 1,0 0 0,1 0-1,-1 0 1,0 0 0,0 0-1,0 0 1,0 0 0,2-1 0,4 0-3,-1-1 0,1 0 1,-1 0-1,10-5 1,7-5-20,0-2-1,-1 0 1,27-24 0,1 0-297,-34 30 100,-16 8 210,0 0 0,1 0 0,-1 0 0,0 0 0,1 0 0,-1 0 0,0 1 0,1-1 0,-1 0 0,0 0 0,1 0 0,-1 0 0,0 0 0,1 0 0,-1 0 0,0 1 0,0-1 0,1 0 0,-1 0 0,0 0 0,0 1 0,1-1 0,-1 0 0,0 0 0,0 1 0,1-1 0,0 3-33,-1 0 0,1-1 0,-1 1 0,1 0 1,-1-1-1,0 1 0,0 0 0,0 3 0,2 16 35,-2-20 8,0-1 0,0 1 0,1-1 0,-1 1 0,1 0 0,-1-1 0,1 1 0,0-1 0,-1 1 0,1-1 0,0 1 0,0-1 0,0 0 0,0 0 0,0 1 0,0-1 0,1 0 0,-1 0 0,0 0 0,1 0 0,-1 0 0,2 0 0,-1 0 2,0-1 1,0 1 0,0-1-1,1 0 1,-1 0 0,0 0-1,0 0 1,0 0 0,0-1 0,0 1-1,0-1 1,0 1 0,0-1-1,0 0 1,2-1 0,4-2 10,0 0-1,0-1 1,-1-1 0,1 1 0,-1-1 0,12-13 0,-12 11-4,-1 2-12,0-1 0,-1 1 0,1-1-1,-1 0 1,-1 0 0,8-16 0,-22 29-91,-4 7 64,11-9 26,1-1 1,-1 1-1,0 0 0,1 0 0,0 0 1,0 0-1,0 0 0,1 0 0,-1 1 1,1-1-1,0 1 0,0-1 0,1 1 1,-1 4-1,1-8 3,1 0-1,-1 0 1,0-1-1,1 1 1,0 0 0,-1 0-1,1-1 1,-1 1 0,1 0-1,0-1 1,-1 1-1,1-1 1,0 1 0,-1-1-1,1 1 1,0-1 0,0 0-1,0 1 1,0-1-1,-1 0 1,1 0 0,0 1-1,0-1 1,0 0-1,0 0 1,0 0 0,0 0-1,-1 0 1,1 0 0,0 0-1,0-1 1,1 1-1,33-7-12,-32 6 11,31-10 11,-1-2 0,-1-1 0,35-21 0,-53 27 42,8-3 185,0 2 1,35-11-1,-56 20-295,-1 0 0,1 0-1,-1 0 1,1-1 0,-1 1 0,1 0-1,-1 0 1,1-1 0,-1 1 0,1 0-1,-1-1 1,1 1 0,-1 0 0,0-1-1,1 1 1,-1-1 0,1 1 0,-1-1-1,0 1 1,0-1 0,1 1-1,-1-1 1,0 1 0,0-1 0,0 1-1,1-1 1,-1 1 0,0-1 0,0 1-1,0-1 1,0 0 0,0 1 0,0-1-1,0 1 1,0-1 0,0 1 0,-1-1-1,1 0 1,0 1 0,0-1 0,-1 0-1,-14-26-676,10 19 542,-16-28-517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7.041"/>
    </inkml:context>
    <inkml:brush xml:id="br0">
      <inkml:brushProperty name="width" value="0.05" units="cm"/>
      <inkml:brushProperty name="height" value="0.05" units="cm"/>
    </inkml:brush>
  </inkml:definitions>
  <inkml:trace contextRef="#ctx0" brushRef="#br0">8 5 20444,'-8'-4'1585,"14"4"-1313,4 0-328,12 0 624,-1 0-48,4 0-344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7.491"/>
    </inkml:context>
    <inkml:brush xml:id="br0">
      <inkml:brushProperty name="width" value="0.05" units="cm"/>
      <inkml:brushProperty name="height" value="0.05" units="cm"/>
    </inkml:brush>
  </inkml:definitions>
  <inkml:trace contextRef="#ctx0" brushRef="#br0">1 165 14875,'4'-6'514,"1"1"0,0 0 0,0 1 1,1-1-1,-1 1 0,1 0 0,0 0 0,0 0 0,8-3 0,-10 6-271,0 0-1,-1 0 1,1 0 0,0 1-1,0-1 1,0 1 0,0 0-1,0 0 1,0 0 0,-1 0-1,1 1 1,0 0 0,0-1-1,0 1 1,-1 1 0,1-1-1,0 1 1,3 2 0,-2-3-132,-2 2 1,1-1 0,0 0-1,0 1 1,-1 0 0,1 0 0,-1 0-1,0 0 1,0 1 0,0-1 0,-1 1-1,1 0 1,-1-1 0,0 1-1,4 8 1,-5-7-69,0 1 1,0-1-1,0 0 0,0 1 0,-1-1 1,0 1-1,0-1 0,-1 1 0,1-1 0,-1 1 1,-2 6-1,-3 6-44,-1 0 1,-1-1 0,0-1-1,-1 1 1,-1-1-1,-17 21 1,19-26 0,-10 13-21,-28 48 0,45-71 19,1 0-1,-1 0 1,0 1 0,1-1-1,-1 0 1,1 1-1,-1-1 1,1 0-1,0 1 1,-1-1-1,1 1 1,0-1-1,0 0 1,0 1-1,0-1 1,0 1-1,0-1 1,1 0 0,-1 3-1,1-4 1,0 1 0,0 0 0,0 0 1,0 0-1,0 0 0,0-1 0,0 1 0,0-1 0,0 1 0,0 0 1,0-1-1,0 0 0,1 1 0,-1-1 0,0 0 0,0 0 0,0 1 0,1-1 1,-1 0-1,0 0 0,0 0 0,1-1 0,-1 1 0,2 0 0,11-3-5,0 0 0,0 0 0,0-2 0,-1 1-1,0-2 1,0 1 0,0-2 0,-1 0 0,13-9-1,10-9 1,54-52 0,-61 50 13,-1-2 0,33-45 0,-48 56-4,0 0 1,-1-1 0,0 0-1,-2-1 1,13-38-1,-21 53-3,0-1 0,0 0 0,0 1-1,-1-1 1,1 0 0,-2-6 0,1 12 0,0-1 1,0 1-1,0-1 0,0 1 1,0-1-1,0 1 0,0-1 0,0 1 1,-1-1-1,1 1 0,0-1 1,0 1-1,-1-1 0,1 1 1,0-1-1,-1 1 0,1-1 0,0 1 1,-1 0-1,1-1 0,0 1 1,-1 0-1,1-1 0,-1 1 1,1 0-1,-1-1 0,-1 1-1,1 0-1,0 1 1,0-1 0,0 0-1,0 1 1,0-1 0,0 1-1,-1-1 1,1 1-1,0-1 1,0 1 0,1 0-1,-1 0 1,0-1 0,0 1-1,0 0 1,0 0-1,0 1 1,-7 8-5,0 0 1,1 0-1,0 1 1,1 0-1,1 0 0,-1 0 1,-5 20-1,2-1 8,-10 60 0,17-82 4,-4 49 33,6-53-29,0 0 0,0 1 0,0-1 0,1 1-1,0-1 1,0 0 0,0 1 0,0-1 0,1 0 0,1 4-1,-2-7-3,-1 0 0,1 0-1,-1 0 1,1 0 0,-1-1-1,1 1 1,-1 0 0,1 0-1,0-1 1,0 1-1,-1 0 1,1-1 0,0 1-1,0-1 1,0 1 0,0-1-1,0 0 1,-1 1 0,1-1-1,0 0 1,0 1 0,0-1-1,0 0 1,0 0-1,0 0 1,2 0 0,-1 0 3,0-1 1,1 0 0,-1 0-1,0 1 1,0-1 0,1 0-1,-1-1 1,0 1-1,0 0 1,3-3 0,4-5 21,0 1 1,0-2 0,9-12-1,8-12 10,-2-1 0,-2-1 0,-1-1-1,-2-1 1,-1 0 0,13-45 0,-25 54-54,-8 19 1,2 10 12,0 0 0,-1 0 0,1 0 0,0 0 0,0 0 0,-1 0 0,1 0 0,0 0 0,0 0 0,-1 0 0,1 0 0,0 0 0,-1 0 0,1 0 0,0 0 0,0 0 0,-1 0 0,1 1 0,0-1 0,0 0 0,-1 0 0,1 0 0,0 0 1,0 0-1,0 1 0,-1-1 0,1 0 0,0 0 0,0 0 0,0 1 0,-1-1 0,1 0 0,0 1 0,-5 5-5,1 0 0,0 1 0,0 0 1,0 0-1,1 0 0,0 0 0,0 0 1,1 1-1,-2 10 0,-1-1 5,-1 2-129,1 1 0,1 0 1,0 0-1,2 0 0,0 0 0,2 0 0,2 35 0,-2-53 45,0 1 0,1-1 0,-1 0 0,1 1-1,-1-1 1,1 0 0,0 0 0,0 1 0,0-1 0,0 0-1,0 0 1,1 0 0,-1 0 0,1 0 0,-1 0 0,1 0 0,0-1-1,-1 1 1,1-1 0,0 1 0,0-1 0,0 0 0,0 1-1,3 0 1,-1-2 10,-1 1-1,0-1 0,1 0 1,-1 0-1,1 0 0,-1 0 1,1-1-1,-1 1 0,1-1 1,-1 0-1,0 0 0,0-1 1,1 1-1,-1 0 0,0-1 1,5-3-1,34-25-748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7.928"/>
    </inkml:context>
    <inkml:brush xml:id="br0">
      <inkml:brushProperty name="width" value="0.05" units="cm"/>
      <inkml:brushProperty name="height" value="0.05" units="cm"/>
    </inkml:brush>
  </inkml:definitions>
  <inkml:trace contextRef="#ctx0" brushRef="#br0">128 0 20036,'-4'1'203,"0"-1"0,0 1 0,0 0-1,0 0 1,0 1 0,0-1 0,1 1 0,-1 0 0,0 0-1,1 0 1,-1 0 0,1 1 0,-5 4 0,-1 1 180,1 0 0,-1 1 0,-9 14 0,15-18-289,-1 0 1,1 0-1,0 1 0,1-1 1,-1 1-1,1-1 1,0 1-1,-2 9 0,4-13-116,0 1-1,-1-1 0,1 0 0,0 0 1,1 0-1,-1 0 0,0 0 0,1 1 1,-1-1-1,1 0 0,-1 0 0,1 0 0,0 0 1,0 0-1,0 0 0,0-1 0,0 1 1,1 0-1,-1 0 0,0-1 0,1 1 1,-1-1-1,1 1 0,0-1 0,-1 0 0,1 1 1,3 0-1,6 4-341,0-2 1,1 1-1,15 3 1,-16-5 148,1 1 0,-1 0 1,1 0-1,14 10 0,-23-12 230,0-1-1,0 2 0,-1-1 0,1 0 1,-1 1-1,1-1 0,-1 1 0,0-1 1,0 1-1,0 0 0,0 0 0,-1 0 1,1 0-1,-1 0 0,0 1 0,0-1 0,0 0 1,0 1-1,0-1 0,-1 5 0,0-3 49,0 0 0,0 0-1,-1 0 1,0 0-1,0 0 1,0 0-1,-1 0 1,0 0-1,0 0 1,0 0-1,0-1 1,-1 1-1,0-1 1,-4 6-1,3-4-117,-1-2-1,1 1 0,0 0 0,-1-1 0,0 0 0,0 0 1,-1 0-1,1-1 0,-1 0 0,1 0 0,-10 4 1,14-7-27,0 0 0,0 1 0,0-1 0,0 0 1,0 0-1,0 0 0,-1 1 0,1-1 1,0 0-1,0-1 0,0 1 0,0 0 0,0 0 1,0 0-1,0-1 0,0 1 0,0 0 1,0-1-1,0 1 0,0-1 0,0 1 1,0-1-1,0 0 0,0 1 0,1-1 0,-2-1 1,0 0 20,1 0 1,0 0 0,0 0-1,0 0 1,0 0-1,0 0 1,1 0 0,-1 0-1,0 0 1,1-1 0,0 1-1,-1-4 1,4-28-755</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8.392"/>
    </inkml:context>
    <inkml:brush xml:id="br0">
      <inkml:brushProperty name="width" value="0.05" units="cm"/>
      <inkml:brushProperty name="height" value="0.05" units="cm"/>
    </inkml:brush>
  </inkml:definitions>
  <inkml:trace contextRef="#ctx0" brushRef="#br0">100 1 14515,'-13'26'1639,"-15"25"-1,18-36-1000,1 0 1,1 1-1,0 0 0,1 1 1,-8 28-1,15-43-565,-1 1 1,1-1-1,-1 0 1,1 1-1,0-1 1,0 1-1,0-1 1,0 1-1,1-1 1,-1 0-1,1 1 1,-1-1-1,1 0 1,0 1-1,0-1 1,2 4-1,-2-4-47,0-1 1,1 0-1,-1 0 0,0 0 0,1 0 0,-1 0 0,1 0 1,-1-1-1,0 1 0,1 0 0,0-1 0,-1 1 0,1-1 0,-1 1 1,1-1-1,0 0 0,-1 0 0,1 0 0,0 0 0,-1 0 0,1 0 1,0 0-1,-1 0 0,4-2 0,3 0-13,1-1 0,-1 0 0,0 0 1,0-1-1,-1 0 0,1 0 0,-1-1 0,0 0 0,0-1 0,-1 1 0,1-1 1,-1 0-1,5-8 0,-4 5-3,0 1 0,-1-1 1,0-1-1,0 1 0,-1-1 1,0 0-1,-1-1 0,-1 1 0,5-20 1,-7 27-7,-1 0 0,0 0-1,0 0 1,0 0 0,-1 0 0,1 0 0,-1 0 0,0 0 0,1 0 0,-3-3 0,3 5-1,0 0 0,-1 1 0,1-1 0,0 0 0,-1 1 1,1-1-1,0 0 0,-1 1 0,1-1 0,-1 0 0,1 1 0,-1-1 0,0 1 1,1-1-1,-1 1 0,0-1 0,1 1 0,-1 0 0,0-1 0,1 1 0,-1 0 1,0-1-1,0 1 0,1 0 0,-1 0 0,0 0 0,0 0 0,0 0 0,1 0 0,-1 0 1,0 0-1,0 0 0,1 0 0,-1 0 0,0 0 0,0 0 0,1 1 0,-1-1 1,0 0-1,0 1 0,1-1 0,-2 1 0,-1 2 12,-1 0 0,1 0 1,0 0-1,0 0 0,1 1 0,-1-1 0,1 1 1,0-1-1,-1 1 0,2 0 0,-1 0 0,0 0 1,1 0-1,0 1 0,-1 5 0,-2 5 39,2-1 0,0 1 0,1 19 0,1-26-70,0-1 0,1 1-1,0-1 1,0 1 0,1-1 0,0 1 0,1-1 0,-1 0 0,1 0 0,1 0-1,-1-1 1,7 10 0,-7-13-37,-1 0 0,1 0-1,-1 0 1,1 0 0,0-1 0,0 1 0,0-1-1,1 0 1,-1 0 0,0 0 0,1-1-1,-1 1 1,1-1 0,-1 1 0,1-1-1,0 0 1,0-1 0,0 1 0,-1-1-1,1 1 1,0-1 0,0-1 0,0 1 0,0 0-1,-1-1 1,5-1 0,32-12-253,6-9-112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36.755"/>
    </inkml:context>
    <inkml:brush xml:id="br0">
      <inkml:brushProperty name="width" value="0.05" units="cm"/>
      <inkml:brushProperty name="height" value="0.05" units="cm"/>
    </inkml:brush>
  </inkml:definitions>
  <inkml:trace contextRef="#ctx0" brushRef="#br0">175 1 19916,'4'1'249,"-1"0"0,1 1 0,-1-1 0,1 1-1,-1 0 1,0 0 0,0 0 0,6 4 0,11 8 137,-6-8-325,0-1 1,0-1-1,1 0 0,25 4 1,10 2 30,-47-9-79,-1-1 0,1 1 0,-1-1 0,1 1 0,-1 0 0,0 0 0,1 0 0,-1 0 0,0 1 0,0-1 0,0 0 0,0 1 0,0 0 0,0-1 0,0 1 0,-1 0 0,1 0 0,-1 0 0,1 0 0,-1 0 0,0 0 0,1 1 0,-1-1 0,0 0 0,-1 1 0,1-1 0,0 0 0,-1 1 1,1-1-1,-1 1 0,0-1 0,0 1 0,0-1 0,0 1 0,0-1 0,0 1 0,-2 3 0,-2 13 62,-1-1 0,-1-1 0,0 1 0,-17 30 0,-45 66 146,55-94-175,-36 58-146,-4-2 0,-63 69-1,70-98 24,8-22-18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8.828"/>
    </inkml:context>
    <inkml:brush xml:id="br0">
      <inkml:brushProperty name="width" value="0.05" units="cm"/>
      <inkml:brushProperty name="height" value="0.05" units="cm"/>
    </inkml:brush>
  </inkml:definitions>
  <inkml:trace contextRef="#ctx0" brushRef="#br0">174 0 20324,'-21'44'1131,"3"1"0,2 0 0,2 1 0,-16 91 0,29-125-1011,-12 89 668,12-89-708,0 1 1,2-1 0,-1 1-1,1-1 1,1 0 0,3 13-1,-4-24-75,-1 1-1,1 0 0,-1-1 1,1 1-1,0-1 1,-1 1-1,1-1 1,0 1-1,0-1 0,0 1 1,0-1-1,0 0 1,0 1-1,0-1 1,1 0-1,-1 0 0,0 0 1,1 0-1,-1 0 1,1 0-1,-1-1 0,3 2 1,-2-2-18,0 0 1,1 1-1,-1-1 1,0-1-1,0 1 1,1 0-1,-1 0 1,0-1-1,0 1 1,0-1-1,1 0 1,-1 0-1,0 0 1,3-1-1,6-5-120,0-1 0,0 0 0,-1-1-1,13-12 1,-20 18 96,125-129-1577,-121 127 1406,-8 15 173,-12 18 93,0-5 122,-13 26 0,23-41-114,0-1 0,0 1 0,1 0 0,0 0 0,0 0-1,1 0 1,0 0 0,0 9 0,1-15-40,0 0-1,1 0 1,-1 0 0,0 0-1,1-1 1,-1 1-1,1 0 1,0 0 0,-1 0-1,1-1 1,0 1-1,0 0 1,0-1-1,0 1 1,1-1 0,-1 1-1,3 1 1,-1-1 9,0 1 1,0-1-1,0 0 1,1-1-1,-1 1 1,1-1 0,-1 1-1,6 0 1,5 1 35,0-1 1,0 0-1,24-1 1,-18-1-182,0-2 0,1 0 0,24-5 1,-38 5-28,0 0 1,-1 0-1,1 0 1,0 0 0,-1-1-1,1 0 1,-1-1 0,0 1-1,0-1 1,-1-1-1,1 1 1,9-10 0,-14 12 99,1 0 0,-1 1 0,0-1 0,0 0 0,0 0 0,0 0 0,0 0 0,0-1 0,0 1 0,0-4 0,-5-25-494</inkml:trace>
  <inkml:trace contextRef="#ctx0" brushRef="#br0" timeOffset="1">0 278 18844,'20'6'1864,"20"-16"-1191,8-6-241,12-3 576,6-2-400,1-6-112,-2 1-128,-14 4-280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9.358"/>
    </inkml:context>
    <inkml:brush xml:id="br0">
      <inkml:brushProperty name="width" value="0.05" units="cm"/>
      <inkml:brushProperty name="height" value="0.05" units="cm"/>
    </inkml:brush>
  </inkml:definitions>
  <inkml:trace contextRef="#ctx0" brushRef="#br0">0 771 15467,'37'-24'1287,"0"-1"-1,-2-1 1,-2-3-1,60-63 1,-53 45-518,-1-2 0,59-102 0,-77 114-505,26-67 1,-41 89-235,-1 0 1,0-1 0,-1 0 0,-1 0 0,-1 0 0,0-1 0,-1-18 0,0 33-34,-1 1 1,0-1-1,0 0 0,0 1 1,0-1-1,-1 1 1,1-1-1,0 1 0,-1-1 1,1 1-1,-1-1 1,1 1-1,-1-1 1,0 1-1,1 0 0,-1-1 1,0 1-1,0 0 1,0-1-1,0 1 1,0 0-1,0 0 0,-1 0 1,1 0-1,0 0 1,0 0-1,-1 1 0,1-1 1,-1 0-1,-1 0 1,0 1-3,1 0 1,0 0-1,0 0 1,0 1 0,0-1-1,0 1 1,0 0-1,0-1 1,0 1 0,0 0-1,1 0 1,-1 0-1,0 0 1,0 1 0,1-1-1,-1 0 1,1 1-1,-1-1 1,1 1 0,-1 0-1,1-1 1,-2 4-1,-8 13 13,0 0 0,2 1 0,0 0 0,1 0 0,-9 31 0,9-18 32,1 1 1,-5 62 0,11-80-22,1 0 1,0-1-1,1 1 1,1-1-1,0 1 1,9 27-1,-10-37-10,1-1 0,-1 0 0,1 0 0,0 1 0,0-1 0,1 0 0,-1-1 0,1 1 0,0 0 0,0-1 0,0 1 0,0-1 0,1 0 0,-1 0 0,1-1 0,0 1 0,0-1 0,0 1 0,0-1 0,0 0 0,0-1 0,1 1 0,-1-1 0,1 0 0,-1 0-1,7 0 1,-2-1 3,0 0 1,0-1-1,0-1 0,0 1 0,0-2 0,-1 1 0,1-1 0,-1 0 0,1-1 0,-1 0 0,0 0 0,0-1 0,-1 0 0,0 0 0,8-8 0,5-5 21,0-1 0,-1-1 1,28-39-1,-29 34-7,16-30-1,-30 48-17,0 0-1,-1 0 1,0-1-1,0 1 1,-1-1-1,0 1 1,0-1-1,-1 0 1,1-13 0,-5 8 34,2 13-40,1 0 0,0 0 0,0 0 0,-1 0 0,1 0 0,0 0-1,0-1 1,-1 1 0,1 0 0,0 0 0,0 0 0,-1 0 0,1 0 0,0 0-1,0 0 1,-1 0 0,1 0 0,0 0 0,0 0 0,-1 1 0,1-1-1,0 0 1,0 0 0,-1 0 0,1 0 0,0 0 0,0 0 0,0 1 0,-1-1-1,-1 2 12,0 0 0,0 0 0,0 0 0,0 0 0,1 0 0,-1 1 0,-2 4 0,-2 7 25,0 0 0,1 0 0,0 1 0,2 0-1,-1 0 1,-1 22 0,4-27-18,0 0 1,1 0-1,0-1 1,1 1-1,0 0 1,1 0-1,-1-1 1,2 1-1,0 0 1,0-1-1,5 11 1,-7-18-42,0 1 1,1-1-1,-1 1 0,1-1 0,0 0 1,-1 1-1,1-1 0,0 0 1,0 0-1,0-1 0,0 1 1,1 0-1,-1-1 0,1 1 0,-1-1 1,1 0-1,-1 1 0,1-1 1,4 1-1,-4-2-50,-1 0 1,1 0-1,0-1 0,0 1 0,0 0 1,0-1-1,-1 0 0,1 0 0,0 0 1,0 0-1,-1 0 0,1 0 1,-1-1-1,1 1 0,3-4 0,3-3-87,-1 1 0,0-2 0,0 1-1,-1-1 1,0 0 0,-1-1 0,1 0-1,4-12 1,8-29-398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9.775"/>
    </inkml:context>
    <inkml:brush xml:id="br0">
      <inkml:brushProperty name="width" value="0.05" units="cm"/>
      <inkml:brushProperty name="height" value="0.05" units="cm"/>
    </inkml:brush>
  </inkml:definitions>
  <inkml:trace contextRef="#ctx0" brushRef="#br0">27 0 16091,'-11'24'1321,"2"8"-977,2-1-144,7 2 328,4-1-576,11-6 144,6-5-88,11-4-144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0.195"/>
    </inkml:context>
    <inkml:brush xml:id="br0">
      <inkml:brushProperty name="width" value="0.05" units="cm"/>
      <inkml:brushProperty name="height" value="0.05" units="cm"/>
    </inkml:brush>
  </inkml:definitions>
  <inkml:trace contextRef="#ctx0" brushRef="#br0">115 410 16588,'-13'14'655,"0"1"-1,1 1 1,0 0 0,2 0 0,0 1 0,0 1 0,2 0 0,-7 19 0,14-34-574,-1 1-1,1 0 1,1 0-1,-1 0 1,0 0-1,1 0 1,0 0-1,0 0 1,1 5-1,-1-8-66,0 0-1,0 0 0,1 0 1,-1 0-1,0 0 0,1 0 1,-1 0-1,1-1 0,-1 1 1,1 0-1,-1 0 0,1 0 1,0-1-1,-1 1 0,1 0 1,0-1-1,0 1 0,-1-1 1,1 1-1,0-1 0,0 1 1,0-1-1,0 1 1,0-1-1,0 0 0,-1 0 1,1 1-1,0-1 0,0 0 1,0 0-1,0 0 0,0 0 1,0 0-1,0 0 0,0 0 1,0 0-1,0-1 0,0 1 1,0 0-1,0-1 0,0 1 1,0 0-1,0-1 0,6-2-8,-1 0 0,1 0 0,-1-1 0,0 0 0,0 0 0,0 0 0,0-1 0,-1 0 0,8-9 0,5-7-14,18-26 0,-24 28-120,-1-1 0,0 0 0,-1 0 0,-2-1-1,0-1 1,-1 1 0,-1-1 0,-1 0 0,-1 0-1,-1-1 1,0 1 0,-2-1 0,-1 0-1,-1 1 1,-1-1 0,-1 1 0,-9-37 0,10 52 53,0-1 0,-1 1 1,0 1-1,-1-1 0,0 0 1,0 1-1,0-1 0,-10-10 1,12 15 73,0 0 0,0 0 0,-1 0 1,1 1-1,-1-1 0,1 0 0,-1 1 0,1 0 1,-1 0-1,0 0 0,0 0 0,0 0 1,1 0-1,-1 1 0,0-1 0,0 1 1,0 0-1,0 0 0,0 0 0,0 0 1,0 0-1,0 1 0,0 0 0,0-1 1,-3 2-1,-2 2 85,1 0 1,-1 0-1,1 0 0,0 1 1,1 0-1,-1 1 0,1-1 1,0 1-1,0 1 0,1-1 1,-1 1-1,1 0 1,1 0-1,0 0 0,0 1 1,0-1-1,-4 15 0,5-14-5,1 0 0,0-1-1,1 1 1,0 0-1,0 0 1,0 0-1,1 0 1,1 13-1,0-16-42,0 0-1,0 1 1,1-1 0,0 0-1,-1 0 1,2-1-1,-1 1 1,0 0-1,1-1 1,0 1-1,0-1 1,0 0-1,7 6 1,5 2-52,0 0 0,1-2 1,0 0-1,1-1 0,26 11 0,-16-8-38,32 20 1,-51-27 44,-1 0 0,1 1 1,-1 0-1,-1 0 1,1 0-1,-1 1 1,0 0-1,6 10 1,-9-12-39,0 0 0,-1 0 0,0 0 0,0 0 0,0 1-1,-1-1 1,1 8 0,-1-10 3,-1-1 0,1 1 0,-1-1 0,0 1 1,0-1-1,-1 1 0,1-1 0,0 1 0,-1-1 0,1 0 0,-1 1 0,0-1 0,0 0 0,0 1 0,0-1 0,0 0 0,0 0 0,-3 3 0,-1-3-159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0.570"/>
    </inkml:context>
    <inkml:brush xml:id="br0">
      <inkml:brushProperty name="width" value="0.05" units="cm"/>
      <inkml:brushProperty name="height" value="0.05" units="cm"/>
    </inkml:brush>
  </inkml:definitions>
  <inkml:trace contextRef="#ctx0" brushRef="#br0">67 181 20100,'11'0'473,"-1"0"-1,1-1 0,-1 0 1,1-1-1,-1 0 1,0-1-1,1 0 0,-1-1 1,17-8-1,-23 10-356,1-1 0,-1 0 0,0 0 0,0 0 0,0 0 0,0 0 0,-1-1 0,1 0 0,5-8 0,-8 9-96,1 1 0,-1-1 0,0 0 1,0 0-1,0 0 0,0 0 0,0 0 0,-1 0 0,1 0 1,-1 0-1,0 0 0,0 0 0,0 0 0,0 0 0,-1 0 1,1 0-1,-2-5 0,1 5-20,0 0-1,0 1 1,0-1 0,-1 0-1,1 0 1,-1 1 0,0-1-1,1 1 1,-1 0 0,0-1-1,0 1 1,0 0 0,-1 0-1,1 0 1,-1 0 0,-4-2-1,3 2-5,-1 0-1,1 0 0,-1 1 0,0-1 1,1 1-1,-1 1 0,0-1 0,0 0 1,-9 1-1,6 1-7,1-1-1,-1 1 1,0 1-1,1 0 1,-1 0 0,1 0-1,0 1 1,-1 0-1,1 0 1,0 1 0,1-1-1,-13 10 1,15-9 8,1 0 0,-1-1 0,1 1-1,-1 1 1,1-1 0,0 0 0,1 1 0,-1-1 0,1 1 0,0 0 0,0 0 0,1 0-1,-1 0 1,1 0 0,-1 9 0,2-11 4,0 1-1,0-1 1,1 0-1,-1 0 1,1 0-1,0 1 1,0-1-1,0 0 1,0 0-1,0 0 1,1 0-1,-1 0 1,1-1-1,0 1 1,0 0-1,0-1 1,0 1-1,0-1 1,1 0-1,-1 0 1,1 0-1,-1 0 1,1 0-1,0 0 1,0-1-1,3 2 1,6 2 0,0-1 0,1-1 0,-1 0 0,1 0 0,-1-1 0,1-1 0,0 0 0,-1-1 0,1 0 0,25-4 0,4-3 10,78-25 0,66-32 272,-202 84 43,13-17-298,1 0 0,0 0 0,-1 1 0,1-1 0,1 0 0,-1 1 1,0 0-1,1-1 0,0 1 0,-1 0 0,1 0 0,0 4 0,1-6-22,0 0 1,0-1-1,0 1 1,0 0-1,1-1 0,-1 1 1,0-1-1,1 1 1,-1-1-1,1 1 0,0-1 1,0 1-1,-1-1 1,1 1-1,0-1 0,0 0 1,0 0-1,0 1 1,0-1-1,1 0 0,-1 0 1,0 0-1,1 0 1,-1 0-1,0-1 0,1 1 1,-1 0-1,1-1 1,-1 1-1,1-1 0,2 1 1,5 1-95,0-1 0,0 0 0,0 0 0,1-1 0,-1 0-1,0-1 1,0 0 0,0-1 0,0 1 0,17-7 0,8-2-111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1.285"/>
    </inkml:context>
    <inkml:brush xml:id="br0">
      <inkml:brushProperty name="width" value="0.05" units="cm"/>
      <inkml:brushProperty name="height" value="0.05" units="cm"/>
    </inkml:brush>
  </inkml:definitions>
  <inkml:trace contextRef="#ctx0" brushRef="#br0">12 1 21421,'-4'8'1768,"2"10"-1440,-2 13-184,2 11 784,5 5-704,3 0-80,4-2-64,1-4-64,4-12-112,-1-9-80,-1-14-376,-2-8-320,-6-16 712,-4-7-184,-4-12-96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1.720"/>
    </inkml:context>
    <inkml:brush xml:id="br0">
      <inkml:brushProperty name="width" value="0.05" units="cm"/>
      <inkml:brushProperty name="height" value="0.05" units="cm"/>
    </inkml:brush>
  </inkml:definitions>
  <inkml:trace contextRef="#ctx0" brushRef="#br0">0 161 19324,'13'-10'2025,"7"2"-1201,2-5-288,9-2 904,8 1-248,5-2-367,4-1-241,0 1-560,-2-1-248,-9 1-769,-5 3-295,-18 9 992,-11 3-288,-11 9-216</inkml:trace>
  <inkml:trace contextRef="#ctx0" brushRef="#br0" timeOffset="1">37 293 15427,'8'9'2241,"9"-8"-1193,13-9-304,4-8 1625,8-6-1041,1-1-152,1 0-336,-2 2-271,-6 5-682,-8 5-503,-16 5 568,-8 6-208,-10 6-72</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2.107"/>
    </inkml:context>
    <inkml:brush xml:id="br0">
      <inkml:brushProperty name="width" value="0.05" units="cm"/>
      <inkml:brushProperty name="height" value="0.05" units="cm"/>
    </inkml:brush>
  </inkml:definitions>
  <inkml:trace contextRef="#ctx0" brushRef="#br0">0 261 17700,'15'23'2096,"5"-15"-1408,8-13-312,8-8 1169,10-9-1041,1-6-368,2-8-872,0-7 1088,-6-4-520,-2-1-136,-8-2-128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2.511"/>
    </inkml:context>
    <inkml:brush xml:id="br0">
      <inkml:brushProperty name="width" value="0.05" units="cm"/>
      <inkml:brushProperty name="height" value="0.05" units="cm"/>
    </inkml:brush>
  </inkml:definitions>
  <inkml:trace contextRef="#ctx0" brushRef="#br0">54 378 17948,'-18'35'1780,"10"-21"-1270,1 1 0,-7 19-1,12-30-346,1 1-1,0-1 1,0 0-1,1 1 1,-1-1-1,1 1 0,0-1 1,0 1-1,0-1 1,1 1-1,-1-1 1,3 9-1,-2-12-110,-1 0 1,1 1-1,-1-1 1,1 1-1,0-1 0,0 0 1,-1 1-1,1-1 1,0 0-1,0 0 0,0 0 1,0 0-1,1 0 1,-1 0-1,0 0 0,0 0 1,1 0-1,-1 0 1,0-1-1,1 1 0,2 1 1,-1-2 4,0 1 0,0-1 0,0 0 0,0 0 1,0 0-1,0 0 0,0-1 0,0 1 0,0-1 0,4-1 0,6-3 62,0-1 0,0 0 0,20-13 0,-33 19-117,18-13 69,0-1-1,-1-1 1,-1-1 0,0 0-1,16-23 1,33-33 43,-64 71-113,0 0-1,-1 0 1,1 1 0,0-1 0,0 0 0,0 1 0,-1-1 0,1 0 0,0 1 0,0-1 0,0 1 0,0 0 0,0-1 0,0 1 0,0 0 0,2-1 0,-3 1-1,1 1 1,-1-1 0,1 0-1,-1 0 1,0 0 0,0 1-1,1-1 1,-1 0 0,0 1-1,1-1 1,-1 0 0,0 1-1,0-1 1,0 0 0,1 1-1,-1-1 1,0 0 0,0 1-1,0-1 1,0 1 0,0-1-1,0 0 1,1 1 0,-1-1-1,0 1 1,0-1 0,0 1-1,-1-1 1,-4 42 49,2-31-26,3-7-26,-1 3 58,0-1-1,0 0 1,1 0 0,0 1 0,1 10 0,-1-16-43,0-1 0,0 1 0,1 0 0,-1-1 0,0 1 0,0 0 0,1-1 0,-1 1 0,0-1 0,1 1 0,-1 0 0,1-1 0,-1 1 0,1-1 0,-1 1 0,1-1 0,-1 1 0,1-1 0,-1 0 0,1 1 0,0-1 0,-1 0 0,2 1 0,-1-1 7,1 0 0,-1 0 0,1 0 1,-1 0-1,1 0 0,-1 0 0,1-1 0,-1 1 1,1 0-1,-1-1 0,1 0 0,-1 1 1,1-1-1,-1 0 0,2-1 0,15-10 109,-1 0-1,0-1 1,20-22-1,-18 17-96,32-24 0,-49 41-37,1-1 0,0 0 0,0 1 1,0-1-1,0 1 0,1 0 1,3-1-1,-6 2 2,-1-1 0,1 1 1,-1 0-1,1 0 0,0 0 0,-1 0 1,1 0-1,0 0 0,-1 0 0,1 0 1,-1 0-1,1 1 0,0-1 0,-1 0 1,1 0-1,-1 0 0,1 1 0,0-1 1,-1 0-1,1 1 0,-1-1 0,1 0 1,-1 1-1,1-1 0,-1 1 0,1-1 1,-1 1-1,0-1 0,1 1 0,-1-1 1,0 1-1,1-1 0,-1 1 0,0 0 1,0-1-1,0 1 0,1-1 0,-1 1 1,0 0-1,0-1 0,0 1 1,0 0-1,0-1 0,0 2 0,0 4-127,-1 0 0,0 0 0,0 0-1,0 0 1,-1-1 0,1 1 0,-2 0 0,-2 6-1,4-9 13,0 0-1,-1 0 0,0 0 1,1 0-1,-1 0 0,0-1 0,-1 1 1,1 0-1,0-1 0,-1 0 1,1 1-1,-1-1 0,0 0 0,0 0 1,0-1-1,-3 3 0,-6-3-481</inkml:trace>
  <inkml:trace contextRef="#ctx0" brushRef="#br0" timeOffset="1">400 2 19564,'-12'-1'1777,"7"2"-1273,0 4-584,2-1 1504,3-5-696,6-8-648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3.735"/>
    </inkml:context>
    <inkml:brush xml:id="br0">
      <inkml:brushProperty name="width" value="0.05" units="cm"/>
      <inkml:brushProperty name="height" value="0.05" units="cm"/>
    </inkml:brush>
  </inkml:definitions>
  <inkml:trace contextRef="#ctx0" brushRef="#br0">48 1 18148,'0'0'52,"0"0"0,1 0 0,-1 0 0,0 0 0,0 0 0,0 0 0,0 0 0,0 0 0,0 0 0,1 0 0,-1 1 0,0-1 0,0 0-1,0 0 1,0 0 0,0 0 0,0 0 0,0 0 0,0 1 0,0-1 0,0 0 0,1 0 0,-1 0 0,0 0 0,0 0 0,0 1 0,0-1 0,0 0 0,0 0 0,0 0 0,0 0 0,0 0 0,0 1 0,0-1 0,0 0 0,-1 0 0,1 0 0,0 0 0,0 1 0,0-1 0,0 0 0,0 0 0,0 0 0,0 0 0,0 0 0,0 0 0,0 1-1,-1-1 1,-2 13-66,2-11 276,-12 51 590,2 1 0,2 0 0,-2 109 1,11-160-829,0-1 0,0 1 1,0 0-1,0 0 0,1 0 1,-1-1-1,1 1 0,-1 0 1,1-1-1,0 1 1,0 0-1,1-1 0,-1 1 1,2 2-1,-2-4-13,0-1-1,-1 1 1,1-1-1,0 1 1,-1 0 0,1-1-1,0 0 1,0 1-1,0-1 1,-1 1 0,1-1-1,0 0 1,0 0-1,0 1 1,0-1 0,0 0-1,0 0 1,1 0-1,0 0 1,0-1 1,0 1-1,0-1 0,0 1 0,0-1 0,0 0 0,-1 1 1,1-1-1,0 0 0,3-3 0,2-1 7,0-1 1,-1 0-1,0-1 1,0 1-1,8-12 0,-9 10-56,1 1 1,0-1-1,1 1 0,9-8 0,-15 15 27,-1 0 0,0 0 0,0 0 0,1 0 0,-1 0-1,0 0 1,0-1 0,1 1 0,-1 0 0,0 1 0,0-1-1,1 0 1,-1 0 0,0 0 0,0 0 0,1 0 0,-1 0-1,0 0 1,0 0 0,1 0 0,-1 0 0,0 1 0,0-1 0,1 0-1,-1 0 1,0 0 0,0 0 0,0 1 0,0-1 0,1 0-1,-1 0 1,0 0 0,0 1 0,0-1 0,0 0 0,0 0-1,0 1 1,1-1 0,-1 0 0,0 0 0,0 1 0,0-1 0,0 0-1,0 0 1,0 1 0,0-1 0,0 0 0,0 1 0,-1-1-1,4 18-364,-3-16 259,0 6-158,1-2 37,-1 0 0,1 0-1,0 0 1,2 9-1,-3-14 193,1 0-1,-1-1 0,0 1 0,0 0 0,1-1 0,-1 1 0,0-1 0,1 1 0,-1 0 0,1-1 0,-1 1 0,1-1 0,-1 1 1,1-1-1,-1 1 0,1-1 0,-1 0 0,1 1 0,-1-1 0,1 0 0,0 1 0,-1-1 0,1 0 0,0 0 0,-1 1 1,1-1-1,0 0 0,-1 0 0,1 0 0,0 0 0,-1 0 0,1 0 0,0 0 0,0 0 0,-1 0 0,1 0 0,0-1 0,-1 1 1,1 0-1,0 0 0,-1-1 0,1 1 0,-1 0 0,1-1 0,0 1 0,-1-1 0,1 1 0,0-1 0,4-3-93,0-1-1,-1 1 0,1-1 1,-1 0-1,7-11 0,8-14-251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37.329"/>
    </inkml:context>
    <inkml:brush xml:id="br0">
      <inkml:brushProperty name="width" value="0.05" units="cm"/>
      <inkml:brushProperty name="height" value="0.05" units="cm"/>
    </inkml:brush>
  </inkml:definitions>
  <inkml:trace contextRef="#ctx0" brushRef="#br0">7 473 14171,'-2'9'1285,"1"-6"-1116,0-1 0,0 1 0,1 0 1,-1 0-1,1 0 0,0 0 1,0 0-1,0 0 0,0 0 0,0 0 1,1 0-1,-1 0 0,1-1 0,1 4 1,-1-5-138,-1-1-1,1 0 1,0 0 0,0 0 0,0 0 0,0 0 0,0 0 0,0 0 0,0 0 0,0 0 0,0 0 0,-1 0 0,1-1 0,0 1 0,0 0 0,0-1 0,0 1 0,0 0 0,-1-1 0,1 1 0,0-1 0,0 1 0,-1-1 0,1 0 0,0 1 0,0-2 0,2 0 123,25-19 311,-1-1 0,-2-2-1,0 0 1,28-36-1,77-117 447,-115 156-814,24-37 108,25-35 131,-63 92-330,0-1-1,0 1 0,-1 0 1,1 0-1,0 0 0,0 0 1,0 0-1,1 0 0,-1 0 0,0 0 1,0 0-1,0 0 0,1 0 1,-1 1-1,0-1 0,1 0 1,-1 1-1,1-1 0,1 1 1,-3 0-5,1 0 0,-1 0 0,1 1 0,-1-1 0,1 0 0,-1 0 0,1 1 0,-1-1 0,0 0 0,1 1 0,-1-1 0,0 0 0,1 1 0,-1-1 0,0 1 0,1-1 0,-1 0 1,0 1-1,0-1 0,0 1 0,1 0 0,3 21 13,-3 26 53,-12 95 0,4-70-116,5-44-35,-5 132-794,11-136 727,-4-24 139,1-1 0,-1 1 0,0-1 0,1 1 0,-1-1 0,0 1 0,1-1 0,-1 0 1,0 1-1,1-1 0,-1 0 0,1 1 0,-1-1 0,1 0 0,-1 0 0,1 0 0,-1 1 0,1-1 0,-1 0 0,1 0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4.573"/>
    </inkml:context>
    <inkml:brush xml:id="br0">
      <inkml:brushProperty name="width" value="0.05" units="cm"/>
      <inkml:brushProperty name="height" value="0.05" units="cm"/>
    </inkml:brush>
  </inkml:definitions>
  <inkml:trace contextRef="#ctx0" brushRef="#br0">62 485 11875,'2'5'472,"1"0"0,-1-1 1,1 1-1,0-1 0,0 1 1,1-1-1,0 0 0,-1 0 1,1 0-1,0-1 0,5 4 1,-6-6-304,-1 0-1,0 0 1,1 0 0,-1 0 0,1-1 0,-1 1 0,1-1-1,-1 1 1,1-1 0,0 0 0,-1 0 0,1 0 0,-1-1 0,1 1-1,-1 0 1,1-1 0,0 0 0,-1 0 0,0 1 0,1-1-1,-1-1 1,0 1 0,1 0 0,-1-1 0,2-1 0,1-1-18,0 0 0,0 0 0,-1-1 0,0 1 1,0-1-1,0 0 0,0 0 0,-1-1 0,1 1 0,-1-1 1,-1 0-1,1 0 0,-1 1 0,0-2 0,-1 1 1,1 0-1,-1 0 0,0-1 0,-1 1 0,0 0 0,0-1 1,0 1-1,0 0 0,-2-7 0,1 11-137,0 0-1,1 0 0,-1 0 1,0 0-1,0 0 0,0 1 1,0-1-1,0 0 1,0 1-1,0-1 0,-1 1 1,1-1-1,-1 1 0,1 0 1,-1 0-1,1-1 1,-1 1-1,0 0 0,0 0 1,1 1-1,-1-1 0,0 0 1,0 1-1,0-1 1,0 1-1,0-1 0,0 1 1,0 0-1,0 0 0,0 0 1,0 0-1,0 0 1,-2 1-1,-1 0 3,0 0 1,0 0-1,0 1 0,1 0 0,-1 0 1,1 0-1,-1 0 0,1 1 1,0 0-1,0 0 0,0 0 1,-5 5-1,-3 6 0,0 1 0,1 0 0,1 1 0,0 0 0,1 0-1,1 1 1,0 1 0,2-1 0,0 1 0,1 0 0,0 0 0,2 1 0,0-1 0,0 25 0,3-40-14,0-1 1,0 1 0,0 0-1,0 0 1,1-1 0,-1 1-1,1 0 1,0-1 0,0 1-1,0 0 1,0-1-1,0 1 1,1-1 0,-1 0-1,1 1 1,-1-1 0,1 0-1,0 0 1,3 3 0,-3-4 1,1 0 0,-1 0 0,1 0-1,-1 0 1,1 0 0,-1 0 0,1-1 0,0 1 0,0-1 0,-1 0 0,1 1 0,0-1 0,-1-1 0,1 1 0,0 0 0,-1-1 0,1 1 0,0-1 0,-1 0 0,4-1 0,9-4 7,-1-1 0,1 0 0,-2-1 1,1-1-1,-1 0 0,0-1 0,20-21 1,-1-1 33,40-56 1,-36 35-70,-42 101-155,2-21 140,1-10 19,0 0 1,2 0-1,0 0 1,0 1 0,5 27-1,-4-43 23,0 0 0,0-1-1,1 1 1,-1-1-1,1 1 1,-1-1 0,1 1-1,0-1 1,-1 1-1,1-1 1,0 0 0,0 1-1,0-1 1,0 0 0,0 0-1,0 0 1,1 0-1,-1 0 1,0 0 0,1 0-1,-1 0 1,0 0-1,1-1 1,-1 1 0,1 0-1,-1-1 1,1 1 0,-1-1-1,3 1 1,-2-1 6,1 0 0,0-1-1,-1 1 1,1 0 0,-1-1 0,1 1 0,-1-1 0,1 0 0,-1 0 0,1 0 0,-1 0 0,1 0 0,-1-1-1,0 1 1,0-1 0,0 1 0,3-4 0,15-16 78,-1-1 0,-1 0 0,25-44 0,37-81 275,-71 128-313,19-41 63,-3-1 0,31-115 0,-53 166-107,0-1 0,-1 0 0,0 0 0,0-21 0,-2 32-6,0 0 0,0-1 0,0 1 0,0 0 0,0-1 0,0 1 0,0-1 0,0 1 0,0 0 0,0-1 0,0 1 0,0 0 0,0-1 0,0 1 0,0 0 0,0-1 0,-1 1 0,1 0 0,0-1 0,0 1 0,0 0 0,-1 0 0,1-1 0,0 1 0,0 0 0,-1-1 0,1 1 0,0 0 0,-1 0 0,1 0 0,0 0 0,-1-1 0,1 1 0,0 0 0,-1 0 0,1 0 0,0 0 0,-1 0 0,1 0 0,0 0 0,-1 0 0,1 0 0,0 0 0,-1 0 0,1 0 0,0 0 0,-1 0 0,1 0 0,-1 0 0,1 0 0,0 0 0,-1 0 0,1 1 0,0-1 0,0 0 0,-1 0 0,1 0 0,0 1 0,-1-1 0,1 0 0,0 0 0,0 1 0,-1-1 0,1 0 0,0 1 0,-7 9-10,0 1 1,1 0-1,1 0 1,0 1 0,0-1-1,-5 22 1,4-14 7,-8 27 48,2 0 0,2 1 0,-6 63 0,14-84-23,1 0 0,1 0 1,1 1-1,2-1 0,0 0 0,2 0 0,12 41 0,-5-41-63,-5-20-105,-5-20-208,-3-3 56,0 0 0,-1 1 0,-2-1 0,-8-29 1,-30-65-822,34 90 914,-48-101-155,56 122 373,-1-1 0,1 1 0,0 0 0,0-1 0,0 1 0,0 0 0,-1-1 0,1 1-1,0-1 1,0 1 0,0 0 0,0-1 0,0 1 0,0 0 0,0-1 0,0 1 0,0-1 0,0 1 0,0 0 0,0-1 0,1 1 0,-1 0 0,0-1 0,0 1 0,0 0 0,0-1 0,1 1 0,-1 0 0,0-1 0,0 1-1,1 0 1,-1 0 0,0-1 0,0 1 0,1 0 0,-1 0 0,0-1 0,1 1 0,-1 0 0,0 0 0,1 0 0,-1 0 0,0 0 0,1-1 0,-1 1 0,0 0 0,1 0 0,-1 0 0,1 0 0,-1 0 0,0 0 0,1 0-1,-1 0 1,0 0 0,1 0 0,-1 1 0,1-1 0,-1 0 0,32 4 247,-22-3-228,-2 0-35,55 2-1314,-59-3 1210,0-1 0,0 1 0,0-1 0,1 1 0,-1-1 0,0 0 1,0-1-1,0 1 0,-1-1 0,1 1 0,0-1 0,3-3 0,2-6-446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5.006"/>
    </inkml:context>
    <inkml:brush xml:id="br0">
      <inkml:brushProperty name="width" value="0.05" units="cm"/>
      <inkml:brushProperty name="height" value="0.05" units="cm"/>
    </inkml:brush>
  </inkml:definitions>
  <inkml:trace contextRef="#ctx0" brushRef="#br0">25 0 17300,'-16'0'1872,"8"7"-1288,8 5-336,4-1 1337,15 4-1753,3 0 976,10 3-800,7 2-88,11 0-24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5.445"/>
    </inkml:context>
    <inkml:brush xml:id="br0">
      <inkml:brushProperty name="width" value="0.05" units="cm"/>
      <inkml:brushProperty name="height" value="0.05" units="cm"/>
    </inkml:brush>
  </inkml:definitions>
  <inkml:trace contextRef="#ctx0" brushRef="#br0">63 66 18316,'-3'3'391,"0"1"0,1 0-1,-1 0 1,1 0 0,-1 0 0,1 1 0,1-1 0,-1 0 0,-1 6-1,-8 44 1230,7-34-991,-7 61 436,3 1 0,4 115 1,5-178-930,1-11-23,0-12 71,36-206-86,14-67-676,-49 268 543,-1 0-1,1 0 1,1 0 0,-1 1 0,7-10-1,-9 17 30,0-1 0,0 0-1,0 1 1,1-1-1,-1 1 1,0 0 0,1-1-1,-1 1 1,1 0-1,0 0 1,-1 0 0,1 0-1,3-1 1,-4 1 3,0 1 1,1 0 0,-1 0-1,0 0 1,1 0-1,-1 0 1,0 0 0,1 1-1,-1-1 1,0 0 0,1 1-1,-1-1 1,0 0-1,0 1 1,0 0 0,1-1-1,-1 1 1,0 0-1,0 0 1,0-1 0,0 1-1,1 2 1,0-1 1,0-1-1,-1 1 1,1 0 0,-1 0 0,1 0-1,-1 0 1,0 0 0,0 0 0,0 1-1,0-1 1,-1 0 0,1 1 0,0-1-1,-1 0 1,0 1 0,1 2 0,-1 0-2,-1 1 1,1-1 0,-1 0 0,0 0-1,0 0 1,0 0 0,-3 6-1,-3 4 2,0 0-1,-1 0 1,-16 22-1,23-36-8,-1 3-83,-1 0 0,0 0 0,0 0-1,0 0 1,0 0 0,0-1-1,-1 1 1,0-1 0,0 0-1,0-1 1,-8 6 0,12-8 67,0 0 0,-1 0 1,1 0-1,0 0 0,0 0 0,0 0 1,-1 0-1,1 0 0,0 0 0,0 0 1,0 0-1,0 0 0,-1 0 1,1 0-1,0 0 0,0 0 0,0 0 1,0 0-1,-1 0 0,1-1 0,0 1 1,0 0-1,0 0 0,0 0 0,-1 0 1,1 0-1,0 0 0,0 0 0,0-1 1,0 1-1,0 0 0,0 0 0,0 0 1,-1 0-1,1-1 0,0 1 0,0 0 1,0 0-1,0 0 0,0 0 1,0-1-1,0 1 0,0 0 0,2-13-334,9-12 19,7-5-183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5.916"/>
    </inkml:context>
    <inkml:brush xml:id="br0">
      <inkml:brushProperty name="width" value="0.05" units="cm"/>
      <inkml:brushProperty name="height" value="0.05" units="cm"/>
    </inkml:brush>
  </inkml:definitions>
  <inkml:trace contextRef="#ctx0" brushRef="#br0">47 415 18716,'-8'11'1017,"0"0"-450,0 0 1,-7 16 0,14-25-461,0 1 0,0-1 0,0 0 0,0 1 1,0-1-1,1 1 0,-1-1 0,1 1 0,-1-1 0,1 1 0,0-1 0,0 1 0,0-1 0,1 1 0,-1-1 0,1 1 0,-1-1 0,2 5 0,-1-6-68,0 0 0,-1 0 1,1 0-1,0 0 0,0 0 0,0 0 0,0 0 0,0-1 0,0 1 0,0 0 0,0 0 0,0-1 0,1 1 0,-1-1 0,0 1 0,0-1 0,1 1 0,-1-1 1,0 0-1,1 0 0,-1 0 0,0 0 0,1 0 0,-1 0 0,0 0 0,1 0 0,-1 0 0,0 0 0,0-1 0,2 0 0,3 0 9,1-1-1,-1 0 1,0-1-1,11-6 1,-7 3-34,0-1-1,-1 0 1,0 0 0,0-1 0,11-12 0,-16 16-19,-1 0-1,0-1 0,1 1 1,-1-1-1,-1 1 1,1-1-1,-1 0 0,0 0 1,0 0-1,0-1 1,-1 1-1,0 0 1,2-11-1,-3 16 1,0-1 0,0 1 1,0-1-1,0 1 0,0-1 0,0 1 1,0-1-1,0 1 0,0-1 0,0 1 1,0-1-1,0 1 0,-1-1 0,1 1 1,0-1-1,0 1 0,-1-1 0,1 1 1,0-1-1,0 1 0,-1-1 0,1 1 1,0 0-1,-1-1 0,1 1 0,-1 0 1,1-1-1,0 1 0,-1 0 0,0-1 1,0 1-3,0 0 1,0 0-1,0 0 1,0 1 0,0-1-1,0 0 1,0 0-1,1 1 1,-1-1 0,0 0-1,0 1 1,0-1 0,0 1-1,-1 0 1,-24 23-124,14-10 152,1 0 1,-11 20-1,19-28 47,0-1-1,0 1 1,0 0-1,1 0 0,0 0 1,0 1-1,1-1 1,-1 1-1,1 9 1,0-16-50,1 1 1,0-1-1,0 0 1,0 1-1,0-1 1,0 1 0,0-1-1,0 0 1,1 1-1,-1-1 1,0 1-1,0-1 1,0 0-1,0 1 1,0-1 0,1 0-1,-1 1 1,0-1-1,0 0 1,1 1-1,-1-1 1,0 0-1,0 1 1,1-1-1,-1 0 1,0 0 0,1 1-1,-1-1 1,0 0-1,1 0 1,-1 0-1,0 0 1,1 1-1,16-5 303,17-18-92,-32 21-206,8-7 4,0-1 0,0-1 1,-1 0-1,0 0 0,-1 0 0,0-1 1,0-1-1,-1 1 0,-1-1 0,0 0 1,6-20-1,3-15-98,17-90 0,-14 48-30,-15 81 106,-1 0 30,0 0 0,0 0 0,-1 0 1,0 0-1,0 0 0,-1 0 0,-1-16 1,1 24-27,0-1 0,0 1 1,0-1-1,0 1 0,-1-1 0,1 1 1,0-1-1,0 1 0,0-1 1,0 1-1,-1-1 0,1 1 0,0 0 1,0-1-1,-1 1 0,1-1 1,0 1-1,0 0 0,-1-1 0,1 1 1,-1 0-1,1-1 0,0 1 1,-1 0-1,1 0 0,-1-1 0,1 1 1,-1 0-1,1 0 0,-1 0 1,1 0-1,0-1 0,-1 1 0,1 0 1,-1 0-1,1 0 0,-1 0 1,1 0-1,-1 0 0,1 0 0,-1 0 1,1 1-1,-1-1 0,1 0 1,-1 0-1,1 0 0,-1 0 0,1 1 1,-1-1-1,0 1 0,0 0 7,-1 0-1,0 0 1,1 0 0,-1 1-1,1-1 1,-1 0-1,1 1 1,0-1-1,0 1 1,-2 2 0,-2 10 6,0 1 0,1 0 0,-3 25 0,3-15 22,-18 152 1023,21-115-665,1-56-385,1 0-1,-1 0 0,1 0 0,0-1 1,1 1-1,0 0 0,0-1 1,4 9-1,3-5-157,-9-8 68,0-1 1,0 0-1,0 0 0,1 0 1,-1 1-1,0-1 0,0 0 1,0 0-1,1 0 0,-1 0 1,0 1-1,0-1 0,0 0 1,1 0-1,-1 0 0,0 0 0,0 0 1,1 0-1,-1 0 0,0 0 1,0 0-1,1 0 0,-1 0 1,0 0-1,0 0 0,1 0 1,-1 0-1,0 0 0,1 0 1,-1 0-1,0 0 0,0 0 0,0 0 1,1 0-1,-1-1 0,0 1 1,0 0-1,1 0 0,-1 0 1,-1-1-412,-3-2-127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6.536"/>
    </inkml:context>
    <inkml:brush xml:id="br0">
      <inkml:brushProperty name="width" value="0.05" units="cm"/>
      <inkml:brushProperty name="height" value="0.05" units="cm"/>
    </inkml:brush>
  </inkml:definitions>
  <inkml:trace contextRef="#ctx0" brushRef="#br0">54 1 14531,'1'7'3703,"-3"12"-2520,2-17-665,-6 24 1712,-14 44 0,12-43-1346,-8 35 0,16-60-863,-1 0 27,1 1-1,-1 0 0,1 0 1,0 0-1,-1 0 0,1 0 1,1 0-1,-1 0 0,0 0 1,1 0-1,1 3 0,-2-6-35,1 1-1,-1-1 0,1 0 1,-1 0-1,1 0 0,-1 0 1,1 0-1,0 0 0,-1 0 1,1 0-1,-1 0 0,1 0 1,-1 0-1,1-1 0,-1 1 0,1 0 1,-1 0-1,1 0 0,-1-1 1,1 1-1,-1 0 0,1-1 1,-1 1-1,1 0 0,-1-1 1,0 1-1,1 0 0,-1-1 1,0 1-1,1-2 0,15-13 92,-6 1-66,-1 0 0,0 0 0,-1 0 0,-1-1 0,0 0 0,-1-1 0,0 0 0,-2 1 0,5-25 1,-9 41-41,-10 110 48,10-111-43,0 1 1,-1-1-1,1 1 0,0-1 0,0 1 1,0-1-1,0 1 0,0-1 0,0 1 0,0-1 1,0 1-1,0-1 0,0 1 0,0-1 0,0 1 1,1-1-1,-1 0 0,0 1 0,0-1 0,0 1 1,1-1-1,-1 1 0,0-1 0,1 0 1,-1 1-1,0-1 0,1 0 0,-1 1 0,0-1 1,1 0-1,-1 1 0,0-1 0,1 0 0,-1 0 1,1 1-1,-1-1 0,1 0 0,-1 0 1,1 0-1,-1 0 0,1 0 0,-1 0 0,1 1 1,-1-1-1,1 0 0,-1-1 0,1 1 0,-1 0 1,0 0-1,1 0 0,-1 0 0,1 0 1,-1 0-1,1 0 0,-1-1 0,1 1 0,-1 0 1,1 0-1,-1-1 0,0 1 0,1 0 0,-1-1 1,0 1-1,1-1 0,30-26-32,-25 21-86,6-3-115,-9 7 25,0 0-1,0-1 1,0 1-1,-1 0 1,1-1-1,-1 0 1,1 0-1,-1 0 1,4-5-1,-8 5-1349,-4 6 747,0 0 130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6.937"/>
    </inkml:context>
    <inkml:brush xml:id="br0">
      <inkml:brushProperty name="width" value="0.05" units="cm"/>
      <inkml:brushProperty name="height" value="0.05" units="cm"/>
    </inkml:brush>
  </inkml:definitions>
  <inkml:trace contextRef="#ctx0" brushRef="#br0">1 78 18908,'3'-25'2409,"1"5"-1529,-3 6-448,1 4 1976,2 6-1591,0 2-585,1-1-96,3 3-152,2 3-112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7.607"/>
    </inkml:context>
    <inkml:brush xml:id="br0">
      <inkml:brushProperty name="width" value="0.05" units="cm"/>
      <inkml:brushProperty name="height" value="0.05" units="cm"/>
    </inkml:brush>
  </inkml:definitions>
  <inkml:trace contextRef="#ctx0" brushRef="#br0">14 176 17796,'-9'-2'1840,"5"-5"-1000,5 4-247,12-3 967,4-2-160,8-2-392,2 0-239,7-3-241,5 4-56,-2-2-424,-1-6-528,-7-5 480,-2-4-120,-9-5-80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8.461"/>
    </inkml:context>
    <inkml:brush xml:id="br0">
      <inkml:brushProperty name="width" value="0.05" units="cm"/>
      <inkml:brushProperty name="height" value="0.05" units="cm"/>
    </inkml:brush>
  </inkml:definitions>
  <inkml:trace contextRef="#ctx0" brushRef="#br0">235 440 19396,'0'-4'115,"-1"-1"0,1 1 0,-1 0 0,1 0 0,-1 0-1,0 0 1,0 0 0,-1 0 0,1 0 0,-1 1 0,0-1 0,0 0-1,0 1 1,-1 0 0,1-1 0,-1 1 0,0 0 0,0 0 0,0 0 0,0 1-1,0-1 1,-1 1 0,1 0 0,-1 0 0,1 0 0,-1 0 0,0 0 0,0 1-1,0 0 1,0 0 0,0 0 0,0 0 0,0 1 0,0-1 0,0 1 0,-1 0-1,1 0 1,0 1 0,0-1 0,0 1 0,0 0 0,0 0 0,0 0-1,0 1 1,0-1 0,1 1 0,-1 0 0,0 0 0,1 0 0,0 0 0,-6 6-1,1-1-61,1 0 0,-1 1-1,2 0 1,-1 1-1,1 0 1,-7 13-1,10-16-48,0-1 0,0 1 0,1 0 0,0 0 0,0 0 0,1 0 0,0 0 0,0 0 0,0 0 0,0 1 0,1-1 0,1 7 1,-1-12-5,0 0 0,0 1 0,0-1 0,1 0 0,-1 0 0,0 0 1,1 0-1,-1 0 0,0 0 0,1 0 0,0 0 0,-1 0 0,1 0 1,-1 0-1,1-1 0,0 1 0,0 0 0,0 0 0,-1-1 1,1 1-1,0 0 0,0-1 0,2 2 0,-1-2 0,-1 0 1,1 1-1,0-1 0,0 0 1,0 0-1,0 0 1,-1 0-1,1 0 0,0-1 1,0 1-1,0 0 0,-1-1 1,3 0-1,5-3 3,-1 0-1,0 0 1,1-1-1,10-9 1,16-15 88,0-2 1,-3-2-1,-1-1 0,-1-1 1,-2-2-1,-1-1 0,33-63 1,-54 90-54,7-12 120,-1 0-1,-1 0 1,-1-1 0,11-41 0,-21 65-155,0 0 1,1 0 0,-1 0 0,0 0-1,0-1 1,0 1 0,0 0 0,0 0-1,0 0 1,0 0 0,0 0 0,0-1-1,0 1 1,0 0 0,0 0 0,0 0-1,0 0 1,1-1 0,-1 1 0,-1 0-1,1 0 1,0 0 0,0 0 0,0-1-1,0 1 1,0 0 0,0 0 0,0 0-1,0 0 1,0 0 0,0-1 0,0 1-1,0 0 1,0 0 0,0 0 0,-1 0-1,1 0 1,0 0 0,0-1 0,0 1-1,0 0 1,0 0 0,0 0 0,-1 0-1,1 0 1,0 0 0,0 0 0,-8 7 74,-9 21-8,-7 26-118,2 0 1,2 2 0,3 1 0,-18 108 0,34-153-136,0-1 0,0 1 0,1 0 0,1-1 0,0 1 0,3 12 1,-3-20 96,0-1 1,0 1-1,0-1 1,0 0 0,0 1-1,1-1 1,0 0-1,-1 0 1,1 0-1,1 0 1,-1 0 0,0-1-1,0 1 1,1-1-1,0 1 1,-1-1-1,1 0 1,0 0 0,0 0-1,0 0 1,1-1-1,-1 1 1,6 1-1,-5-2 11,0-1 0,0 1 0,0-1 0,0 0 0,0 0 0,0 0 0,7-2 0,30-9-762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8.913"/>
    </inkml:context>
    <inkml:brush xml:id="br0">
      <inkml:brushProperty name="width" value="0.05" units="cm"/>
      <inkml:brushProperty name="height" value="0.05" units="cm"/>
    </inkml:brush>
  </inkml:definitions>
  <inkml:trace contextRef="#ctx0" brushRef="#br0">139 2 19612,'-1'0'77,"0"0"-1,1 0 1,-1 0-1,0-1 1,0 1 0,0 0-1,0 0 1,0 0-1,1 0 1,-1 0-1,0 1 1,0-1-1,0 0 1,0 0 0,0 0-1,1 1 1,-1-1-1,0 1 1,0-1-1,1 0 1,-1 1-1,0-1 1,1 1-1,-1 0 1,0-1 0,1 1-1,-1-1 1,1 1-1,-1 0 1,0 1-1,-20 27 364,20-27-298,-14 22 410,1 0 0,2 1 0,0 0 0,2 1 0,0 0 0,-7 39 0,16-61-508,0 0-1,1 0 1,0-1-1,-1 1 1,1 0-1,1 0 1,-1 0-1,1-1 1,-1 1-1,2 4 1,-1-8-35,-1 1 1,0 0-1,1-1 1,-1 1-1,1 0 0,-1-1 1,1 1-1,-1 0 1,1-1-1,-1 1 1,1-1-1,-1 1 0,1-1 1,0 1-1,-1-1 1,1 0-1,0 1 0,-1-1 1,1 0-1,1 1 1,-1-1-6,1 0 0,0 0 1,-1 0-1,1 0 0,-1 0 1,1 0-1,-1-1 0,1 1 1,-1-1-1,1 1 0,-1-1 1,1 1-1,2-2 0,5-4-8,0 0-1,0-1 0,0 0 0,-1 0 0,0-1 1,0 0-1,-1 0 0,0-1 0,0 0 0,7-13 1,3-9-110,24-63 0,-36 83 80,-1 1-19,0 1 0,-1-1 0,0 0-1,0 0 1,2-18 0,-6 29 43,0-1-1,0 0 1,0 1 0,0-1 0,1 0-1,-1 1 1,0-1 0,0 1-1,1-1 1,-1 1 0,0-1 0,0 1-1,1 0 1,-1-1 0,1 1-1,-1 0 1,1 0 0,-1-1 0,1 1-1,-1 1 1,-13 26-252,1-1 0,1 2 0,2-1 0,1 1 0,1 1 0,2 0 0,-4 35 0,10-61 198,-1 0 1,1 0-1,0 0 1,0 0-1,0 0 1,0 0-1,1 0 1,0 0-1,-1 0 1,1 0-1,3 7 1,9-2-417</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9.390"/>
    </inkml:context>
    <inkml:brush xml:id="br0">
      <inkml:brushProperty name="width" value="0.05" units="cm"/>
      <inkml:brushProperty name="height" value="0.05" units="cm"/>
    </inkml:brush>
  </inkml:definitions>
  <inkml:trace contextRef="#ctx0" brushRef="#br0">72 82 19092,'5'-4'439,"0"0"0,1 0 1,0 1-1,0-1 0,0 1 0,0 1 1,12-4-1,-16 5-327,-1 1 0,0 0 0,1 0 1,-1-1-1,1 1 0,-1 0 0,1 1 1,-1-1-1,1 0 0,-1 0 0,1 1 1,-1-1-1,0 1 0,1-1 0,-1 1 1,0-1-1,2 2 0,-1-1-8,-1 1 0,0-1 1,0 1-1,1-1 0,-1 1 0,0-1 0,-1 1 1,1 0-1,0-1 0,0 1 0,-1 0 0,1 0 1,-1 0-1,1-1 0,-1 1 0,0 0 0,0 3 1,1 3-11,-2 1 1,1 0-1,-1-1 1,-1 1-1,1-1 1,-1 1-1,-1-1 1,0 0-1,-5 11 1,-6 10 22,-20 30 0,25-44-61,-11 18-8,1-2 5,-31 66 0,49-96-52,1 0 0,-1 0 0,0 1 0,1-1-1,0 0 1,-1 0 0,1 1 0,0-1 0,-1 0 0,1 1-1,0-1 1,0 0 0,0 1 0,0-1 0,1 1 0,-1-1-1,0 0 1,0 1 0,1-1 0,-1 0 0,2 3-1,-1-4 1,0 1 0,0 0 0,0-1 0,0 1 0,0 0 0,0-1 0,0 1 0,0-1 0,0 0 0,0 1 0,0-1 0,0 0 0,1 0 0,-1 0 0,0 0 0,0 0 0,0 0 0,0 0 0,2 0 0,6-2 2,-1 0 1,0 0-1,0-1 1,0 0-1,10-5 1,17-12-322,-1-2 0,0-1 1,-2-2-1,-1-1 0,-2-2 0,35-39 0,-51 52-5,40-49-1060,-48 57 1112,0 0 0,0-1 0,-1 1-1,0-1 1,0 0 0,4-17 0,-8 25 270,0 0 1,0 0-1,0 0 1,0 0-1,0 0 0,0 0 1,0 0-1,0 0 1,0 0-1,0-1 1,0 1-1,0 0 0,0 0 1,0 0-1,0 0 1,0 0-1,0 0 1,0 0-1,0 0 1,0-1-1,0 1 0,0 0 1,0 0-1,0 0 1,0 0-1,0 0 1,0 0-1,0 0 1,0 0-1,0 0 0,0-1 1,0 1-1,0 0 1,0 0-1,-1 0 1,1 0-1,0 0 1,0 0-1,0 0 0,0 0 1,0 0-1,0 0 1,0 0-1,0 0 1,-1 0-1,1 0 0,0 0 1,0 0-1,0 0 1,0 0-1,0 0 1,0 0-1,0 0 1,-1 0-1,-7 3 138,-7 8 257,6-2-166,1 1 1,0 0 0,1 0-1,0 1 1,1 0-1,0 0 1,0 0-1,1 1 1,1 0 0,0 0-1,1 0 1,0 1-1,1-1 1,-1 14 0,3-25-212,0 0 0,0 1 0,0-1 0,0 1 0,0-1 0,0 1 0,0-1 0,1 1 0,-1-1 0,0 0 1,1 1-1,0-1 0,-1 0 0,1 1 0,0-1 0,-1 0 0,1 0 0,0 0 0,0 1 0,0-1 0,0 0 1,0 0-1,2 0 0,-2 0-5,1 0 0,0-1 0,0 1 1,0-1-1,0 1 0,0-1 0,0 0 0,0 0 1,0 0-1,0 0 0,0 0 0,0 0 0,0 0 1,3-2-1,7-1 6,-1-1 0,0-1 0,0 0 1,16-10-1,8-7-59,-1-1 1,-1-2 0,-1-1-1,-1-1 1,-2-2-1,49-61 1,-74 84 22,1 0 0,-1-1-1,-1 1 1,1-1 0,3-9 0,-7 15 18,0 1 1,0 0-1,1 0 1,-1 0-1,0-1 1,0 1-1,0 0 1,0 0-1,0 0 1,0-1-1,0 1 0,0 0 1,0 0-1,0 0 1,0-1-1,0 1 1,0 0-1,0 0 1,0 0-1,0-1 1,0 1-1,0 0 1,0 0-1,0 0 1,0-1-1,0 1 1,-1 0-1,1 0 1,0 0-1,0 0 1,0-1-1,0 1 1,0 0-1,-1 0 1,1 0-1,0 0 1,0 0-1,0 0 1,0-1-1,-1 1 1,1 0-1,0 0 1,0 0-1,0 0 1,-1 0-1,1 0 1,0 0-1,0 0 1,-11 3 45,3 3 1,1 0-1,0 0 1,-1 1 0,2 0-1,-1 0 1,1 1-1,0 0 1,-8 15-1,-1 3 134,-16 45-1,28-64-175,-5 13 53,0 1 0,-6 31 0,13-48-118,0 0 1,0 0-1,1 0 1,-1 0-1,1 1 0,0-1 1,0 0-1,1 0 1,-1 1-1,1-1 1,0 0-1,0 0 1,0 0-1,1 0 0,-1 0 1,1 0-1,0 0 1,0-1-1,4 7 1,-4-9 37,-1 0 1,0 0-1,0 0 1,1 0 0,-1 0-1,0-1 1,1 1-1,-1 0 1,1-1-1,-1 1 1,1-1 0,-1 1-1,1-1 1,0 0-1,-1 1 1,1-1 0,-1 0-1,1 0 1,0 0-1,-1 0 1,1-1-1,-1 1 1,1 0 0,-1-1-1,4 0 1,27-16-336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38.092"/>
    </inkml:context>
    <inkml:brush xml:id="br0">
      <inkml:brushProperty name="width" value="0.05" units="cm"/>
      <inkml:brushProperty name="height" value="0.05" units="cm"/>
    </inkml:brush>
  </inkml:definitions>
  <inkml:trace contextRef="#ctx0" brushRef="#br0">102 38 18676,'1'-1'103,"-1"1"0,0-1 0,0 0 0,0 1-1,0-1 1,0 0 0,0 0 0,0 1 0,-1-1 0,1 0 0,0 1 0,0-1 0,-1 0-1,1 1 1,0-1 0,0 0 0,-1 1 0,0-1 0,-6 5 974,5-1-909,0 0-1,0 0 0,1 1 1,-1-1-1,1 0 0,-1 6 1,-15 102 181,6 0-1,3 114 1,7-199-327,0-16-13,1 0 1,0 0-1,0-1 0,1 1 0,0 0 0,0 0 0,5 13 0,-6-22-8,0-1 0,0 1 0,1-1-1,-1 1 1,0-1 0,0 0 0,0 1 0,0-1 0,1 1-1,-1-1 1,0 1 0,0-1 0,1 0 0,-1 1 0,0-1 0,1 0-1,-1 1 1,0-1 0,1 0 0,-1 1 0,0-1 0,1 0-1,-1 0 1,1 0 0,-1 1 0,0-1 0,1 0 0,-1 0-1,1 0 1,-1 0 0,1 0 0,-1 0 0,1 0 0,-1 0-1,1 0 1,-1 0 0,1 0 0,-1 0 0,0 0 0,1 0-1,-1 0 1,1 0 0,-1 0 0,1-1 0,-1 1 0,0 0-1,1 0 1,-1-1 0,1 1 0,-1 0 0,0 0 0,1-1-1,-1 1 1,1-1 0,17-26 46,15-49 195,39-133-1,-36 97-77,-23 69-104,14-36 8,-24 70-74,1 0 1,0 0 0,1 1 0,0 0-1,1 0 1,6-8 0,-11 15 1,1-1 0,0 1 0,-1 0 0,1-1 1,0 1-1,0 0 0,-1 0 0,1 0 0,0 0 0,0 1 0,0-1 0,0 1 0,0-1 0,1 1 1,-1-1-1,0 1 0,0 0 0,0 0 0,0 0 0,0 0 0,0 1 0,0-1 0,0 0 1,3 2-1,5 1-17,1 1 1,-1 0 0,16 11-1,13 3 55,-35-16-27,10 4 46,-14-1-14,-9 2 10,-257 118 126,176-87-469,71-30 149,1 1-308,-1-2 0,-31 10 0,50-17 447,0 0 0,0-1 0,0 1 0,0 0 0,0 0 0,0 0 0,0 0 0,0 0 0,-1 0 0,1 0 0,0 0 0,0 0 0,0 0 0,0 0 0,0 0 0,0 0 0,0 0 0,0 0 0,0 0 0,0 0 0,0-1 0,0 1 0,0 0 0,0 0 0,0 0 0,0 0 0,0 0 0,0 0 0,0 0 0,0 0 0,-1 0 0,1 0 0,0 0 1,0 0-1,0 0 0,0 0 0,0 0 0,0 0 0,0 0 0,0 0 0,0 0 0,0 0 0,0 0 0,0 0 0,0 0 0,0 0 0,-1 0 0,7-6-382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9.809"/>
    </inkml:context>
    <inkml:brush xml:id="br0">
      <inkml:brushProperty name="width" value="0.05" units="cm"/>
      <inkml:brushProperty name="height" value="0.05" units="cm"/>
    </inkml:brush>
  </inkml:definitions>
  <inkml:trace contextRef="#ctx0" brushRef="#br0">292 2 20372,'0'-2'1753,"-10"21"-1073,-4 8-152,-6 24 888,-2 7-279,-1 20-345,2 1-24,1 5-104,2-1-120,-2-3-416,4-2-280,-2-11-728,1-9-1104,-3-18 1663,0-7-359,4-15-216</inkml:trace>
  <inkml:trace contextRef="#ctx0" brushRef="#br0" timeOffset="1">35 1167 21973,'-1'35'1928,"-6"-21"-1392,1-8 544,2-25-872,-2-5-264,-4-14-160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8:22.725"/>
    </inkml:context>
    <inkml:brush xml:id="br0">
      <inkml:brushProperty name="width" value="0.05" units="cm"/>
      <inkml:brushProperty name="height" value="0.05" units="cm"/>
    </inkml:brush>
  </inkml:definitions>
  <inkml:trace contextRef="#ctx0" brushRef="#br0">14 83 13891,'-1'15'2986,"1"-13"-2752,0 0-1,-1 1 0,1-1 0,0 0 0,0 1 0,1-1 0,-1 0 0,0 1 0,2 3 0,-2-6-226,0 0-1,1 1 0,-1-1 1,0 0-1,0 1 0,1-1 1,-1 0-1,0 1 0,1-1 1,-1 0-1,0 0 0,1 0 1,-1 1-1,1-1 0,-1 0 1,0 0-1,1 0 1,-1 0-1,1 0 0,-1 1 1,0-1-1,1 0 0,0 0 1,17-6 223,25-18 3,-41 23-226,0 0-1,-1 0 1,1-1-1,-1 1 0,1 0 1,-1 0-1,1-1 1,-1 1-1,0-1 1,0 1-1,1-1 0,-1 0 1,0 0-1,-1 1 1,1-1-1,0 0 1,0 0-1,-1 0 1,1 0-1,-1 0 0,0 1 1,1-5-1,-2 5-2,1 0 0,-1 1 0,0-1-1,1 0 1,-1 0 0,0 0 0,0 0 0,0 1-1,1-1 1,-1 0 0,0 1 0,0-1 0,0 1 0,0-1-1,0 1 1,0-1 0,0 1 0,0 0 0,0 0-1,0-1 1,-1 1 0,1 0 0,0 0 0,0 0-1,0 0 1,0 0 0,0 0 0,0 0 0,0 1-1,0-1 1,-2 1 0,-2-1 8,0 1 0,-1 1 0,1-1 0,0 1 0,-7 2 0,10-3-9,1 0-1,-1 0 1,0 0 0,1 1 0,-1-1 0,1 0 0,-1 1 0,1-1-1,-2 3 1,3-4-3,0 0 0,0 0 0,0 0 0,0 0-1,0 0 1,0 0 0,0 0 0,0 1 0,0-1 0,0 0 0,0 0-1,0 0 1,0 0 0,0 0 0,0 0 0,0 0 0,0 0-1,0 0 1,0 1 0,0-1 0,0 0 0,0 0 0,0 0 0,0 0-1,0 0 1,0 0 0,0 0 0,0 0 0,0 0 0,0 1-1,0-1 1,0 0 0,0 0 0,0 0 0,0 0 0,0 0-1,0 0 1,0 0 0,0 0 0,0 0 0,0 0 0,0 0 0,1 0-1,-1 0 1,0 0 0,0 1 0,0-1 0,0 0 0,0 0-1,0 0 1,0 0 0,0 0 0,1 0 0,12-4-12,-9 2 10,1-1 0,0 0 0,-1 0 0,1 0 0,-1 0 0,0-1 0,0 1 0,4-6 0,-8 7 38,-2 3 2,-10 7 42,-12 12 72,-4 13 46,26-31-178,1 0 0,-1 1-1,1-1 1,0 0 0,-1 1 0,1-1-1,0 1 1,0-1 0,1 1 0,-1-1-1,0 1 1,1-1 0,-1 5-1,2-7-14,-1 1 0,0 0 0,1-1 0,-1 0 0,1 1 0,-1-1 0,1 1 0,-1-1-1,1 1 1,-1-1 0,1 0 0,-1 1 0,1-1 0,0 0 0,-1 0 0,1 1-1,-1-1 1,1 0 0,0 0 0,-1 0 0,1 0 0,0 0 0,-1 0 0,1 0 0,-1 0-1,1 0 1,0 0 0,-1 0 0,1 0 0,0-1 0,-1 1 0,1 0 0,-1 0-1,1-1 1,-1 1 0,1 0 0,1-1 0,23-11 29,-25 12-33,19-10 14,0-2 0,-1 0 0,-1-2 0,0 1 1,-1-2-1,17-18 0,-33 32-12,1 0-1,0 0 0,0 1 1,-1-1-1,1 0 0,-1 0 1,1 0-1,-1 0 0,1 0 1,-1 0-1,1 0 0,-1 0 1,0 0-1,0 0 0,1-1 1,-1 1-2,0 1 1,-1 0-1,1-1 0,0 1 1,0 0-1,0 0 1,-1-1-1,1 1 1,0 0-1,0 0 0,-1-1 1,1 1-1,0 0 1,0 0-1,-1 0 1,1-1-1,0 1 0,0 0 1,-1 0-1,1 0 1,0 0-1,-1 0 1,1 0-1,0 0 0,-1 0 1,1 0-1,0 0 1,-1 0-1,1 0 1,-1 0-1,-3 0 8,0 1 1,0-1-1,0 1 0,0 0 0,0 0 1,-4 3-1,-3 0-122,1 1-1,0 0 1,0 1-1,0 0 1,1 1 0,0 0-1,-13 13 1,22-20 107,0 0 1,0 0-1,1 0 0,-1 0 0,0 0 1,0 0-1,0 0 0,1 0 1,-1 0-1,0 0 0,0 0 0,1 0 1,-1 0-1,0 0 0,0 0 0,0 1 1,1-1-1,-1 0 0,0 0 1,0 0-1,0 0 0,1 0 0,-1 1 1,0-1-1,0 0 0,0 0 0,0 0 1,0 0-1,0 1 0,1-1 1,-1 0-1,0 0 0,0 0 0,0 1 1,0-1-1,0 0 0,0 0 0,0 1 1,0-1-1,0 0 0,0 0 1,0 0-1,0 1 0,0-1 0,0 0 1,0 0-1,0 1 0,0-1 0,0 0 1,0 0-1,-1 0 0,1 1 1,0-1-1,0 0 0,0 0 0,0 0 1,0 1-1,0-1 0,-1 0 0,1 0 1,0 0-1,0 0 0,0 0 1,-1 1-1,1-1 0,0 0 0,0 0 1,23-4-241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43.449"/>
    </inkml:context>
    <inkml:brush xml:id="br0">
      <inkml:brushProperty name="width" value="0.05" units="cm"/>
      <inkml:brushProperty name="height" value="0.05" units="cm"/>
    </inkml:brush>
  </inkml:definitions>
  <inkml:trace contextRef="#ctx0" brushRef="#br0">26 133 15251,'-14'8'1221,"2"1"1390,13-9-2551,-1 0-1,1 1 1,0-1-1,-1 1 1,1-1-1,-1 0 0,1 1 1,0-1-1,-1 0 1,1 0-1,0 0 1,-1 1-1,1-1 0,0 0 1,-1 0-1,1 0 1,0 0-1,0 0 1,-1 0-1,1 0 0,0-1 1,-1 1-1,2 0 1,47 0-42,75-10 1,-48 0-62,-36 7 30,-1-3 0,65-18 1,-102 22-1,-11 2 11,-17 4 14,-17 9 103,-1-2-1,0-2 1,-70 6 0,95-17-79,15-1-31,11-4-14,46-20-709,102-36 1,-140 57 421,-9 4 219,-1 0 0,0 0 0,0 0 0,0-1 1,0 0-1,0 0 0,7-7 0,-5-4-359</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47.330"/>
    </inkml:context>
    <inkml:brush xml:id="br0">
      <inkml:brushProperty name="width" value="0.05" units="cm"/>
      <inkml:brushProperty name="height" value="0.05" units="cm"/>
    </inkml:brush>
  </inkml:definitions>
  <inkml:trace contextRef="#ctx0" brushRef="#br0">11 254 12579,'-10'9'1453,"12"-15"-764,19-17 241,-6 12-622,0 2-1,1-1 0,0 2 1,0 0-1,1 1 0,0 1 1,0 0-1,0 1 0,32-4 1,14 2 140,92 1 0,-100 5-326,107-6-15,215-37-1,-219 15-38,127-20 252,-222 42-228,0 2 0,99 6-1,-131 4 179,0 1-1,-1 1 1,0 1-1,33 14 1,-56-19-116,-4-3-127,-1 1 1,0 0-1,1-1 1,-1 0-1,0 0 1,1 1 0,-1-1-1,1-1 1,-1 1-1,0 0 1,1 0-1,-1-1 1,0 0-1,1 1 1,-1-1-1,0 0 1,0 0-1,1 0 1,-1 0 0,0-1-1,0 1 1,3-3-1,2-5-320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45.191"/>
    </inkml:context>
    <inkml:brush xml:id="br0">
      <inkml:brushProperty name="width" value="0.05" units="cm"/>
      <inkml:brushProperty name="height" value="0.05" units="cm"/>
    </inkml:brush>
  </inkml:definitions>
  <inkml:trace contextRef="#ctx0" brushRef="#br0">108 83 15531,'-3'-44'2320,"2"41"-2198,1 1 0,-1 0 0,1-1 0,-1 1 0,0 0 0,0-1 0,0 1 1,0 0-1,0 0 0,-1 0 0,1 0 0,-1 0 0,1 0 0,-1 0 0,-2-2 0,3 4-65,0 0-1,1 0 0,-1-1 1,0 1-1,0 0 1,0 0-1,1 0 0,-1 0 1,0 0-1,0 0 1,0 0-1,0 0 0,1 0 1,-1 0-1,0 1 0,0-1 1,1 0-1,-1 0 1,0 1-1,0-1 0,1 0 1,-1 1-1,0-1 1,1 1-1,-1-1 0,0 1 1,1-1-1,-1 1 1,1 0-1,-1-1 0,1 1 1,-1 0-1,1-1 1,0 1-1,-1 0 0,0 1 1,-16 31 478,17-32-514,-10 27 48,2 1-1,1 0 1,1 0 0,1 1-1,1 0 1,2 0-1,3 50 1,-1-74-56,1 1 0,0-1 0,0 0 0,0 0 0,1 0 0,0 0 0,0-1 0,3 7 0,-4-10-1,0 0 1,0-1-1,0 1 1,0-1-1,0 0 0,1 1 1,-1-1-1,0 0 1,1 0-1,-1 0 0,1 0 1,-1 0-1,1 0 0,0 0 1,-1 0-1,1-1 1,0 1-1,0-1 0,-1 1 1,1-1-1,0 0 1,0 1-1,0-1 0,-1 0 1,1 0-1,0 0 0,0-1 1,0 1-1,0 0 1,2-2-1,3 0 43,0-1-1,0 0 1,-1 0 0,1-1-1,-1 0 1,0 0-1,0 0 1,-1-1 0,1 0-1,-1 0 1,7-8 0,7-11 343,22-34 0,-38 52-336,34-53 979,-46 88-969,3 0-1,0 0 0,2 1 1,1 0-1,1 42 0,2-65-68,0-1-1,0 1 0,1-1 0,0 0 0,0 1 1,1-1-1,0 0 0,0 0 0,5 9 0,-6-13-1,0 0 0,1 0-1,-1 0 1,1 0-1,-1 0 1,1 0 0,0-1-1,0 1 1,0-1 0,0 1-1,0-1 1,0 0-1,0 0 1,0 0 0,0 0-1,0 0 1,1 0 0,-1 0-1,0-1 1,1 1-1,-1-1 1,1 0 0,-1 0-1,0 0 1,1 0-1,-1 0 1,1 0 0,3-2-1,5-1 24,-1 0 0,-1-1-1,1 0 1,16-9 0,-15 7 39,0 0 1,20-6 0,-29 11-56,-1 1 0,0-1 0,1 1 0,-1 0 0,0 0 0,1 0 0,-1 0 0,1 0 0,-1 0 1,0 0-1,1 0 0,-1 1 0,0-1 0,1 0 0,-1 1 0,0-1 0,0 1 0,1-1 0,-1 1 0,0 0 0,1 0 0,18 24 93,-18-22-94,0 0 0,0 0 0,0 0 0,1 0 0,-1-1 0,1 1 0,4 3 0,-6-6-5,0 1 0,1 0-1,-1-1 1,1 1-1,-1-1 1,1 1-1,-1-1 1,1 0 0,-1 0-1,1 1 1,0-1-1,-1 0 1,1-1-1,-1 1 1,1 0-1,-1 0 1,1-1 0,-1 1-1,1-1 1,-1 1-1,1-1 1,1-1-1,10-5 14,-1-1-1,0 0 1,0-1-1,-1 0 1,19-20-1,-21 20 0,0-1-1,1 1 0,0 1 0,1 0 0,0 0 0,0 1 0,16-7 1,-26 13-12,0 1 1,0-1-1,0 1 1,0 0 0,1 0-1,-1-1 1,0 1-1,0 0 1,0 0 0,0 0-1,0 0 1,1 0-1,-1 1 1,0-1 0,0 0-1,0 0 1,0 1 0,0-1-1,0 0 1,0 1-1,0 0 1,0-1 0,0 1-1,0-1 1,0 1-1,0 0 1,0 0 0,-1-1-1,1 1 1,0 0-1,0 0 1,-1 0 0,1 0-1,-1 0 1,1 0 0,-1 0-1,1 0 1,-1 0-1,0 0 1,1 0 0,-1 0-1,0 1 1,0 0-1,3 8 18,-2 1-1,0-1 0,0 20 0,0-15 2,-1-12-79,0 1 1,0-1-1,1 1 1,-1-1 0,1 1-1,0-1 1,2 6 0,-2-9 8,-1 1 1,1 0 0,-1-1 0,1 1-1,-1-1 1,1 1 0,0-1 0,-1 1-1,1-1 1,0 1 0,-1-1-1,1 0 1,0 1 0,-1-1 0,1 0-1,0 0 1,0 1 0,-1-1 0,1 0-1,0 0 1,0 0 0,-1 0 0,1 0-1,0 0 1,0 0 0,0 0-1,-1 0 1,1 0 0,0-1 0,0 1-1,-1 0 1,1 0 0,0-1 0,-1 1-1,1-1 1,0 1 0,-1 0 0,1-1-1,0 1 1,0-2 0,10-6-361,1 0 0,-1-2 1,-1 1-1,0-1 0,13-16 0,-13 14 96,27-31-699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45.641"/>
    </inkml:context>
    <inkml:brush xml:id="br0">
      <inkml:brushProperty name="width" value="0.05" units="cm"/>
      <inkml:brushProperty name="height" value="0.05" units="cm"/>
    </inkml:brush>
  </inkml:definitions>
  <inkml:trace contextRef="#ctx0" brushRef="#br0">142 0 18724,'-26'18'1867,"1"0"0,-37 38 0,59-54-1757,0 1-1,0 1 1,0-1 0,0 0-1,1 0 1,0 1-1,-1 0 1,1-1 0,1 1-1,-3 4 1,5-7-111,-1 0 1,1-1 0,-1 1-1,0-1 1,1 1-1,-1 0 1,1-1 0,-1 1-1,1-1 1,0 1-1,-1-1 1,1 1-1,0-1 1,-1 0 0,1 1-1,0-1 1,-1 0-1,1 1 1,0-1 0,0 0-1,-1 0 1,1 0-1,0 0 1,0 0 0,-1 0-1,1 0 1,0 0-1,0 0 1,-1 0 0,2 0-1,33-1-78,-31 1 73,9-1 4,0 1 0,0 1-1,-1 0 1,17 3-1,-27-3 6,0 0-1,1-1 0,-1 1 1,0 0-1,1 0 0,-1 0 0,0 1 1,0-1-1,0 0 0,0 1 1,0-1-1,3 4 0,-4-3 3,0-1-1,0 1 0,-1-1 0,1 1 0,-1-1 1,1 1-1,-1-1 0,1 1 0,-1-1 0,0 1 1,0 0-1,0-1 0,0 1 0,0-1 0,0 1 1,0 0-1,0-1 0,-1 1 0,1-1 0,-1 1 1,1-1-1,-1 2 0,-3 5 22,0-1 0,0 0 0,0 0 0,-1 0 1,0-1-1,0 1 0,0-1 0,-1 0 0,-9 6 0,-9 8-295,-27 15 0,49-34 214,0 0-73,1 0 0,0 0 1,0-1-1,0 1 0,-1 0 0,1-1 1,0 1-1,-1-1 0,1 1 0,0-1 0,-1 0 1,-1 0-1,3 0 77,0 0-1,-1 0 1,1 0 0,0 0 0,-1 0-1,1 0 1,0 0 0,0 0 0,-1 0-1,1-1 1,0 1 0,0 0 0,-1 0-1,1 0 1,0-1 0,0 1 0,0 0-1,-1 0 1,1-1 0,0 1 0,0 0-1,0 0 1,0-1 0,0 1 0,-1 0-1,1 0 1,0-1 0,0 1 0,0 0-1,0-1 1,0 1 0,0 0 0,0-1-1,0-2-79,1 1 1,-1-1-1,1 1 0,-1-1 0,1 0 0,0 1 0,0-1 0,0 1 0,0 0 0,1-1 1,1-2-1,20-22-971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46.154"/>
    </inkml:context>
    <inkml:brush xml:id="br0">
      <inkml:brushProperty name="width" value="0.05" units="cm"/>
      <inkml:brushProperty name="height" value="0.05" units="cm"/>
    </inkml:brush>
  </inkml:definitions>
  <inkml:trace contextRef="#ctx0" brushRef="#br0">86 227 17276,'-9'10'1136,"0"0"1,0 1-1,-12 21 1,15-22-892,1 0 0,0 1-1,1-1 1,0 1 0,0 0 0,1 0 0,1 0-1,-2 17 1,3-27-226,1 1-1,0 0 0,0 0 1,0-1-1,0 1 0,1 0 1,-1 0-1,0-1 1,1 1-1,-1 0 0,1 0 1,-1-1-1,1 1 0,0-1 1,0 1-1,0-1 1,1 2-1,-1-2-9,0 0 1,0-1-1,0 1 1,0-1 0,0 1-1,0-1 1,0 0-1,0 1 1,0-1-1,0 0 1,0 0-1,1 0 1,-1 1-1,0-1 1,0-1-1,0 1 1,0 0-1,0 0 1,0 0 0,1 0-1,-1-1 1,0 1-1,0-1 1,0 1-1,0-1 1,2 0-1,3-3 28,-1 0 0,1 0-1,-1 0 1,1 0 0,-1-1 0,0 0-1,-1 0 1,1 0 0,-1-1 0,5-7-1,4-10 227,13-30 1,-26 51-251,-6 21-163,1 0-1,1-1 0,0 1 0,1 1 0,0 26 0,3-39-204,0-1 1,0 1-1,2 13 1,-2-20 283,0 1 0,0 0 1,0 0-1,0-1 0,1 1 0,-1 0 1,0-1-1,0 1 0,0 0 0,1-1 1,-1 1-1,0 0 0,1-1 1,-1 1-1,0 0 0,1-1 0,-1 1 1,1-1-1,-1 1 0,1-1 1,-1 1-1,1-1 0,0 1 0,-1-1 1,1 0-1,-1 1 0,1-1 0,0 0 1,-1 0-1,1 1 0,0-1 1,0 0-1,-1 0 0,1 0 0,0 0 1,-1 0-1,1 0 0,0 0 1,0 0-1,-1 0 0,1 0 0,0 0 1,-1 0-1,1-1 0,0 1 0,-1 0 1,1 0-1,0-1 0,-1 1 1,2-1-1,3-3-310,0 0 0,0 0 0,0-1 0,0 1 0,-1-1 1,0 0-1,0 0 0,6-10 0,25-52-1295,-29 56 1484,88-193-5,-45 65 3976,-45 121-2329,-4 18-1417,0 0-1,0 0 1,0 0 0,0 0 0,0 0-1,0-1 1,0 1 0,0 0 0,0 0-1,0 0 1,-1 0 0,1 0 0,0 0 0,0 0-1,0 0 1,0 0 0,0 0 0,0-1-1,0 1 1,0 0 0,0 0 0,0 0-1,0 0 1,0 0 0,0 0 0,0 0-1,0 0 1,-1 0 0,1 0 0,0 0-1,0 0 1,0 0 0,0 0 0,0 0 0,0 0-1,0 0 1,0 0 0,0 0 0,0 0-1,-1 0 1,1 0 0,0 0 0,0 0-1,0 0 1,0 0 0,0 0 0,0 0-1,0 0 1,0 0 0,0 0 0,0 0 0,-1 0-1,1 0 1,0 0 0,0 0 0,0 0-1,0 0 1,0 1 0,0-1 0,0 0-1,0 0 1,0 0 0,0 0 0,0 0-1,0 0 1,0 0 0,0 0 0,0 0-1,-16 27 2095,11-16-1994,1 0 0,0 0-1,0 0 1,2 0-1,-1 1 1,2-1-1,-1 1 1,1 19-1,1-27-133,1 0 0,-1 0-1,1 0 1,-1 1 0,1-1-1,1 0 1,-1 0 0,0 0 0,1 0-1,0 0 1,0-1 0,0 1-1,0-1 1,1 1 0,-1-1-1,1 0 1,0 1 0,0-2-1,0 1 1,1 0 0,-1 0 0,0-1-1,1 0 1,0 0 0,0 0-1,7 3 1,6 0-16,-13-4 12,1 0 0,-1 1-1,0-1 1,0 1 0,0 0-1,0 0 1,6 5 0,-8-6 4,-1 1 1,0 0-1,1-1 1,-1 1-1,0 0 1,0 0-1,0 0 0,0 0 1,-1 0-1,1 0 1,0 0-1,-1 0 1,1 0-1,-1 1 1,0-1-1,0 0 0,0 0 1,0 0-1,0 0 1,-1 3-1,-8 51 22,6-40-3,0 0 1,1 1-1,1 22 1,1-37-12,0-1 0,0 1 0,0-1 0,1 1 0,-1 0 0,1-1 0,-1 1 1,1-1-1,-1 0 0,1 1 0,0-1 0,0 1 0,0-1 0,0 0 0,0 0 0,0 0 0,0 1 0,0-1 0,0 0 0,0 0 0,1 0 0,-1-1 1,0 1-1,1 0 0,-1 0 0,1-1 0,-1 1 0,1-1 0,-1 1 0,1-1 0,-1 0 0,1 1 0,-1-1 0,4 0 0,3 0 26,0-1 0,1 1 0,-1-1 0,0-1 0,9-2 0,2-1-172,-1 0-1,1-2 0,-1 0 1,23-13-1,-36 17-20,0 0-1,0 0 1,0 0-1,0-1 1,-1 0-1,1 0 1,-1 0-1,0 0 1,0 0-1,-1-1 1,1 0-1,-1 0 1,0 0-1,0 0 1,-1 0-1,0-1 1,1 1-1,1-10 1,-4-9-610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46.556"/>
    </inkml:context>
    <inkml:brush xml:id="br0">
      <inkml:brushProperty name="width" value="0.05" units="cm"/>
      <inkml:brushProperty name="height" value="0.05" units="cm"/>
    </inkml:brush>
  </inkml:definitions>
  <inkml:trace contextRef="#ctx0" brushRef="#br0">0 29 19948,'22'-4'1793,"2"-2"-1193,7 0-280,10-1 1592,6 4-1248,6 2 49,-1-1-41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48.494"/>
    </inkml:context>
    <inkml:brush xml:id="br0">
      <inkml:brushProperty name="width" value="0.05" units="cm"/>
      <inkml:brushProperty name="height" value="0.05" units="cm"/>
    </inkml:brush>
  </inkml:definitions>
  <inkml:trace contextRef="#ctx0" brushRef="#br0">15 37 17348,'-6'1'2096,"-2"2"-1368,9 0-184,8-2 1137,5-1-529,2-3-232,4-1-448,4 0-248,1-3-1032,0-2-2168,-2 3 2615,-1-1-391,-5 3-352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48.881"/>
    </inkml:context>
    <inkml:brush xml:id="br0">
      <inkml:brushProperty name="width" value="0.05" units="cm"/>
      <inkml:brushProperty name="height" value="0.05" units="cm"/>
    </inkml:brush>
  </inkml:definitions>
  <inkml:trace contextRef="#ctx0" brushRef="#br0">53 1 18300,'-3'45'1294,"-1"0"0,-11 49-1,-3 17-741,14-76-441,0-10-45,1 1 0,1 50 0,2-75-61,0 0-1,0 0 0,0 0 1,1 0-1,-1 0 0,0 0 1,0 0-1,0 0 0,1 0 1,-1 0-1,1 0 0,-1 0 1,1-1-1,-1 1 0,1 0 1,-1 0-1,1-1 0,1 2 0,-2-2 8,1 0-1,-1 1 1,1-1-1,-1 0 0,1 0 1,-1 0-1,1 0 0,-1 0 1,1 0-1,0 0 1,-1 0-1,1 0 0,-1 0 1,1 0-1,-1 0 0,1 0 1,-1-1-1,1 1 1,-1 0-1,1 0 0,-1-1 1,2 1-1,1-3 49,1 0 0,-1 1 0,0-1 0,0-1-1,0 1 1,0 0 0,2-5 0,165-292 2465,-139 240-2607,-25 50-1751,-12 24-3094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38.942"/>
    </inkml:context>
    <inkml:brush xml:id="br0">
      <inkml:brushProperty name="width" value="0.05" units="cm"/>
      <inkml:brushProperty name="height" value="0.05" units="cm"/>
    </inkml:brush>
  </inkml:definitions>
  <inkml:trace contextRef="#ctx0" brushRef="#br0">106 54 18732,'0'-1'116,"0"0"0,0 0 1,1 1-1,-1-1 0,1 0 0,-1 0 1,0 1-1,1-1 0,-1 0 0,1 1 0,0-1 1,-1 1-1,1-1 0,-1 1 0,1-1 0,0 1 1,0-1-1,-1 1 0,1-1 0,0 1 1,0 0-1,-1 0 0,1-1 0,0 1 0,0 0 1,0 0-1,-1 0 0,1 0 0,0 0 1,0 0-1,0 0 0,-1 0 0,1 0 0,0 0 1,0 0-1,0 1 0,-1-1 0,1 0 0,0 1 1,1 0-1,2 2 222,-1 0 0,0 1-1,0 0 1,0-1 0,-1 1 0,4 6 0,-5-9-325,17 36 251,-1 0 1,-1 1-1,14 58 0,-13-40-197,-4-17-116,0 8-162,3-2 0,2 0 0,32 59 0,-85-128-3678,-104-66 732,-25-18 3446,162 106-196,0 1-1,0-1 0,0 1 0,0-1 0,0 0 1,0 0-1,0 0 0,1 0 0,-1 0 0,0 0 1,1-1-1,0 1 0,0 0 0,0-1 0,0 1 0,-1-4 1,2 3 12,0 1 1,1 0 0,-1 0 0,1 0-1,0 0 1,0 0 0,0 0-1,0 0 1,0 0 0,0 0 0,0 0-1,0 0 1,1 0 0,-1 1 0,1-1-1,0 1 1,-1-1 0,1 1-1,0 0 1,2-2 0,92-67 1921,35-28-1582,-110 81-418,-2-2-1,34-40 0,-15 4-181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49.283"/>
    </inkml:context>
    <inkml:brush xml:id="br0">
      <inkml:brushProperty name="width" value="0.05" units="cm"/>
      <inkml:brushProperty name="height" value="0.05" units="cm"/>
    </inkml:brush>
  </inkml:definitions>
  <inkml:trace contextRef="#ctx0" brushRef="#br0">0 1 17388,'0'23'2008,"8"5"-1432,3-6-256,5-2 889,5-10-1193,8-3-424,7-11 376,4-6-185,3-8-287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49.684"/>
    </inkml:context>
    <inkml:brush xml:id="br0">
      <inkml:brushProperty name="width" value="0.05" units="cm"/>
      <inkml:brushProperty name="height" value="0.05" units="cm"/>
    </inkml:brush>
  </inkml:definitions>
  <inkml:trace contextRef="#ctx0" brushRef="#br0">127 56 18772,'-21'16'1152,"1"2"-1,1 0 1,-28 35-1,45-49-1050,-1-1-1,1 1 0,0-1 0,0 1 0,0 0 1,0 0-1,-1 6 0,2-9-84,1 0 0,0 0-1,0 0 1,-1 0 0,1 0-1,0 0 1,0 0 0,0 0 0,0 0-1,0 0 1,1 0 0,-1 0-1,0 0 1,0 0 0,1 0 0,-1 0-1,0 0 1,1 0 0,-1 0-1,1 0 1,-1-1 0,1 1 0,-1 0-1,1 0 1,0 0 0,0-1-1,-1 1 1,1 0 0,0-1 0,0 1-1,0-1 1,-1 1 0,1-1-1,0 1 1,0-1 0,0 0 0,1 1-1,3 0 39,-1-1 1,1 1-1,-1-1 0,1 0 0,-1 0 0,1 0 0,-1-1 1,1 0-1,-1 0 0,0 0 0,1 0 0,-1-1 0,0 1 0,0-1 1,0 0-1,7-5 0,-3 1 87,0 1 1,-1-1-1,1 0 1,-1 0-1,-1-1 1,0 0-1,7-9 1,-12 15-114,0-1 0,1 1-1,-1-1 1,0 1 0,-1-1 0,1 1 0,0-1 0,0 0 0,-1 0 0,1 1 0,-1-1 0,1 0-1,-1 0 1,0 1 0,0-1 0,0 0 0,0 0 0,0 0 0,0 0 0,0 1 0,-1-1 0,1 0-1,-1 0 1,1 1 0,-1-1 0,0 0 0,1 1 0,-1-1 0,-2-2 0,1 2-190,0 0 0,-1-1 1,0 1-1,0 0 0,1 1 1,-1-1-1,0 0 0,0 1 1,-1-1-1,1 1 0,0 0 0,0 0 1,-1 1-1,-5-2 0,2 0-1384,15-2 153,9-2 416</inkml:trace>
  <inkml:trace contextRef="#ctx0" brushRef="#br0" timeOffset="1">345 1 15275,'0'0'36,"0"0"0,0 0 1,0 0-1,0 0 0,0 0 0,0 0 0,0 0 0,0 0 0,0 0 0,0 0 0,1 0 1,-1 0-1,0 0 0,0 0 0,0 0 0,0 0 0,0 0 0,0 0 0,0 0 0,0 0 0,0 0 1,0 0-1,0 0 0,0 0 0,0 0 0,0 0 0,0 0 0,1 0 0,-1 0 0,0 0 1,0 0-1,0 0 0,0 0 0,0 0 0,0 0 0,0 0 0,0 1 0,0-1 0,0 0 0,0 0 1,0 0-1,0 0 0,0 0 0,0 0 0,0 0 0,0 0 0,0 0 0,0 0 0,0 0 0,0 0 1,0 0-1,0 0 0,0 0 0,0 1 0,0-1 0,0 0 0,0 0 0,0 0 0,0 0 1,0 0-1,0 0 0,0 0 0,0 0 0,0 0 0,0 0 0,0 0 0,0 0 0,0 0 0,0 0 1,-5 8 1407,-13 12 291,13-15-739,5-4-933,-5 3 330,1 1-1,1 0 1,-1 0-1,-4 8 1,8-12-382,-1-1 0,1 1 0,0 0 0,-1-1 1,1 1-1,0-1 0,0 1 0,0 0 0,-1 0 1,1-1-1,0 1 0,0 0 0,0-1 1,0 1-1,0 0 0,0-1 0,0 1 0,1 0 1,-1 0-1,0-1 0,0 1 0,0 0 0,1-1 1,-1 1-1,0-1 0,1 1 0,-1 0 0,0-1 1,1 1-1,-1-1 0,1 1 0,-1-1 1,1 1-1,-1-1 0,1 1 0,0-1 0,-1 0 1,1 1-1,-1-1 0,1 0 0,0 1 0,-1-1 1,1 0-1,0 0 0,-1 0 0,1 0 1,0 1-1,-1-1 0,1 0 0,0 0 0,1-1 1,20 3-23,28 4 21,-48-6-9,0 0 1,0 1-1,0 0 0,-1-1 1,1 1-1,0 0 0,0 0 1,-1 0-1,1 0 1,0 0-1,-1 0 0,1 1 1,-1-1-1,1 0 0,-1 1 1,0-1-1,1 1 0,-1-1 1,0 1-1,1 2 1,-2-1 2,0-1 1,1 0-1,-1 0 1,-1 1-1,1-1 1,0 0 0,0 0-1,-1 1 1,1-1-1,-1 0 1,0 0 0,0 0-1,0 0 1,0 0-1,0 0 1,0 0-1,0 0 1,-1 0 0,1-1-1,-1 1 1,-2 2-1,-36 32 72,33-31-213,-1 1-1,1-2 1,-16 8 0,22-11 77,-1-1 1,1 1-1,-1-1 0,0 1 0,1-1 0,-1 0 0,0 1 0,0-1 0,1 0 0,-1 0 1,-3-1-1,4 1 44,1 0 1,-1-1 0,0 1 0,0 0-1,1-1 1,-1 1 0,1 0-1,-1-1 1,0 1 0,1-1 0,-1 0-1,1 1 1,-1-1 0,1 1-1,-1-1 1,1 0 0,0 1-1,-1-1 1,1 0 0,0 1 0,0-1-1,-1 0 1,1 0 0,0 1-1,0-1 1,0 0 0,0-1 0,0-17-316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50.181"/>
    </inkml:context>
    <inkml:brush xml:id="br0">
      <inkml:brushProperty name="width" value="0.05" units="cm"/>
      <inkml:brushProperty name="height" value="0.05" units="cm"/>
    </inkml:brush>
  </inkml:definitions>
  <inkml:trace contextRef="#ctx0" brushRef="#br0">60 1 19172,'2'3'230,"-1"0"-1,1 1 1,-1-1-1,0 0 1,0 1 0,0-1-1,0 1 1,0 0-1,-1-1 1,0 1-1,0-1 1,0 6 0,-8 47 514,3-32 48,-11 69 424,-9 57-399,19-109-715,1-11-64,2 0 0,1 1 0,2 49 0,0-80-32,0 1 1,0 0-1,0 0 0,0 0 0,0 0 1,1 0-1,-1-1 0,0 1 0,0 0 0,0 0 1,1 0-1,-1-1 0,0 1 0,1 0 0,-1 0 1,1-1-1,-1 1 0,2 1 0,-2-2 1,1 0 0,-1-1 0,1 1 0,-1 0 0,1 0 0,-1-1 0,0 1 0,1 0 0,-1-1 0,1 1 0,-1 0 0,0-1 0,0 1 0,1-1 0,-1 1 0,0-1 0,0 1 0,1-1 0,-1 1 0,0-1 0,0 0 0,12-34 180,-8 13-89,-3 13-71,1 1 0,0-1 0,1 0 0,-1 1 0,1-1 0,1 1 0,7-12-1,-11 19-30,1 0 0,0 0 0,0 1 0,0-1 0,0 0-1,0 1 1,0-1 0,0 1 0,0-1 0,0 1 0,1-1-1,-1 1 1,0 0 0,0 0 0,0-1 0,0 1 0,0 0-1,1 0 1,-1 0 0,1 1 0,28 4-55,-19-3 27,9 1-2,0 0 0,0-2 0,0 0 0,20-2 0,-28 0 40,0-1 0,0 0-1,-1-1 1,1 0 0,-1 0 0,1-2 0,19-9 0,-48 43 109,15-27-111,0 0 0,1 1 0,-1-1 0,1 1 0,0-1 0,0 1 0,0 0 0,0-1 0,0 1 0,0 0 0,1 0 0,-1 0 0,1 0 0,0-1 0,0 4 0,0-5-2,0 0 0,0-1 0,1 1 0,-1 0 0,0 0 0,1-1 0,-1 1-1,0 0 1,1-1 0,-1 1 0,1-1 0,-1 1 0,1-1 0,-1 1 0,1-1-1,0 1 1,-1-1 0,1 1 0,0-1 0,-1 0 0,2 1 0,1 0 3,-1-1 1,0 1-1,1-1 0,-1 0 1,0 0-1,1 0 0,-1 0 1,0 0-1,1 0 1,2-2-1,17-3 27,-1-2 0,0-1-1,-1-1 1,39-22 0,-34 17 3,1 2 1,33-13-1,-55 23-33,1 1 0,-1 0 0,1 0 0,0 0 0,-1 0 0,1 1 0,0 0 0,7 0 0,-10 1 1,-1-1 1,1 0-1,-1 1 1,0-1-1,1 1 1,-1 0-1,1-1 0,-1 1 1,0 0-1,1 0 1,-1 0-1,0 0 0,0 0 1,0 0-1,0 0 1,0 0-1,0 1 1,0-1-1,0 0 0,0 1 1,-1-1-1,1 0 1,0 1-1,-1-1 0,1 1 1,-1-1-1,0 1 1,1-1-1,-1 3 0,3 27 58,5 22-94,-8-46 39,0-6-30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51.486"/>
    </inkml:context>
    <inkml:brush xml:id="br0">
      <inkml:brushProperty name="width" value="0.05" units="cm"/>
      <inkml:brushProperty name="height" value="0.05" units="cm"/>
    </inkml:brush>
  </inkml:definitions>
  <inkml:trace contextRef="#ctx0" brushRef="#br0">389 72 17228,'0'-4'230,"0"0"0,0 1 0,0-1 0,0 0-1,-1 0 1,1 1 0,-1-1 0,0 0 0,0 1 0,-1-1 0,1 1 0,-3-4 0,3 6-166,0 0-1,0-1 1,0 1 0,0 0-1,0 0 1,0 0 0,0 1-1,0-1 1,-1 0 0,1 0-1,0 1 1,-1-1-1,1 0 1,-1 1 0,1-1-1,0 1 1,-1 0 0,1 0-1,-1-1 1,1 1 0,-1 0-1,1 0 1,-1 0-1,1 1 1,-1-1 0,1 0-1,-1 0 1,1 1 0,-1-1-1,1 1 1,0-1 0,-1 1-1,-1 1 1,-5 2 68,1 1 0,0 0 0,-1 0 0,2 0 0,-1 1 0,0 0 1,1 0-1,-6 9 0,-6 8 1,-16 28 1,2 4-23,3 1-1,2 1 1,3 2 0,2 0 0,3 1-1,3 1 1,2 1 0,3 0-1,3 1 1,3 0 0,2 0-1,9 101 1,-4-132-111,3 0 0,0-1 1,2 1-1,2-1 0,0-1 0,3 1 0,18 37 0,-27-63-3,0 0 0,0 0 0,0 0 0,1-1 0,-1 1 0,1-1 0,0 0 0,0 0 0,1 0 0,8 5 0,-11-8 6,1 1-1,-1-1 1,1 0-1,0-1 1,0 1 0,-1 0-1,1-1 1,0 0 0,0 1-1,0-1 1,0 0-1,-1 0 1,1-1 0,0 1-1,0-1 1,0 1-1,-1-1 1,1 0 0,0 0-1,-1 0 1,1 0 0,-1-1-1,6-2 1,6-6 48,-1-1 1,0 0 0,0-1-1,-1 0 1,-1-1-1,18-26 1,53-95 419,-82 134-471,37-69 252,-3-2 0,-3-1 0,-3-1 0,-3-2 0,22-118 0,-41 154-272,-1 0 0,-3-1 0,-1 1 0,-6-57 0,2 71-277,-1 0 1,-1 1 0,-1-1 0,-2 1 0,0 0 0,-2 1 0,-23-43-1,29 59 98,0 1 0,0 0-1,-1 0 1,0 0-1,0 1 1,0 0-1,-1 0 1,1 0 0,-1 0-1,-1 1 1,1 0-1,-9-4 1,-8 1-537</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05.162"/>
    </inkml:context>
    <inkml:brush xml:id="br0">
      <inkml:brushProperty name="width" value="0.05" units="cm"/>
      <inkml:brushProperty name="height" value="0.05" units="cm"/>
    </inkml:brush>
  </inkml:definitions>
  <inkml:trace contextRef="#ctx0" brushRef="#br0">1 221 18940,'59'-15'1064,"31"5"-1060,123 2 0,92 19 138,-39 0 3,652-34 361,-237 0-150,239 39-79,-733-11-268,361-5 74,-412-8 3,-1-5 0,134-33-1,-237 40-85,0-2-1,-1-2 0,43-18 1,-55 15-367,-19 13 353,0 0 1,0 0 0,1-1 0,-1 1 0,0 0 0,0-1-1,0 1 1,0 0 0,0 0 0,1-1 0,-1 1-1,0 0 1,0-1 0,0 1 0,0 0 0,0-1 0,0 1-1,0 0 1,0-1 0,0 1 0,0 0 0,0-1-1,0 1 1,0 0 0,0-1 0,-1 1 0,1 0 0,0-1-1,0 1 1,0-1 0,-3-1-51,1 0 0,-1 0-1,0 1 1,1-1 0,-1 1 0,0-1-1,0 1 1,-5-1 0,-5-4 44,-26-15-267</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12.692"/>
    </inkml:context>
    <inkml:brush xml:id="br0">
      <inkml:brushProperty name="width" value="0.05" units="cm"/>
      <inkml:brushProperty name="height" value="0.05" units="cm"/>
    </inkml:brush>
  </inkml:definitions>
  <inkml:trace contextRef="#ctx0" brushRef="#br0">347 263 13099,'0'1'71,"0"-1"1,0 1-1,0 0 1,1 0-1,-1-1 1,0 1-1,0 0 0,0-1 1,0 1-1,1 0 1,-1-1-1,0 1 1,1 0-1,-1-1 1,1 1-1,-1 0 1,0-1-1,1 1 1,0-1-1,-1 1 0,1-1 1,-1 1-1,1-1 1,-1 0-1,1 1 1,0-1-1,-1 0 1,1 1-1,0-1 1,-1 0-1,1 0 1,0 1-1,1-1 0,29 0 22,-8-1 245,-7 3-148,157 21 1008,-145-22-1150,1 0 1,-1-1 0,0-2 0,33-6-1,238-55 54,-222 49-83,2 3 1,136-1-1,-23 23 16,-62-2-46,297-8 17,-104-14 8,-303 13-14,272 15 18,-142-3-1,-27-2 5,89 2 27,102-10 95,335-4 201,-610 1-325,278-17 147,-267 11-140,64-11 179,-14 0 145,10-3 904,-149 24 691,-18 9-2090,0-2 0,-91 4 0,-121-14-1659,95-1 1261,-231 19 292,-37 0 252,281-17-103,-255-5-365,236-3 222,-136-9-129,144 0 258,-405-41-16,-8-25 150,115 37-33,349 44 35,-226 28 0,324-26 7,19-1-17,-1 0 1,1 0-1,0 1 0,0-1 1,0 1-1,0 0 0,0 0 1,0 0-1,1 0 0,-1 1 1,-4 2-1,10-2 29,8-3-23,12-2-7,277-45-222,-242 43 199,1 3-1,0 2 1,73 11-1,252 61 29,42 7 32,265-39 0,3-56-51,133-1-11,-502 16 21,429-12-17,-329-3-96,-305 19 1542,-86-2-1132,-6-2-49,-8-4 46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1.007"/>
    </inkml:context>
    <inkml:brush xml:id="br0">
      <inkml:brushProperty name="width" value="0.05" units="cm"/>
      <inkml:brushProperty name="height" value="0.05" units="cm"/>
    </inkml:brush>
  </inkml:definitions>
  <inkml:trace contextRef="#ctx0" brushRef="#br0">1 37 12531,'6'-15'1991,"-5"13"-1779,0 0 0,-1 0-1,1 0 1,0 1-1,0-1 1,0 0-1,0 0 1,0 1 0,2-3-1,-3 4-162,0 0-1,0 0 1,0 0 0,0 0-1,0 0 1,0 0-1,1 0 1,-1 0 0,0-1-1,0 1 1,0 0-1,0 0 1,0 0-1,0 0 1,0 0 0,0 0-1,0 0 1,1 0-1,-1 0 1,0 0 0,0 0-1,0 0 1,0 0-1,0 0 1,0 0 0,0 0-1,1 0 1,-1 0-1,0 0 1,0 0 0,0 0-1,0 0 1,0 0-1,0 0 1,0 0-1,0 0 1,1 0 0,-1 0-1,0 0 1,0 0-1,0 0 1,0 1 0,0-1-1,0 0 1,0 0-1,0 0 1,0 0 0,0 0-1,0 0 1,1 0-1,-1 0 1,0 0 0,0 1-1,0-1 1,0 10 1312,-3 16-419,2-22-651,-6 58 447,0 81 0,7-139-722,0 0 1,0 0-1,0 0 1,1 0-1,0 0 1,-1 0-1,1 0 1,1 0-1,-1 0 1,4 6-1,-4-9-1,-1 0 1,1 0-1,0 0 0,0 0 0,0 0 1,-1 0-1,1-1 0,0 1 0,0 0 1,0-1-1,0 1 0,0-1 0,0 1 1,1-1-1,-1 1 0,2-1 0,-1 0 15,0 1-1,0-1 0,1-1 1,-1 1-1,0 0 0,0 0 1,1-1-1,-1 0 0,0 1 1,0-1-1,3-2 0,9-5 117,-1-1 0,0 0 0,0-1 0,-1-1-1,-1 0 1,0 0 0,12-17 0,0 2 118,49-63 529,-35 41-444,-25 37-194,-11 11-152,-1 0 0,0 0 0,0 0 0,0 0 1,0 0-1,1 0 0,-1 1 0,0-1 0,0 0 0,0 0 1,0 0-1,1 0 0,-1 0 0,0 0 0,0 1 1,0-1-1,0 0 0,0 0 0,0 0 0,1 0 0,-1 1 1,0-1-1,0 0 0,0 0 0,0 0 0,0 0 1,0 1-1,0-1 0,0 0 0,0 0 0,0 0 0,0 1 1,0-1-1,0 0 0,0 0 0,0 0 0,0 1 1,0-1-1,0 0 0,-7 31 81,-4 4-75,2-1 0,1 1-1,-5 59 1,13-91-9,0 0-1,0 0 1,0 0 0,1 0-1,-1 0 1,0 0 0,1-1-1,0 1 1,0 0-1,1 3 1,-1-5 0,0 0 0,-1 0 0,1 0 1,0 0-1,0 0 0,0 0 0,0 0 0,0 0 0,0-1 0,0 1 0,0 0 0,1-1 0,-1 1 1,0-1-1,0 1 0,0-1 0,1 1 0,-1-1 0,0 0 0,1 0 0,-1 0 0,0 0 0,0 0 0,1 0 1,-1 0-1,2 0 0,4-1 1,-1-1 0,1 1 0,0-1 0,-1-1 0,1 1 0,-1-1 0,0 0 0,0-1 1,8-5-1,52-43 85,-50 38-54,9-10 29,0-2-1,-2 0 0,26-39 1,-30 39-148,-19 26 29,0 0 0,1 0 1,-1-1-1,0 1 0,0 0 1,1 0-1,-1-1 0,0 1 1,0 0-1,0-1 0,0 1 0,0 0 1,1-1-1,-1 1 0,0 0 1,0-1-1,0 1 0,0 0 1,0-1-1,0 1 0,0 0 1,0-1-1,0 1 0,0 0 0,0-1 1,-1 1-1,1-1 0,0 1 38,0 0-1,0 0 0,-1 0 1,1 0-1,0 0 0,0 0 1,0 0-1,-1 0 0,1 0 0,0 0 1,0 0-1,0 0 0,-1 1 1,1-1-1,0 0 0,0 0 1,0 0-1,-1 0 0,1 0 1,0 0-1,0 0 0,0 1 0,0-1 1,-1 0-1,1 0 0,0 0 1,0 0-1,0 1 0,0-1 1,0 0-1,0 0 0,0 0 1,0 1-1,0-1 0,-1 0 0,1 0 1,0 0-1,0 1 0,0-1 1,-4 11-452,-1 0-174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1.808"/>
    </inkml:context>
    <inkml:brush xml:id="br0">
      <inkml:brushProperty name="width" value="0.05" units="cm"/>
      <inkml:brushProperty name="height" value="0.05" units="cm"/>
    </inkml:brush>
  </inkml:definitions>
  <inkml:trace contextRef="#ctx0" brushRef="#br0">101 386 12779,'11'-6'1569,"-1"0"1,0-1-1,0 0 1,0 0-1,-1-1 1,11-13-1,-20 21-1539,1 0 0,-1 0 1,0 0-1,0 0 0,0 0 0,0-1 1,0 1-1,1 0 0,-1 0 0,0 0 0,0-1 1,0 1-1,0 0 0,0 0 0,0 0 0,0-1 1,0 1-1,0 0 0,1 0 0,-1-1 0,0 1 1,0 0-1,0 0 0,0 0 0,-1-1 0,1 1 1,0 0-1,0 0 0,0-1 0,0 1 0,0 0 1,0 0-1,0 0 0,0-1 0,0 1 0,0 0 1,-1 0-1,1 0 0,0-1 0,0 1 0,0 0 1,0 0-1,-1 0 0,1 0 0,0 0 0,0 0 1,0-1-1,-1 1 0,1 0 0,0 0 0,0 0 1,0 0-1,-1 0 0,1 0 0,0 0 1,0 0-1,-1 0 0,-12-1 367,0 6-348,0 1 0,1 0 0,0 0 0,0 2 1,1-1-1,0 1 0,0 1 0,-13 14 0,18-18-38,1 0 3,-1 0 0,1 0 0,1 0-1,-1 1 1,1 0 0,-4 7 0,8-13-13,0 0 0,-1 0 0,1 0-1,0 1 1,0-1 0,0 0 0,0 0-1,0 0 1,0 1 0,-1-1 0,1 0-1,0 0 1,0 0 0,0 1 0,0-1-1,0 0 1,0 0 0,0 1 0,0-1-1,0 0 1,0 0 0,0 1 0,0-1-1,0 0 1,0 0 0,0 0 0,0 1-1,0-1 1,0 0 0,1 0 0,-1 1-1,0-1 1,0 0 0,0 0 0,0 0-1,0 1 1,1-1 0,-1 0 0,0 0-1,0 0 1,0 0 0,0 0 0,1 1-1,-1-1 1,0 0 0,1 0 0,14-2 31,17-11-4,21-17-38,-36 20 6,0 0 0,0 1-1,1 0 1,0 2 0,32-10-1,-19 14-14,-26 3 10,1 0 0,-1 0 0,0-1 1,0 0-1,0 0 0,-1 0 0,1 0 0,8-4 1,7-9-567,0 0 0,-2-1 1,1-1-1,-2 0 0,21-26 1,-29 32 105,15-19-764,-1 0 0,18-33 1,-10 14-1982,-20 30 1592,-11 17 1599,1 1-1,-1-1 1,1 1-1,-1-1 1,0 0-1,1 1 1,-1-1 0,0 0-1,1 0 1,-1 1-1,0-1 1,0 0-1,0 1 1,0-1 0,0 0-1,0 0 1,0 1-1,0-1 1,0 0-1,0 0 1,0 1 0,-1-2-1,-1 4 313,0 1 0,0 0 0,0 0 0,0 0 0,1 0 0,-1 0 0,1 0 0,0 0 0,-1 4 0,1-5-107,-14 36 1959,-15 60 0,26-81-2013,1 0-1,1 0 0,0 1 0,1-1 0,1 1 0,3 19 1,2-14-123,-5-22-4,0-1 0,1 1 0,-1-1 0,0 1-1,0-1 1,1 1 0,-1-1 0,0 1 0,0-1 0,1 1 0,-1-1 0,1 0 0,-1 1 0,0-1-1,1 1 1,-1-1 0,1 0 0,-1 0 0,1 1 0,-1-1 0,1 0 0,-1 0 0,1 1 0,-1-1-1,1 0 1,-1 0 0,1 0 0,-1 0 0,1 0 0,-1 0 0,1 0 0,-1 0 0,1 0 0,0 0-1,-1 0 1,2-1 0,-2 1 14,1-1 0,0 0-1,-1 1 1,1-1 0,-1 0 0,1 0-1,-1 0 1,1 0 0,-1 1-1,0-1 1,1 0 0,-1 0-1,0 0 1,0 0 0,1 0 0,-1 0-1,0 0 1,0 0 0,0 0-1,0 0 1,0 0 0,-1 0-1,1 0 1,0 0 0,-1-1 0,-6-29 487,7 31-486,-4-12 320,0 0 0,-1 1 0,0 0 0,-1 0 0,0 0 0,0 1 0,-10-12 0,16 22-305,-1-1 1,1 1-1,0-1 1,-1 1-1,1-1 0,-1 1 1,1-1-1,0 1 0,-1 0 1,1-1-1,-1 1 0,1 0 1,-1-1-1,1 1 0,-1 0 1,1 0-1,-1-1 1,1 1-1,-1 0 0,0 0 1,1 0-1,-1 0 0,1 0 1,-1 0-1,1 0 0,-1 0 1,-1 0-1,2 0-21,0 0 0,0 1 0,0-1 0,0 0 0,0 1 0,0-1 1,0 0-1,1 1 0,-1-1 0,0 0 0,0 1 0,0-1 0,0 0 0,0 1 0,0-1 0,1 0 0,-1 1 0,0-1 0,0 0 0,1 0 0,-1 1 0,0-1 0,0 0 0,1 0 1,-1 0-1,0 1 0,0-1 0,1 0 0,-1 0 0,0 0 0,1 0 0,-1 0 0,0 0 0,1 1 0,-1-1 0,0 0 0,1 0 0,-1 0 0,1 0 0,11 3-309,1 0-1,0 0 1,-1-1-1,1 0 0,0-1 1,14-1-1,76-10-1736,-69 4 1258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2.631"/>
    </inkml:context>
    <inkml:brush xml:id="br0">
      <inkml:brushProperty name="width" value="0.05" units="cm"/>
      <inkml:brushProperty name="height" value="0.05" units="cm"/>
    </inkml:brush>
  </inkml:definitions>
  <inkml:trace contextRef="#ctx0" brushRef="#br0">96 1 18540,'-3'4'259,"1"1"0,-1 0 0,1-1-1,0 1 1,1 0 0,-1 0 0,1 0 0,0 0 0,0 0 0,1 0-1,-1 1 1,1-1 0,0 0 0,1 0 0,-1 0 0,3 9 0,1 8-202,1-1 0,13 32 0,-12-35-19,0-1 0,-1 1 0,-1 1 0,2 19 0,-5-27 45,-1-1 0,0 1 0,-1 0 0,0-1 0,-1 0 0,0 1 0,0-1 0,-8 19 0,9-25-40,-4 9 124,0-1 0,-1 0 0,-7 11-1,11-21-115,1 1-1,-1-1 0,0 0 0,0 1 0,0-1 1,0 0-1,0 0 0,0-1 0,0 1 0,-1 0 1,1-1-1,-1 1 0,1-1 0,-1 0 0,1 0 1,-1 0-1,0 0 0,0 0 0,1 0 0,-6 0 1,7-2-35,-1 1 1,1 0 0,-1-1 0,1 1-1,-1-1 1,1 1 0,0-1 0,-1 1-1,1-1 1,0 0 0,0 0 0,-1 0-1,1 0 1,0 0 0,0 0 0,0 0-1,0 0 1,0 0 0,0-1 0,0 1-1,1 0 1,-1 0 0,0-1 0,1 1-1,-1-1 1,1 1 0,-1 0 0,1-1 0,0 1-1,0-3 1,-2-6 12,1 0-1,0-1 1,0-11 0,1 18-9,1-14-11,-1 0 0,2 0 0,0 0 0,2 0 0,-1 1 1,12-30-1,-11 38-12,0-1 0,1 1 1,0 1-1,0-1 0,1 1 1,0 0-1,0 0 1,1 1-1,0 0 0,0 0 1,1 0-1,0 1 1,14-8-1,-1 1 4,1 2 0,0 1 0,0 0 0,1 2 0,0 0 0,0 2 0,44-7 0,-65 13-1,1 0 1,-1-1-1,0 1 1,0 0-1,1 0 1,-1 1-1,0-1 1,0 0-1,1 1 1,-1-1-1,0 1 1,0 0-1,0 0 1,0 0-1,0 0 1,0 0-1,0 0 0,0 0 1,0 1-1,-1-1 1,3 3-1,-3-2 7,0 0 0,0 0-1,0 0 1,-1 0-1,1 0 1,-1 0 0,1 0-1,-1 1 1,0-1 0,1 0-1,-1 0 1,-1 0-1,1 1 1,0-1 0,0 0-1,-1 0 1,1 0 0,-1 0-1,0 0 1,0 1-1,-1 2 1,-5 8 81,0 0 0,-9 14 1,-10 16 238,26-39-58,8-12-140,7-14-13,22-60 225,-35 77-333,-2 5-8,0 0-1,0 0 1,0 0-1,0 0 1,0-1-1,0 1 1,0 0-1,0 0 1,0 0-1,0 0 1,0 0-1,1 0 1,-1-1-1,0 1 1,0 0 0,0 0-1,0 0 1,0 0-1,0 0 1,1 0-1,-1 0 1,0 0-1,0 0 1,0 0-1,0-1 1,0 1-1,1 0 1,-1 0-1,0 0 1,0 0 0,0 0-1,0 0 1,0 0-1,1 0 1,-1 0-1,0 0 1,0 0-1,0 0 1,0 1-1,1-1 1,-1 0-1,0 0 1,0 0-1,0 0 1,0 0 0,0 0-1,0 0 1,1 0-1,-1 0 1,0 0-1,0 1 1,0-1-1,0 0 1,0 0-1,0 0 1,0 0-1,0 0 1,0 0-1,1 1 1,-1-1 0,0 0-1,0 0 1,0 0-1,9 16-49,-1-1 3,-5-12 41,1-1 0,0 1-1,-1-1 1,1 0 0,0 0 0,0 0-1,0-1 1,0 1 0,1-1-1,-1 0 1,0 0 0,0-1 0,1 1-1,-1-1 1,0 0 0,1 0-1,-1 0 1,1-1 0,-1 0 0,0 1-1,0-2 1,6-1 0,5-1 13,-1-2 1,0 1-1,0-2 0,-1 0 1,15-10-1,-20 11 2,9-3 26,-13 13-35,-4 10-26,-1-11 20,0 0 1,1 0 0,0 0-1,-1 0 1,1-1 0,0 1 0,0 0-1,1 0 1,-1 0 0,1 0-1,-1 0 1,1 0 0,0 0-1,2 3 1,-2-5-4,0 1 0,0-1-1,1 0 1,-1 0 0,1 0 0,-1 0-1,1-1 1,-1 1 0,1 0 0,-1-1-1,1 1 1,0-1 0,0 1 0,-1-1-1,1 0 1,0 1 0,-1-1 0,1 0-1,0 0 1,0-1 0,-1 1 0,1 0-1,0-1 1,-1 1 0,4-1 0,8-3-518,1 0-1,-1-1 1,0-1 0,0 1 0,-1-2 0,0 0 0,0 0 0,0-2 0,14-12 0,-12 6-454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3.094"/>
    </inkml:context>
    <inkml:brush xml:id="br0">
      <inkml:brushProperty name="width" value="0.05" units="cm"/>
      <inkml:brushProperty name="height" value="0.05" units="cm"/>
    </inkml:brush>
  </inkml:definitions>
  <inkml:trace contextRef="#ctx0" brushRef="#br0">1 1 16980,'19'0'1167,"2"0"538,35 4-1,-50-4-1480,0 1 1,-1 1-1,1-1 0,0 1 0,0 0 0,-1 0 0,0 1 0,1 0 0,-1 0 0,7 5 0,-10-6-181,-1-1 1,1 1-1,0 0 0,-1-1 0,0 1 1,1 0-1,-1 0 0,0 0 0,0 0 0,0 0 1,0 1-1,0-1 0,0 0 0,-1 0 1,1 1-1,-1-1 0,0 0 0,0 1 1,1-1-1,-1 0 0,-1 1 0,1-1 0,0 0 1,-1 0-1,1 1 0,-1-1 0,1 0 1,-3 4-1,-1 3 72,-1 0 1,1 0-1,-2 0 0,1-1 1,-8 8-1,13-16-116,0 0 0,0 0 0,0 0 0,0 0 1,0 0-1,0 1 0,0-1 0,0 0 0,0 0 0,0 0 1,0 0-1,0 0 0,0 0 0,0 0 0,0 0 0,0 1 0,0-1 1,0 0-1,0 0 0,0 0 0,0 0 0,0 0 0,0 0 0,0 0 1,0 0-1,0 0 0,0 0 0,0 1 0,0-1 0,0 0 1,0 0-1,1 0 0,-1 0 0,0 0 0,0 0 0,0 0 0,0 0 1,0 0-1,0 0 0,0 0 0,0 0 0,0 0 0,1 0 1,-1 0-1,0 0 0,0 0 0,0 0 0,0 0 0,0 0 0,0 0 1,0 0-1,0 0 0,0 0 0,1 0 0,-1 0 0,0 0 0,0 0 1,0 0-1,0 0 0,13-1-253,13-3-941,-14 1 441,-9 3 743,-1 0-1,0-1 1,0 1 0,0-1 0,0 1-1,0-1 1,0 0 0,-1 1-1,1-1 1,0 0 0,0 0 0,0-1-1,-1 1 1,3-2 0,-3 0-400</inkml:trace>
  <inkml:trace contextRef="#ctx0" brushRef="#br0" timeOffset="1">122 116 15923,'-5'-1'3105,"15"1"-2553,1-3 1545,12 0-1025,3 2-128,7-1-800,1-4-504,2 2 360,-2 0-88,-2-2-128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5.338"/>
    </inkml:context>
    <inkml:brush xml:id="br0">
      <inkml:brushProperty name="width" value="0.05" units="cm"/>
      <inkml:brushProperty name="height" value="0.05" units="cm"/>
    </inkml:brush>
  </inkml:definitions>
  <inkml:trace contextRef="#ctx0" brushRef="#br0">25 15 14411,'-17'5'1400,"13"0"-840,1-2-159,10-4 935,9-2-432,5 0-264,5-3-208,6 2-632,2 1-248,2-3 480,0 5-136,1 2-200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39.745"/>
    </inkml:context>
    <inkml:brush xml:id="br0">
      <inkml:brushProperty name="width" value="0.05" units="cm"/>
      <inkml:brushProperty name="height" value="0.05" units="cm"/>
    </inkml:brush>
  </inkml:definitions>
  <inkml:trace contextRef="#ctx0" brushRef="#br0">41 3134 14747,'-6'1'467,"-26"2"892,29-2-1106,5 0 14,17 0 408,2-1-278,0-1 0,0-1 1,0-1-1,28-8 0,81-32 748,-71 18-598,94-54 1,49-48-88,-144 90-376,381-257 156,251-156-182,629-313 71,-822 464-56,-148 86 49,-74 49 48,397-230 446,-605 357-652,-1-3 0,81-65 0,-142 100-33,-3 5 24,0-2 0,0 1 1,-1 0-1,1 0 0,-1 0 0,1-1 1,-1 1-1,0-1 0,1 1 1,-1-1-1,0 0 0,0 1 0,0-1 1,0 0-1,0 0 0,-1 0 0,1 1 1,0-1-1,-1 0 0,0 0 1,1-4-1,-1 6 16,0-1 0,0 1 0,0-1-1,-1 1 1,1-1 0,0 1 0,0 0 0,-1-1 0,1 1 0,0-1 0,-1 1 0,1 0 0,0-1-1,-1 1 1,1 0 0,0 0 0,-1-1 0,1 1 0,-1 0 0,1 0 0,0-1 0,-1 1 0,1 0-1,-1 0 1,1 0 0,-1 0 0,0 0 0,-11-2-182,0 2 0,-22 0 0,19 1 60,-39 1-351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3.531"/>
    </inkml:context>
    <inkml:brush xml:id="br0">
      <inkml:brushProperty name="width" value="0.05" units="cm"/>
      <inkml:brushProperty name="height" value="0.05" units="cm"/>
    </inkml:brush>
  </inkml:definitions>
  <inkml:trace contextRef="#ctx0" brushRef="#br0">88 1 18836,'-24'183'6469,"19"-121"-6295,-4 1-1,-2-1 1,-22 69-1,28-118-92,5-20 22,6-22-7,10-32-17,-3 7-125,3 0 0,2 1 0,27-56 0,-42 104 35,0 0-1,-1 1 1,1 0 0,1 0 0,-1 0 0,1 0 0,-1 0 0,1 1 0,0-1 0,0 1 0,1 0 0,-1 0 0,1 1-1,4-3 1,-6 4 9,-1 0 0,1 1 0,0-1 0,-1 0 0,1 1 0,-1 0 0,1 0 0,0-1 0,-1 2 0,1-1 0,0 0 0,-1 0 0,1 1 0,0-1 0,-1 1 0,1 0 0,-1 0 0,1 0 0,-1 0 1,0 1-1,1-1 0,-1 0 0,0 1 0,0 0 0,0-1 0,0 1 0,0 0 0,2 3 0,-3-4 11,0 0 1,0 1-1,0-1 1,0 0-1,0 1 1,-1-1 0,1 0-1,0 1 1,-1-1-1,1 1 1,-1-1 0,1 1-1,-1-1 1,0 1-1,0 0 1,0-1-1,0 1 1,0-1 0,0 1-1,0-1 1,0 1-1,-1 1 1,0 0 23,-1 0 0,1 0 0,-1 0 0,1-1 0,-1 1 0,0-1 0,0 1 0,0-1 0,0 0 0,-5 4 0,-2 1 93,-1 0 0,0-1 0,-1 0 0,-20 8 0,25-11-339,0-1 1,0 0-1,0 0 0,0-1 0,0 0 0,0 0 1,0 0-1,-9-1 0,14 0 160,1 0-1,0 0 1,-1 0-1,1 0 1,-1 0-1,1 0 0,-1 0 1,1 0-1,0-1 1,-1 1-1,1 0 1,-1 0-1,1 0 1,0-1-1,-1 1 1,1 0-1,0-1 1,-1 1-1,1 0 1,0-1-1,-1 1 1,1 0-1,0-1 1,0 1-1,-1-1 1,1 1-1,0 0 1,0-1-1,0 1 1,0-1-1,0 1 1,0-1-1,-1 1 1,1 0-1,0-1 1,0 1-1,0-1 1,1 1-1,-1-1 1,0 1-1,0-1 1,0 1-1,0 0 1,0-1-1,0 1 1,1-1-1,-1 1 0,0-1 1,0 1-1,1 0 1,-1-1-1,0 1 1,0 0-1,1-1 1,-1 1-1,10-10-1016</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3.979"/>
    </inkml:context>
    <inkml:brush xml:id="br0">
      <inkml:brushProperty name="width" value="0.05" units="cm"/>
      <inkml:brushProperty name="height" value="0.05" units="cm"/>
    </inkml:brush>
  </inkml:definitions>
  <inkml:trace contextRef="#ctx0" brushRef="#br0">40 0 19268,'0'3'282,"-1"0"0,1 0 1,-1 0-1,1 0 0,-1 0 0,0 0 0,0 0 0,-1-1 1,1 1-1,0 0 0,-4 4 0,-4 10 916,8-16-1095,-2 8 274,0-1-1,0 0 1,1 1 0,-1 9-1,2-17-366,1 1 1,0-1-1,0 0 0,-1 0 0,1 0 0,0 1 1,0-1-1,0 0 0,1 0 0,-1 0 0,0 1 1,0-1-1,1 0 0,-1 0 0,0 0 0,1 0 1,-1 1-1,1-1 0,0 0 0,-1 0 0,1 0 1,0 0-1,0 0 0,-1-1 0,1 1 0,0 0 1,0 0-1,0 0 0,0-1 0,0 1 0,0 0 1,0-1-1,0 1 0,1-1 0,-1 0 0,0 1 0,0-1 1,0 0-1,1 1 0,0-1 0,0 0-7,0 0 0,0-1 0,0 1 0,0 0 0,0-1 0,0 1 0,-1-1 0,1 0 0,0 0 0,0 1 0,-1-1 0,1 0 0,0 0 0,-1-1 0,1 1 0,-1 0 0,0 0-1,1-1 1,1-1 0,22-36 0,-14 20-127,-8 14 140,-3 5-42,0 0-1,0-1 0,0 1 1,0 0-1,0 0 0,1-1 1,-1 1-1,0 0 0,0-1 1,0 1-1,0 0 0,0 0 1,0-1-1,1 1 0,-1 0 1,0 0-1,0-1 0,0 1 1,1 0-1,-1 0 1,0 0-1,0 0 0,0-1 1,1 1-1,-1 0 0,0 0 1,1 0-1,-1 0 0,0 0 1,0 0-1,1-1 0,-1 1 1,0 0-1,1 0 0,-1 0 1,0 0-1,0 0 0,1 0 1,-1 0-1,0 0 0,1 0 1,-1 1-1,0-1 0,0 0 1,1 0-1,-1 0 0,0 0 1,0 0-1,1 0 0,-1 1 1,0-1-1,0 0 0,1 0 1,-1 0-1,0 1 0,0-1 1,0 0-1,1 0 0,-1 0 1,0 1-1,10 7-749,-6-6 449,0 0 0,0 0 1,0-1-1,1 1 0,-1-1 0,0 0 1,0 0-1,1 0 0,-1-1 1,1 1-1,-1-1 0,5 0 0,4-1-248,-1-1-1,1 0 1,12-4-1,9-2-631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4.407"/>
    </inkml:context>
    <inkml:brush xml:id="br0">
      <inkml:brushProperty name="width" value="0.05" units="cm"/>
      <inkml:brushProperty name="height" value="0.05" units="cm"/>
    </inkml:brush>
  </inkml:definitions>
  <inkml:trace contextRef="#ctx0" brushRef="#br0">130 1 17492,'-14'8'1129,"0"1"0,0 0 0,1 1 0,-14 14 0,22-20-895,1 1 1,-1 1 0,1-1-1,0 1 1,1-1 0,-1 1-1,1 0 1,0 0-1,0 1 1,1-1 0,0 1-1,-2 10 1,4-16-213,-1 0 0,1 0 0,0 0 0,0 0 0,0 0 0,0 0 0,0 0 0,0 1 0,0-1 0,0 0 0,0 0 0,0 0 0,1 0 0,-1 0 0,0 0 0,1 0 0,-1 0 0,1 0 0,-1 0 0,1 0 0,0 0 1,-1-1-1,2 2 0,-1-1-14,0-1 1,0 1 0,0-1 0,0 0 0,0 1 0,0-1 0,0 0 0,0 0 0,1 0 0,-1 1 0,0-1-1,0 0 1,0-1 0,0 1 0,0 0 0,1 0 0,1-1 0,1 0-5,1-1 1,-1 0-1,0 0 0,0 0 1,1 0-1,-1 0 0,-1-1 0,1 0 1,5-4-1,-5 1 9,1 0-1,-1 1 1,0-2-1,0 1 1,4-10-1,-7 14-11,0 0 0,0 0 0,0 0 0,-1 0 0,1-1 0,-1 1 0,1 0 0,-1 0 0,0 0 0,0-1 0,0 1 0,0 0 0,0 0 0,0-1 0,-1 1 0,1 0 0,-1 0 0,0 0 0,1 0 0,-1-1 0,-2-2 0,2 4-24,1 1 0,-1-1 0,0 1-1,0-1 1,1 1 0,-1-1 0,0 1-1,0-1 1,0 1 0,0 0 0,0 0-1,1-1 1,-1 1 0,0 0 0,0 0-1,0 0 1,0 0 0,0 0-1,0 0 1,0 0 0,0 0 0,0 1-1,1-1 1,-1 0 0,0 0 0,0 1-1,0-1 1,0 1 0,1-1 0,-1 0-1,0 1 1,0 0 0,1-1 0,-1 1-1,0-1 1,1 1 0,-1 0 0,0-1-1,1 1 1,-1 1 0,0-1-62,1-1 0,-1 1 0,1 0 0,-1-1 0,1 1 0,0 0 0,-1 0 0,1-1 0,0 1 0,-1 0 0,1 0 0,0 0 0,0 0 0,0-1 0,0 1 0,0 0 0,0 0 0,0 0 0,0 0 0,0-1 0,0 1 0,0 0 0,0 0 0,1 0 0,-1 0 0,0-1 0,1 1 0,-1 0 0,0 0 0,1-1 0,-1 1-1,1 0 1,0-1 0,-1 1 0,1 0 0,-1-1 0,1 1 0,0-1 0,-1 1 0,1-1 0,0 1 0,0-1 0,-1 0 0,1 1 0,0-1 0,0 0 0,0 0 0,-1 1 0,1-1 0,1 0 0,2 1-133,0 0 0,1-1 0,-1 1 0,0-1 0,1 0 0,-1 0 0,7-1 0,19-3-857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4.805"/>
    </inkml:context>
    <inkml:brush xml:id="br0">
      <inkml:brushProperty name="width" value="0.05" units="cm"/>
      <inkml:brushProperty name="height" value="0.05" units="cm"/>
    </inkml:brush>
  </inkml:definitions>
  <inkml:trace contextRef="#ctx0" brushRef="#br0">125 167 16099,'-6'2'468,"-1"-1"0,1 1 0,-1 1 0,1-1 0,0 1 0,0 1-1,0-1 1,0 1 0,0 0 0,-4 4 0,3-2 35,0-1-1,1 2 1,-8 8-1,12-13-405,0 0-1,0 0 0,0 1 0,1-1 1,-1 1-1,1-1 0,0 1 0,0 0 1,0-1-1,0 1 0,0 0 0,1 0 0,-1 0 1,0 3-1,1-5-76,1 0 0,-1 0 1,0 0-1,0 0 0,0 0 0,1 0 1,-1 0-1,1 0 0,-1 0 0,1 0 0,-1 0 1,1 0-1,-1 0 0,1 0 0,0-1 1,-1 1-1,1 0 0,0 0 0,0-1 0,0 1 1,0 0-1,1 0 0,1 1 1,0-1 0,0 0 0,0 0 1,1 0-1,-1-1 0,0 1 0,6 0 0,3-1-4,-1-1 0,0 0 0,19-3-1,-18 0-8,-1 1 0,1-1 0,-1-1 1,0 0-1,0-1 0,-1 0 0,1-1 0,-2 0 0,1 0 0,8-9 0,1-3 19,0 0 0,-2-1 0,22-34-1,-32 43 9,0 0-1,-1-1 0,0 0 0,-1 0 0,0 0 0,4-23 0,-8 35-26,-1-1 0,0 1 0,1-1-1,-1 0 1,0 1 0,0-1 0,0 0-1,0 1 1,0-1 0,0 0 0,0 1 0,0-1-1,0 0 1,0 1 0,0-1 0,0 0 0,0 1-1,0-1 1,-1 0 0,-7 5 162,-12 20 62,14-12-176,1-1 1,0 1-1,0 0 1,1 0-1,1 0 1,0 0 0,1 1-1,0 0 1,1-1-1,0 1 1,1 16-1,1-26-49,-1 0-1,1 0 0,-1 0 1,1 0-1,0-1 0,0 1 1,0 0-1,0 0 0,1-1 1,-1 1-1,1-1 0,-1 1 0,1-1 1,0 0-1,0 0 0,0 0 1,0 0-1,1 0 0,-1 0 1,3 1-1,-1-1-13,0 0 1,1 0 0,-1-1-1,1 0 1,-1 0-1,1 0 1,0 0 0,-1-1-1,1 1 1,0-1 0,6-1-1,5-2-57,0 0 0,0 0 0,0-2-1,-1 0 1,1-1 0,14-7 0,-30 12 60,1 1 0,-1-1 0,1 1 0,-1 0-1,1-1 1,-1 1 0,1 0 0,-1 0 0,1-1 0,-1 1 0,1 0 0,-1 0 0,1 0 0,-1 0-1,1-1 1,-1 1 0,1 0 0,-1 0 0,1 0 0,0 0 0,-1 0 0,1 1 0,-1-1-1,1 0 1,-1 0 0,1 0 0,-5 13 48,3-11-26,0 0 1,-1 1-1,1-1 1,1 1 0,-1-1-1,0 1 1,0 3-1,1-5-12,0 0 0,0 0 0,0 0 0,1 0 0,-1-1 0,0 1 0,0 0 0,1 0 0,-1 0 0,0-1 0,1 1 0,-1 0-1,1-1 1,-1 1 0,1 0 0,-1-1 0,1 1 0,0-1 0,-1 1 0,1 0 0,0-1 0,-1 0 0,1 1 0,0-1 0,0 1 0,-1-1-1,1 0 1,0 0 0,0 1 0,0-1 0,0 0 0,-1 0 0,1 0 0,0 0 0,0 0 0,0 0 0,0 0 0,-1 0 0,1 0 0,1-1 0,41-7 86,-34 5-81,19-6 42,-1-1-1,32-16 1,-2 0-5,-57 26-47,1 0 0,-1-1 0,1 1 1,0 0-1,-1-1 0,1 1 0,-1 0 1,1-1-1,0 1 0,-1 0 0,1 0 1,0 0-1,-1 0 0,1 0 0,-1 0 1,1 0-1,0 0 0,-1 0 1,1 0-1,0 0 0,-1 0 0,1 0 1,0 0-1,-1 1 0,1-1 0,-1 0 1,1 1-1,0-1 0,-1 0 0,1 1 1,0 0-1,0 18 223,-1-17-280,0 0-1,-1-1 0,1 1 0,0-1 0,0 1 0,0-1 1,0 1-1,0 0 0,1-1 0,-1 1 0,0-1 1,1 1-1,-1-1 0,1 1 0,-1-1 0,1 1 1,0-1-1,0 0 0,-1 1 0,3 1 0,-1-2 32,-1 0-1,1 0 0,0 0 0,0-1 0,-1 1 1,1-1-1,0 1 0,0-1 0,0 1 0,0-1 1,0 0-1,0 0 0,0 0 0,-1 0 1,1 0-1,0-1 0,2 0 0,24-8-297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5.373"/>
    </inkml:context>
    <inkml:brush xml:id="br0">
      <inkml:brushProperty name="width" value="0.05" units="cm"/>
      <inkml:brushProperty name="height" value="0.05" units="cm"/>
    </inkml:brush>
  </inkml:definitions>
  <inkml:trace contextRef="#ctx0" brushRef="#br0">84 1 21004,'-5'6'368,"1"0"0,0 1-1,0-1 1,1 1 0,-1 0-1,2 0 1,-3 8-1,-12 54 587,15-58-705,-5 19-47,-1 6-128,1 0 0,2 1-1,1-1 1,1 51 0,4-81-71,-1-1 0,1 0 0,0 0 0,0 0 0,3 7 0,-4-11 2,1 0-1,-1 0 1,1 0-1,-1 0 1,1 0 0,-1 0-1,1 0 1,0 0-1,0 0 1,-1 0 0,1 0-1,0-1 1,0 1-1,0 0 1,0-1 0,0 1-1,0 0 1,0-1-1,0 0 1,0 1 0,0-1-1,0 1 1,0-1-1,0 0 1,0 0 0,0 0-1,1 0 1,-1 1-1,0-2 1,0 1 0,0 0-1,0 0 1,2 0 0,4-3 42,1 1 0,0-1 0,-1 0 1,0-1-1,0 0 0,0 0 0,0 0 1,0-1-1,10-10 0,4-6 174,25-31-1,-25 27-64,10-12 247,49-78 0,-85 150-821,-8 24-3515,13-59 3873,0 0-1,0 1 0,0-1 0,0 1 1,-1-1-1,1 1 0,0-1 0,0 0 1,0 1-1,-1-1 0,1 1 0,0-1 0,-1 0 1,1 1-1,0-1 0,-1 0 0,1 1 1,0-1-1,-1 0 0,1 0 0,-1 1 1,1-1-1,0 0 0,-1 0 0,-6 1-850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5.795"/>
    </inkml:context>
    <inkml:brush xml:id="br0">
      <inkml:brushProperty name="width" value="0.05" units="cm"/>
      <inkml:brushProperty name="height" value="0.05" units="cm"/>
    </inkml:brush>
  </inkml:definitions>
  <inkml:trace contextRef="#ctx0" brushRef="#br0">6 0 14715,'-2'23'2329,"-1"-3"-1241,4-4-440,3-6 1745,9-3-1137,2-4-208,3-1-704,5-5-480,2-3-824,2-6 848,-6-5-216,7-4-168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6.182"/>
    </inkml:context>
    <inkml:brush xml:id="br0">
      <inkml:brushProperty name="width" value="0.05" units="cm"/>
      <inkml:brushProperty name="height" value="0.05" units="cm"/>
    </inkml:brush>
  </inkml:definitions>
  <inkml:trace contextRef="#ctx0" brushRef="#br0">104 1 19164,'-10'33'380,"0"1"0,3 1 0,0 0 0,3 0 0,0 0 0,3 1 0,1-1 0,1 1 0,2-1 0,8 38 0,-8-62-487,3 22-139,-6-32 183,0 0 0,0 1 0,1-1 0,-1 1 0,-1-1 0,1 1 0,0-1 0,0 1 0,0-1 0,-1 0 0,1 1 0,-1-1 0,1 1-1,-1-1 1,1 0 0,-3 3 0,3-4 6,-1-1 0,0 1 0,0-1-1,0 1 1,0 0 0,1-1-1,-1 1 1,0-1 0,1 0 0,-1 1-1,0-1 1,1 0 0,-1 1-1,1-1 1,-1 0 0,1 0 0,-1 1-1,1-1 1,-1 0 0,1-1-1,-8-15-330,1-1 0,1 1-1,-7-36 1,-5-13 1105,15 58-595,-7-24 1185,10 32-1248,0-1 1,0 0-1,-1 1 0,1-1 1,0 0-1,0 1 1,0-1-1,0 0 1,0 1-1,0-1 0,0 0 1,1 1-1,-1-1 1,0 0-1,0 1 1,0-1-1,1 1 0,-1-1 1,0 0-1,0 1 1,1-1-1,-1 1 1,1-1-1,-1 1 0,0-1 1,1 1-1,-1-1 1,1 1-1,-1-1 1,1 1-1,0 0 0,-1-1 1,1 1-1,-1 0 1,1 0-1,0-1 1,-1 1-1,2 0 0,8-1-113,0 1 0,0 0 0,0 0 0,0 1 0,12 3 0,-12-2-526,0-1 0,0 0 0,0 0 0,1-1 0,10-1 0,48-15-1322,-36 3 682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6.816"/>
    </inkml:context>
    <inkml:brush xml:id="br0">
      <inkml:brushProperty name="width" value="0.05" units="cm"/>
      <inkml:brushProperty name="height" value="0.05" units="cm"/>
    </inkml:brush>
  </inkml:definitions>
  <inkml:trace contextRef="#ctx0" brushRef="#br0">312 5 18348,'13'-4'1808,"-7"7"-1024,-8 1-295,-5 13 895,-9 3-272,-4 13-312,-7 3-216,-8 13-280,-2-3-31,1 4-169,2-6-120,5-5-473,5-6-279,2-13 1608,4-12-920,5-20-24,3-7-56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7.236"/>
    </inkml:context>
    <inkml:brush xml:id="br0">
      <inkml:brushProperty name="width" value="0.05" units="cm"/>
      <inkml:brushProperty name="height" value="0.05" units="cm"/>
    </inkml:brush>
  </inkml:definitions>
  <inkml:trace contextRef="#ctx0" brushRef="#br0">35 0 18644,'-26'113'4649,"22"-84"-4156,-1 49 0,5-67-449,1 0-1,0 0 0,0 0 1,1 0-1,1 0 1,0-1-1,7 19 1,-8-25-42,0 0 1,1 0-1,-1-1 1,1 1-1,0-1 1,0 1-1,0-1 1,0 0-1,1 0 1,-1 0-1,1-1 1,0 1-1,0-1 1,0 0-1,0 0 1,0 0-1,0-1 1,0 1-1,1-1 1,-1 0-1,0 0 1,1-1-1,-1 1 1,1-1-1,-1 0 1,1 0 0,5-2-1,8 0-34,-1-1 1,-1-1-1,1 0 0,0-2 0,26-12 1,-19 7-31,0-1 0,-1-1 0,-1-1 0,0-1 0,-1-1 0,0-1 1,25-28-1,-8 2-73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7.841"/>
    </inkml:context>
    <inkml:brush xml:id="br0">
      <inkml:brushProperty name="width" value="0.05" units="cm"/>
      <inkml:brushProperty name="height" value="0.05" units="cm"/>
    </inkml:brush>
  </inkml:definitions>
  <inkml:trace contextRef="#ctx0" brushRef="#br0">29 70 18708,'-7'15'1346,"3"-5"-625,0-1 0,0 1 0,-3 16 0,6-24-655,1-1 1,-1 1 0,1 0 0,0 0 0,0 0 0,0 0 0,0-1-1,0 1 1,0 0 0,0 0 0,1 0 0,-1 0 0,1-1 0,-1 1-1,1 0 1,0-1 0,0 1 0,0 0 0,0-1 0,0 1 0,0-1-1,0 1 1,0-1 0,0 0 0,1 1 0,1 1 0,-1-3-41,0 1 1,0 0 0,0 0 0,-1-1 0,1 1 0,0-1-1,0 0 1,0 1 0,0-1 0,0 0 0,0 0-1,0 0 1,0 0 0,0-1 0,0 1 0,0 0 0,3-2-1,35-15 186,-24 10-148,44-23 215,64-42-1,-70 40-117,-43 25-121,0 1 1,0 0-1,15-5 0,-25 11-35,0 0-1,0 0 0,0 0 1,-1 0-1,1 0 1,0 0-1,0 0 0,0 0 1,0 0-1,0 0 0,0 1 1,-1-1-1,1 0 1,0 1-1,0-1 0,0 0 1,-1 1-1,1-1 0,0 1 1,0-1-1,-1 1 1,1-1-1,-1 1 0,1 0 1,0-1-1,-1 1 0,1 0 1,-1 0-1,1-1 0,-1 1 1,0 0-1,1 0 1,-1 0-1,0-1 0,1 1 1,-1 0-1,0 0 0,0 0 1,0 0-1,0 1 1,1 4 12,0 0-1,-1 0 1,1 1 0,-2 7 0,1-12-10,-1 0-1,1 0 1,0 0-1,0 1 1,0-1-1,0 0 1,1 0-1,-1 0 1,1 0-1,-1 0 1,1 0-1,-1 0 0,2 2 1,-1-4-5,-1 1 0,0-1-1,0 0 1,1 0 0,-1 1 0,0-1 0,1 0 0,-1 0-1,0 0 1,1 0 0,-1 1 0,0-1 0,1 0 0,-1 0 0,0 0-1,1 0 1,-1 0 0,0 0 0,1 0 0,-1 0 0,0 0-1,1 0 1,-1 0 0,0 0 0,1 0 0,0 0 0,14-11 28,-2-1 18,25-17 0,-21 17-71,-16 12-4,0-1 0,0 0-1,-1 1 1,1-1-1,0 1 1,0-1 0,0 1-1,0-1 1,0 1 0,0-1-1,0 1 1,0 0-1,1 0 1,-1-1 0,0 1-1,0 0 1,0 0-1,0 0 1,0 0 0,0 0-1,0 1 1,0-1-1,0 0 1,1 0 0,-1 1-1,0-1 1,1 1 0,-1 1-114,1-1 0,-1 0 0,1 1 0,-1-1 0,0 1 1,0 0-1,1-1 0,-1 1 0,-1 0 0,1 0 0,0-1 1,0 1-1,-1 0 0,2 3 0,0 0-335,0-4-188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0.393"/>
    </inkml:context>
    <inkml:brush xml:id="br0">
      <inkml:brushProperty name="width" value="0.05" units="cm"/>
      <inkml:brushProperty name="height" value="0.05" units="cm"/>
    </inkml:brush>
  </inkml:definitions>
  <inkml:trace contextRef="#ctx0" brushRef="#br0">17 1 14611,'-2'2'139,"0"0"-1,1 0 1,-1 0-1,0 0 1,1 0 0,0 0-1,-1 1 1,1-1-1,-1 4 1,2-4-116,-1-1 1,1 0 0,0 0-1,0 1 1,1-1-1,-1 0 1,0 0-1,0 1 1,1-1-1,-1 0 1,0 0-1,1 1 1,-1-1-1,1 0 1,0 0-1,-1 0 1,1 0 0,0 0-1,0 0 1,0 0-1,-1 0 1,3 1-1,9 8 203,-1-1 0,2 0-1,-1-1 1,16 8 0,24 15 147,72 61-18,-4 5 1,178 186 0,559 475 921,-464-465-572,-79-63-281,-214-153-324,649 509 450,-361-282-114,26-37 497,-355-237-613,90 32 0,68 10-689,-170-57-258,-19-6-1434,-21-4 1211,-14-4 159,-12-2-287</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8.243"/>
    </inkml:context>
    <inkml:brush xml:id="br0">
      <inkml:brushProperty name="width" value="0.05" units="cm"/>
      <inkml:brushProperty name="height" value="0.05" units="cm"/>
    </inkml:brush>
  </inkml:definitions>
  <inkml:trace contextRef="#ctx0" brushRef="#br0">22 0 19692,'-14'0'1769,"8"6"-1217,5-2-272,1 2 944,4-2-808,3-4-160,9 0-160,3-2-184</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9.674"/>
    </inkml:context>
    <inkml:brush xml:id="br0">
      <inkml:brushProperty name="width" value="0.05" units="cm"/>
      <inkml:brushProperty name="height" value="0.05" units="cm"/>
    </inkml:brush>
  </inkml:definitions>
  <inkml:trace contextRef="#ctx0" brushRef="#br0">68 150 16916,'0'4'369,"0"0"0,0 0 1,0 0-1,0 0 1,-1 0-1,1 0 0,-1 0 1,0-1-1,-1 1 1,1 0-1,-2 3 0,-5 17 1035,-16 117 803,14-68-1670,-6 49-45,33-161-341,122-264 232,-136 298-362,0 1 0,0-1 1,0 1-1,0 0 1,1 0-1,-1 0 0,1 0 1,0 0-1,0 1 0,9-5 1,-12 7-13,0 0 0,1 1 1,-1-1-1,0 1 1,1-1-1,-1 1 0,1 0 1,-1-1-1,1 1 0,-1 0 1,1 0-1,-1 0 0,1 0 1,-1 0-1,1 1 0,-1-1 1,3 1-1,-2 0-2,-1 0 0,1 0 0,0 1-1,0-1 1,-1 0 0,1 1 0,-1-1-1,1 1 1,-1-1 0,0 1 0,1 0 0,-1 0-1,0-1 1,0 1 0,1 4 0,0 0-2,0 0 1,0-1 0,-1 1-1,0 0 1,0 0 0,0 0-1,-1 1 1,0-1-1,0 0 1,0 0 0,-1 0-1,0 0 1,0 0 0,-1 0-1,1-1 1,-1 1-1,-1 0 1,1-1 0,-1 1-1,0-1 1,-4 6 0,2-3 12,-1-1 0,1 0 0,-2 0 0,1 0 0,-1-1 0,0 0 0,0 0 0,-1-1 0,1 0 0,-1 0 0,0-1 0,-1 0 0,-9 4 0,17-8-37,-1 1 0,1-1 0,-1 1 0,1-1 0,0 0 0,-1 1 0,1-1 0,-1 0 0,1 0 0,-1 0 0,1 0 0,-1-1 0,1 1 0,0 0 0,-1 0 0,-1-1 1,3 0-31,-1 1 1,1-1-1,-1 1 1,1 0-1,-1-1 1,1 0-1,-1 1 1,1-1-1,-1 1 1,1-1-1,0 1 1,-1-1 0,1 0-1,0 1 1,0-1-1,0 0 1,-1 1-1,1-1 1,0 0-1,0 1 1,0-1-1,0 0 1,0 0 0,1-3-221,-1 0 0,1 1 0,0-1 0,0 1 0,0-1 0,1 1 0,-1 0 0,1-1 0,-1 1 0,5-5 0,10-10-1061,0 2-1,1 0 0,0 1 1,1 1-1,35-21 0,34-27 1738,-86 61-401,20-14 2243,-13 16-409,-5 13-205,-4 1-723,0 1-449,0-1 1,3 24 0,-2-36-454,0-1 0,0 1 0,1 0 0,0 0 0,-1 0 0,1-1-1,0 1 1,0 0 0,0-1 0,1 1 0,-1-1 0,1 1 0,-1-1 0,1 1 0,0-1 0,0 0 0,0 0 0,0 0 0,0 0-1,3 1 1,-3-2-4,-1-1-1,0 1 0,1-1 0,-1 0 0,1 0 0,-1 0 0,1 1 0,-1-1 0,1-1 0,-1 1 1,1 0-1,-1 0 0,1 0 0,-1-1 0,1 1 0,-1-1 0,0 1 0,1-1 0,-1 0 1,0 1-1,1-1 0,-1 0 0,0 0 0,2-2 0,28-28 192,-27 25-148,5-4 32,2-2 122,-1 0 0,10-17 1,-19 37-99,0-1 1,-1 1 0,-1 14-1,1-22-104,-1 9 14,0 0 1,1 0 0,0 1 0,2 11 0,-2-20-15,0 1 0,0-1 0,1 0-1,-1 0 1,0 1 0,1-1 0,-1 0 0,1 0 0,0 0 0,-1 0 0,1 0 0,0 0 0,0 0 0,-1 0-1,1 0 1,0 0 0,2 1 0,-2-2-1,0 1 0,0-1-1,0 0 1,0 0 0,1 1-1,-1-1 1,0 0 0,0 0-1,1 0 1,-1 0-1,0-1 1,0 1 0,0 0-1,1 0 1,-1-1 0,0 1-1,0-1 1,0 1 0,0-1-1,0 1 1,0-1 0,2-1-1,13-8-22,0-1 0,-1-1-1,0-1 1,22-23 0,49-67-152,-34 37 73,9-11-61,-76 102 255,2 0 0,1 1-1,-10 29 1,17-39-24,0 0-1,1 0 1,1 1 0,1-1-1,0 1 1,1 28-1,8-14 47,-7-30-117,0 0-1,1 0 1,-1 0 0,1 0-1,-1 0 1,1 0 0,-1 0-1,1 0 1,-1 0-1,1-1 1,0 1 0,0 0-1,-1 0 1,1-1 0,0 1-1,0-1 1,0 1-1,0 0 1,0-1 0,0 0-1,0 1 1,-1-1 0,2 1-1,0-1 1,-2 0-7,1 0 0,-1-1 1,1 1-1,-1-1 0,0 1 0,1 0 1,-1-1-1,0 1 0,0-1 1,1 1-1,-1-1 0,0 1 0,0 0 1,0-1-1,1 1 0,-1-1 1,0 1-1,0-1 0,0 1 0,0-1 1,0 1-1,0-1 0,0 0 0,0 1 1,0-1-1,-1 1 0,1-1 1,0 1-1,0 0 0,0-1 0,0 1 1,-1-2-1,-5-16-287,-3-3 8,-1 2-1,-2-1 0,0 1 0,0 1 0,-2 0 1,-17-16-1,24 25 247,6 9 48,1 0 0,0-1 0,0 1-1,-1 0 1,1 0 0,0 0 0,0-1 0,0 1-1,-1 0 1,1 0 0,0-1 0,0 1 0,0 0-1,0-1 1,-1 1 0,1 0 0,0 0 0,0-1-1,0 1 1,0 0 0,0-1 0,0 1 0,0 0-1,0-1 1,0 1 0,0 0 0,0-1-1,0 1 1,0 0 0,0-1 0,0 1 0,0 0-1,1 0 1,-1-1 0,0 1 0,0 0 0,0-1-1,0 1 1,1 0 0,-1-1 0,16-2 125,23 6-290,-39-3 149,19 3-440,0-2 0,1 0-1,-1-1 1,26-3 0,-15-2-35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30.108"/>
    </inkml:context>
    <inkml:brush xml:id="br0">
      <inkml:brushProperty name="width" value="0.05" units="cm"/>
      <inkml:brushProperty name="height" value="0.05" units="cm"/>
    </inkml:brush>
  </inkml:definitions>
  <inkml:trace contextRef="#ctx0" brushRef="#br0">65 22 14811,'-64'293'8931,"63"-281"-8838,7-15-21,9-22-34,56-137-273,-69 157 226,28-54-72,-12 28 58,-16 27 28,0 0 0,1 0 0,0 1 1,0-1-1,0 0 0,0 1 0,4-3 0,-6 5 0,0 0 0,0 0 0,0 0 0,0 1 0,0-1 0,0 0 0,0 1 0,0-1 0,1 1 0,-1-1 0,0 1 0,0-1 0,0 1 0,1 0 0,-1 0 0,0 0 0,0 0 0,1 0 0,-1 0-1,0 0 1,0 0 0,1 0 0,-1 0 0,0 1 0,0-1 0,0 0 0,1 1 0,-1-1 0,0 1 0,0 0 0,1 0 0,-1 1 2,1-1 0,-1 1 0,0-1 0,-1 1 0,1 0 0,0-1 0,0 1 0,-1 0-1,1-1 1,-1 1 0,1 0 0,-1 0 0,0 0 0,0 0 0,0-1 0,0 1 0,0 0 0,0 0 0,0 0 0,-1 2 0,0 2 36,0 0 1,-1-1 0,1 1 0,-1-1-1,-4 8 1,-2-1 151,0 0 1,-18 20-1,6-8 51,15-17-247,0-1-1,0 1 0,-1-1 1,0-1-1,-1 1 0,1-1 0,-1 0 1,0 0-1,0-1 0,-9 4 1,15-8-63,1 1 0,0-1 0,0 0 0,0 0 0,-1 0 0,1 0 0,0 0 0,0 0 0,0 0 0,-1 0 0,1 0 0,0 0 0,0 0 0,-1 0 0,1 0 0,0 0 0,0 0 0,-1 0 0,1 0 0,0 0 0,0-1 0,0 1 0,-1 0 0,1 0 0,0 0 0,0 0 0,0 0 0,-1 0 0,1-1 0,0 1 0,0 0 0,0 0 0,0 0 0,0 0 0,-1-1 0,1 1 0,0 0 0,0 0 0,0-1 0,0 1 0,0 0 0,0 0 0,0 0 0,0-1 0,0 1 0,0 0 0,0 0 0,0-1 0,0 1 0,0 0 0,0 0 0,0 0 0,0-1 0,0 1 0,0 0 0,0 0 0,0-1 0,0 1 0,1 0 0,-1 0 0,0 0 0,0-1 0,5-14-519,7-11-354,7-5-326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30.566"/>
    </inkml:context>
    <inkml:brush xml:id="br0">
      <inkml:brushProperty name="width" value="0.05" units="cm"/>
      <inkml:brushProperty name="height" value="0.05" units="cm"/>
    </inkml:brush>
  </inkml:definitions>
  <inkml:trace contextRef="#ctx0" brushRef="#br0">46 0 17196,'-21'84'3764,"14"-62"-2708,2 0 0,-7 42 0,12-61-1018,0-1 1,0 0-1,0 0 1,0 1-1,0-1 1,1 0-1,-1 0 1,0 1-1,1-1 1,0 0-1,0 0 0,-1 0 1,1 0-1,0 0 1,1 0-1,0 2 1,-1-3-33,-1-1 0,1 1 0,0-1-1,-1 1 1,1-1 0,-1 0 0,1 1 0,0-1 0,-1 0 0,1 0 0,0 1 0,-1-1 0,1 0 0,0 0-1,-1 0 1,1 0 0,0 0 0,0 0 0,-1 0 0,2 0 0,0 0-7,-1-1 1,1 1-1,0-1 1,-1 0-1,1 0 1,-1 1-1,1-1 1,-1 0-1,0 0 1,1 0-1,1-3 1,3-3-13,-1 0 0,1 0-1,-1-1 1,-1 1 0,0-1 0,0-1-1,0 1 1,-1 0 0,-1-1 0,1 0-1,-1 0 1,-1 1 0,1-12 0,-1 20 8,-1 0 0,0-1 1,0 1-1,0 0 0,0-1 0,0 1 1,1 0-1,-1-1 0,0 1 1,0 0-1,0-1 0,0 1 1,0-1-1,0 1 0,0 0 0,0-1 1,0 1-1,-1 0 0,1-1 1,0 1-1,0 0 0,0-1 0,0 1 1,0 0-1,-1 0 0,1-1 1,0 1-1,0 0 0,0-1 1,-1 1-1,1 0 0,-1-1 0,-5 12-113,-6 24 9,10-27 109,1-1 0,0 1-1,0-1 1,1 1 0,1 8 0,-1-14 3,0 0 0,0-1 0,1 1 1,-1-1-1,0 1 0,1-1 0,-1 1 0,1-1 0,0 0 0,-1 1 0,1-1 1,0 1-1,0-1 0,0 0 0,0 0 0,0 0 0,0 0 0,0 1 0,0-1 1,1-1-1,-1 1 0,0 0 0,1 0 0,-1 0 0,0-1 0,1 1 0,-1-1 1,1 1-1,-1-1 0,3 1 0,2 0 9,0-1 0,0 0 0,0 0 1,0-1-1,0 0 0,0 0 0,0 0 0,-1-1 0,1 1 1,-1-1-1,1-1 0,9-4 0,3-4 14,-1-1 0,21-19 0,-8 7-2,-20 17-12,0-2-1,0 1 1,-1-1 0,10-12 0,-14 17-31,-4 7 12,-2 9 15,-3-3 17,1-3 4,0 1 0,1-1 0,-1 0 0,1 1 0,1-1 0,-1 1 1,1 0-1,1 0 0,-1-1 0,1 1 0,1 8 0,-1-14-17,0 1-1,0-1 1,0 0 0,1 0 0,-1 1 0,1-1 0,-1 0 0,1 0-1,-1 0 1,1 0 0,0 0 0,-1 0 0,1 0 0,0 0-1,0 0 1,0 0 0,0 0 0,0 0 0,0-1 0,0 1 0,0 0-1,0-1 1,2 2 0,-1-2 7,1 1 0,0 0 0,-1-1 0,1 0 0,0 0 0,-1 0-1,1 0 1,-1 0 0,1 0 0,4-2 0,1 0-44,0 0 1,0-1-1,0 0 1,0-1-1,-1 1 0,9-7 1,-15 9-29,1 0 0,-1 1 0,0-1 0,0 0 0,0 0 0,0-1 0,0 1 0,0 0 0,-1 0 0,1 0 0,0-1 0,0 1 0,-1 0 0,1-1 0,-1 1 0,1-1 0,-1 1 0,0 0 0,0-1 0,1 1 0,-1-1-1,0 1 1,0-1 0,0 1 0,-1-2 0,0-3 14,-1 0-1,0 0 1,0 0-1,-6-10 0,0-3-164,-3-11-81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30.966"/>
    </inkml:context>
    <inkml:brush xml:id="br0">
      <inkml:brushProperty name="width" value="0.05" units="cm"/>
      <inkml:brushProperty name="height" value="0.05" units="cm"/>
    </inkml:brush>
  </inkml:definitions>
  <inkml:trace contextRef="#ctx0" brushRef="#br0">0 18 14075,'7'15'1248,"6"0"-856,4-3-368,9-3 576,3-3-592,7-6 89,5-4-178,5-5-175</inkml:trace>
  <inkml:trace contextRef="#ctx0" brushRef="#br0" timeOffset="1">391 0 16628,'-4'1'390,"0"-1"1,-1 1-1,1 0 1,0 0-1,-1 1 1,1-1-1,0 1 1,0 0-1,-7 4 1,-30 25 1734,37-29-1994,1 1 0,0 0 0,0 1 0,0-1 0,0 0-1,0 1 1,1 0 0,0 0 0,0-1 0,-3 8 0,4-10-118,1 1 0,0-1 0,0 1 0,-1-1 0,1 1 0,0-1 0,0 0 0,0 1 0,0-1 0,1 1 0,-1-1 0,0 1 0,1-1 0,-1 1 0,1-1 0,-1 0 0,1 1 0,0-1 0,-1 0 0,1 0 0,0 1 0,0-1 0,0 0 0,0 0 0,0 0 0,0 0 0,0 0 0,0 0 0,1 0 0,-1-1 1,0 1-1,0 0 0,1-1 0,-1 1 0,2 0 0,6 2-13,0 0 0,-1-1 0,13 2 0,-14-2 2,1-1 0,-1 1 0,0 0 0,1 1 0,12 5 0,-19-7 8,0 0 0,0-1 0,-1 1 0,1 0 0,0 0 0,0 0 0,-1-1 0,1 1 0,0 0 0,-1 0 0,1 0 1,-1 0-1,1 0 0,-1 0 0,1 0 0,-1 0 0,0 1 0,1-1 0,-1 0 0,0 0 0,0 0 0,0 0 0,0 0 0,0 0 1,0 1-1,0-1 0,-1 0 0,1 0 0,0 0 0,0 0 0,-1 0 0,1 0 0,-1 0 0,1 0 0,-2 2 0,0 1 28,0-1-1,-1 1 0,1 0 1,-1-1-1,0 1 0,0-1 1,-6 5-1,-3 1 62,1-1-1,-1-1 1,-1 0-1,-18 8 1,27-13-78,-1-1 0,1 1 1,-1-1-1,1-1 0,-1 1 0,1 0 0,-9-1 0,10 0-11,1-1 0,0 1 0,0-1 0,-1 1 0,1-1 0,0 0 0,0 0 0,0 0 0,0 0-1,0 0 1,0 0 0,0 0 0,0-1 0,0 1 0,1-1 0,-3-2 0,1 0-6,0 0-1,1 0 1,0 0 0,0 0 0,-2-6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32.205"/>
    </inkml:context>
    <inkml:brush xml:id="br0">
      <inkml:brushProperty name="width" value="0.05" units="cm"/>
      <inkml:brushProperty name="height" value="0.05" units="cm"/>
    </inkml:brush>
  </inkml:definitions>
  <inkml:trace contextRef="#ctx0" brushRef="#br0">1 922 15155,'43'-26'2689,"88"-41"1,53-7-1614,-84 35-575,340-129 324,153-62-525,-186 68-224,-75 31-298,-294 114-103,-31 11-407,-14 5 612,-25 6-91,-14 4-102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32.592"/>
    </inkml:context>
    <inkml:brush xml:id="br0">
      <inkml:brushProperty name="width" value="0.05" units="cm"/>
      <inkml:brushProperty name="height" value="0.05" units="cm"/>
    </inkml:brush>
  </inkml:definitions>
  <inkml:trace contextRef="#ctx0" brushRef="#br0">688 1 14091,'-1'4'237,"0"-1"-1,-1 1 1,1-1-1,-1 1 1,0-1-1,1 0 1,-2 1 0,1-1-1,0 0 1,-4 4-1,-32 27 529,24-23-461,-242 187 1655,23-20-789,219-166-1097,1-3-3,1 1 0,0 0 0,1 1 0,0 0 0,0 1-1,2 0 1,-15 22 0,23-32-65,1-1-1,-1 1 1,0-1-1,0 1 0,1-1 1,-1 1-1,1-1 1,-1 1-1,1 0 1,0-1-1,0 1 1,-1 0-1,1-1 0,0 1 1,0 0-1,1-1 1,-1 1-1,0 0 1,1-1-1,-1 1 0,1 0 1,-1-1-1,1 1 1,1 1-1,0-1-5,0 1 0,0-1 0,1 0 0,0 0 0,-1 0 0,1 0 0,0-1 0,0 1 0,0-1 0,0 1 0,5 0 0,8 3 2,0-1 1,0 0-1,1-2 1,27 2-1,70-6-151,-83 1-2,38-3-108,-1-2 0,134-33 0,-73 3 93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39.129"/>
    </inkml:context>
    <inkml:brush xml:id="br0">
      <inkml:brushProperty name="width" value="0.05" units="cm"/>
      <inkml:brushProperty name="height" value="0.05" units="cm"/>
    </inkml:brush>
  </inkml:definitions>
  <inkml:trace contextRef="#ctx0" brushRef="#br0">54 17 16964,'1'8'768,"-1"0"0,0 0 0,-1 0 0,1 0 0,-4 10-1,1 8-377,-37 403 1654,39-406-1913,1-17-35,0 0 0,0 0 0,-1 0 0,0 0 0,-3 10 0,6-56 811,39-204 60,-26 178-907,39-106 0,-53 170-61,2-6-2,0 0 0,0 0 0,1 1 0,0-1 0,9-10 0,-12 16 3,0 1-1,1-1 0,-1 1 0,1 0 0,0-1 0,-1 1 0,1 0 1,0 0-1,0 0 0,0 0 0,-1 0 0,1 1 0,0-1 1,0 1-1,0-1 0,0 1 0,0 0 0,1-1 0,-1 1 1,0 0-1,0 1 0,0-1 0,0 0 0,0 0 0,0 1 1,0-1-1,0 1 0,2 1 0,5 1 0,-1 1 0,0 1 0,1 0 0,-1 0 0,-1 0 0,1 1-1,-1 0 1,0 0 0,-1 1 0,1 0 0,-1 0 0,-1 1 0,1 0 0,-1 0 0,6 13 0,-11-20 2,1 1 1,-1 0 0,1 0-1,-1 0 1,0 0 0,0-1-1,0 1 1,0 0 0,0 0-1,0 0 1,0 0 0,-1 0-1,1-1 1,-1 1 0,1 0-1,-1 0 1,0 0 0,1-1-1,-2 3 1,-1-1 6,1 0 0,0 0 0,-1-1 0,0 1-1,1-1 1,-1 1 0,0-1 0,0 0 0,-5 2 0,-6 3 34,-1-1 1,0 0-1,-25 5 0,33-9-30,-17 3-29,-1 0-1,-32 1 1,51-8-2008,12-3 1021,14-4 299,7-1 17,5 1-228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0.291"/>
    </inkml:context>
    <inkml:brush xml:id="br0">
      <inkml:brushProperty name="width" value="0.05" units="cm"/>
      <inkml:brushProperty name="height" value="0.05" units="cm"/>
    </inkml:brush>
  </inkml:definitions>
  <inkml:trace contextRef="#ctx0" brushRef="#br0">123 48 16844,'0'0'50,"0"0"1,0-1 0,0 1 0,0 0 0,0 0-1,1 0 1,-1 0 0,0 0 0,0 0 0,0 0-1,0 0 1,1 0 0,-1 0 0,0-1 0,0 1-1,0 0 1,0 0 0,1 0 0,-1 0 0,0 0-1,0 0 1,0 0 0,1 0 0,-1 1 0,0-1-1,0 0 1,0 0 0,0 0 0,1 0 0,-1 0-1,0 0 1,0 0 0,0 0 0,0 0 0,0 0 0,1 1-1,-1-1 1,0 0 0,0 0 0,0 0 0,0 0-1,0 0 1,0 1 0,0-1 0,1 0 0,-1 0-1,0 0 1,0 0 0,0 1 0,0-1 0,0 0-1,0 0 1,0 0 0,0 0 0,0 1 0,0-1-1,0 0 1,0 0 0,0 0 0,0 1 0,-3 14 695,1-10-205,-33 197 2601,16-84-2767,4-22-176,5-29-31,-26 95 1,29-149-27,5-31 30,9-473-328,-6 477 98,0-1 0,1 1-1,1 0 1,5-19 0,-6 28 44,0 0 1,1-1 0,-1 1 0,1 0-1,1 0 1,-1 0 0,0 1 0,1-1-1,0 1 1,0 0 0,1 0 0,-1 0-1,8-5 1,3 0 11,0 0 0,1 1 0,0 1 0,0 1 0,34-10 0,-44 15 14,1-1 0,-1 1 0,1 0 0,-1 0 0,1 1 0,-1 0 0,1 0 0,-1 1 0,1 0 0,-1 0-1,1 0 1,-1 1 0,0 0 0,1 0 0,-1 1 0,0-1 0,0 1 0,10 7 0,-14-8 6,0 0 0,0 1 1,0-1-1,0 0 0,0 0 1,0 1-1,-1-1 0,1 1 1,-1 0-1,0-1 0,0 1 1,0 0-1,0 0 0,0-1 1,0 1-1,-1 0 0,0 0 1,1 0-1,-1 0 0,0 0 1,0 0-1,-1 0 0,1 0 1,-1 0-1,1 0 0,-1 0 1,0-1-1,0 1 0,0 0 1,-3 4-1,-3 6 73,0-1 0,-1-1 0,0 1 0,0-1-1,-13 12 1,-5 1 124,-1-1 0,-1-1 0,-40 24 0,-17 12-749,85-58 491,0 0 0,0 0 0,1 0 0,-1 0 1,0 0-1,0 0 0,0 0 0,0 0 0,0 1 1,0-1-1,0 0 0,0 0 0,0 0 0,0 0 1,0 0-1,0 0 0,0 0 0,0 0 0,0 0 1,0 0-1,1 0 0,-1 0 0,0 0 0,0 0 1,0 0-1,0 1 0,0-1 0,0 0 0,0 0 0,0 0 1,0 0-1,0 0 0,0 0 0,0 0 0,0 0 1,0 0-1,0 0 0,0 0 0,0 0 0,0 0 1,0 1-1,0-1 0,-1 0 0,1 0 0,0 0 1,0 0-1,0 0 0,0 0 0,0 0 0,0 0 1,0 0-1,0 0 0,0 0 0,0 0 0,0 0 0,0 0 1,0 0-1,0 0 0,0 0 0,0 0 0,0 0 1,-1 0-1,1 1 0,11-2-999,16-6 392,4-5-209,5-3-304</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0.916"/>
    </inkml:context>
    <inkml:brush xml:id="br0">
      <inkml:brushProperty name="width" value="0.05" units="cm"/>
      <inkml:brushProperty name="height" value="0.05" units="cm"/>
    </inkml:brush>
  </inkml:definitions>
  <inkml:trace contextRef="#ctx0" brushRef="#br0">147 0 17796,'1'1'90,"0"-1"-1,-1 1 1,1-1 0,0 1 0,-1-1 0,1 1 0,-1-1 0,1 1-1,0 0 1,-1-1 0,0 1 0,1 0 0,-1-1 0,1 1-1,-1 0 1,0 0 0,0-1 0,1 1 0,-1 0 0,0 0 0,0-1-1,0 1 1,0 0 0,0 0 0,0 0 0,0 0 0,0-1-1,0 1 1,0 1 0,-10 27 546,7-23-380,-38 91 2410,15-40-1923,3 2 0,-28 106 0,48-126-700,3-38-41,0-1 0,0 1 0,0-1 0,0 1-1,1 0 1,-1-1 0,0 1 0,0-1 0,0 1 0,0-1 0,1 1 0,-1-1 0,0 1 0,0-1 0,1 1 0,-1-1 0,0 1 0,1-1 0,-1 1 0,1-1-1,-1 0 1,1 1 0,0-1 2,0 0 0,-1 0 0,1 0 0,0 0 0,0-1 0,-1 1 0,1 0 0,0-1 0,0 1 0,-1 0 0,1-1 1,0 1-1,-1-1 0,1 1 0,-1-1 0,1 1 0,0-1 0,-1 1 0,1-1 0,-1 0 0,0 1 0,1-2 0,3-3 25,0-1 1,0 0 0,-1 0-1,0 0 1,0 0 0,-1 0 0,3-11-1,10-52 154,-10 41-98,19-141 349,-21 147-432,14 57-50,-15-32 44,0 1 0,0-1 0,0 0 0,0 1 0,1-1 0,-1 0 0,1 0 0,0 0 0,0-1 0,0 1 0,0-1 0,0 0 0,1 1 0,-1-1 0,7 2 0,-4-2 2,-1-1-1,0 0 1,0 0-1,0 0 0,1-1 1,-1 0-1,0 0 1,0 0-1,1-1 0,7-1 1,3-2-3,-1-1 0,0-1 1,-1 0-1,0-1 0,0 0 1,25-18-1,-21 12 11,-1 0 1,15-16-1,-27 24 2,0-1-1,0 1 1,-1-1-1,0 1 0,0-1 1,0-1-1,-1 1 1,0 0-1,0-1 1,2-6-1,-6 8 21,-5 9-9,-8 14-10,3 0-8,0 1 0,2 0-1,0 1 1,2 0 0,0 0-1,1 1 1,-4 24 0,10-44-1,0 1 1,-1 0 0,1 0-1,0-1 1,0 1 0,0 0-1,0 0 1,0-1 0,1 1-1,-1 0 1,0 0 0,1-1-1,-1 1 1,1 0 0,0-1-1,0 1 1,-1-1 0,1 1-1,0-1 1,0 1 0,0-1-1,1 1 1,1 1-1,-2-3 4,1 1 0,0-1 0,-1 1 0,1-1-1,0 0 1,0 1 0,-1-1 0,1 0 0,0 0-1,-1-1 1,1 1 0,0 0 0,0 0 0,-1-1-1,1 1 1,0-1 0,-1 0 0,1 1-1,-1-1 1,1 0 0,-1 0 0,1 0 0,-1 0-1,2-1 1,13-10 42,0-1-1,-1-1 1,0 0-1,13-17 1,46-66 161,-51 65-142,-20 29-57,-1 4-3,-4 14-2,-10 32-14,8-33 5,-3 14-26,-14 60-89,19-76-50,0 0-1,1 0 0,1 0 0,0-1 1,1 16-1,-1-26 102,0 0 0,0 0 0,0 0-1,0-1 1,0 1 0,0 0 0,1 0 0,-1 0 0,0 0 0,0 0-1,1 0 1,-1-1 0,0 1 0,1 0 0,-1 0 0,1-1 0,-1 1 0,1 0-1,0-1 1,-1 1 0,1 0 0,0-1 0,0 2 0,0-2 26,0-1 1,0 1 0,-1 0 0,1-1-1,0 1 1,-1 0 0,1-1 0,0 1 0,-1-1-1,1 1 1,0-1 0,-1 1 0,1-1-1,-1 0 1,1 1 0,-1-1 0,0 0-1,1 1 1,-1-1 0,1 0 0,18-44-828,-8 5 67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2.502"/>
    </inkml:context>
    <inkml:brush xml:id="br0">
      <inkml:brushProperty name="width" value="0.05" units="cm"/>
      <inkml:brushProperty name="height" value="0.05" units="cm"/>
    </inkml:brush>
  </inkml:definitions>
  <inkml:trace contextRef="#ctx0" brushRef="#br0">238 49 20172,'3'-4'275,"0"0"44,1 0 0,-1 0-1,0-1 1,0 0 0,0 1-1,3-9 1,-6 8 433,-7 10-43,-11 15 197,-24 36-719,3 2-1,2 1 1,3 2-1,-37 89 1,68-143-328,0 0 1,1 0 0,0 0 0,0 0 0,0 0-1,1 0 1,0 0 0,0 10 0,0-17 103,1 0 0,0 1 0,0-1 0,0 1 1,0-1-1,0 1 0,1-1 0,-1 0 0,0 1 0,0-1 0,0 1 1,0-1-1,0 0 0,0 1 0,1-1 0,-1 1 0,0-1 0,0 0 0,1 1 1,-1-1-1,0 0 0,1 1 0,-1-1 0,0 0 0,0 0 0,1 1 1,-1-1-1,1 0 0,-1 0 0,1 1 0,12-6-892,15-22-498,-26 26 1327,28-37-1138,-2-1 1,-1-1-1,37-76 1,-21 37 993,-25 43 648,-6 12 300,-9 20 356,-3 8 752,-4 12-1643,2-1-1,0 1 1,1 0-1,1-1 1,0 1-1,1 0 1,1-1 0,0 1-1,1-1 1,1 0-1,0 0 1,1 0 0,1 0-1,0-1 1,1 0-1,15 24 1,19 19-2220,-63-70-1327,-52-48 1265,-53-41 4430,117 91-439,10 11-1836,0 0-1,0-1 1,0 1 0,1 0-1,-1 0 1,0 0 0,0-1-1,1 1 1,-1 0 0,0 0-1,1 0 1,-1 0 0,0 0-1,0-1 1,1 1 0,-1 0-1,0 0 1,1 0-1,-1 0 1,0 0 0,1 0-1,-1 0 1,0 0 0,0 0-1,1 0 1,-1 0 0,0 0-1,1 1 1,37 6 899,-27-5-929,17 2-81,1-2 0,41-1-1,-22-2-36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1.328"/>
    </inkml:context>
    <inkml:brush xml:id="br0">
      <inkml:brushProperty name="width" value="0.05" units="cm"/>
      <inkml:brushProperty name="height" value="0.05" units="cm"/>
    </inkml:brush>
  </inkml:definitions>
  <inkml:trace contextRef="#ctx0" brushRef="#br0">0 1 16043,'2'11'1481,"2"5"-1281,3-1-496,8-3 1248,9 3-800,10 1-72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1.703"/>
    </inkml:context>
    <inkml:brush xml:id="br0">
      <inkml:brushProperty name="width" value="0.05" units="cm"/>
      <inkml:brushProperty name="height" value="0.05" units="cm"/>
    </inkml:brush>
  </inkml:definitions>
  <inkml:trace contextRef="#ctx0" brushRef="#br0">177 1 18852,'-8'4'479,"-21"9"801,1 2-1,1 1 1,-31 24-1,58-40-1277,0 0-1,-1 1 1,1-1-1,-1 0 1,1 0-1,0 0 1,-1 1-1,1-1 1,0 0-1,-1 0 1,1 1-1,0-1 1,-1 0-1,1 1 1,0-1 0,0 0-1,-1 1 1,1-1-1,0 0 1,0 1-1,0-1 1,0 1-1,-1-1 1,1 0-1,0 1 1,0-1-1,0 1 1,0-1-1,0 1 1,0-1-1,0 0 1,0 1-1,0-1 1,0 1-1,0-1 1,0 0-1,1 1 1,-1-1-1,0 1 1,0-1-1,0 0 1,1 1-1,-1-1 1,0 0 0,0 1-1,1-1 1,-1 0-1,0 1 1,0-1-1,1 0 1,-1 0-1,0 1 1,1-1-1,-1 0 1,1 0-1,-1 1 1,0-1-1,1 0 1,-1 0-1,1 0 1,-1 0-1,0 0 1,1 0-1,-1 0 1,1 0-1,0 0 1,38 5-505,-27-4 419,6 2-43,0 1 1,26 8 0,-38-10 121,0 1 1,0-1 0,0 1-1,-1 1 1,0-1 0,1 0-1,-1 1 1,0 0 0,-1 1-1,9 8 1,-12-11 16,1 0 1,-1 0-1,0 0 1,0 0-1,0 0 1,0 1-1,0-1 0,0 0 1,0 1-1,-1-1 1,1 1-1,-1-1 0,0 0 1,1 1-1,-1-1 1,0 1-1,-1-1 1,1 1-1,-1 3 0,-1-2 33,1 1 0,-1-1 0,0 0-1,0 0 1,0 0 0,-1 0 0,0 0-1,0-1 1,-6 7 0,2-2 77,-1-1 1,-1-1-1,1 0 1,-1 0-1,0 0 0,0-1 1,0-1-1,-18 7 1,21-10-127,-1 1 1,1-1 0,-1 0-1,1 0 1,-1-1 0,0 0-1,1 0 1,-9-1-1,13 1-25,-1-1-1,1 1 0,0-1 0,0 0 0,0 0 0,0 1 0,0-1 0,0-1 0,0 1 0,0 0 1,0 0-1,0-1 0,0 1 0,1-1 0,-1 1 0,1-1 0,-1 0 0,1 0 0,-1 0 1,1 1-1,0-1 0,0-1 0,0 1 0,0 0 0,1 0 0,-2-3 0,-2-20-318</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2.508"/>
    </inkml:context>
    <inkml:brush xml:id="br0">
      <inkml:brushProperty name="width" value="0.05" units="cm"/>
      <inkml:brushProperty name="height" value="0.05" units="cm"/>
    </inkml:brush>
  </inkml:definitions>
  <inkml:trace contextRef="#ctx0" brushRef="#br0">295 19 19420,'12'-13'2129,"-9"9"-1297,-4 2-392,-13 14 1312,-6 11-567,-9 15-553,-3 5-224,-5 12-296,0-2-48,-2-3-32,6 2-16,6-15-272,5-8-96,11-21-721,4-11-295,7-27 1040,4-6-256,10-9-248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2.896"/>
    </inkml:context>
    <inkml:brush xml:id="br0">
      <inkml:brushProperty name="width" value="0.05" units="cm"/>
      <inkml:brushProperty name="height" value="0.05" units="cm"/>
    </inkml:brush>
  </inkml:definitions>
  <inkml:trace contextRef="#ctx0" brushRef="#br0">1 1 18292,'8'5'2248,"-1"4"-1391,5 5-265,1 4 1208,5 3-688,4 3-199,1 4-305,0-1-328,0 0-1024,0-3-57,-2-9 617,1-10-168,-5-5-208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4.558"/>
    </inkml:context>
    <inkml:brush xml:id="br0">
      <inkml:brushProperty name="width" value="0.05" units="cm"/>
      <inkml:brushProperty name="height" value="0.05" units="cm"/>
    </inkml:brush>
  </inkml:definitions>
  <inkml:trace contextRef="#ctx0" brushRef="#br0">281 9 22109,'-1'6'341,"-1"0"1,1-1-1,-1 1 1,0-1 0,0 1-1,-1-1 1,1 0-1,-1 0 1,0 0-1,-7 8 1,0 3 471,-210 332 741,201-310-2512,19-32-80,12-24-64,12-22 99,156-270-575,-174 300 1826,-1 0-1,1 1 0,12-14 1,-11 20 379,-6 11-226,-7 18 56,-15 38-80,3-8-216,-13 67 0,28-106-173,1-1 0,0 1 0,1 0 0,1 0 0,1 0 0,0 0 0,1 0 0,7 28 0,1-23-254,-4-17-67,-4-15-153,-3 0 295,-1-1 0,0 1 0,-1-1 0,0 1 0,0 0 0,-7-13 0,-34-60-209,30 58 532,5 12 43,7 9-34,-1 1 0,1-1-1,0 0 1,0 0 0,0 0-1,0 0 1,1-1 0,-1 1-1,0-6 1,2 10-103,1-1-1,-1 1 1,1 0 0,-1-1-1,0 1 1,1-1 0,-1 1 0,1 0-1,-1-1 1,1 1 0,-1 0-1,1 0 1,-1-1 0,1 1-1,-1 0 1,1 0 0,-1 0 0,1 0-1,-1 0 1,1 0 0,-1 0-1,1 0 1,0 0 0,-1 0-1,1 0 1,-1 0 0,1 0 0,0 0-1,21 2 302,-20-2-299,20 3 3,-3 0-1,0 0-1,1-2 1,-1 0-1,1-1 1,-1-1-1,34-6 1,-42 4-43,1-1-6,0 1 1,0 1-1,0 0 0,1 1 1,16 0-1,-27 1 7,0 0-1,0 0 0,0 0 0,0 1 1,0-1-1,0 1 0,0 0 0,0-1 1,0 1-1,0 0 0,0 0 0,0 0 1,0 0-1,-1 1 0,1-1 0,0 0 1,-1 1-1,1-1 0,-1 1 0,0 0 1,1-1-1,-1 1 0,0 0 0,0 0 1,0 0-1,0 0 0,0 0 0,-1 0 1,1 0-1,-1 0 0,1 0 0,-1 0 1,0 0-1,1 0 0,-1 0 1,0 0-1,-1 1 0,1 1 0,-1 9 24,-1 0 1,0 0-1,-1-1 0,-1 1 0,0-1 0,-8 18 0,-38 69 401,46-93-390,-9 15 275,9-18-2,6-16-126,1 1-122,53-231 515,-3 259-891,-39-17 285,0 0 1,0 0-1,0-1 1,0-1-1,-1 0 1,1-1-1,-1 0 1,0-1 0,0-1-1,0 0 1,21-14-1,-23 12 33,0 0 1,0-1-1,-1 0 0,0-1 0,-1 0 1,0 0-1,0-1 0,-1 0 0,0-1 1,-1 0-1,-1 0 0,0-1 0,8-22 1,-14 33-3,1 1 1,-1-1 0,1 1 0,-1-1-1,1 1 1,-1-1 0,0 1 0,0-1 0,0 1-1,0-1 1,0 0 0,0 1 0,-1-1 0,1 1-1,0-1 1,-1 1 0,1-1 0,-1 1-1,0-1 1,-1-1 0,1 2 0,0 1 0,0 0 0,0-1 0,0 1 0,0 0 0,0 0 0,0 0 0,0 0 1,0 0-1,0 0 0,0 0 0,-1 0 0,1 0 0,0 0 0,0 1 0,0-1 0,0 0 0,0 1 0,0-1 0,0 1 0,0-1 0,0 1 0,0-1 1,0 1-1,1 0 0,-1-1 0,0 1 0,0 0 0,0 1 0,-12 8 8,2 2 0,0-1 0,0 1 0,1 0 0,-16 25 0,-33 74 10,57-107-16,-3 7 5,0 1 0,1-1 0,0 1 0,0 0 0,2 0 0,-1 0 1,0 17-1,3-26-4,0 0 0,0 1 1,1-1-1,-1 0 0,0 0 1,1 0-1,0 1 0,0-1 1,0 0-1,0 0 0,1 0 1,-1 0-1,1-1 1,2 4-1,-2-4 1,0 0 1,0 0-1,0-1 1,0 1-1,0-1 1,1 1-1,-1-1 1,1 0-1,-1 0 0,1 0 1,-1 0-1,1-1 1,0 1-1,-1-1 1,1 1-1,0-1 1,-1 0-1,1 0 1,4-1-1,1 0 16,-1 0 0,0-1 0,0 0 1,0 0-1,0-1 0,0 0 0,0 0 0,-1 0 0,1-1 0,-1 0 1,0 0-1,0-1 0,-1 0 0,1 0 0,6-9 0,-1 2 39,0-2-1,-1 0 0,-1 0 0,0 0 1,12-28-1,-16 19-31,-5 15-38,-6 13-34,3 0 40,1 0 0,-1 0 0,1 0 0,0 0 0,1 1 0,-1-1 0,1 0 0,0 1 1,0-1-1,1 1 0,0 7 0,0-12 2,0 1 1,0-1-1,0 1 0,1 0 0,-1-1 1,1 1-1,-1-1 0,1 1 1,0-1-1,0 0 0,-1 1 1,1-1-1,0 0 0,0 1 1,0-1-1,0 0 0,2 1 1,-1-1 0,0 0 1,-1 0 0,1 0-1,0 0 1,0-1-1,0 1 1,0-1 0,0 1-1,0-1 1,0 0-1,0 0 1,0 1 0,0-2-1,0 1 1,0 0-1,4-1 1,3-1-9,-1-1-1,0 1 1,0-2-1,0 1 1,0-1 0,-1 0-1,1-1 1,9-7-1,-2 0 11,-1 0 1,22-26-1,-42 44-49,-12 15 18,13-14 15,1 1 0,0 0 0,1 1 0,0-1 1,-3 16-1,5-23 13,1 1 0,-1 0 1,1-1-1,0 1 0,0 0 0,0-1 1,0 1-1,0 0 0,0 0 0,0-1 1,1 1-1,-1 0 0,1-1 1,-1 1-1,1-1 0,-1 1 0,1 0 1,0-1-1,0 1 0,0-1 0,0 0 1,0 1-1,0-1 0,0 0 0,0 0 1,1 1-1,-1-1 0,0 0 1,1 0-1,-1 0 0,1-1 0,-1 1 1,1 0-1,0-1 0,-1 1 0,1 0 1,2-1-1,6 2-3,-1-1 1,1-1-1,-1 0 1,1-1-1,0 1 0,-1-2 1,1 1-1,-1-1 1,0-1-1,0 0 0,17-7 1,9-7 12,50-33 0,-74 44-9,8-9-37,-11 9-119,-14 21-5,5-14 159,-2 4-65,1 1 0,-1-1 0,1 1 0,0-1 0,-1 9 0,3-14 58,-1 1 0,1-1 0,0 1 0,0-1 0,0 1 0,0 0 0,0-1 1,1 1-1,-1-1 0,0 1 0,0-1 0,0 1 0,0-1 0,1 1 0,-1-1 1,0 1-1,0-1 0,1 1 0,-1-1 0,0 1 0,1-1 0,-1 0 0,0 1 1,1-1-1,0 1 0,0 0-2,1-1 1,-1 0 0,1 0-1,-1 1 1,0-1 0,1 0-1,-1 0 1,1 0 0,-1 0-1,0 0 1,1-1 0,-1 1-1,1 0 1,-1-1 0,2 0-1,9-4-26,0 0-1,0-1 0,0 0 1,-1 0-1,0-2 0,0 1 1,-1-2-1,0 1 0,0-1 1,-1-1-1,13-16 0,-6 5 47,-2 0 0,0-1-1,-2 0 1,0-1 0,8-25-1,-18 44-1,10-33 33,-11 34-34,-1 1 0,1 0 0,-1 0 1,0-1-1,0 1 0,0 0 0,0-1 0,0 1 1,0 0-1,-1-1 0,1 1 0,-1 0 0,-1-4 1,2 6-4,0 0 0,0-1-1,0 1 1,0 0 0,0 0 0,0-1 0,-1 1 0,1 0 0,0 0 0,0-1 0,0 1 0,-1 0 0,1 0 0,0 0 0,0-1 0,-1 1 0,1 0 0,0 0 0,0 0 0,-1 0 0,1 0 0,0 0-1,0 0 1,-1 0 0,1-1 0,0 1 0,-1 0 0,1 0 0,0 0 0,0 0 0,-1 0 0,1 1 0,0-1 0,-1 0 0,1 0 0,0 0 0,0 0 0,-1 0 0,1 0 0,0 0 0,-12 12 28,-5 19 33,3 0 49,2 0 0,1 1 0,-13 64 0,21-76-58,0 0 0,2 0 0,0 0 0,1 0 0,1 1 0,1-1 0,8 36 1,-6-47-30,-2-12 2,-1-14 0,-5 0-162,-1-1 1,0 1-1,-2-1 1,0 2 0,-1-1-1,0 1 1,-19-25 0,-2-8-696,30 49 823,-1-1 0,0 1 1,0 0-1,1-1 0,-1 1 1,0 0-1,0 0 0,1-1 1,-1 1-1,0 0 0,1 0 1,-1 0-1,0-1 0,1 1 1,-1 0-1,1 0 0,-1 0 1,0 0-1,1 0 0,-1 0 1,1 0-1,-1 0 0,0 0 1,1 0-1,-1 0 0,0 0 1,1 0-1,-1 0 0,1 0 1,-1 0-1,0 0 0,1 0 0,-1 1 1,0-1-1,1 0 0,19 3 59,-7 1 181,-5-2-373,0 0 0,0-1-1,0 1 1,14-1-1,-20-1 101,-1 0-1,1 0 0,-1 0 1,0 0-1,1-1 0,-1 1 1,0 0-1,1-1 0,-1 1 1,0-1-1,1 1 0,-1-1 0,0 0 1,0 0-1,1 1 0,-1-1 1,0 0-1,0 0 0,0 0 1,0 0-1,0 0 0,0 0 1,-1-1-1,1 1 0,0 0 1,-1 0-1,1-1 0,0 1 0,-1 0 1,0-1-1,1 1 0,-1 0 1,1-3-1,-1-15-346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4.994"/>
    </inkml:context>
    <inkml:brush xml:id="br0">
      <inkml:brushProperty name="width" value="0.05" units="cm"/>
      <inkml:brushProperty name="height" value="0.05" units="cm"/>
    </inkml:brush>
  </inkml:definitions>
  <inkml:trace contextRef="#ctx0" brushRef="#br0">9 8 17412,'-6'-3'2088,"4"-2"-1416,6 5-280,5 0 1409,5 5-1561,4-1-592,4 2 416,5 5-128,2-4-272</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5.502"/>
    </inkml:context>
    <inkml:brush xml:id="br0">
      <inkml:brushProperty name="width" value="0.05" units="cm"/>
      <inkml:brushProperty name="height" value="0.05" units="cm"/>
    </inkml:brush>
  </inkml:definitions>
  <inkml:trace contextRef="#ctx0" brushRef="#br0">254 0 17572,'1'0'122,"-1"1"-1,0-1 1,0 0 0,0 1 0,0-1 0,0 0-1,0 1 1,0-1 0,0 0 0,0 1-1,0-1 1,0 0 0,0 1 0,0-1 0,0 0-1,0 1 1,0-1 0,0 1 0,0-1 0,0 0-1,0 0 1,0 1 0,-1-1 0,1 0 0,0 1-1,0-1 1,0 0 0,-1 1 0,1-1 0,0 0-1,0 0 1,-1 0 0,1 1 0,0-1 0,-1 0-1,1 0 1,0 0 0,-1 1 0,1-1-1,0 0 1,-1 0 0,1 0 0,0 0 0,-1 0-1,1 0 1,0 0 0,-1 0 0,1 0 0,-27 8 2744,18-5-2508,6-2-370,0 1 0,0-1-1,1 1 1,-1 0-1,0 0 1,1 0 0,-1 0-1,1 0 1,0 0-1,0 1 1,0-1 0,0 1-1,0-1 1,0 1 0,-1 3-1,3-4-35,-1-1 1,0 1-1,1 0 0,0 0 0,-1 0 0,1 0 1,0 0-1,0 0 0,0 0 0,0 0 1,0 0-1,0-1 0,1 1 0,-1 0 1,1 0-1,-1 0 0,1 0 0,0 0 0,0-1 1,0 1-1,0 0 0,0-1 0,0 1 1,0-1-1,2 2 0,30 24-498,-28-23 495,0-1-1,0 1 1,0 0 0,-1 0-1,0 0 1,7 9 0,-10-12 55,-1 0 0,1 0 0,-1 0 0,1 0 0,-1 0 0,0 0 0,1 1 0,-1-1 0,0 0 0,0 0 0,0 1 0,0-1 0,0 0 0,0 0 0,0 0 0,0 1 0,-1-1 0,1 0 0,0 0 0,-1 0 0,1 1 0,-1-1 0,1 0 0,-1 0 0,1 0 0,-1 0 0,0 0 0,0 0 0,1 0 0,-1 0 0,0-1 0,0 1 0,0 0 0,0 0 0,0-1 0,0 1 0,-3 1 0,-4 3 68,-2 0 0,1 0-1,-15 4 1,16-6-19,6-2-43,-23 9 225,-29 7-1,47-15-193,0-1-1,0 0 1,0 0 0,0 0-1,0-1 1,0 0-1,0 0 1,0-1 0,-11-2-1,0-4 50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5.920"/>
    </inkml:context>
    <inkml:brush xml:id="br0">
      <inkml:brushProperty name="width" value="0.05" units="cm"/>
      <inkml:brushProperty name="height" value="0.05" units="cm"/>
    </inkml:brush>
  </inkml:definitions>
  <inkml:trace contextRef="#ctx0" brushRef="#br0">149 85 17348,'-7'5'403,"1"1"1,0 0 0,0 0 0,0 0 0,1 1-1,0 0 1,0 0 0,1 0 0,-6 15-1,-27 73 1614,37-95-2002,-13 42 434,2 0-1,2 0 1,1 1 0,-1 55-1,8-98-442,1 0 0,0 1 0,0-1 0,0 1 1,0-1-1,0 1 0,0-1 0,-1 0 0,1 1 0,0-1 0,0 1 0,0-1 0,0 1 0,1-1 0,-1 1 0,0-1 1,0 0-1,0 1 0,0-1 0,0 1 0,0-1 0,1 0 0,-1 1 0,0-1 0,0 1 0,1-1 0,-1 0 0,0 1 0,1-1 1,-1 0-1,0 0 0,1 1 0,-1-1 0,0 0 0,1 0 0,-1 1 0,1-1 0,0-1 6,0 1 0,0-1 1,0 0-1,0 1 0,0-1 0,0 0 0,0 0 0,0 0 1,0 0-1,-1 0 0,1 0 0,0 0 0,-1 0 0,1-2 1,19-42 199,26-86 0,-20 51-108,-4 12-53,-6 19-41,27-59-1,-41 104-9,0 0 0,1 1 0,-1-1 0,1 0-1,-1 1 1,1 0 0,0-1 0,0 1 0,7-5 0,-9 8-1,0-1 1,0 1 0,0-1 0,0 1 0,0 0 0,0-1 0,-1 1 0,1 0 0,0 0 0,0-1-1,0 1 1,0 0 0,0 0 0,0 0 0,0 0 0,0 0 0,0 1 0,2-1 0,-1 1-1,-1 0 0,0 0 0,1 0 0,-1 0 1,0 0-1,0 0 0,0 0 0,0 0 0,0 0 1,0 0-1,0 1 0,0-1 0,0 0 0,0 1 1,-1-1-1,1 2 0,2 4 7,-1-1-1,0 1 1,0 0 0,-1 0-1,0 0 1,0 0 0,-1 0-1,0 0 1,0 0 0,0 0-1,-1 0 1,0 0 0,-1 0-1,1 0 1,-1-1 0,-4 10-1,2-7 37,-1 1 0,0-1 0,0 0 0,0-1 0,-1 1 1,-1-1-1,1 0 0,-2 0 0,1-1 0,-13 10 0,17-15-20,-1 1 1,0-1 0,0 0-1,0 0 1,0 0 0,-1-1-1,-7 2 1,11-2-41,0-1-1,0 0 1,0 1 0,-1-1 0,1 0-1,0 0 1,0 0 0,0 0 0,0 0 0,0-1-1,0 1 1,-1 0 0,1 0 0,0-1 0,0 1-1,0-1 1,0 1 0,0-1 0,0 1-1,0-1 1,0 1 0,1-1 0,-1 0 0,0 0-1,0 1 1,0-1 0,1 0 0,-1 0 0,0 0-1,1 0 1,-1 0 0,1 0 0,-1 0-1,1 0 1,-1-1 0,0-2-185,1 0 1,-1-1-1,1 1 0,0 0 0,0 0 0,0 0 1,1 0-1,-1 0 0,1 0 0,0 0 1,0 0-1,1 0 0,-1 0 0,1 0 0,0 0 1,3-5-1,-1 3 15,0 0 0,1 0 1,-1 0-1,1 0 0,1 1 0,-1 0 0,1 0 1,8-6-1,12-3-602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6.343"/>
    </inkml:context>
    <inkml:brush xml:id="br0">
      <inkml:brushProperty name="width" value="0.05" units="cm"/>
      <inkml:brushProperty name="height" value="0.05" units="cm"/>
    </inkml:brush>
  </inkml:definitions>
  <inkml:trace contextRef="#ctx0" brushRef="#br0">183 39 12315,'1'0'105,"-1"-1"0,1 1 0,0-1-1,-1 1 1,1-1 0,-1 1 0,1-1 0,-1 1 0,1-1 0,-1 0 0,1 1 0,-1-1 0,0 1 0,1-1 0,-1 0 0,0 0 0,0 1 0,1-1 0,-1 0 0,0 1 0,0-1 0,0 0 0,0 0 0,0 1 0,0-1 0,0 0 0,0 0 0,0 1 0,0-1 0,0 0 0,-1 0-1,1 1 1,0-1 0,-1 0 0,1 1 0,0-1 0,-1 0 0,1 0 24,-1 0 1,1 0-1,-1 0 0,1 1 0,-1-1 0,1 0 0,-1 1 1,0-1-1,1 0 0,-1 1 0,0-1 0,0 0 0,1 1 1,-1-1-1,0 1 0,0 0 0,0-1 0,0 1 0,1 0 1,-1-1-1,0 1 0,0 0 0,0 0 0,0 0 0,0 0 1,0 0-1,0 0 0,0 0 0,0 0 0,0 0 0,0 0 1,-1 1-1,-5 2 416,0 1 1,0 0-1,0 0 1,1 1-1,-1 0 1,-8 8-1,-32 39 1402,37-41-1675,1 2 0,0-1 0,-9 17 0,16-26-239,1 0 0,-1 1-1,1-1 1,-1 1 0,1-1 0,0 1 0,1-1 0,-1 1-1,0-1 1,1 1 0,0 0 0,0-1 0,0 1-1,0 0 1,1-1 0,-1 1 0,1-1 0,0 1-1,2 5 1,-2-8-26,0 0-1,-1 1 0,1-1 0,0 0 1,0 0-1,0 0 0,0 0 1,0 0-1,0 0 0,0 0 0,0 0 1,0-1-1,0 1 0,1 0 0,-1 0 1,0-1-1,0 1 0,1-1 1,2 1-1,-1-1 2,0 1 1,0-1-1,0 0 1,0 0 0,0-1-1,0 1 1,0-1-1,0 1 1,3-2-1,2-1 13,1-1-1,0 0 0,-1 0 1,0-1-1,9-6 1,-9 4-1,0 0 1,0 0 0,-1 0 0,0-1-1,0-1 1,-1 1 0,0-1-1,5-10 1,-3 3-68,0-1 0,-1 0 0,8-32 0,-13 31-174,-2 18 183,0-1 0,1 1 1,-1-1-1,0 1 0,0-1 1,0 1-1,0-1 0,0 1 0,0-1 1,0 1-1,0-1 0,0 1 1,-1 0-1,1-1 0,0 1 0,0-1 1,0 1-1,0-1 0,-1 1 1,1-1-1,0 1 0,0 0 0,-1-1 1,1 1-1,0 0 0,-1-1 1,0 0-1,1 2-68,-1-1 0,0 1 0,1-1 0,-1 1 0,1 0 0,-1-1 0,1 1-1,0 0 1,-1-1 0,1 1 0,-1 0 0,1-1 0,0 1 0,0 0 0,-1 0 0,1-1 0,0 1 0,0 0 0,0 0 0,0-1 0,0 1 0,0 0 0,0 0 0,0 0 0,0-1 0,0 1 0,1 0 0,-1 0 0,1 1 0,5 26-2354,-4-25 2231,-1-1 1,1 1 0,0 0-1,1 0 1,-1-1 0,0 1 0,1-1-1,-1 0 1,1 0 0,0 0-1,0 0 1,0 0 0,0 0-1,0-1 1,0 1 0,0-1 0,1 0-1,-1 0 1,0 0 0,1-1-1,4 1 1,8 1-733,-1-1 0,1-1 0,19-1-1,-27 0 1247,0 1 0,0-1 0,0-1 0,0 0 0,0 0 0,0 0-1,-1-1 1,1 0 0,10-6 0,-18 9-243,0 0 0,0 0 0,0 0-1,0 0 1,-1-1 0,1 1 0,0 0 0,0 0 0,0 0-1,0 0 1,0 0 0,0 0 0,0 0 0,0 0 0,-1 0 0,1 0-1,0-1 1,0 1 0,0 0 0,0 0 0,0 0 0,0 0-1,0 0 1,0 0 0,0-1 0,0 1 0,0 0 0,0 0 0,0 0-1,0 0 1,0 0 0,0 0 0,0-1 0,0 1 0,0 0 0,0 0-1,0 0 1,0 0 0,0 0 0,0-1 0,0 1 0,0 0-1,0 0 1,0 0 0,0 0 0,0 0 0,1 0 0,-1 0 0,0 0-1,0-1 1,0 1 0,0 0 0,0 0 0,0 0 0,0 0-1,0 0 1,1 0 0,-1 0 0,0 0 0,-14 2 2208,6 1-1830,1 1-1,-1 0 1,1 0 0,0 0-1,0 1 1,1 1 0,-12 10 0,14-12-353,0 0 1,0 0-1,0 1 1,1-1 0,0 1-1,0 0 1,0 0 0,0 0-1,1 0 1,0 0 0,0 1-1,-2 7 1,4-12-53,0-1 0,0 1 0,0-1 0,0 1 0,0 0 0,0-1 0,0 1 0,0-1 0,0 1 0,0-1 0,0 1 0,0-1 0,0 1-1,0-1 1,1 1 0,-1-1 0,0 1 0,0-1 0,1 1 0,-1-1 0,0 1 0,1-1 0,-1 1 0,0-1 0,1 0 0,-1 1 0,1-1 0,-1 1 0,1-1 0,1 1 12,-1-1-1,0 0 1,0 0 0,1 0-1,-1 0 1,0 0 0,0 0 0,1 0-1,-1 0 1,0 0 0,0-1-1,3 0 1,2-1 66,0-1-1,0 1 1,0-1-1,6-5 1,-3 1-38,0 0 0,0-1 0,-1 0 0,-1 0 0,8-11 0,-9 11-424,0-1 0,0-1 0,-1 1 0,0-1 0,0 0-1,-2-1 1,1 1 0,-1 0 0,2-12 0,-4 9-448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6.993"/>
    </inkml:context>
    <inkml:brush xml:id="br0">
      <inkml:brushProperty name="width" value="0.05" units="cm"/>
      <inkml:brushProperty name="height" value="0.05" units="cm"/>
    </inkml:brush>
  </inkml:definitions>
  <inkml:trace contextRef="#ctx0" brushRef="#br0">160 319 11122,'0'0'56,"-1"0"0,1 0 0,0 0 0,0 0 0,-1 0-1,1 0 1,0 0 0,0 0 0,-1 0 0,1 0 0,0 0-1,0 0 1,-1 0 0,1 0 0,0 0 0,0 0 0,-1 0-1,1 0 1,0 0 0,0 0 0,0 0 0,-1-1 0,1 1 0,0 0-1,0 0 1,0 0 0,-1 0 0,1-1 0,0 1 0,0 0-1,0 0 1,0 0 0,-1-1 0,1 1 0,0 0 0,0 0-1,0 0 1,0-1 0,0 1 0,0 0 0,0 0 0,0-1 0,0 1-1,0 0 1,0 0 0,0-1 0,0 1 0,0 0 0,0 0-1,0-1 1,0 1 0,0 0 0,0 0 0,0-1 0,0 1-1,0 0 1,0 0 0,1-1 0,-1 1 0,0 0 0,0 0-1,0 0 1,0-1 0,1 1 0,-24 7 1986,11 0-1528,0 0-1,1 0 0,0 2 1,1-1-1,-12 13 1,16-16-359,1 1 0,-1 1 0,1-1 0,1 1 0,-1 0 0,1 0 0,0 1 0,1-1 0,-5 15 0,8-21-127,-1 0 0,1 1 0,0-1 1,-1 1-1,1-1 0,0 0 0,0 1 0,0-1 1,0 1-1,0-1 0,0 1 0,1-1 1,-1 1-1,0-1 0,1 0 0,-1 1 1,1-1-1,-1 0 0,1 1 0,0-1 0,0 0 1,0 0-1,1 2 0,-1-2 15,1 1 1,0-1-1,0 0 0,0 0 0,0 0 0,0-1 1,0 1-1,0 0 0,1-1 0,-1 1 0,0-1 1,0 0-1,4 1 0,5-2 109,0 1 0,0-1 0,0-1-1,19-5 1,-10 0-5,0 0-1,-1-2 1,0 0-1,-1-1 1,0-1-1,0-1 1,-1 0-1,0-2 0,-2 1 1,16-17-1,-6 2 23,-1-1-1,-1-1 1,-1-1 0,29-57-1,-49 84-160,29-64 99,-28 61-105,-1 0-1,0 0 1,0 0-1,-1 0 1,0 0-1,0-1 0,0-11 1,-1 19-4,0 0 0,0-1 1,0 1-1,0 0 0,0-1 1,0 1-1,0 0 0,0-1 0,0 1 1,0 0-1,0-1 0,0 1 1,-1 0-1,1-1 0,0 1 0,0 0 1,0-1-1,0 1 0,0 0 0,-1 0 1,1-1-1,0 1 0,0 0 1,-1 0-1,1-1 0,0 1 0,0 0 1,-1 0-1,1 0 0,0-1 1,-1 1-1,1 0 0,0 0 0,-1 0 1,1 0-1,0 0 0,-1 0 0,1 0 1,-1-1-1,-14 10-41,-16 23-16,2 6 7,1 1 1,-24 46-1,37-57 45,1 1 1,1 1 0,1 0 0,-7 33-1,18-58 5,0 0-1,0 0 0,0-1 0,0 1 0,1 0 0,0 0 0,0 0 0,1 0 0,-1-1 0,3 9 0,-3-12 2,1 1 0,0 0 0,0 0 1,0-1-1,0 1 0,0 0 0,1-1 0,-1 1 0,0-1 0,1 0 0,-1 1 0,1-1 0,-1 0 0,1 0 0,0 0 0,-1 0 0,1 0 0,0 0 0,0 0 0,0-1 0,0 1 0,0-1 0,-1 1 0,1-1 0,0 0 0,4 0 0,2 0 4,1 0 0,0-1 0,-1-1 1,0 1-1,1-1 0,-1-1 0,0 0 1,0 0-1,0 0 0,-1-1 0,1 0 1,-1-1-1,0 1 0,0-1 0,7-7 0,2-2 54,-1 0 0,0-1-1,-1-1 1,22-33 0,-44 62 10,1 1 0,0 1 0,1-1 0,1 1 0,0 0 0,-5 31 0,10-45-62,-1 0-1,1 1 1,0-1-1,0 1 1,0-1-1,0 0 1,1 1-1,-1-1 1,0 1-1,0-1 1,1 0-1,-1 1 1,1-1-1,0 0 1,-1 1 0,1-1-1,0 0 1,-1 0-1,1 0 1,0 0-1,0 0 1,0 0-1,0 0 1,2 1-1,-1-1 6,0 0 0,1 0 0,-1 0 0,0-1 0,1 1 0,-1-1 0,0 1 0,1-1 0,-1 0-1,1 0 1,-1 0 0,0-1 0,3 1 0,8-3 32,-1 0-1,0-1 1,0 0-1,13-7 1,-7 2 8,-1 0 0,0-1-1,-1 0 1,0-2 0,-1 0 0,0 0 0,-1-2-1,20-23 1,-41 39-81,-7 6 26,9-3-24,0 0 1,0 0-1,0 1 0,1 0 0,0-1 0,0 2 0,-5 10 1,8-15-31,0 0 0,0 0 0,0 0 0,0 0 0,0 1 1,1-1-1,-1 0 0,1 0 0,-1 0 0,1 1 1,0-1-1,0 0 0,0 0 0,0 1 0,0-1 0,1 0 1,-1 0-1,1 0 0,-1 1 0,1-1 0,0 0 1,0 0-1,0 0 0,0 0 0,0 0 0,0 0 0,1-1 1,1 4-1,0-4-29,0 1 0,0-1 1,0 0-1,0 1 1,0-1-1,1 0 0,-1-1 1,0 1-1,0-1 0,1 1 1,-1-1-1,0 0 0,0 0 1,1-1-1,-1 1 1,0-1-1,1 1 0,-1-1 1,0 0-1,5-2 0,23-11-533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3.091"/>
    </inkml:context>
    <inkml:brush xml:id="br0">
      <inkml:brushProperty name="width" value="0.05" units="cm"/>
      <inkml:brushProperty name="height" value="0.05" units="cm"/>
    </inkml:brush>
  </inkml:definitions>
  <inkml:trace contextRef="#ctx0" brushRef="#br0">77 1 19268,'5'17'1752,"-8"12"-1215,-4 7-201,-2 12 688,-2 5-344,-2 7-176,0 4-176,3-6-272,1-6-168,3-12-432,5-7-200,2-24-400,5-9 2168,1-28-1248,2-10-96,1-18-16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8.028"/>
    </inkml:context>
    <inkml:brush xml:id="br0">
      <inkml:brushProperty name="width" value="0.05" units="cm"/>
      <inkml:brushProperty name="height" value="0.05" units="cm"/>
    </inkml:brush>
  </inkml:definitions>
  <inkml:trace contextRef="#ctx0" brushRef="#br0">107 0 18836,'-84'366'7394,"78"-339"-7155,1-11-138,2-1-1,0 1 1,0 0 0,2 0 0,0 28 0,0-43-109,1 0 0,0-1 1,0 1-1,0-1 0,0 1 1,0-1-1,0 1 0,0-1 1,1 1-1,-1-1 0,0 1 1,0-1-1,0 1 0,0-1 1,1 1-1,-1-1 0,0 1 1,0-1-1,1 1 0,-1-1 1,1 0-1,-1 1 0,0-1 1,1 1-1,-1-1 0,1 0 0,-1 1 1,0-1-1,1 0 0,-1 0 1,2 1-1,-2-2-18,1 1 0,0 0 0,0-1 0,0 1 0,0-1 0,0 1 0,0-1 0,-1 1 1,1-1-1,0 0 0,0 1 0,-1-1 0,1 0 0,-1 0 0,2-1 0,19-35-952,34-96-5378,-63 155 6570,2 0 1,-7 32-1,11-43 49,1 1 0,0-1-1,0 1 1,1-1-1,1 1 1,3 20 0,-4-30-200,1 0 0,-1 1 1,1-1-1,0 0 1,-1 0-1,1 0 0,0 0 1,0-1-1,0 1 1,1 0-1,-1 0 1,0-1-1,1 1 0,-1 0 1,1-1-1,0 1 1,-1-1-1,1 0 0,0 0 1,3 2-1,-2-2 19,1 0 0,-1 0 0,0-1-1,1 1 1,-1-1 0,1 0 0,-1 0 0,0 0 0,1 0-1,-1 0 1,7-2 0,2-2 70,0 0 0,0-1 0,-1 0 0,1 0 0,-2-1 1,13-9-1,-4 1-32,-1-2 0,-1 0 0,0 0 1,-1-2-1,-1 0 0,22-34 0,-16 17-117,-2 0 0,-1-1 0,15-45 0,-32 77-6,18-58-27,-18 58 25,0 0 0,0-1 0,-1 1 0,1 0 0,-1-1 0,0 1 0,0 0 0,-1-1 0,0 1 0,1 0 0,-4-8 0,4 11 3,0 1 1,0-1-1,0 1 0,-1-1 1,1 1-1,0-1 1,-1 1-1,1-1 1,0 1-1,-1-1 0,1 1 1,-1 0-1,1-1 1,0 1-1,-1-1 0,1 1 1,-1 0-1,1 0 1,-1-1-1,0 1 0,1 0 1,-1 0-1,1-1 1,-1 1-1,1 0 0,-1 0 1,0 0-1,1 0 1,-1 0-1,1 0 1,-1 0-1,1 0 0,-1 0 1,0 0-1,1 1 1,-1-1-1,1 0 0,-1 0 1,1 0-1,-1 1 1,1-1-1,-1 0 0,1 1 1,-1-1-1,1 0 1,-1 1-1,1-1 1,-1 1-1,1-1 0,-1 1 1,-21 26 1,20-24 6,-18 26 48,2 0-1,1 2 1,-15 39-1,24-51-27,2-1 0,0 1 0,1 0 0,1 1 0,1-1 0,0 1 0,1 22 0,2-39-24,0 0 1,0 1-1,1-1 1,-1 0-1,1 0 1,-1 0-1,1 0 1,0 0-1,1 0 1,1 3-1,-3-5-1,0-1 0,1 1-1,-1-1 1,1 1 0,-1-1-1,1 1 1,-1-1 0,1 0-1,-1 1 1,1-1 0,-1 0-1,1 1 1,-1-1 0,1 0-1,0 0 1,-1 0 0,1 1-1,-1-1 1,1 0 0,1 0-1,-1 0 2,1 0 0,-1-1 0,1 1 0,-1-1 0,0 1 0,1-1 0,-1 1 1,0-1-1,0 0 0,1 1 0,-1-1 0,2-2 0,4-3 8,0-1 0,-1 0 1,1 0-1,-2-1 0,1 1 1,-1-1-1,0-1 0,-1 1 1,0 0-1,0-1 1,-1 0-1,5-17 0,-9 15 11,-5 11 7,-9 15 23,13-13-44,1 1 0,-1-1 0,1 1 0,0-1 0,0 1 0,0 0 0,0 0 0,0 0 0,0-1 0,1 1 0,0 0 0,-1 0 0,1 0 0,0 0 0,0 0 0,1 0 0,-1 0 0,1-1 0,-1 1 0,1 0 0,0 0 0,0 0 0,3 4 0,-2-4 3,0 0 0,0-1 0,0 0 0,0 1 0,1-1 0,-1 0 0,1 0 0,0 0 0,-1 0 0,1-1 0,0 1 0,0-1 0,0 1 0,0-1-1,0 0 1,1-1 0,-1 1 0,0 0 0,0-1 0,1 0 0,3 0 0,3 0 17,1 0-1,0-1 1,-1-1-1,1 0 1,-1 0-1,19-8 1,55-30 101,-62 28-103,-16 9-20,11-5-21,-13 7-5,-7 4-6,-4 3 38,2 0-1,-1 1 1,1 0 0,0 0-1,0 0 1,0 0 0,1 1-1,-4 11 1,8-19-7,0 1 1,-1-1-1,1 0 0,0 0 0,0 1 0,0-1 0,0 1 1,0-1-1,0 0 0,0 1 0,0-1 0,0 0 1,0 1-1,0-1 0,0 0 0,0 1 0,0-1 1,0 0-1,0 1 0,0-1 0,0 0 0,0 1 1,0-1-1,0 0 0,1 1 0,-1-1 0,0 0 1,0 1-1,0-1 0,1 0 0,-1 0 0,0 1 1,1-1-1,12 1 77,16-12 6,73-49 94,-40 21-182,-62 38-1,1 1 0,-1-1 1,1 1-1,0-1 0,-1 1 1,1 0-1,0-1 0,-1 1 1,1 0-1,0-1 0,0 1 0,-1 0 1,1 0-1,0 0 0,0 0 1,-1 0-1,1 0 0,0 0 1,0 0-1,-1 0 0,1 0 0,0 0 1,1 1-1,-2 0 1,1-1 0,-1 1 0,1-1-1,-1 1 1,0 0 0,1-1 0,-1 1 0,0 0 0,0-1 0,1 1-1,-1 0 1,0-1 0,0 1 0,0 0 0,0 0 0,0-1-1,0 1 1,0 0 0,0 0 0,-9 37 16,7-33 1,-1 1 6,1 0 0,-1 1 1,2-1-1,-1 0 0,1 0 0,0 1 1,0-1-1,0 1 0,1 9 0,1-15-15,-1-1 0,0 1 0,0-1 1,0 1-1,0 0 0,0-1 0,1 1 0,-1-1 0,0 1 0,0-1 0,1 1 0,-1-1 0,1 1 0,-1-1 0,0 1 0,1-1 0,-1 1 0,1-1 1,-1 0-1,1 1 0,-1-1 0,1 0 0,-1 1 0,1-1 0,0 0 0,-1 0 0,2 1 0,0-1 8,-1 0-1,1 0 0,0 0 1,0 0-1,0 0 0,-1 0 1,1-1-1,0 1 0,3-2 1,0 0-14,0 0-1,1 0 1,-1-1 0,-1 0 0,9-6 0,-8 4-144,0 0-1,-1 0 1,0-1-1,0 1 0,0-1 1,-1 0-1,0 0 1,0-1-1,0 1 1,-1 0-1,0-1 1,0 0-1,1-8 1,-1-2-109,0-1 0,-1 1 0,-1 0 0,-2-19 0,-5-22-420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8.451"/>
    </inkml:context>
    <inkml:brush xml:id="br0">
      <inkml:brushProperty name="width" value="0.05" units="cm"/>
      <inkml:brushProperty name="height" value="0.05" units="cm"/>
    </inkml:brush>
  </inkml:definitions>
  <inkml:trace contextRef="#ctx0" brushRef="#br0">2 5 18332,'-2'13'1456,"2"-9"-1432,3-4-104,0-8 672,3-5-96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8.858"/>
    </inkml:context>
    <inkml:brush xml:id="br0">
      <inkml:brushProperty name="width" value="0.05" units="cm"/>
      <inkml:brushProperty name="height" value="0.05" units="cm"/>
    </inkml:brush>
  </inkml:definitions>
  <inkml:trace contextRef="#ctx0" brushRef="#br0">64 15 19124,'10'-10'2113,"-9"6"-849,-8 17 304,-5 5-264,1 9-567,-3 5-337,2 2-280,1 1-72,5-7-40,5-2-24,9-13-88,5-7-104,4-8-921,3-6 305,0-8 576,2-8-168,2-14-160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9.811"/>
    </inkml:context>
    <inkml:brush xml:id="br0">
      <inkml:brushProperty name="width" value="0.05" units="cm"/>
      <inkml:brushProperty name="height" value="0.05" units="cm"/>
    </inkml:brush>
  </inkml:definitions>
  <inkml:trace contextRef="#ctx0" brushRef="#br0">145 17 17036,'0'0'72,"0"0"1,0 0-1,0 1 0,0-1 1,0 0-1,0 0 1,-1 0-1,1 1 1,0-1-1,0 0 1,0 0-1,0 0 1,-1 0-1,1 1 0,0-1 1,0 0-1,-1 0 1,1 0-1,0 0 1,0 0-1,-1 0 1,1 0-1,0 0 1,0 0-1,-1 0 0,1 0 1,0 0-1,0 0 1,-1 0-1,1 0 1,0 0-1,0 0 1,-1 0-1,1 0 0,0 0 1,0 0-1,-1 0 1,1 0-1,0 0 1,0-1-1,0 1 1,-1 0-1,1 0 1,0 0-1,0 0 0,0-1 1,-1 1-1,1 0 1,0 0-1,0 0 1,0-1-1,0 1 1,0 0-1,0 0 1,-1 0-1,1-1 0,0 1 1,0 0-1,0 0 1,0-1-1,0 1 1,0 0-1,-12 24 2284,-11 44-962,-26 138 1,7 78-1254,39-270-126,2-10-6,0 1 0,0-1 0,1 0 0,-1 0 0,1 1 0,0-1 0,0 0 0,0 1 0,1-1 0,-1 0 0,1 0 0,2 6 0,-3-10-8,0 0 1,0 1-1,0-1 1,0 0-1,0 0 1,0 0-1,1 0 1,-1 0-1,0 0 1,0 1-1,0-1 1,0 0-1,0 0 1,0 0-1,1 0 1,-1 0-1,0 0 1,0 0-1,0 0 1,0 0-1,1 0 1,-1 0-1,0 0 1,0 0-1,0 0 1,0 0-1,1 0 1,-1 0-1,0 0 1,0 0-1,0 0 1,0 0-1,1 0 1,-1 0-1,0 0 1,0 0-1,0 0 1,0 0-1,1 0 1,-1 0-1,0-1 1,0 1-1,7-9 60,1-12 42,25-157 438,-17 79-359,-12 85-200,0 11-149,6 18-374,-3-2 242,-3-7 123,0 1 0,1-1 0,0 0-1,0 0 1,1 0 0,0-1-1,0 1 1,0-1 0,1-1 0,-1 1-1,1-1 1,0-1 0,0 1 0,1-1-1,-1 0 1,1-1 0,-1 0-1,1 0 1,0 0 0,0-1 0,0-1-1,0 1 1,0-1 0,0 0-1,0-1 1,-1 0 0,1 0 0,0-1-1,0 0 1,-1 0 0,1-1-1,11-5 1,-14 5 206,-1 1 0,0 0 0,0-1 0,-1 0 0,6-5 0,-8 7 10,1 0 0,-1 0-1,0 0 1,0-1 0,-1 1 0,1 0 0,0-1 0,0 1 0,0-1 0,-1 1 0,1-1 0,-1 1 0,1-1 0,-1 1 0,0-1 0,0 1 0,0-1 0,0-2 0,0 4-14,0-1 0,0 1 0,0-1-1,0 1 1,0-1 0,0 1 0,-1-1 0,1 1 0,0-1-1,-1 1 1,1-1 0,0 1 0,-1-1 0,1 1 0,0 0-1,-1-1 1,1 1 0,-1-1 0,1 1 0,0 0 0,-1 0 0,1-1-1,-1 1 1,1 0 0,-1 0 0,1-1 0,-1 1 0,0 0-1,1 0 1,-1 0 0,1 0 0,-1 0 0,1 0 0,-1 0-1,1 0 1,-1 0 0,0 0 0,-2 1 46,1-1 0,0 1 0,-1-1 0,1 1 1,0 0-1,0 0 0,-1 0 0,-1 1 0,-5 5 69,0 0 0,0 0 0,1 1-1,0-1 1,1 2 0,0-1 0,-9 14 0,12-15-126,-1 0-1,1 1 1,0 0 0,1-1 0,-1 1 0,2 1 0,-1-1 0,1 0 0,0 1 0,0 9 0,2-16-10,0 0 0,0-1 1,0 1-1,0 0 0,0-1 0,0 1 1,1 0-1,-1-1 0,1 1 0,-1 0 1,1-1-1,-1 1 0,1-1 0,0 1 0,0-1 1,0 1-1,0-1 0,0 0 0,0 1 1,0-1-1,0 0 0,1 0 0,-1 0 0,0 0 1,1 0-1,-1 0 0,1 0 0,-1-1 1,1 1-1,-1 0 0,1-1 0,0 1 0,-1-1 1,1 0-1,0 1 0,-1-1 0,1 0 1,0 0-1,2 0 0,4-1 33,0 1 1,0-1-1,0-1 0,-1 1 0,1-1 0,0-1 1,7-3-1,1-2 38,-1 0 1,0-1-1,0-1 1,-1 0-1,0-1 0,20-22 1,-14 11-60,0-1 0,32-49 1,-60 84-80,1 1 0,1 0 0,0 0 0,1 1 0,0-1 1,1 1-1,-4 27 0,7-40 76,1 0-1,0 0 1,0 0 0,0 0-1,0 1 1,0-1 0,1 0-1,-1 0 1,0 0 0,0 0-1,1 0 1,-1 0 0,0 0 0,1 0-1,0 0 1,-1 0 0,1 0-1,-1 0 1,1 0 0,0-1-1,0 1 1,-1 0 0,1 0 0,0-1-1,0 1 1,0 0 0,0-1-1,0 1 1,0-1 0,0 1-1,0-1 1,0 1 0,0-1 0,0 0-1,0 0 1,0 1 0,0-1-1,0 0 1,0 0 0,1 0-1,-1 0 1,0 0 0,0-1 0,0 1-1,0 0 1,0 0 0,2-2-1,5 0 74,0 0 0,0-1-1,-1 0 1,1 0 0,10-8-1,7-6 202,1-1-1,38-38 0,39-50 392,8-29-272,-94 112-347,-1-2 0,-2 0 0,23-52 0,-36 76-61,-1-1 1,1 1 0,0 0-1,-1-1 1,1 1 0,-1-1-1,0 1 1,1 0 0,-1-1 0,0 1-1,0-1 1,0 1 0,0-1-1,0 1 1,0-1 0,0 1-1,0-1 1,-1 1 0,1-1 0,-1 1-1,1-1 1,-1 1 0,1 0-1,-1-1 1,-1 0 0,2 1-3,-1 1 1,1 0-1,-1-1 0,0 1 1,1 0-1,-1 0 1,0 0-1,1 0 1,-1-1-1,0 1 0,1 0 1,-1 0-1,1 0 1,-1 0-1,0 1 0,1-1 1,-1 0-1,0 0 1,1 0-1,-2 1 1,-19 13-42,10-2 25,0 0-1,1 1 1,0 0 0,1 1-1,1 0 1,0 0-1,-10 27 1,8-14 7,1 1 0,1 0 0,-6 46 0,10-44 4,1 57-1,4-72-12,0 0 0,1 1 0,1-1 0,0 0 0,8 22-1,-42-115-960,-1 8 400,-35-115 1,66 181 579,-1-1 9,1-1-1,-1 0 0,1 0 1,0-9-1,1 15-3,0-1 0,0 1 0,0-1 0,0 0 1,0 1-1,0-1 0,0 0 0,0 1 0,0-1 0,0 0 0,0 1 0,1-1 1,-1 1-1,0-1 0,0 0 0,1 1 0,-1-1 0,1 1 0,-1-1 0,0 1 1,1-1-1,-1 1 0,1-1 0,-1 1 0,1 0 0,-1-1 0,1 1 1,0 0-1,-1-1 0,1 1 0,-1 0 0,1 0 0,0-1 0,-1 1 0,1 0 1,-1 0-1,1 0 0,0 0 0,-1 0 0,1 0 0,0 0 0,-1 0 0,1 0 1,0 0-1,-1 0 0,1 0 0,0 1 0,-1-1 0,2 1 0,11 3-190,1 1 0,-1 1 0,23 14 0,17 6-2183,-50-26 1675,-7-4 294,-12-5-400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50.224"/>
    </inkml:context>
    <inkml:brush xml:id="br0">
      <inkml:brushProperty name="width" value="0.05" units="cm"/>
      <inkml:brushProperty name="height" value="0.05" units="cm"/>
    </inkml:brush>
  </inkml:definitions>
  <inkml:trace contextRef="#ctx0" brushRef="#br0">1 22 18052,'3'-7'1568,"7"3"-1128,2 1-144,13 3 208,1 0-640,2-3 264,2 0-128,2 2-232</inkml:trace>
  <inkml:trace contextRef="#ctx0" brushRef="#br0" timeOffset="1">250 5 17524,'-3'3'2008,"3"1"-1200,0-2-352,5-1 1273,0-1-945,8 4-336,0-2-96,3 1-288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50.627"/>
    </inkml:context>
    <inkml:brush xml:id="br0">
      <inkml:brushProperty name="width" value="0.05" units="cm"/>
      <inkml:brushProperty name="height" value="0.05" units="cm"/>
    </inkml:brush>
  </inkml:definitions>
  <inkml:trace contextRef="#ctx0" brushRef="#br0">31 65 13891,'-22'7'2280,"13"1"-1015,9-3-401,19-5 2545,10 0-1601,19-3-400,8-4-263,16-3-401,5-1-120,2-4-128,0 1-248,-17 4-360,-9 1-464,-25 7-432,-10-1 832,-27 3-184,-10 0-169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51.077"/>
    </inkml:context>
    <inkml:brush xml:id="br0">
      <inkml:brushProperty name="width" value="0.05" units="cm"/>
      <inkml:brushProperty name="height" value="0.05" units="cm"/>
    </inkml:brush>
  </inkml:definitions>
  <inkml:trace contextRef="#ctx0" brushRef="#br0">0 717 17756,'41'-1'2176,"19"-4"-1144,4-5-423,14-4 1215,6-5-440,5-1-640,-1 2-672,-10-2 273,-10-2-281,-9-11-184,1-4-65</inkml:trace>
  <inkml:trace contextRef="#ctx0" brushRef="#br0" timeOffset="1">1164 0 19452,'-18'29'2193,"-8"10"-1209,-7 4-336,0 11 1752,0 4-1087,4 2-489,5 6-136,10-5-280,6 2-88,8-5-184,8-8-128,10-11-272,5-4-152,7-13-728,0-11-400,9-11 1175,1-5-287,10-17-184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51.512"/>
    </inkml:context>
    <inkml:brush xml:id="br0">
      <inkml:brushProperty name="width" value="0.05" units="cm"/>
      <inkml:brushProperty name="height" value="0.05" units="cm"/>
    </inkml:brush>
  </inkml:definitions>
  <inkml:trace contextRef="#ctx0" brushRef="#br0">286 30 21789,'-12'0'349,"0"2"1,1 0 0,-1 0 0,1 1-1,-1 0 1,1 1 0,0 0 0,0 1 0,1 0-1,-1 1 1,1 0 0,-11 9 0,5-3-25,1 1 0,0 0 1,1 2-1,0 0 0,1 0 0,-14 22 1,25-34-295,0 1 1,0-1-1,0 1 0,1-1 1,-1 1-1,1 0 1,0 0-1,0-1 0,0 1 1,1 0-1,-1 0 1,1 0-1,0 0 0,0 0 1,0 0-1,1 0 1,-1 0-1,1 0 0,1 4 1,-1-6-21,0 0 1,0-1-1,0 1 0,0 0 1,0-1-1,0 1 1,0 0-1,1-1 0,-1 0 1,1 1-1,-1-1 1,1 0-1,-1 1 0,1-1 1,3 1-1,-2-1-4,0 0-1,0 0 0,-1 0 1,1-1-1,0 1 1,0-1-1,0 0 0,0 0 1,0 0-1,0 0 1,0-1-1,0 1 1,4-2-1,-1 0-3,1-1 0,-1 1 0,1-1 0,-1-1 1,0 1-1,0-1 0,0 0 0,-1-1 0,0 1 0,1-1 0,-2 0 0,1-1 0,0 1 0,-1-1 1,0 0-1,-1 0 0,1 0 0,-1 0 0,3-9 0,-1 4-295,-1-1-1,-1 0 1,0 0-1,0 0 1,-1 0-1,0 0 1,-1 0-1,-1 0 1,0-1-1,-3-16 1,3 25 192,-1 0 0,1 1 0,-1-1 0,0 1 0,-1-1-1,1 1 1,-1-1 0,1 1 0,-1 0 0,0 0 0,0-1 0,-5-4 0,-15-6-760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51.945"/>
    </inkml:context>
    <inkml:brush xml:id="br0">
      <inkml:brushProperty name="width" value="0.05" units="cm"/>
      <inkml:brushProperty name="height" value="0.05" units="cm"/>
    </inkml:brush>
  </inkml:definitions>
  <inkml:trace contextRef="#ctx0" brushRef="#br0">273 7 17428,'0'-1'55,"0"1"0,-1-1 1,1 1-1,0 0 1,0-1-1,0 1 0,-1 0 1,1-1-1,0 1 0,-1 0 1,1 0-1,0-1 0,-1 1 1,1 0-1,0 0 1,-1-1-1,1 1 0,0 0 1,-1 0-1,1 0 0,-1 0 1,1 0-1,0 0 0,-1 0 1,1 0-1,-1-1 1,1 1-1,0 1 0,-1-1 1,1 0-1,-1 0 0,1 0 1,-1 0-1,1 0 1,0 0-1,-1 0 0,1 0 1,0 1-1,-1-1 0,1 0 1,-1 1-1,-23 18 1095,-18 30 999,18-14-1686,1 1 1,1 1 0,2 1 0,2 0 0,2 2 0,1 0 0,2 1 0,2 0-1,1 1 1,3 0 0,-5 79 0,12-107-432,0-1-1,0 1 1,2 0-1,0 0 1,3 13 0,-5-25-28,1 0 1,0 1-1,-1-1 1,1 0-1,0 0 1,0 0-1,0 0 1,0 0-1,0 0 1,1 0-1,-1 0 1,0 0-1,1-1 1,0 1-1,-1 0 1,1-1-1,0 1 1,0-1-1,0 0 1,0 0-1,0 0 1,0 0-1,0 0 1,0 0-1,0 0 1,1 0-1,-1-1 1,0 0-1,0 1 1,1-1-1,-1 0 1,0 0-1,1 0 1,-1 0-1,0 0 1,1-1-1,-1 1 1,3-2 0,8-3 6,0-1 0,-1-1 0,0 0 0,0 0-1,-1-1 1,0 0 0,16-17 0,-15 15-8,190-175-149,-202 185 145,1 0 0,-1-1 0,0 1 0,0 0 0,1-1 0,-1 1 0,0 0 0,1-1 0,-1 1 0,1 0 0,-1 0 0,0-1 0,1 1 0,-1 0 1,1 0-1,-1 0 0,1 0 0,-1 0 0,0 0 0,1-1 0,-1 1 0,1 0 0,-1 0 0,1 0 0,-1 0 0,1 1 0,-1-1 0,1 0 1,2 12 20,-11 33 85,4-27-61,3-12-31,0-1 0,1 0 1,0 0-1,0 1 0,0-1 0,0 0 0,1 1 0,0-1 0,0 0 1,0 0-1,1 0 0,0 0 0,4 9 0,-4-11-7,1 0-1,-1 0 1,1 0 0,0-1-1,-1 1 1,1-1 0,0 1-1,0-1 1,1 0 0,-1 0-1,0-1 1,1 1 0,-1-1-1,1 1 1,-1-1 0,1 0-1,0-1 1,-1 1 0,1-1-1,7 1 1,0-1-3,1-1 0,-1 0-1,0 0 1,0-1 0,0-1 0,0 0 0,0 0-1,-1-1 1,1 0 0,14-9 0,9-7-80,52-41 0,-42 28-60,-44 32 135,1 1 1,-1 0-1,0 0 1,0 0-1,0 0 1,0 0-1,1-1 0,-1 1 1,0 0-1,0 0 1,0 0-1,0 0 1,1 0-1,-1 0 1,0 0-1,0 0 1,0 0-1,1 0 0,-1 0 1,0 0-1,0 0 1,1 0-1,-1 0 1,0 0-1,0 0 1,0 0-1,1 0 1,-1 0-1,0 0 0,0 0 1,0 0-1,1 0 1,-1 1-1,0-1 1,0 0-1,0 0 1,0 0-1,1 0 0,-1 0 1,0 1-1,0-1 1,0 0-1,0 0 1,0 0-1,0 0 1,0 1-1,1-1 1,-1 0-1,0 0 0,0 0 1,0 1-1,0-1 1,0 0-1,0 0 1,0 0-1,0 1 1,0-1-1,0 0 1,0 0-1,0 0 0,0 1 1,0-1-1,0 0 1,0 0-1,-1 0 1,1 1-1,0-1 1,-2 11-12,0 0 1,-1 0 0,0 0-1,-1 0 1,-6 11 0,-7 25 4,12-30-72,1-1 1,-3 27-1,6-39-36,1 1 0,0-1 0,0 1 0,0 0-1,0-1 1,1 1 0,0-1 0,0 1 0,0-1 0,0 1 0,1-1 0,0 0 0,0 1 0,3 5 0,6 1-203,1-10-126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52.673"/>
    </inkml:context>
    <inkml:brush xml:id="br0">
      <inkml:brushProperty name="width" value="0.05" units="cm"/>
      <inkml:brushProperty name="height" value="0.05" units="cm"/>
    </inkml:brush>
  </inkml:definitions>
  <inkml:trace contextRef="#ctx0" brushRef="#br0">839 125 14243,'-156'7'939,"-187"2"185,274-11-330,1-3-1,-131-27 1,196 31-430,5 0-113,15 2 13,30 4 24,827 69 690,576-69-869,-651-10-84,177 9 69,1709-11 207,118-91 200,-1823 58-285,751 2 475,-1706 38-663,26-1 39,-1 3 0,64 11 0,-108-13-92,-1 2 0,0-1 1,-1 0-1,1 1 0,0 0 0,0 0 0,-1 0 0,9 6 0,-12-7 26,0 0 1,0 0-1,0 0 0,0 0 0,0 0 0,-1 0 0,1 0 0,0 1 1,-1-1-1,1 0 0,-1 1 0,1-1 0,-1 0 0,1 1 0,-1-1 0,0 0 1,0 1-1,0-1 0,0 0 0,0 1 0,0-1 0,0 1 0,0-1 1,0 0-1,-1 1 0,1-1 0,-1 0 0,1 1 0,-1-1 0,1 0 1,-1 0-1,0 1 0,-1 1 0,-16 20-129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3.543"/>
    </inkml:context>
    <inkml:brush xml:id="br0">
      <inkml:brushProperty name="width" value="0.05" units="cm"/>
      <inkml:brushProperty name="height" value="0.05" units="cm"/>
    </inkml:brush>
  </inkml:definitions>
  <inkml:trace contextRef="#ctx0" brushRef="#br0">4 64 14115,'-2'37'4563,"1"-25"-3896,0 0 1,1 0-1,1 0 0,0 0 1,5 23-1,-3-24-563,1 0 0,1-1 1,0 1-1,0-1 0,1 0 0,1 0 0,-1-1 0,1 0 1,1 0-1,0 0 0,0-1 0,1-1 0,0 1 0,0-1 1,0-1-1,1 0 0,0 0 0,1-1 0,-1 0 0,1-1 1,0 0-1,0 0 0,0-1 0,1-1 0,-1 0 0,0-1 1,1 0-1,16-1 0,-24 0-50,1 0 1,-1-1-1,0 0 1,0 0-1,1 0 0,-1 0 1,0-1-1,0 1 1,-1-1-1,1 0 1,0 0-1,0-1 1,-1 1-1,0-1 0,1 0 1,-1 0-1,3-3 1,-2 1 48,0-1 1,-1 0 0,0 1 0,0-1-1,0-1 1,0 1 0,-1 0 0,0 0-1,-1-1 1,2-7 0,-1-5 61,-1-1 1,0 0-1,-2 1 1,0-1-1,-1 0 1,-7-28-1,2 25-284,5 18-168,0-1-1,1 0 1,-1 0 0,1 0 0,0 0 0,1-8-1,6 1-396,-1 7 456,6-12-315</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57.685"/>
    </inkml:context>
    <inkml:brush xml:id="br0">
      <inkml:brushProperty name="width" value="0.05" units="cm"/>
      <inkml:brushProperty name="height" value="0.05" units="cm"/>
    </inkml:brush>
  </inkml:definitions>
  <inkml:trace contextRef="#ctx0" brushRef="#br0">0 53 14579,'3'4'68,"0"0"-1,0 0 0,1 0 1,-1-1-1,1 1 1,0-1-1,-1 0 0,1 0 1,1 0-1,-1-1 1,0 1-1,1-1 0,-1 0 1,1 0-1,0-1 1,0 1-1,0-1 0,-1 0 1,1 0-1,10 0 1,6-1-25,1-1 1,-1-1 0,34-7 0,-27 4-41,64-11-16,-8 1-68,1 3-1,89-1 0,-30 15-80,219-7-77,-221-5 265,200-9 156,1 20 74,309 71 19,-288-25-251,234 4 5,-35-3 30,-7 38 49,-98 26-26,-82-18-29,3-24-33,246-30-13,0-51-1,-107-1-3,-77 15-5,471-12-7,-144-51 6,-1-26 1,529-45 2,-907 102 16,300-19 53,-3 22-20,-128 32-40,237-8 132,-715-1-76,869-26 1207,-938 29-1319,321-7 794,-261 1-329,0-2 1,113-29-1,-76 2-106</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04.799"/>
    </inkml:context>
    <inkml:brush xml:id="br0">
      <inkml:brushProperty name="width" value="0.05" units="cm"/>
      <inkml:brushProperty name="height" value="0.05" units="cm"/>
    </inkml:brush>
  </inkml:definitions>
  <inkml:trace contextRef="#ctx0" brushRef="#br0">463 2748 14955,'-4'11'228,"-1"-1"0,0 0 0,0 1 0,-1-2-1,-1 1 1,-9 11 0,7-16 83,4-9-51,3-17-14,2 20-247,3-60 96,3 1 0,18-76 0,-14 83-96,322-1344 161,-162 912-154,-122 380-8,4 1 0,92-137-1,-133 224 4,0 0-4,1 0 0,0 1 0,25-24 0,-34 36 13,1 1-1,-1 0 1,1 0 0,0 0-1,0 1 1,0-1-1,1 1 1,-1 0 0,0 0-1,1 1 1,-1-1-1,1 1 1,0 0-1,-1 0 1,1 1 0,0-1-1,-1 1 1,1 0-1,0 0 1,0 1 0,6 1-1,155 51 361,-118-44-341,0-1 1,0-3-1,0-2 0,1-1 1,56-7-1,242-45-33,-27 3 8,-176 41 1,220 19 0,8 2 1,-143-28 7,-118 4-81,123 7 0,-216 3 33,0 1 0,0 0 0,0 2 0,-1 0 0,1 1 0,-1 0 0,19 10 0,-28-11 30,0 0 0,-1 0 0,0 1 0,0 0 0,0 1-1,-1 0 1,1 0 0,-2 0 0,1 0 0,0 1 0,-1 0 0,-1 0 0,1 1 0,-1 0-1,0-1 1,5 17 0,1 13 22,-1 0 0,4 47 0,1 80 34,-6-54-15,4 399 50,-74 123 0,23-324-30,14-32 77,-2 30 67,0-141-158,21-144-44,0 0 0,-1-1 0,-1 0 0,0 0 1,-19 30-1,24-45-6,0 0-1,-1-1 1,0 1 0,0-1 0,0 1 0,0-1 0,0-1 0,-1 1 0,0-1 0,0 1 0,0-1 0,-9 4-1,7-5-11,0 0 0,-1 0 0,1-1-1,0 0 1,-1 0 0,1-1-1,-1 0 1,1 0 0,-12-2 0,7 1 8,-1 0 1,1 1-1,-1 1 1,1 0 0,0 1-1,0 0 1,0 0 0,-19 8-1,-7 5 16,-46 26-1,19-9-1,14-10-22,-1-3 1,-1-1-1,0-3 0,-1-2 0,-1-2 0,-108 6 1,-166-7-87,-61 4 82,339-11 25,-506 21 94,409-25-52,-259-35 0,73-36-33,212 41-227,-224-26-1,284 56-31,1 2-1,0 3 1,-70 14-1,41-5 4,30-8-85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13.114"/>
    </inkml:context>
    <inkml:brush xml:id="br0">
      <inkml:brushProperty name="width" value="0.05" units="cm"/>
      <inkml:brushProperty name="height" value="0.05" units="cm"/>
    </inkml:brush>
  </inkml:definitions>
  <inkml:trace contextRef="#ctx0" brushRef="#br0">1596 23 11618,'-42'-7'375,"1"2"0,-1 1-1,-1 3 1,1 1 0,0 3-1,0 1 1,0 1 0,1 3-1,0 2 1,0 1-1,-48 21 1,13 1-144,2 3 0,1 3 0,2 4 0,-117 92 0,140-95-132,2 3 1,2 1-1,2 2 0,2 2 1,2 1-1,3 3 0,-48 89 1,50-74-97,3 2-1,2 1 1,4 2 0,3 0 0,-23 148 0,38-158 0,3 0 0,3 1 0,2-1 0,17 101 0,72 241-97,-43-211 24,10 18 123,-40-159 23,1-1 0,27 48 0,-33-74-28,2 0 1,0-1-1,1-1 1,1 0-1,2-2 1,0 0-1,1 0 1,1-2-1,0-1 1,2-1-1,0 0 1,1-2-1,35 17 1,-31-21-30,0 0 1,1-2-1,0-1 0,1-1 0,0-2 0,0-1 1,0-1-1,0-2 0,0-1 0,1-1 1,-1-1-1,59-14 0,-59 9-5,0-2 0,-1-1 0,0-1 0,-1-1 0,0-2 0,-1-1 0,-1-1 0,0-1 0,-1-2 0,-1 0 0,-1-1 0,36-42 0,-6-4-4,-4-3-1,-3-2 1,59-122-1,-42 51 4,49-158 0,-57 116-105,-9-3 0,-7-1-1,-9-2 1,11-371 0,-40 499 130,-3 0 1,-2 1 0,-3 0-1,-15-64 1,17 104-47,-1 0 1,-1 1 0,-1 0-1,-1 0 1,0 1-1,-2 0 1,0 0 0,-1 1-1,-1 1 1,0 0-1,-2 1 1,1 0 0,-2 2-1,0-1 1,-19-11-1,10 11-103,0 1-1,-2 1 0,1 1 0,-2 1 0,1 2 1,-1 0-1,-1 2 0,0 1 0,-36-2 0,4 4-69,0 3 1,-1 2-1,-87 14 0,-35 18-231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26.087"/>
    </inkml:context>
    <inkml:brush xml:id="br0">
      <inkml:brushProperty name="width" value="0.05" units="cm"/>
      <inkml:brushProperty name="height" value="0.05" units="cm"/>
    </inkml:brush>
  </inkml:definitions>
  <inkml:trace contextRef="#ctx0" brushRef="#br0">626 165 13011,'1'-18'654,"2"-53"693,-3 66-1174,0-1 0,0 1 0,-1 0 0,0 1 0,0-1 0,0 0 0,-1 0 0,0 0 0,0 1 0,0-1 0,-3-4 0,4 8-104,0 0 0,0 0 0,0 0 0,-1 0 1,1 0-1,0 0 0,0 0 0,-1 0 0,1 1 0,-1-1 1,1 0-1,-1 1 0,1 0 0,-1-1 0,1 1 0,-1 0 1,1-1-1,-1 1 0,1 0 0,-1 0 0,0 0 0,1 1 1,-1-1-1,1 0 0,-1 1 0,1-1 0,-1 1 1,1-1-1,-1 1 0,-2 1 0,-4 2 107,0 1 0,0-1-1,0 2 1,-7 5 0,-33 30-51,2 1 0,2 3 1,1 1-1,3 2 0,2 2 0,2 2 0,2 1 1,-40 88-1,54-92-72,2 1 0,2 0 0,3 2 0,-11 82 0,1 215 69,22-177-106,7 0 1,8 0 0,37 173-1,-16-177-39,78 222 0,-113-390 23,10 28-20,19 39 1,-25-60 14,-1 0 1,1-1-1,1 0 1,-1 0 0,1 0-1,0 0 1,0-1-1,0 0 1,1 0-1,0 0 1,9 5 0,-13-9 1,0 0 1,0 0-1,0 0 1,0-1-1,0 1 1,0 0-1,0-1 1,0 0-1,0 0 1,0 1-1,0-1 1,0 0-1,0-1 1,0 1-1,0 0 1,0-1-1,4 0 1,-3-1-1,1 1 0,-1-1 1,0 0-1,0 0 0,0 0 0,0-1 1,0 1-1,-1-1 0,4-3 0,4-7-3,-1 0-1,-1 0 0,12-27 0,-19 38 7,49-116-2,41-149 0,-62 174 7,9-23 3,116-371 53,-22-6-5,-75 173-85,-50 258-20,-3-1 1,-3 0-1,-7-72 0,3 112-51,-1 0 0,0 1 1,-2-1-1,-1 1 0,-17-40 0,17 48 68,0 1 1,-1 0-1,-1 1 1,0-1-1,-1 2 1,0-1-1,0 1 0,-1 1 1,-22-16-1,1 9-66,-1 11-32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2:10.202"/>
    </inkml:context>
    <inkml:brush xml:id="br0">
      <inkml:brushProperty name="width" value="0.05" units="cm"/>
      <inkml:brushProperty name="height" value="0.05" units="cm"/>
    </inkml:brush>
  </inkml:definitions>
  <inkml:trace contextRef="#ctx0" brushRef="#br0">201 264 14067,'-65'4'1938,"65"-4"-1920,0 0 1,0 0-1,0 0 1,0 0-1,0 0 1,0 0-1,0 0 1,0 0-1,0 0 1,0 0-1,0 0 1,0 0-1,0 0 1,0-1-1,0 1 1,0 0-1,1 0 1,-1 0-1,0 0 0,0 0 1,0 0-1,0 0 1,0 0-1,0 0 1,0 0-1,0 0 1,0 0-1,0-1 1,0 1-1,-1 0 1,1 0-1,0 0 1,0 0-1,0 0 1,0 0-1,0 0 1,0 0-1,0 0 1,0 0-1,0 0 1,0 0-1,0 0 1,0 0-1,0 0 1,0 0-1,0-1 1,0 1-1,0 0 1,0 0-1,0 0 1,0 0-1,-1 0 1,1 0-1,0 0 0,0 0 1,0 0-1,0 0 1,0 0-1,0 0 1,0 0-1,0 0 1,0 0-1,0 0 1,0 0-1,0 0 1,-1 0-1,1 0 1,8-6 280,13-7-230,39-17 142,2-3-191,2 3 0,77-25 0,-131 53-27,0 0 1,0 1-1,0 0 0,19 1 0,-19 0 5,0 0-1,1 0 1,-1-1-1,14-4 0,-19 2 69,-8 0 41,-14 0 13,-5 5-75,0 2 1,0 0-1,1 1 1,-1 1-1,-23 10 1,11-4 5,-76 25 333,-171 85 0,257-107-252,19-9-31,13-6-70,16-6-30,338-142-774,-67 23 197,-294 125 575,11-5 40,0 0 0,1 1 0,-1 1 0,1 0 0,0 1 0,-1 0 0,16 0 1,-27 2-31,-1 0 0,1 0 1,0 0-1,-1 0 0,1 0 1,-1 0-1,1 0 0,0 0 1,-1 0-1,1 0 0,-1 0 1,1 0-1,-1 0 1,1 1-1,-1-1 0,1 0 1,0 0-1,-1 1 0,1-1 1,-1 0-1,0 1 0,1-1 1,-1 0-1,1 1 0,-1-1 1,1 1-1,-1-1 0,0 1 1,1-1-1,-1 1 1,0-1-1,0 1 0,1-1 1,-1 1-1,0-1 0,0 1 1,0 0-1,0-1 0,0 1 1,0-1-1,0 1 0,0 0 1,0-1-1,0 1 0,0-1 1,0 1-1,0-1 0,0 1 1,0 0-1,-1-1 1,1 1-1,0-1 0,0 1 1,-1-1-1,1 1 0,0-1 1,-1 1-1,0 0 0,-2 3 47,0 0-1,0 0 0,-1 0 0,1 0 0,-7 4 0,-52 35 237,-2-3 0,-86 41 0,13-9-390,89-44-92,1-1 82,-1-1 0,-72 28 1,21-26-47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16.406"/>
    </inkml:context>
    <inkml:brush xml:id="br0">
      <inkml:brushProperty name="width" value="0.05" units="cm"/>
      <inkml:brushProperty name="height" value="0.05" units="cm"/>
    </inkml:brush>
  </inkml:definitions>
  <inkml:trace contextRef="#ctx0" brushRef="#br0">510 521 12963,'0'-6'251,"0"1"1,0 0-1,-1-1 0,1 1 1,-1 0-1,0-1 1,-1 1-1,1 0 1,-4-6-1,4 9-146,-1-1 0,0 1 0,1 0 0,-1 0 0,0 0 0,0 0 0,-1 0 0,1 0-1,0 0 1,-1 1 0,1-1 0,-1 1 0,1 0 0,-1 0 0,0 0 0,1 0 0,-1 0 0,0 0 0,-3 0 0,1 1-71,1-1 1,-1 1-1,0 0 1,1 0-1,-1 0 1,1 0-1,-1 1 1,1 0-1,-1 0 1,1 0-1,0 1 1,-1-1-1,1 1 1,0 0-1,0 0 1,0 1-1,0-1 1,1 1-1,-1 0 1,1 0-1,-1 0 1,1 0-1,0 0 1,0 1-1,-4 6 1,-5 9 130,2 0-1,-1 1 1,2 0 0,-7 24-1,6-18-120,-114 304 47,25 8 6,81-242-92,4 1 1,4 0-1,4 1 0,4 0 0,17 141 0,106 480 24,-108-657-29,-6-25 0,27 111-7,-28-131 4,0 1 1,1-1-1,0-1 1,2 1-1,0-1 0,11 15 1,-15-25-1,1 0 1,-1-1 0,1 1-1,0-1 1,1-1-1,-1 1 1,1-1-1,0 0 1,0-1-1,0 1 1,0-1-1,1-1 1,-1 1 0,1-1-1,0-1 1,0 0-1,-1 0 1,1 0-1,0-1 1,11 0-1,9-3 0,0 0 0,-1-2 0,1-1 0,37-13 0,-29 6 14,0 0 0,-1-2 0,-1-2-1,58-38 1,-70 39-4,-1-1 0,0-1 0,-1-1 0,-1 0 0,0-2 0,-2 0 0,22-35 0,-13 10 6,-3-1 1,-1-1 0,17-57 0,33-157 69,-11-19 18,-12-2-1,15-337 1,-60 521-80,-4-1 0,-19-151 0,10 199-6,-1 1 0,-3 0 0,-2 1 0,-2 1 0,-2 0 0,-41-73 0,44 94 1,0 1 0,-2 0 1,-1 2-1,-2 0 0,0 2 0,-36-32 1,47 47-13,0 0 0,0 1 0,-1 0 0,0 1 0,-1 0 0,0 1 0,1 0 1,-2 1-1,1 0 0,0 1 0,-1 0 0,0 1 0,1 0 0,-1 1 0,0 1 0,0 0 0,0 1 1,-22 3-1,22 0-50,0 0-1,0 0 1,1 1 0,0 0 0,0 1 0,0 1-1,1 0 1,0 0 0,0 1 0,1 1 0,-11 10 0,-10 15-252,-51 69 0,61-74 263,-18 21-206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19.090"/>
    </inkml:context>
    <inkml:brush xml:id="br0">
      <inkml:brushProperty name="width" value="0.05" units="cm"/>
      <inkml:brushProperty name="height" value="0.05" units="cm"/>
    </inkml:brush>
  </inkml:definitions>
  <inkml:trace contextRef="#ctx0" brushRef="#br0">411 33 12803,'-1'-2'21,"0"0"0,0 0 0,0 0 1,-1 0-1,1 0 0,0 0 0,-1 1 1,0-1-1,1 0 0,-1 1 0,0-1 1,0 1-1,1 0 0,-1-1 0,0 1 1,-1 0-1,1 0 0,0 1 0,0-1 1,0 0-1,0 1 0,-1-1 0,1 1 1,0-1-1,-1 1 0,1 0 0,0 0 0,0 0 1,-1 1-1,1-1 0,0 0 0,0 1 1,-1 0-1,1-1 0,0 1 0,0 0 1,0 0-1,0 0 0,0 0 0,-3 3 1,-42 30 3570,36-27-3221,0 1 0,1 0 0,0 0 0,0 1 0,0 1 0,-7 9 0,-7 18-324,1 0-1,2 2 1,2 0 0,1 1-1,2 1 1,-16 67 0,16-37 16,3 0 1,4 1 0,-2 87-1,10-93 6,13 115-1,-8-155-48,1 0-1,1 0 1,1-1 0,1 0 0,1 0 0,1-1-1,19 32 1,-26-51-13,1 1 0,-1-1 0,1 0-1,0 0 1,1-1 0,-1 1 0,1-1 0,0 0-1,0 0 1,0-1 0,0 0 0,1 0 0,9 4 0,-8-5-7,0 0 1,0 0 0,1-1 0,-1 0 0,0 0 0,1-1-1,-1 0 1,0-1 0,1 1 0,-1-1 0,9-3-1,7-1 1,-1-2 0,-1 0-1,1-1 1,-2-2-1,1 0 1,-1-1-1,22-16 1,-29 17 1,0 0 1,0-1 0,-1 0-1,-1-1 1,0-1 0,0 0-1,-2 0 1,1-1 0,-2 0-1,12-25 1,-7 4 37,-1-1 0,-2-1 0,-2 1-1,5-49 1,-1-152 268,-12 181-165,-10-75 1,8 112-114,-1 1 0,-1 0 0,-1 0 0,-1 0-1,0 0 1,-1 1 0,-18-31 0,22 42-39,-1 1 0,1 0 0,-1 1-1,0-1 1,-1 0 0,1 1-1,-1 0 1,0 0 0,0 1 0,0-1-1,0 1 1,-1 0 0,1 1 0,-1-1-1,0 1 1,0 0 0,0 0 0,0 1-1,0 0 1,0 0 0,0 0-1,0 1 1,-1 0 0,1 0 0,0 0-1,0 1 1,0 0 0,0 0 0,-8 3-1,0 1-182,1 0-1,-1 1 0,1 1 0,1-1 0,-1 2 1,1 0-1,0 1 0,1 0 0,0 0 1,0 1-1,-13 17 0,3-2-299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20.006"/>
    </inkml:context>
    <inkml:brush xml:id="br0">
      <inkml:brushProperty name="width" value="0.05" units="cm"/>
      <inkml:brushProperty name="height" value="0.05" units="cm"/>
    </inkml:brush>
  </inkml:definitions>
  <inkml:trace contextRef="#ctx0" brushRef="#br0">1 1837 14299,'-1'-3'102,"1"1"1,0 0-1,0 0 0,0 0 0,0-1 1,1 1-1,-1 0 0,0 0 0,1 0 1,0 0-1,-1 0 0,1 0 0,0 0 1,0 0-1,3-4 0,24-27 45,-19 23 121,729-738 1850,14 120-1758,-666 566-356,3 3-1,2 5 1,3 3 0,109-42 0,-171 81-4,1 1 0,0 1 0,0 2 0,1 1 0,0 1 1,0 3-1,59 0 0,-72 4-1,0 1 0,1 1 0,-1 1 0,0 1 0,-1 1 0,1 1 0,-1 0 0,-1 2 0,1 0 0,-2 1 1,1 1-1,-1 1 0,22 19 0,-14-7 0,-1 1 1,-2 1 0,0 1 0,-2 1 0,-1 1-1,-1 0 1,-2 2 0,-1 0 0,18 50 0,-18-36-2,-3 1 1,-1 0-1,-3 1 1,-1 0 0,-3 0-1,0 72 1,-5-107-136,-1 0 0,-3 19 0,3-28 110,1 0 0,-1 0 0,0 0 1,0-1-1,0 1 0,0-1 0,0 1 0,-1-1 0,1 1 1,-1-1-1,0 1 0,0-1 0,0 0 0,0 0 1,0 0-1,-4 3 0,-7 0-141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21.222"/>
    </inkml:context>
    <inkml:brush xml:id="br0">
      <inkml:brushProperty name="width" value="0.05" units="cm"/>
      <inkml:brushProperty name="height" value="0.05" units="cm"/>
    </inkml:brush>
  </inkml:definitions>
  <inkml:trace contextRef="#ctx0" brushRef="#br0">356 119 11698,'19'-1'-64,"-1"-1"0,1-1 0,-1-1 0,28-10 0,-36 10-35,0 0 1,0-1-1,0 0 1,-1 0-1,1-1 1,-1 0-1,-1-1 1,1 0-1,7-10 1,-15 17 131,0-1 0,0 0 0,-1 1 0,1-1 0,0 0 0,-1 0 0,1 1 0,-1-1 0,1 0 0,-1 0 0,1 0 0,-1 0 0,0 0 0,1 0 0,-1 0 0,0 1 0,0-1 0,0 0 0,0 0 0,0 0 0,0-2 0,0 3 24,0-1 0,-1 1-1,1-1 1,-1 1 0,1-1 0,-1 1-1,1-1 1,-1 1 0,0-1 0,1 1-1,-1 0 1,1-1 0,-1 1 0,0 0-1,1-1 1,-1 1 0,0 0 0,1 0-1,-1 0 1,0 0 0,-1-1 0,-6 1 410,-1 0 0,1 0 0,-15 2 1,19-1-463,-16 1 159,1 2 0,-1 0 0,1 1 0,0 1 0,0 1 0,1 0 0,0 2 0,0 0 0,1 1 1,0 0-1,1 2 0,-23 19 0,19-11-63,1 0 1,1 1 0,1 1-1,0 1 1,2 0-1,1 1 1,1 1-1,-14 34 1,6-4-37,3 0 0,1 0-1,4 2 1,1 0 0,4 0-1,1 1 1,4 0 0,2 0 0,2 0-1,9 58 1,-5-89-48,1 0 1,1 0-1,1 0 0,2-1 0,0-1 1,2 0-1,0 0 0,28 39 1,-30-51-10,0 1 0,1-2 1,1 1-1,0-2 1,0 0-1,1 0 1,1-1-1,-1 0 1,2-1-1,-1-1 1,1-1-1,1 0 1,-1 0-1,1-2 0,25 6 1,-31-9-7,-1-1 0,1 0 0,-1 0 0,1-1 0,0 0 0,-1-1 0,1 0 0,-1 0 0,1-1 0,-1-1 0,0 1 0,0-1 0,0-1 0,0 0 0,0 0-1,-1-1 1,0 0 0,0 0 0,0-1 0,-1 0 0,1 0 0,-2-1 0,1 0 0,8-11 0,-3-1 24,-1 0-1,-1-1 0,-1 0 1,0-1-1,-2 0 1,0 0-1,5-33 0,14-161 213,-26 215-237,8-111 148,-5-1 0,-20-208-1,14 299-172,0-1 0,-1 1 0,-1 0 0,-1 0 0,-1 1 0,-11-22 0,16 39 3,1 0 0,-1 0 0,0 0-1,0 1 1,0-1 0,0 1 0,-1-1-1,1 1 1,-1 0 0,1 0 0,-1 0-1,0 0 1,0 0 0,-4-1 0,4 2-11,1 0 1,-1 1 0,1-1-1,-1 1 1,1 0-1,-1 0 1,0 0 0,1 0-1,-1 0 1,1 1 0,-1-1-1,1 1 1,-1 0 0,1 0-1,-3 1 1,-4 3-92,0 0 0,0 1-1,1 0 1,0 1 0,0 0 0,0 0 0,-11 14 0,-55 75-380,52-66 331,-26 32-190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49.590"/>
    </inkml:context>
    <inkml:brush xml:id="br0">
      <inkml:brushProperty name="width" value="0.05" units="cm"/>
      <inkml:brushProperty name="height" value="0.05" units="cm"/>
    </inkml:brush>
  </inkml:definitions>
  <inkml:trace contextRef="#ctx0" brushRef="#br0">264 193 16900,'3'0'75,"-1"1"0,0 0 0,0 0 1,0 0-1,0 0 0,0 1 1,0-1-1,-1 0 0,1 1 0,0-1 1,-1 1-1,1 0 0,-1 0 1,3 2-1,13 14-23,-6-12-46,-1 0-1,1-1 0,1 0 1,-1-1-1,0-1 0,1 1 1,0-2-1,0 0 1,0 0-1,0-1 0,14 0 1,10-2-16,0-2 0,52-10 0,-15-5-4,-1-3 1,133-60-1,57-17-836,-130 74-68,-334 17 2624,-1-1-927,145 12-702,1 3-1,-93 23 1,-111 47 70,66-18-67,157-48-52,-11 3 51,-56 9 0,69-21-29,35-2-49,1 0 0,-1 0 0,1 0-1,-1 0 1,1 0 0,-1 0-1,1 0 1,-1 0 0,1 0-1,-1 0 1,1-1 0,-1 1 0,1 0-1,-1 0 1,1 0 0,-1-1-1,1 1 1,0 0 0,-1-1-1,1 1 1,0 0 0,-1-1 0,1 1-1,0 0 1,-1-1 0,1 1-1,0-1 1,0 1 0,-1-1-1,1 0-3,0 1-1,0-1 1,1 0-1,-1 0 1,0 1-1,0-1 1,1 0-1,-1 1 0,0-1 1,1 0-1,-1 1 1,1-1-1,-1 1 1,1-1-1,-1 1 1,1-1-1,-1 1 0,2-2 1,7-3-33,0-1 0,1 1-1,-1 1 1,1 0 0,0 0 0,0 1 0,0 0 0,0 1 0,1 0 0,19-1-1,27-2-56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4.024"/>
    </inkml:context>
    <inkml:brush xml:id="br0">
      <inkml:brushProperty name="width" value="0.05" units="cm"/>
      <inkml:brushProperty name="height" value="0.05" units="cm"/>
    </inkml:brush>
  </inkml:definitions>
  <inkml:trace contextRef="#ctx0" brushRef="#br0">47 1 14115,'-15'16'1840,"0"-2"-1087,4-8-273,5 0 1344,7-1-784,10-2-112,7-3-103,9 0-97,8 0-176,9 2-72,9 3-232,5 4-232,9-2-488,6 3-304,14-1-464,7-2 887,6-3-271,0-4-240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51.315"/>
    </inkml:context>
    <inkml:brush xml:id="br0">
      <inkml:brushProperty name="width" value="0.05" units="cm"/>
      <inkml:brushProperty name="height" value="0.05" units="cm"/>
    </inkml:brush>
  </inkml:definitions>
  <inkml:trace contextRef="#ctx0" brushRef="#br0">654 200 11434,'-69'67'654,"1"-1"-483,-65 82 1,92-92-89,2 2 0,3 1 0,3 2 0,2 1 0,3 1 0,3 2 1,3 1-1,-19 87 0,12-7 150,-12 169 1,23 150 112,19-337-85,29 212-1,-20-286-149,2-1 0,25 68-1,-24-87-56,2-1-1,1 0 1,1-2-1,31 42 1,-32-52-50,0-1 1,2-1-1,0 0 1,1-1 0,1-2-1,1 0 1,0-1 0,1-1-1,0 0 1,1-2 0,1-1-1,0-1 1,0-1 0,1-1-1,0-1 1,1-2-1,-1 0 1,1-2 0,0 0-1,0-2 1,0-1 0,0-1-1,0-1 1,47-10 0,-39 2-10,0-2 0,-1-1 0,-1-2 1,0 0-1,-1-3 0,-1 0 0,0-2 1,-2-1-1,44-42 0,-17 7 30,-3-2-1,-2-2 1,57-90-1,-38 38 65,-5-3 0,58-140 0,-60 99 38,52-207-1,-69 175 34,-9-1 0,23-385-1,-56 350 58,-5 178-129,-2-1-1,-17-78 1,17 109-74,0 0 0,-2 0 0,0 1 0,0-1 0,-2 2 1,1-1-1,-2 1 0,0 0 0,-1 1 0,-12-13 0,14 18-3,-1 0 0,0 0 0,0 1 0,-1 1 0,0-1 0,0 2 0,0-1 0,-1 1 0,0 1 0,0 0 0,0 0 0,0 1 0,-1 1 0,-22-2 0,9 3 228,-1 1-1,1 1 0,-1 2 1,1 1-1,-1 0 1,-27 10-1,-147 59 64,37-5 5</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56.063"/>
    </inkml:context>
    <inkml:brush xml:id="br0">
      <inkml:brushProperty name="width" value="0.05" units="cm"/>
      <inkml:brushProperty name="height" value="0.05" units="cm"/>
    </inkml:brush>
  </inkml:definitions>
  <inkml:trace contextRef="#ctx0" brushRef="#br0">544 493 13427,'-10'9'532,"-75"57"1756,77-61-565,19-14-1179,23-14-339,-7 9-162,0 1 1,1 2 0,0 1-1,1 1 1,34-6 0,152-15 10,-40 7-14,222-58-4,68-11-2,-121 45-24,590-2 0,-812 50 5,229 32-1,-304-24-3,0 1 0,-1 2 0,0 3 0,-1 1 0,-1 2 0,-1 3 0,76 47-1,-109-62 0,0 2-1,0 0 0,-1 0 0,0 0 1,-1 1-1,0 1 0,10 13 0,-13-15 0,-1 1 0,0-1 0,0 1 0,-1 0-1,0 0 1,-1 0 0,1 1 0,-2-1 0,1 1-1,-1 11 1,-10 600 150,5-512-151,-57 591 26,-39-5 5,93-651-39,-8 49 0,-27 205 0,37-236 8,4 0-1,10 113 1,-9-174-7,1 0 0,-1 0 1,0 1-1,0-1 0,0 0 0,0 1 1,0-1-1,0 0 0,0 0 0,0 1 1,0-1-1,-1 0 0,1 1 0,-1-1 1,1 0-1,-1 0 0,1 0 0,-1 1 0,1-1 1,-1 0-1,0 0 0,0 0 0,-1 2 1,-1-2 0,0 0 0,1-1 0,-1 1 0,0 0 0,0-1 0,1 1 0,-1-1 0,0 0 0,0 0 0,-3 0 0,-327-12 105,193 13-98,-513-15 7,428 1-3,-398 25 1,105 57-65,1 0-7,386-58 125,-255-12 0,343-2-4,0-3 0,0-1 1,-45-14-1,75 17-40,0 0 1,0-1-1,0 0 0,0-1 1,1-1-1,0 0 0,0 0 1,1-1-1,0-1 1,1 0-1,-1 0 0,2-1 1,-14-17-1,16 15-13,1 0 0,0 0-1,1-1 1,0 0 0,1 0 0,1 0 0,0 0-1,0-1 1,0-25 0,2-3-27,9-79 0,6 22-16,4 0 0,39-119 0,83-188-53,-28 87-28,41-269-200,-47-8-106,-95 525 370,2-21-55,4 1 1,40-125 0,-49 194 91,2 0 0,0 1 0,1 0 0,2 1 0,0 0-1,20-23 1,-22 30 6,1 0-1,0 1 0,1 1 0,0 0 0,1 1 1,0 1-1,0 0 0,1 1 0,24-11 0,-34 18-14,1-1 1,-1 1-1,0 0 0,0 0 0,1 0 0,-1 1 0,0 0 0,1 0 0,-1 0 0,0 1 0,1 0 0,-1 0 0,0 0 0,0 1 0,0-1 0,0 1 0,0 0 0,0 1 0,5 2 0,7 7-263,0 1 1,-1 0-1,25 26 0,-24-22-10,32 25 1,-41-37 216,0 0 0,0 0-1,12 4 1,35 8-284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57.679"/>
    </inkml:context>
    <inkml:brush xml:id="br0">
      <inkml:brushProperty name="width" value="0.05" units="cm"/>
      <inkml:brushProperty name="height" value="0.05" units="cm"/>
    </inkml:brush>
  </inkml:definitions>
  <inkml:trace contextRef="#ctx0" brushRef="#br0">58 99 11010,'-18'-3'1033,"2"-1"-601,1 0-168,10 1 368,2 0-24,10-3-160,6-2-24,16-1-80,5-1-72,16-1-88,5 0 8,9 1-136,2 2-72,3 2 504,-2 3-423,-5 6-33,-8 4 16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2:47.387"/>
    </inkml:context>
    <inkml:brush xml:id="br0">
      <inkml:brushProperty name="width" value="0.05" units="cm"/>
      <inkml:brushProperty name="height" value="0.05" units="cm"/>
    </inkml:brush>
  </inkml:definitions>
  <inkml:trace contextRef="#ctx0" brushRef="#br0">1726 217 13907,'-43'-34'1037,"-54"-53"0,87 78-1080,0-1-1,0 2 1,-1 0 0,0 0 0,0 1-1,-1 0 1,1 1 0,-2 0 0,1 1-1,-1 0 1,0 1 0,0 0 0,0 1-1,0 1 1,0 0 0,-1 1 0,1 0-1,-22 3 1,5 0 99,1 3 0,0 0-1,0 2 1,0 0 0,-52 24 0,42-13 99,2 1 1,1 2-1,-55 41 0,42-21 46,1 2 0,-68 79 0,-70 112 82,-24 77-212,170-239-61,4 1-1,-45 124 0,44-75 70,6 1 0,5 2 0,-18 234 1,47 383 115,-3-730-196,20 228-7,-14-197 9,2 0-1,2-1 1,22 62-1,-26-90-3,0 0 0,1 0 0,1-1 0,0 0 0,1 0 0,0-1 0,1 0-1,0-1 1,1 0 0,0 0 0,1-1 0,0-1 0,1 0 0,15 9 0,-12-10-6,1-1 0,-1 0-1,1-2 1,0 1 0,1-2 0,-1-1 0,1 0 0,0-1 0,0 0-1,-1-2 1,35-3 0,-18-2-5,0-2-1,0-1 0,-1-1 1,0-2-1,-1-2 1,0-1-1,-1-1 1,0-1-1,-2-2 0,38-30 1,3-8-9,-4-4 1,107-123-1,59-119 1,-23-17 50,-183 277-10,44-68 126,-5-4-1,75-178 1,-100 184 69,51-221 0,-78 262-187,-4 0 1,-2 0 0,-4 0 0,-8-119 0,2 152-28,-2 1 0,-2-1 0,-1 1 0,-1 0-1,-18-41 1,19 56-7,-1 0-1,-1 0 0,-1 1 0,0 1 0,-1 0 0,-1 0 0,0 1 0,-1 1 1,0 0-1,-26-17 0,11 12-28,0 2 1,-2 2-1,0 0 0,-1 2 1,0 2-1,-1 1 0,0 1 1,0 2-1,-51-5 0,5 6-160,0 4 0,0 3 0,-79 12 0,57 0 26,-100 27-1,53 0-42</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2:59.956"/>
    </inkml:context>
    <inkml:brush xml:id="br0">
      <inkml:brushProperty name="width" value="0.05" units="cm"/>
      <inkml:brushProperty name="height" value="0.05" units="cm"/>
    </inkml:brush>
  </inkml:definitions>
  <inkml:trace contextRef="#ctx0" brushRef="#br0">100 0 15955,'-93'88'2088,"92"-88"-2071,1 1 0,-1-1 0,1 0 0,0 0 1,-1 1-1,1-1 0,0 0 0,-1 1 1,1-1-1,0 1 0,-1-1 0,1 0 0,0 1 1,0-1-1,0 1 0,-1-1 0,1 1 1,0-1-1,0 1 0,0-1 0,0 1 0,0-1 1,0 1-1,0 0 0,10 0 246,16-10 42,7-5-189,1 0-1,0 3 0,0 1 1,1 1-1,1 2 1,-1 1-1,1 2 0,0 2 1,56 3-1,23 8-83,293 6 9,-211-28-43,135-3 16,-282 17-12,0 3 1,-1 1-1,0 3 1,81 23-1,-77-11-1,-1 2-1,74 44 0,-64-33 6,-33-18 1,1-2 0,1 0 0,58 14 0,-67-22 11,0-1 0,0-1 0,0-1 0,0-1 0,1-1-1,33-4 1,-50 3-6,0 0 0,-1-1 0,1 1-1,-1-1 1,7-3 0,-12 4-10,1 1 1,-1 0 0,1-1-1,0 1 1,-1 0 0,1-1-1,-1 1 1,1-1 0,-1 1-1,1-1 1,-1 1 0,0-1-1,1 1 1,-1-1 0,1 1-1,-1-1 1,0 1 0,0-1-1,1 0 1,-1-1 0,0 2-1,0-1 0,-1 0 0,1 0 0,0 1 0,-1-1 0,1 0 0,-1 1 0,1-1 1,-1 0-1,1 1 0,-1-1 0,1 1 0,-1-1 0,0 1 0,1-1 0,-1 1 0,0-1 1,1 1-1,-1 0 0,0-1 0,0 1 0,-1 0 0,-15-6 5,-2 0 1,1 2-1,0 0 0,-1 2 1,-29-2-1,25 2-3,-623-8 13,494 13 5,3-1-16,-464 2 4,0-27 99,605 22-104,1 0 5,-1 0 0,1 1 0,0 0 0,-9 1 0,16-1-10,-1 0 1,0 0 0,0 0 0,1 1-1,-1-1 1,0 0 0,1 0 0,-1 1-1,0-1 1,1 0 0,-1 1 0,1-1-1,-1 1 1,1-1 0,-1 0 0,0 1 0,1-1-1,0 1 1,-1 0 0,0 0 0,1 0-2,0 0 1,0 0-1,0 0 1,0 0-1,0 0 1,0 0 0,0-1-1,0 1 1,0 0-1,1 0 1,-1 0-1,0 0 1,1 0-1,-1 0 1,0 0 0,1-1-1,-1 1 1,1 0-1,-1 0 1,2 0-1,3 6-49,0-1-1,1-1 1,0 1-1,0-1 0,0 0 1,1 0-1,0 0 1,0-1-1,8 3 0,7 3 454,44 14 1,-29-14-286,1-2 0,57 5 0,7-8-20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00.772"/>
    </inkml:context>
    <inkml:brush xml:id="br0">
      <inkml:brushProperty name="width" value="0.05" units="cm"/>
      <inkml:brushProperty name="height" value="0.05" units="cm"/>
    </inkml:brush>
  </inkml:definitions>
  <inkml:trace contextRef="#ctx0" brushRef="#br0">1015 333 15619,'-1'-4'127,"0"0"-1,0 0 0,0 0 0,-1 0 0,1 0 1,-1 0-1,0 0 0,0 1 0,0-1 0,-1 0 1,1 1-1,-1 0 0,0 0 0,0 0 0,0 0 1,0 0-1,0 0 0,-1 1 0,1 0 1,-1-1-1,0 1 0,0 1 0,-6-3 0,-3-2-30,0 2 0,0 0 0,-1 0-1,0 2 1,0-1 0,-14 1 0,0 2-145,1 1 1,-1 1-1,0 2 0,1 1 1,-1 1-1,1 1 0,1 1 1,-1 2-1,2 0 0,-1 2 1,-32 21-1,11-3 23,1 2 0,2 1 0,2 3 0,-66 71 0,82-79 62,1 1 1,2 1-1,1 1 0,2 1 0,1 1 0,-16 36 0,30-55-15,0 1 0,0 0 1,2 0-1,0 0 0,0 0 0,1 0 1,1 24-1,2-28-8,0 1 0,1-1 0,0 1 0,0-1 0,2 0 0,-1 0 0,1-1 0,1 1 0,0-1 0,0 0 0,9 11 0,-1-3-15,1-1 1,1 0-1,1-1 0,0-1 0,1 0 1,0-1-1,2-1 0,-1-1 1,1 0-1,1-2 0,0 0 0,1-1 1,0-1-1,0-1 0,27 5 1,-15-6-16,1-1 0,-1-1 1,1-2-1,0-1 1,0-2-1,0-1 0,0-2 1,0-1-1,44-13 1,-14-3 33,-2-2 0,-1-3 1,-1-2-1,-1-3 0,-1-3 1,-2-2-1,-2-2 0,-2-3 1,-1-2-1,-2-2 0,-2-3 1,-3-1-1,-1-2 0,44-71 1,-67 92 21,-2-1 0,-2-1 0,25-65-1,-35 78-13,0-1-1,-2 0 1,0 0-1,-1-1 0,-1 1 1,-1-1-1,-1 1 0,-3-28 1,1 38-16,1-1 0,-2 1 1,0 0-1,0 0 1,0 1-1,-2-1 1,1 1-1,-1 0 0,0 0 1,-10-13-1,6 12-18,0 1 0,0-1 0,-1 2 0,-1-1 0,1 1 0,-1 1 0,0 0 0,-15-7 0,1 3-71,0 1-1,-1 2 1,0 0-1,0 2 1,-1 0-1,0 2 1,0 1-1,-48 1 1,16 5 10,0 2-1,0 3 1,-64 17 0,26 1-49,2 4-1,-155 72 1,6 23-154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1.398"/>
    </inkml:context>
    <inkml:brush xml:id="br0">
      <inkml:brushProperty name="width" value="0.05" units="cm"/>
      <inkml:brushProperty name="height" value="0.05" units="cm"/>
    </inkml:brush>
  </inkml:definitions>
  <inkml:trace contextRef="#ctx0" brushRef="#br0">0 860 18700,'5'-1'241,"-1"0"-1,1 0 1,-1 0-1,0-1 1,1 0-1,-1 0 1,0 0-1,0 0 1,0-1-1,6-4 1,-8 5-149,126-100 1691,-63 47-1155,55-43 170,307-257 259,-407 339-1051,14-13-197,-2-1-1,0-1 1,41-54-1,-73 85 143,1-1 1,0 0-1,0 0 0,-1 0 0,1 0 1,0 1-1,-1-1 0,1 0 1,-1 0-1,0 0 0,1 0 0,-1-1 1,0 1-1,1 0 0,-1 0 1,0 0-1,0 0 0,0 0 0,0 0 1,0 0-1,0 0 0,0 0 1,0 0-1,-1-2 0,0 2-8,-1 0-1,1 0 1,0 1 0,-1-1-1,1 1 1,-1-1 0,1 1-1,-1-1 1,1 1 0,-1-1-1,1 1 1,-1 0 0,1 0-1,-1 0 1,1 0 0,-1 0 0,0 0-1,-1 1 1,-19 2-274,1 0-1,-23 8 1,-11 4-251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1.813"/>
    </inkml:context>
    <inkml:brush xml:id="br0">
      <inkml:brushProperty name="width" value="0.05" units="cm"/>
      <inkml:brushProperty name="height" value="0.05" units="cm"/>
    </inkml:brush>
  </inkml:definitions>
  <inkml:trace contextRef="#ctx0" brushRef="#br0">267 0 16243,'-3'8'454,"-1"-1"-1,1 0 0,1 1 0,-1 0 0,1-1 0,1 1 0,-1 0 0,1 0 0,0 0 0,1 13 0,-1 0 36,0 0 0,-2 0 0,-1 0 0,-10 33 0,-34 78 354,-41 60 49,16-37-253,71-151-609,0 1 1,0 0-1,1 0 1,-3 10-1,4-15-28,0 0 0,0 1 1,0-1-1,0 0 0,0 1 0,0-1 0,0 0 0,0 1 0,0-1 0,0 0 0,0 0 0,0 1 0,1-1 0,-1 0 1,0 1-1,0-1 0,0 0 0,0 0 0,1 1 0,-1-1 0,0 0 0,0 0 0,0 1 0,1-1 0,-1 0 0,0 0 0,0 0 1,1 1-1,15-4 21,0-4-28,0-1 1,-1-1 0,20-15 0,13-7-2,266-126-469,-210 110 294,-47 21 79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2.461"/>
    </inkml:context>
    <inkml:brush xml:id="br0">
      <inkml:brushProperty name="width" value="0.05" units="cm"/>
      <inkml:brushProperty name="height" value="0.05" units="cm"/>
    </inkml:brush>
  </inkml:definitions>
  <inkml:trace contextRef="#ctx0" brushRef="#br0">159 40 17740,'-1'-4'225,"0"1"1,-1 0 0,1 0-1,-1 0 1,0 0-1,0 0 1,0 1-1,0-1 1,-4-4 0,5 7-170,0-1 0,0 0-1,0 1 1,0-1 0,0 1 0,0-1 0,0 1 0,0 0 0,-1 0 0,1-1 0,0 1 0,0 0 0,0 0 0,0 0 0,0 0 0,0 0 0,0 0 0,-1 0 0,1 1 0,0-1 0,0 0 0,0 1 0,0-1-1,0 0 1,0 1 0,0-1 0,0 1 0,0 0 0,0-1 0,0 1 0,1 0 0,-1-1 0,-1 3 0,-4 3 152,1 0 0,0 0 0,1 0 0,-1 1 0,1-1 0,1 1 0,-1 0 0,1 1 0,-3 11 0,-3 11 76,-3 32 1,9-48-187,-12 73 268,4 1-1,4-1 0,8 176 1,0-262-364,-1 8 24,1 0 0,0 1 0,0-1 0,6 14 0,-7-23-24,0 0 1,0-1-1,0 1 0,0 0 1,0 0-1,0-1 1,0 1-1,0 0 0,0 0 1,1-1-1,-1 1 0,0 0 1,0 0-1,0 0 0,0-1 1,1 1-1,-1 0 1,0 0-1,0 0 0,0 0 1,1-1-1,-1 1 0,0 0 1,0 0-1,1 0 0,-1 0 1,0 0-1,1 0 1,-1 0-1,0 0 0,0 0 1,1 0-1,-1 0 0,0 0 1,0 0-1,1 0 0,-1 0 1,0 0-1,1 0 1,-1 0-1,0 0 0,0 0 1,1 0-1,-1 0 0,0 1 1,0-1-1,0 0 0,1 0 1,-1 0-1,0 0 1,0 1-1,1-1 0,-1 0 1,0 0-1,0 0 0,0 1 1,0-1-1,0 0 0,1 0 1,-1 1-1,0-1 1,0 0-1,0 0 0,0 1 1,0-1-1,0 0 0,0 1 1,6-21 73,-3-15 9,-1 1-1,-3-1 0,0 0 0,-3 1 1,-7-35-1,7 41-60,4 28-24,0 1 0,1-1 0,-1 0 1,0 0-1,0 0 0,0 0 0,0 0 1,1 0-1,-1 0 0,0 0 0,0 0 1,0 1-1,0-1 0,1 0 0,-1 0 1,0 0-1,0 0 0,0 0 0,1 0 1,-1 0-1,0 0 0,0 0 0,0 0 1,1 0-1,-1-1 0,0 1 0,0 0 1,0 0-1,0 0 0,1 0 0,-1 0 1,0 0-1,0 0 0,0 0 0,0 0 1,1-1-1,-1 1 0,0 0 0,0 0 1,0 0-1,0 0 0,0-1 0,0 1 1,0 0-1,1 0 0,-1 0 0,0 0 1,0-1-1,0 1 0,0 0 0,0 0 1,0 0-1,0-1 0,0 1 0,0 0 1,0 0-1,0 0 0,0-1 0,0 1 1,20 21-20,0-1-7,-14-16 24,0 0 0,0 0-1,0 0 1,1-1-1,0 0 1,0 0-1,0-1 1,0 1 0,0-2-1,0 1 1,0-1-1,14 1 1,-11-2-1,1-1-1,-1 0 1,1-1 0,-1 0 0,1 0-1,-1-1 1,0-1 0,11-4 0,-2-2 7,-1 0 0,0-1 0,0-1 0,-1-1 0,-1 0 0,0-1 0,-1-1 0,18-23 0,-29 34 6,0 0 4,-1 0 1,1 0-1,-1-1 1,0 1 0,0-1-1,0 0 1,-1 0-1,0 0 1,0 0-1,0 0 1,0 0 0,1-10-1,-3 15-13,0 0 1,0-1-1,0 1 0,0 0 1,0 0-1,0 0 0,1 0 1,-1 0-1,0 0 0,0-1 1,0 1-1,0 0 0,0 0 1,0 0-1,0 0 0,0 0 1,0 0-1,0-1 0,-1 1 1,1 0-1,0 0 0,0 0 1,0 0-1,0 0 0,0 0 1,0 0-1,0-1 0,0 1 1,0 0-1,0 0 0,0 0 1,0 0-1,0 0 0,-1 0 1,1 0-1,0 0 0,0 0 1,0 0-1,0-1 0,0 1 1,0 0-1,0 0 0,-1 0 1,1 0-1,0 0 0,0 0 1,0 0-1,0 0 0,0 0 1,0 0-1,-1 0 0,1 0 1,-7 7 40,-6 13 12,7-6-41,1-1-1,0 1 1,0-1 0,1 1-1,1 1 1,0-1 0,1 0-1,1 1 1,1 28 0,0-42-12,0 1 0,0 0 1,1 0-1,-1 0 1,0 0-1,1-1 1,0 1-1,-1 0 0,1-1 1,0 1-1,0 0 1,0-1-1,0 1 1,0-1-1,0 1 0,0-1 1,1 0-1,-1 1 1,0-1-1,1 0 1,-1 0-1,1 0 0,1 1 1,0-1 0,1 0 0,-1 0 1,0 0-1,1-1 0,-1 1 1,0-1-1,1 0 0,-1 0 1,1 0-1,-1 0 0,7-2 0,-1 0-120,-1 0-1,1-1 1,0 0-1,-1-1 0,0 1 1,0-2-1,0 1 1,0-1-1,7-6 0,-10 7 67,-1-1 0,0 0-1,1 0 1,-2 0 0,1 0-1,0 0 1,-1-1 0,3-7 0,0-20-257</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2.895"/>
    </inkml:context>
    <inkml:brush xml:id="br0">
      <inkml:brushProperty name="width" value="0.05" units="cm"/>
      <inkml:brushProperty name="height" value="0.05" units="cm"/>
    </inkml:brush>
  </inkml:definitions>
  <inkml:trace contextRef="#ctx0" brushRef="#br0">1 1 18524,'10'0'1848,"-2"11"-1151,3-1-289,4 2 1080,4 0-544,4 0-456,1-1-376,1-3-856,-4-1-384,-4-4 904,0-3-216,4-2-152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4.425"/>
    </inkml:context>
    <inkml:brush xml:id="br0">
      <inkml:brushProperty name="width" value="0.05" units="cm"/>
      <inkml:brushProperty name="height" value="0.05" units="cm"/>
    </inkml:brush>
  </inkml:definitions>
  <inkml:trace contextRef="#ctx0" brushRef="#br0">0 1 15123,'49'14'1761,"-1"2"-1193,-13-9-264,0 0 1368,-5-4-1048,-6-3-208,-1-3-320,-3-3-160,-5 2-224,-4 1-80,-2 3-168,-2 0-104,-4 3-192,4 3-88,-6 0 520,1-1-121,2 0 65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3.328"/>
    </inkml:context>
    <inkml:brush xml:id="br0">
      <inkml:brushProperty name="width" value="0.05" units="cm"/>
      <inkml:brushProperty name="height" value="0.05" units="cm"/>
    </inkml:brush>
  </inkml:definitions>
  <inkml:trace contextRef="#ctx0" brushRef="#br0">244 24 18916,'16'-17'2000,"-11"11"-719,-11 12 632,-5 9-1427,1 1-1,0 0 0,1 0 0,-13 34 0,5-12-321,-65 161 17,11-24-867,57-148-165,14-27 830,0 0 0,0 0 0,0 0 0,0 1 0,0-1 1,0 0-1,0 0 0,0 0 0,0 0 0,0 1 0,0-1 0,0 0 0,0 0 0,-1 0 0,1 1 0,0-1 0,0 0 0,0 0 0,0 0 1,0 0-1,-1 0 0,1 1 0,0-1 0,0 0 0,0 0 0,0 0 0,-1 0 0,1 0 0,0 0 0,0 0 0,0 0 0,0 0 0,-1 0 1,1 0-1,0 0 0,0 0 0,0 0 0,-1 0 0,1 0 0,0 0 0,0 0 0,0 0 0,-1 0 0,1 0 0,0 0 0,0 0 1,0 0-1,-1 0 0,1 0 0,0 0 0,0-1 0,0 1 0,0 0 0,0 0 0,-1 0 0,1 0 0,0 0 0,0 0 0,0-1 0,-3-13-325,2-24-158,1-11-193</inkml:trace>
  <inkml:trace contextRef="#ctx0" brushRef="#br0" timeOffset="1">18 135 16179,'5'-6'1889,"1"10"-969,3 6-312,4 9 993,4 4-233,4 5-472,4 4-48,6 2-680,4 2-680,-1-7 520,5-8-104,4-16-144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4.472"/>
    </inkml:context>
    <inkml:brush xml:id="br0">
      <inkml:brushProperty name="width" value="0.05" units="cm"/>
      <inkml:brushProperty name="height" value="0.05" units="cm"/>
    </inkml:brush>
  </inkml:definitions>
  <inkml:trace contextRef="#ctx0" brushRef="#br0">87 286 15715,'0'-2'152,"-1"1"0,1-1 0,-1 1 0,1 0 1,-1 0-1,0-1 0,1 1 0,-1 0 0,0 0 0,0 0 0,0 0 0,0 0 0,0 0 0,0 0 0,0 0 0,0 0 0,-2-1 0,2 2-35,0 0-1,0 0 1,0 0-1,0-1 1,1 1 0,-1 0-1,0 0 1,0 0 0,0 1-1,0-1 1,0 0-1,0 0 1,0 0 0,0 1-1,1-1 1,-1 0-1,0 1 1,0-1 0,0 1-1,0 0 1,-2 1 132,0 1 0,0-1 0,0 1 0,0 0 0,1 0 0,-1 0 0,1 1 0,0-1 0,0 0 0,0 1 0,-1 3 0,-2 8-20,1-1-1,1 0 1,0 1-1,0-1 1,2 1 0,0 25-1,1-31-201,0 1-1,1-1 1,0 0-1,1-1 1,0 1-1,1 0 1,-1 0-1,2-1 1,-1 1-1,1-1 1,1 0-1,5 9 1,-7-14-21,-1 0 1,1 0 0,0 0-1,0 0 1,0-1 0,0 1-1,0-1 1,1 1 0,-1-1-1,1 0 1,0-1 0,0 1-1,-1-1 1,1 1 0,5 0 0,-3-2 2,-1 1 0,1-1 0,-1 0 0,1 0 0,0-1 1,-1 0-1,1 0 0,-1 0 0,1 0 0,4-3 1,6-3 18,0-1 1,-1 0 0,0-2 0,0 1 0,-1-2 0,15-13 0,-7 2 68,35-44-1,-20 23 6,-37 42-100,1 0 0,-1 0 0,1 0 0,0 1 0,-1-1 0,1 0 0,0 1 0,0-1 0,-1 0 0,1 1 0,0-1 0,0 1 0,0-1 0,0 1 0,0 0 0,0-1 1,1 1-1,-2 0-2,1 0 1,-1 0 0,0 1-1,1-1 1,-1 0 0,0 0-1,1 1 1,-1-1 0,0 0-1,0 1 1,1-1 0,-1 0-1,0 1 1,0-1 0,1 0-1,-1 1 1,0-1 0,0 0-1,0 1 1,0-1 0,0 1-1,1-1 1,-1 0 0,0 1-1,0-1 1,0 1 0,0 0-1,-3 42 13,1-31-8,1-4 0,0 44 6,1-50-9,0 1 0,0-1 1,0 1-1,1-1 0,-1 1 0,1-1 0,0 1 0,-1-1 1,1 1-1,0-1 0,1 0 0,-1 1 0,0-1 1,1 0-1,2 3 0,-3-4 1,0-1-1,0 1 1,0-1-1,0 1 1,1-1 0,-1 0-1,0 1 1,0-1-1,1 0 1,-1 0 0,0 0-1,0 0 1,1 0 0,-1 0-1,0 0 1,0-1-1,1 1 1,-1 0 0,0-1-1,0 1 1,0-1-1,0 1 1,1-1 0,-1 1-1,1-2 1,28-21 32,-28 22-33,49-49 57,-36 33-36,1 2-1,0 0 1,37-25 0,-52 39-23,0 0-1,0 1 1,0-1 0,-1 0 0,1 1-1,0-1 1,1 1 0,-1-1 0,0 1-1,0-1 1,0 1 0,0 0 0,0 0-1,0-1 1,0 1 0,0 0 0,1 0-1,-1 0 1,0 0 0,0 0 0,0 1-1,0-1 1,0 0 0,1 0 0,-1 1-1,0-1 1,0 1 0,0-1 0,0 1-1,0-1 1,0 1 0,0 0 0,0-1-1,-1 1 1,1 0 0,0 0 0,0 0-1,0-1 1,-1 1 0,1 0 0,-1 0-1,1 0 1,0 0 0,-1 0 0,0 0-1,1 1 1,-1-1 0,1 1 0,1 8-4,0 0 0,-1 0 1,0 0-1,-1 16 0,1-8-4,-1-14 4,0 2-36,0 0-1,1 0 1,0 0-1,0 0 1,4 10-1,-4-15 18,-1 0 0,1 0 0,-1 0 0,1 0 0,-1 0 0,1 0 0,0 0 0,0 0 0,0 0 0,-1-1 0,1 1 0,0 0 0,0-1 0,0 1 0,0 0 0,0-1 0,0 1 0,0-1 0,1 1 0,-1-1 0,0 0 0,0 1 0,0-1 0,0 0 0,0 0 0,1 0 0,-1 0 0,0 0 0,0 0 1,0 0-1,0 0 0,1-1 0,-1 1 0,0 0 0,0-1 0,1 0 0,7-3-195,0 0 0,0 0 0,-1-1 0,0-1 0,0 1 0,0-1 0,-1-1 1,9-9-1,53-64-1609,-35 32 895,-1-2 1,-3 0-1,-2-2 0,42-111 1,-62 136 1290,-9 23 112,-4 16 92,-37 88 1657,19-48-1093,2 0 0,-21 89 1,41-140-1124,0 7 133,-1 1 0,1 0 0,0 15 0,0-23-126,1 0 0,0 0 0,0 1-1,0-1 1,0 0 0,1 0-1,-1 0 1,0 1 0,0-1 0,1 0-1,-1 0 1,1 0 0,-1 0-1,1 1 1,-1-1 0,1 0 0,0 0-1,-1 0 1,1 0 0,0-1 0,0 1-1,0 0 1,0 0 0,0 0-1,0-1 1,0 1 0,0 0 0,0-1-1,0 1 1,0-1 0,0 1 0,0-1-1,1 0 1,-1 1 0,2-1-1,-1 0-8,1-1 0,-1 0 0,1 1 0,-1-1 0,0 0 0,1 0 0,-1 0 0,0-1 0,0 1 0,0-1 0,0 1 0,0-1 0,0 0 0,0 1-1,0-1 1,-1 0 0,1 0 0,0 0 0,-1 0 0,0-1 0,0 1 0,2-4 0,3-6 13,0-1 1,6-21-1,-6 21-13,-2 20-15,-4-4 11,1-1-1,0 0 1,0 1-1,0-1 1,0 0-1,1 0 1,2 4-1,-1-3-2,1 0 0,0 0 0,0-1 0,0 1 0,0-1 0,0 0 0,0 0 0,1-1 0,-1 1 0,1-1 0,-1 0 0,1 0 0,0 0-1,-1-1 1,1 1 0,7-2 0,5 1 1,0-2 1,0 0-1,20-6 0,-10 1 31,0-1-1,-1-1 1,0-2-1,0 0 0,-1-2 1,44-29-1,-68 41-18,0 1-1,0-1 0,0 0 0,0 1 0,-1-1 1,1 0-1,0 0 0,0 0 0,0 0 0,-1 0 1,1 0-1,0 0 0,-1 0 0,1 0 0,0-1 1,-1 1-5,-1 1 1,1 0 0,0-1 0,0 1 0,0 0-1,-1-1 1,1 1 0,0 0 0,0 0-1,-1 0 1,1-1 0,0 1 0,-1 0 0,1 0-1,0 0 1,-1 0 0,1-1 0,0 1 0,-1 0-1,1 0 1,0 0 0,-1 0 0,1 0-1,0 0 1,-1 0 0,1 0 0,0 0 0,-1 0-1,1 0 1,-1 0 0,-4 1 20,-1-1-1,1 1 1,0 0 0,0 1-1,-7 2 1,0 1 8,-1 2 0,2 0 0,-1 0 0,-14 12 0,21-15-25,0 1 0,0-1 0,1 1 0,-1 0 0,1 0 0,0 1 0,0-1 0,1 1 0,0 0 0,-5 12 1,7-17-8,1 1 0,0-1 1,-1 1-1,1-1 1,0 1-1,0-1 0,0 1 1,0-1-1,0 0 1,0 1-1,0-1 0,0 1 1,0-1-1,1 1 1,-1-1-1,1 0 0,-1 1 1,1-1-1,0 1 1,-1-1-1,2 1 0,-1 0 1,1 0-1,0-1 0,0 1 0,0-1 0,0 0 1,0 1-1,0-1 0,0 0 0,0 0 1,0 0-1,0 0 0,3 0 0,6 1 2,1 0-1,0 0 1,0-2-1,13 1 1,-22-1-1,176-14 57,-105 7 148,-72 7-162,0-1 0,0 1 0,-1 0 1,1-1-1,0 1 0,-1-1 0,1 1 1,0-1-1,-1 0 0,1 0 0,-1 0 0,1 0 1,-1 0-1,1 0 0,-1 0 0,0 0 1,1-1-1,-1 1 0,1-2 0,0 0 34,-1 0 0,1 0-1,-1 0 1,0 0-1,0 0 1,0 0 0,0-1-1,-1 1 1,1-6-1,-1-3 72,0 0 0,-1 1 0,-1-1-1,-5-20 1,6 30-218,1 1-1,0 0 0,-1-1 1,1 1-1,0 0 0,0-1 1,0 1-1,0-1 1,0 1-1,0 0 0,1-1 1,-1-1-1,1 2-25,-1 1 0,0-1 1,0 1-1,1-1 0,-1 1 0,1-1 0,-1 1 0,0 0 1,1-1-1,-1 1 0,1 0 0,-1-1 0,1 1 1,-1 0-1,1-1 0,-1 1 0,1 0 0,-1 0 0,1 0 1,-1-1-1,2 1 0,2 0-219,0 0 0,0 0-1,0 1 1,0-1 0,0 1 0,7 2 0,-10-2 387,26 6-1033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5.076"/>
    </inkml:context>
    <inkml:brush xml:id="br0">
      <inkml:brushProperty name="width" value="0.05" units="cm"/>
      <inkml:brushProperty name="height" value="0.05" units="cm"/>
    </inkml:brush>
  </inkml:definitions>
  <inkml:trace contextRef="#ctx0" brushRef="#br0">1 99 19028,'0'-4'231,"0"-1"-1,1 1 1,-1 0 0,1-1-1,1 1 1,-1 0 0,0-1-1,1 1 1,0 0 0,0 0-1,0 0 1,1 1 0,-1-1-1,1 0 1,0 1 0,0 0-1,0 0 1,0 0 0,1 0-1,-1 0 1,1 0 0,0 1-1,0 0 1,-1 0 0,2 0 0,-1 0-1,0 1 1,8-3-1,-11 4-194,0 0-1,0 0 1,0 0-1,0 0 1,0-1-1,0 2 1,0-1-1,0 0 1,0 0-1,0 0 1,0 0-1,0 0 1,0 1-1,0-1 1,0 1-1,0-1 1,-1 0-1,1 1 1,0 0-1,0-1 1,0 1-1,0-1 0,-1 1 1,1 0-1,0 0 1,0 1-1,1 0-1,-2 0 0,1 1 0,0-1 0,0 0 0,-1 1 0,1-1 0,-1 0-1,0 1 1,0-1 0,0 1 0,0 2 0,-1 7 12,-1 0 0,0-1 0,-6 19 0,-10 19 11,8-24-39,-8 31 1,16-49-19,1-1 0,0 1 0,0 0-1,0 0 1,1 0 0,0 0 0,0 0-1,1-1 1,2 12 0,-2-15-3,0 0 1,0 0-1,1-1 1,-1 1-1,1-1 0,-1 1 1,1-1-1,0 1 1,0-1-1,0 0 0,0 0 1,0 0-1,1 0 1,-1-1-1,0 1 1,1 0-1,0-1 0,-1 0 1,1 1-1,0-1 1,-1 0-1,1-1 0,0 1 1,0 0-1,5 0 1,3-1-4,0 1-1,0-1 1,-1 0 0,1-1 0,21-5 0,-5 0 8,-1-2 0,0-1 0,0-2 0,-1 0 0,0-1 0,-1-2 0,-1 0 0,0-1 0,-1-2 0,0 0 0,33-36 0,-53 50 5,1-1 1,0 1-1,-1-1 1,1 0-1,-1 0 1,0 0-1,0 0 1,-1 0-1,1-1 0,-1 1 1,0 0-1,0-1 1,-1 1-1,1-9 1,-1 11-14,0 0 0,-1 0 0,1 0 0,-1-1 1,0 1-1,1 0 0,-1 0 0,0 0 0,0 0 0,0 0 0,-1 1 1,1-1-1,0 0 0,-1 0 0,1 1 0,-1-1 0,1 1 0,-1-1 1,0 1-1,0 0 0,1 0 0,-1-1 0,0 1 0,0 1 0,0-1 0,0 0 1,0 0-1,-1 1 0,1-1 0,0 1 0,0 0 0,-3-1 0,-23 0-741,27 1 660,1 0 0,-1 0 0,0 0 0,1 0 0,-1 0-1,0 1 1,1-1 0,-1 0 0,0 0 0,1 0 0,-1 1-1,1-1 1,-1 0 0,1 0 0,-1 1 0,0-1 0,1 1 0,-1-1-1,1 1 1,-1-1 0,1 0 0,0 1 0,-1 0 0,1-1-1,-1 1 1,1-1 0,0 1 0,0-1 0,-1 1 0,1 0-1,0-1 1,0 1 0,0 0 0,-1-1 0,1 1 0,0 0 0,0-1-1,0 2 1,1-1-43,-1 0-1,0 0 1,1 0-1,-1 0 0,1 0 1,-1 0-1,1 0 1,0 0-1,-1 0 1,1-1-1,0 1 0,0 0 1,-1 0-1,1-1 1,0 1-1,0-1 1,0 1-1,0-1 0,0 1 1,0-1-1,2 1 1,24 6-1149,1-4-48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5.699"/>
    </inkml:context>
    <inkml:brush xml:id="br0">
      <inkml:brushProperty name="width" value="0.05" units="cm"/>
      <inkml:brushProperty name="height" value="0.05" units="cm"/>
    </inkml:brush>
  </inkml:definitions>
  <inkml:trace contextRef="#ctx0" brushRef="#br0">137 365 18316,'-5'1'274,"0"0"-1,0 0 1,0 0 0,0 0-1,1 1 1,-1 0 0,0 0-1,1 0 1,0 0 0,-1 1-1,1-1 1,0 1 0,0 1-1,1-1 1,-1 0-1,-3 5 1,0 0-36,0 1 0,0 0 0,1 0 0,0 0 0,1 0-1,-6 13 1,9-17-194,1 0 0,-1 0 0,1 0 0,0 0 0,0 1 0,0-1 0,1 0 0,0 1 0,0 7 0,0-12-33,1 0 0,-1 1 0,0-1 0,1 1 0,-1-1 0,1 0 0,-1 1 0,1-1 0,-1 0 0,1 1 0,0-1 0,0 0 0,0 0 0,0 0 0,0 0 0,0 0 0,0 0 0,0 0 0,0 0 0,0 0 0,0 0 0,1 0 0,-1-1 0,0 1 0,1-1 0,-1 1 0,0-1 0,1 1 0,-1-1 0,1 0 0,-1 0 0,0 1 0,1-1 0,-1 0 0,1 0 0,-1-1 0,2 1 0,6-2 33,-1 1 0,0-2 0,0 1-1,0-1 1,0 0 0,-1-1 0,1 0 0,-1 0 0,0-1 0,0 0 0,-1 0 0,1 0 0,8-10 0,-5 5 33,-1-1 1,0 0-1,0-1 1,-1 0-1,0 0 1,-1 0-1,6-16 1,-12 24-64,1 1 1,0-1 0,-1 0-1,0 0 1,0 0 0,0 0-1,0 0 1,-1 0 0,0 0-1,0 0 1,0 0 0,0 0-1,0 0 1,-2-7 0,2 11-24,-1-1 1,1 1-1,0-1 1,-1 1-1,1-1 1,0 1 0,-1-1-1,1 1 1,0-1-1,-1 1 1,1 0-1,-1-1 1,1 1-1,-1 0 1,1 0-1,-1-1 1,1 1 0,-1 0-1,1 0 1,-1 0-1,1-1 1,-1 1-1,0 0 1,1 0-1,-1 0 1,1 0-1,-1 0 1,1 0 0,-1 0-1,1 0 1,-1 0-1,0 1 1,1-1-1,-1 0 1,1 0-1,-1 0 1,1 1-1,-1-1 1,1 0 0,-1 0-1,1 1 1,-1-1-1,1 0 1,0 1-1,-1-1 1,1 1-1,0-1 1,-1 1-1,-2 2-117,1-1-1,0 1 0,0-1 0,0 1 0,0 0 0,-3 5 0,4-4-106,-1-1 0,1 0 1,0 1-1,1-1 0,-1 1 1,0-1-1,1 1 0,0-1 1,0 1-1,0-1 0,0 1 1,1 4-1,0-7 112,-1 1 1,1-1-1,0 1 1,-1-1-1,1 0 0,0 1 1,0-1-1,0 0 1,0 1-1,0-1 1,0 0-1,0 0 0,1 0 1,-1 0-1,0 0 1,0 0-1,1-1 0,-1 1 1,1 0-1,-1-1 1,0 1-1,1-1 1,-1 1-1,1-1 0,0 0 1,-1 1-1,1-1 1,-1 0-1,1 0 1,2 0-1,7-1-244,-1-1 0,0 0 0,1 0 0,-1-1 0,0 0 0,0 0-1,-1-1 1,1-1 0,-1 0 0,0 0 0,10-7 0,3-4-20,0-1 0,-1-1 0,19-23 0,-8 6 388,41-59 1,-58 72 434,-2 0 1,0 0-1,-2-2 0,12-31 1,-20 36 783,-3 19-1194,0 0 0,0 0 1,0 0-1,0 0 0,0 0 0,0 0 1,0-1-1,-1 1 0,1 0 0,0 0 0,0 0 1,0 0-1,0 0 0,0 0 0,0 0 0,-1 0 1,1 0-1,0 0 0,0 0 0,0-1 0,0 1 1,0 0-1,-1 0 0,1 0 0,0 0 1,0 0-1,0 0 0,0 0 0,-1 0 0,1 0 1,0 0-1,0 1 0,0-1 0,0 0 0,0 0 1,-1 0-1,1 0 0,0 0 0,0 0 1,0 0-1,0 0 0,0 0 0,0 0 0,-1 0 1,1 1-1,0-1 0,0 0 0,-3 3 196,0-1-1,0 1 0,1 0 1,-1 0-1,-3 7 1,-89 161 2855,83-145-2726,1 1-1,2 0 1,0 1 0,-8 51-1,16-74-290,0 0 0,1 0 0,0 0 0,0 0 0,0 1 0,1-1 0,0 5 0,0-8-39,-1-1 0,1 1 0,-1-1 0,1 0 0,0 1 0,-1-1 0,1 0 0,0 0 0,0 0 0,0 0 0,0 0 0,0 1 0,0-2 1,0 1-1,0 0 0,0 0 0,1 0 0,-1 0 0,0-1 0,1 1 0,-1-1 0,0 1 0,1-1 0,-1 1 0,1-1 0,-1 0 0,0 0 0,1 1 0,-1-1 1,1 0-1,1-1 0,6 0 3,0 0 0,0-1 0,0-1 0,-1 0 0,1 0 0,-1 0 0,0-1 1,0 0-1,0-1 0,0 1 0,-1-2 0,0 1 0,0-1 0,8-8 0,9-10 37,-2-1 0,29-41 0,-13 9 6,50-97-1,-78 136-86,-18 44-8,1-6-31,-41 132 115,41-126-334,1 1 0,2 0 0,-3 50 0,7-73 129,0 1 0,0 0 0,1-1 0,-1 1 0,1-1-1,0 1 1,1-1 0,-1 0 0,1 1 0,-1-1 0,5 6 0,-5-8 77,1 0 1,0 0-1,0 0 1,0 0-1,0 0 1,0-1-1,0 1 1,0 0-1,1-1 1,-1 0-1,0 1 1,1-1-1,0 0 1,-1-1-1,1 1 1,-1 0-1,1-1 1,0 1-1,4-1 1,20 0-733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6.183"/>
    </inkml:context>
    <inkml:brush xml:id="br0">
      <inkml:brushProperty name="width" value="0.05" units="cm"/>
      <inkml:brushProperty name="height" value="0.05" units="cm"/>
    </inkml:brush>
  </inkml:definitions>
  <inkml:trace contextRef="#ctx0" brushRef="#br0">165 1 15299,'-50'128'3816,"23"-63"-2424,2 1 0,4 0 1,-15 76-1,34-130-1272,0-1 0,1 0 0,0 0 0,1 0 1,1 1-1,1 13 0,-1-22-105,-1-1-1,1 0 1,-1 0 0,1 0 0,0 1 0,0-1-1,0 0 1,0 0 0,0 0 0,0 0 0,1-1-1,-1 1 1,1 0 0,-1-1 0,1 1-1,0 0 1,-1-1 0,1 0 0,0 1 0,0-1-1,0 0 1,0 0 0,0 0 0,0 0 0,1-1-1,-1 1 1,0 0 0,0-1 0,1 0 0,-1 1-1,0-1 1,0 0 0,1 0 0,-1 0 0,0-1-1,0 1 1,4-1 0,4-2 12,-1 1-1,1-2 1,-1 1 0,0-1-1,0-1 1,0 1 0,-1-1 0,1-1-1,-1 0 1,-1 0 0,1-1-1,9-10 1,9-12 83,39-56-1,-65 85-108,89-138-276,-76 115 72,-1-1 0,-1 0-1,-2-1 1,8-29 0,-15 47 160,0 1 0,-1-1 1,0 1-1,-1-1 0,0 0 1,0 1-1,-1-8 0,-5 0-317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6.613"/>
    </inkml:context>
    <inkml:brush xml:id="br0">
      <inkml:brushProperty name="width" value="0.05" units="cm"/>
      <inkml:brushProperty name="height" value="0.05" units="cm"/>
    </inkml:brush>
  </inkml:definitions>
  <inkml:trace contextRef="#ctx0" brushRef="#br0">5 0 17404,'-4'37'2192,"10"-9"-1240,2-5-423,4-9 1711,3-3-1064,3-5-928,-1-3 304,0-6-504,2-1-72,-4-5-96</inkml:trace>
  <inkml:trace contextRef="#ctx0" brushRef="#br0" timeOffset="1">298 145 18332,'1'10'712,"-7"-10"-488,1-4-240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7.032"/>
    </inkml:context>
    <inkml:brush xml:id="br0">
      <inkml:brushProperty name="width" value="0.05" units="cm"/>
      <inkml:brushProperty name="height" value="0.05" units="cm"/>
    </inkml:brush>
  </inkml:definitions>
  <inkml:trace contextRef="#ctx0" brushRef="#br0">146 265 12363,'1'-9'346,"4"-19"922,-3 0-1,0 0 1,-4-55 0,2 80-1046,-1 0 1,0 0-1,0 0 1,0 0-1,0 0 0,0 0 1,0 0-1,-3-3 1,3 5-166,1 0 0,0 1 0,-1-1 0,1 1 0,-1-1 0,0 1 0,1-1 0,-1 1 0,1 0 0,-1-1 0,0 1 0,1 0 0,-1-1 0,0 1 0,1 0 0,-1 0 0,0-1 0,1 1 0,-1 0 0,0 0 0,0 0 0,1 0 0,-1 0 0,0 0 0,0 0 0,1 0 0,-1 1 0,0-1 0,1 0 0,-1 0 0,0 0 0,1 1 0,-1-1 0,0 0 0,1 1 0,-1-1 0,1 1 0,-1-1 0,0 1 0,1-1-1,-1 1 1,1-1 0,0 1 0,-1-1 0,0 2 0,-7 8 245,0 0 0,1 1 0,0-1-1,1 2 1,0-1 0,-6 19 0,-22 79 197,26-77-459,-7 59 0,13-80-39,2 0-1,-1 0 1,2-1 0,-1 1-1,1 0 1,1 0-1,0-1 1,1 1 0,5 14-1,-7-22 3,0-1-1,1 1 1,-1 0-1,1-1 0,0 1 1,0-1-1,0 1 1,0-1-1,0 0 0,0 0 1,0 0-1,1 0 1,-1 0-1,1 0 0,0-1 1,-1 1-1,6 1 1,-4-2 7,1 0 1,-1 0 0,0-1 0,0 0 0,0 1 0,1-1-1,-1-1 1,0 1 0,0-1 0,0 0 0,7-2 0,2-2 28,1 0 0,-1-1 0,0-1 0,-1 0 0,0-1 0,16-13 0,4-7 85,0-2 0,-2-1 1,-1-1-1,39-59 0,-39 47-9,-2-1 0,-3-2 1,27-68-1,-44 95-92,-9 16-21,0 6-5,1 0 0,-1 0-1,1 0 1,-1 0 0,1 0 0,0 0-1,0 1 1,-1 3 0,-9 23-22,2 2 0,2-1 0,0 1 0,3 0 0,0 0 0,2 1 0,1-1 1,4 41-1,-2-62 18,1 0 1,0 0-1,1 0 1,0 0-1,0 0 1,1 0-1,0-1 1,7 11-1,-8-15 6,0-1-1,0 0 1,0 0-1,1 0 1,0 0-1,-1-1 1,1 1-1,0-1 1,1 0-1,-1-1 1,1 1-1,-1 0 1,1-1-1,0 0 1,-1 0-1,1-1 1,0 0-1,6 2 1,-4-3 11,0 1-1,0-1 1,0 0 0,0 0-1,0-1 1,0 0 0,0 0 0,0-1-1,0 0 1,0 0 0,-1-1-1,1 0 1,-1 0 0,0 0 0,1-1-1,-2 0 1,1 0 0,0 0-1,-1-1 1,0 0 0,0 0-1,0 0 1,-1 0 0,0-1 0,6-9-1,-2 1-46,0 0-1,-1-1 0,-1 1 1,-1-2-1,0 1 1,0 0-1,-2-1 0,0 0 1,0 0-1,-1-19 1,-1 18-351,-2-1 0,0 1 1,0-1-1,-2 1 1,0-1-1,-1 1 1,-1 0-1,0 1 1,-15-31-1,6 23-485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7.482"/>
    </inkml:context>
    <inkml:brush xml:id="br0">
      <inkml:brushProperty name="width" value="0.05" units="cm"/>
      <inkml:brushProperty name="height" value="0.05" units="cm"/>
    </inkml:brush>
  </inkml:definitions>
  <inkml:trace contextRef="#ctx0" brushRef="#br0">4 338 19908,'11'-4'510,"1"-1"1,-1-1-1,-1 0 0,1-1 0,16-13 0,44-45 1048,-59 53-1102,-5 5-332,67-72 503,-69 72-625,1 0 1,-1 0-1,-1-1 0,1 1 1,-1-1-1,-1 0 0,1 0 1,-1-1-1,3-14 0,-6 21-3,1 1-1,-1 0 0,0 0 0,0 0 0,0 0 0,0 0 0,0-1 0,0 1 0,0 0 0,0 0 0,0 0 0,-1 0 0,1 0 0,0-1 0,-1 1 0,1 0 1,-1 0-1,1 0 0,-1 0 0,0 0 0,1 0 0,-1 1 0,0-1 0,0 0 0,0 0 0,1 0 0,-1 1 0,0-1 0,0 0 0,0 1 0,0-1 0,0 1 1,0-1-1,0 1 0,-1-1 0,1 1 0,0 0 0,0 0 0,0-1 0,0 1 0,0 0 0,-1 0 0,1 0 0,0 0 0,-2 1 0,-3-1-6,0 1 0,0 0 0,0 1 0,0-1-1,0 1 1,0 1 0,-9 4 0,-2 4 9,0 1 1,1 0-1,1 2 1,0 0-1,1 0 0,0 2 1,1 0-1,1 0 1,0 1-1,1 0 1,1 1-1,-14 36 0,20-44 8,1 1 0,0-1-1,1 0 1,0 1-1,1 0 1,-1 15-1,2-23-4,0 0 0,0 1-1,1-1 1,-1 0-1,1 0 1,-1 0 0,1 0-1,0 0 1,0 0 0,1 0-1,-1 0 1,0-1-1,1 1 1,0 0 0,-1-1-1,1 1 1,0-1-1,1 0 1,-1 0 0,0 0-1,0 0 1,1 0-1,0 0 1,-1 0 0,1-1-1,4 2 1,1 0-3,1-1 0,0 0 1,-1-1-1,1 0 0,0 0 0,0-1 0,0 0 1,0 0-1,0-1 0,0-1 0,15-3 1,-3-1-208,0-1 0,0-1 0,34-18 1,-32 12 17,0-1 1,-1-2 0,0 0-1,-1-1 1,-2 0-1,0-2 1,27-35 0,6-18-272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7.946"/>
    </inkml:context>
    <inkml:brush xml:id="br0">
      <inkml:brushProperty name="width" value="0.05" units="cm"/>
      <inkml:brushProperty name="height" value="0.05" units="cm"/>
    </inkml:brush>
  </inkml:definitions>
  <inkml:trace contextRef="#ctx0" brushRef="#br0">160 60 18716,'-24'40'861,"2"2"-1,2 0 1,1 2 0,3 0 0,-15 59-1,22-62-619,2-1 1,1 1-1,3 1 0,1-1 0,2 0 0,6 51 0,-1-72-361,-5-19 113,0-1-1,0 0 0,1 0 0,-1 0 0,0 0 1,0 0-1,0 0 0,0 0 0,0 0 0,1 0 1,-1 0-1,0 0 0,0 0 0,0 0 0,0 0 0,0 0 1,1-1-1,-1 1 0,0 0 0,0 0 0,0 0 1,0 0-1,0 0 0,0 0 0,1 0 0,-1 0 1,0 0-1,0-1 0,0 1 0,0 0 0,0 0 1,0 0-1,0 0 0,0 0 0,0 0 0,0-1 1,0 1-1,1 0 0,-1 0 0,0 0 0,0 0 1,0 0-1,0-1 0,0 1 0,0 0 0,0 0 1,0 0-1,0 0 0,0 0 0,-1-1 0,1 1 0,0 0 1,5-38-701,-4-10 4,-1 25 365,0 0 0,2 0 0,0 1 1,2-1-1,9-34 0,-12 56 341,0-1 0,-1 0 1,1 1-1,0-1 0,0 1 0,1-1 0,-1 1 1,0 0-1,0-1 0,1 1 0,-1 0 0,1 0 1,-1 0-1,1 0 0,0 0 0,-1 0 0,3 0 1,34-10 376,-5 2-126,3-7-94,-1-1 1,0-3-1,-2 0 0,59-49 0,-45 28 42,-3-1 0,56-68 0,-86 93-129,-9 13-37,-1-1 0,1 0-1,-1 0 1,0-1 0,0 1 0,-1-1 0,0 0-1,0 1 1,0-2 0,-1 1 0,2-7-1,-4 13-31,0 0-1,0 0 0,0 0 1,0-1-1,0 1 0,0 0 0,0 0 1,0 0-1,-1 0 0,1-1 1,0 1-1,0 0 0,0 0 0,0 0 1,-1 0-1,1-1 0,0 1 0,0 0 1,0 0-1,-1 0 0,1 0 1,0 0-1,0 0 0,0 0 0,-1 0 1,1 0-1,0 0 0,0 0 1,0 0-1,-1 0 0,1 0 0,0 0 1,0 0-1,-1 0 0,1 0 0,0 0 1,0 0-1,0 0 0,-1 0 1,1 0-1,0 0 0,0 0 0,0 1 1,-1-1-1,1 0 0,0 0 1,0 0-1,0 0 0,0 0 0,0 1 1,-1-1-1,1 0 0,0 0 0,-13 9 12,-1 4 0,0 0 0,1 1 0,1 0 1,-19 29-1,-35 71 229,62-108-221,-30 59 371,-37 94 1,61-132-234,2 0 1,0 1 0,2-1 0,1 2-1,1-1 1,0 46 0,5-64-101,0-1 0,0 1 0,0 0 1,4 9-1,-4-17-50,0 0-1,0 1 1,0-1 0,0 0-1,0 0 1,0 1 0,1-1-1,-1 0 1,3 2 0,-3-3-10,-1-1 0,1 1 1,0-1-1,0 1 0,0-1 0,-1 1 1,1-1-1,0 1 0,0-1 0,0 0 1,0 1-1,0-1 0,0 0 0,0 0 1,0 0-1,0 0 0,0 0 0,0 0 1,0 0-1,0 0 0,0 0 0,0 0 1,-1-1-1,2 1 0,0-1-14,0-1 0,0 1 1,-1 0-1,1 0 0,-1-1 0,1 1 1,-1-1-1,1 1 0,-1-1 0,0 0 0,0 1 1,0-1-1,0 0 0,0 0 0,0 0 0,0 0 1,-1 0-1,1 0 0,-1 0 0,1 0 0,-1 0 1,0 0-1,0 0 0,0-3 0,1-8-104,-1 0-1,-3-19 1,3 30 110,-6-36-394,-19-65 0,3 19 132,21 79 276,0 1-1,0-1 0,1 1 0,-1-1 0,1 1 1,0-1-1,0 1 0,1-6 0,0 9 5,-1 0-1,1 0 0,-1 0 1,1 0-1,0-1 1,-1 1-1,1 0 1,0 0-1,0 0 0,0 0 1,0 0-1,0 1 1,0-1-1,0 0 0,0 0 1,0 1-1,0-1 1,0 0-1,0 1 0,1-1 1,-1 1-1,0 0 1,0-1-1,1 1 1,-1 0-1,0 0 0,1 0 1,-1 0-1,0 0 1,1 0-1,0 0 0,86 7 128,-64-4-281,0-1-1,0-1 1,42-4-1,-12-7 14,-2-4-45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8.507"/>
    </inkml:context>
    <inkml:brush xml:id="br0">
      <inkml:brushProperty name="width" value="0.05" units="cm"/>
      <inkml:brushProperty name="height" value="0.05" units="cm"/>
    </inkml:brush>
  </inkml:definitions>
  <inkml:trace contextRef="#ctx0" brushRef="#br0">299 0 16091,'-4'0'195,"1"0"0,-1 1-1,1-1 1,-1 1 0,1-1-1,-1 1 1,1 0 0,0 0-1,-1 0 1,1 1 0,0-1-1,0 1 1,0 0 0,0 0-1,0 0 1,0 0 0,1 0-1,-1 1 1,-2 2 0,-5 6 262,1 1 0,0 1 0,-8 14 0,12-18-115,-17 26 159,2 2 0,1 1 0,3 0 0,1 1 0,1 1 0,3 0 0,-11 63 0,22-100-475,-2 7 46,2 0 0,-1 0 0,2 13 0,-1-22-63,0 1 0,0 0-1,0 0 1,0 0 0,1-1-1,-1 1 1,1 0 0,0 0-1,-1-1 1,1 1 0,0 0-1,0-1 1,0 1 0,0-1 0,0 1-1,0-1 1,0 0 0,1 1-1,-1-1 1,1 0 0,-1 0-1,1 0 1,-1 0 0,1 0-1,1 1 1,1-1-13,-1-1 1,0 1-1,1-1 0,-1 0 1,1 0-1,-1 0 0,1 0 1,-1-1-1,0 0 0,7-1 1,36-15-117,-33 12 83,12-5-46,40-14-178,-59 22 213,1 0 0,0 1 1,-1 0-1,1 0 0,0 1 1,0 0-1,12 1 0,-16 0 30,-1-1 0,1 1 0,-1-1 1,0 1-1,1 0 0,-1 0 0,0 0 0,0 0 0,0 0 0,0 1 0,0-1 0,0 1 0,0-1 1,0 1-1,0 0 0,-1-1 0,1 1 0,2 4 0,-2-2-1,-1-1 0,1 1 1,-1 0-1,0 0 0,0 0 0,0-1 1,0 1-1,-1 0 0,0 0 0,0 8 0,-1-3 36,0 1 0,-1-1-1,0 1 1,0-1 0,-1 0-1,0 0 1,-1 0 0,0 0-1,-6 8 1,3-6 83,-1-1 0,0-1 0,-1 1 1,0-1-1,-1-1 0,0 0 0,0 0 0,-1-1 0,1 0 0,-18 7 0,20-10-64,0-1-1,-1 1 0,1-2 0,-1 1 0,0-1 0,1 0 0,-1-1 0,0 0 0,0-1 0,0 0 0,0 0 0,0 0 0,0-1 0,0-1 0,-13-3 0,17 3-140,1 0 1,0 0-1,0 0 1,1 0-1,-1-1 1,0 1-1,1-1 1,-1 0-1,1 0 1,0 0-1,0-1 1,0 1-1,1-1 0,-1 0 1,1 1-1,-3-6 1,3 3-41,-1-1 0,1 1-1,0 0 1,1-1 0,0 1 0,0-1 0,0 1-1,1-1 1,0 1 0,0-10 0,5-11-642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4.857"/>
    </inkml:context>
    <inkml:brush xml:id="br0">
      <inkml:brushProperty name="width" value="0.05" units="cm"/>
      <inkml:brushProperty name="height" value="0.05" units="cm"/>
    </inkml:brush>
  </inkml:definitions>
  <inkml:trace contextRef="#ctx0" brushRef="#br0">211 1 13731,'-10'34'2008,"-4"2"-1127,-3 7-409,1 0 2152,3 3-1952,2 0-392,5 0 889,3-3-889,7-6-120,8 0-32</inkml:trace>
  <inkml:trace contextRef="#ctx0" brushRef="#br0" timeOffset="1">128 1020 18084,'-26'79'1632,"5"-1"-1384,1-14-488,4-9 416,9-12-552,1-7 384,6-11-296,2-5-120</inkml:trace>
  <inkml:trace contextRef="#ctx0" brushRef="#br0" timeOffset="2">22 1812 14803,'-7'48'1641,"0"-20"-1009,1-6-256,6-15 1744,3-13-1536,1-1-184,-2 0-304,0 1-72,-3 8-40,-3 6-136,2 2-248,1 0 336,-3-3-32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9.548"/>
    </inkml:context>
    <inkml:brush xml:id="br0">
      <inkml:brushProperty name="width" value="0.05" units="cm"/>
      <inkml:brushProperty name="height" value="0.05" units="cm"/>
    </inkml:brush>
  </inkml:definitions>
  <inkml:trace contextRef="#ctx0" brushRef="#br0">179 418 17460,'7'-2'350,"-1"1"0,1-1 1,-1-1-1,0 1 0,0-1 1,0 0-1,-1 0 0,1 0 1,0-1-1,8-8 0,-13 11-255,1-1 0,-1 1-1,1-1 1,-1 1 0,0-1-1,1 0 1,-1 1 0,0-1-1,0 0 1,0 0 0,-1 0-1,1 0 1,0 0 0,-1 0-1,1 0 1,-1 0 0,0 0-1,0 0 1,1 0 0,-1 0-1,-1 0 1,1-1 0,0 1-1,0 0 1,-1 0 0,1 0-1,-1 0 1,0 0 0,0 0-1,1 0 1,-1 1 0,0-1-1,-1 0 1,1 0 0,0 1-1,0-1 1,-4-2 0,3 1-61,0 1-1,0 0 1,-1 0 0,1 0 0,-1 0 0,0 0 0,1 1 0,-1-1-1,0 1 1,0 0 0,0 0 0,0 0 0,0 0 0,0 0 0,0 0-1,-1 1 1,-2 0 0,0 0-8,1 0 0,-1 1 0,1 0 0,-1 0 0,1 0 0,0 1 0,0 0 0,0 0 0,-7 3 0,1 2 1,0 0-1,0 0 1,1 1-1,0 0 1,0 1-1,1 0 1,-14 18-1,16-17-6,0 0 0,1 0 0,1 0 0,-8 20-1,11-26-15,1 1 0,-1-1 0,1 1 0,0 0 0,0 0 0,1 0 0,0 0 0,0-1 0,0 1 0,0 0 0,1 0 0,-1 0 0,1 0 0,2 4 0,-2-7-3,0 0 0,0 0 1,0 0-1,0 0 0,0 0 0,1-1 0,-1 1 1,0 0-1,1-1 0,0 1 0,-1-1 1,1 0-1,0 1 0,0-1 0,-1 0 0,4 1 1,0 0-1,-1 0-1,1-1 1,-1 0 0,1 0 0,0-1 0,0 1 0,5-1 0,7-1 0,-1 0-1,1-1 1,22-7 0,-14 2-2,-1-1 1,1-1 0,-2-1-1,1-2 1,21-13 0,-12 4 5,-2-2 1,49-43-1,-72 59-11,1-1-1,-1 0 1,-1 0 0,1 0-1,-2-1 1,1 0-1,-1-1 1,0 1 0,6-15-1,-12 11-34,-8 15 5,-14 18-15,9-6 58,1 1 0,1 0 0,1 0 0,0 1 0,1 1 0,0 0 0,1 0 0,1 0 0,-6 23 0,13-37 2,-1-1 0,1 0 0,0 0 1,0 0-1,0 0 0,0 0 0,0 0 1,0 1-1,0-1 0,1 0 0,-1 0 1,1 0-1,1 4 0,-1-5-1,0-1-1,-1 1 0,1 0 1,0 0-1,0 0 1,0 0-1,0-1 1,0 1-1,0 0 1,0-1-1,0 1 1,0-1-1,0 1 1,0-1-1,0 1 1,0-1-1,1 0 1,-1 0-1,0 1 1,0-1-1,0 0 0,1 0 1,-1 0-1,0 0 1,0 0-1,0-1 1,2 1-1,6-2 20,-1-1 0,0 1 0,1-1 0,-1-1-1,0 0 1,-1 0 0,1 0 0,-1-1 0,9-7-1,60-56 120,-73 65-140,25-24 12,-2-2 0,0 0 0,42-66 0,-83 126-44,1 0 0,1 1-1,2 1 1,1 0-1,-8 47 1,17-70 48,-1 0 0,2 0 0,-1 0 0,3 17 0,-2-25-11,0 1 1,0-1 0,1 0 0,-1 0 0,1 0 0,-1 0 0,1 0 0,0 0 0,0 0-1,0 0 1,0 0 0,0 0 0,0-1 0,1 1 0,-1 0 0,1-1 0,-1 1 0,1-1 0,-1 1-1,1-1 1,0 0 0,0 0 0,0 0 0,0 0 0,-1 0 0,1 0 0,1 0 0,1 0-1,2 0 18,-1-1 0,0 0 0,1-1 0,-1 1-1,0-1 1,1 0 0,-1 0 0,0 0 0,0-1-1,0 0 1,0 0 0,0 0 0,5-4 0,6-3 55,0-1 1,22-19 0,-22 15-58,0-1 1,-1 0-1,0-1 0,-1-1 1,-1 0-1,-1-1 0,-1 0 1,0-1-1,9-23 0,-19 40-34,-1 1-1,1-1 1,-1 0 0,1 1-1,-1-1 1,0 0-1,0 0 1,1 1-1,-1-1 1,-1 0-1,1 0 1,0 1-1,-1-4 1,1 5 5,0-1 0,0 1 0,0 0 0,0 0 0,-1 0 0,1-1 0,0 1 0,0 0 0,0 0 0,0 0 1,0 0-1,-1-1 0,1 1 0,0 0 0,0 0 0,0 0 0,0 0 0,-1 0 0,1 0 0,0 0 0,0-1 0,-1 1 0,1 0 0,0 0 0,0 0 0,0 0 0,-1 0 0,1 0 0,0 0 0,0 0 1,0 0-1,-1 0 0,1 0 0,0 1 0,-12 9-36,11-8 35,0 0 0,0-1 1,-1 1-1,1 0 1,0 0-1,1 0 0,-1 1 1,0-1-1,0 0 0,1 0 1,0 0-1,-1 0 1,1 1-1,0-1 0,0 0 1,0 0-1,0 1 0,1-1 1,-1 0-1,0 0 1,1 0-1,0 0 0,-1 1 1,1-1-1,0 0 0,0 0 1,0 0-1,0 0 1,1-1-1,1 3 0,-1-1 0,1 0 0,0-1 0,-1 0 0,1 1-1,0-1 1,0 0 0,0 0 0,1-1 0,-1 1-1,0-1 1,1 1 0,-1-1 0,1 0 0,0-1 0,-1 1-1,1 0 1,7-1 0,0-1-4,0 0 1,-1-1-1,1-1 0,0 1 1,-1-2-1,1 0 0,-1 0 1,0 0-1,0-2 1,0 1-1,9-8 0,-2 1-15,-1-1-1,0-1 0,-1-1 0,26-31 1,-39 43 14,26-36-96,-26 36 90,0 0 0,0 0 0,-1-1 0,1 1 0,-1 0 0,0-1 0,0 0 0,0 1 0,0-7 0,-1 9 10,0 1 1,0-1 0,0 1-1,0-1 1,0 1 0,0-1-1,0 1 1,-1-1 0,1 1 0,0-1-1,0 1 1,-1-1 0,1 1-1,0 0 1,-1-1 0,1 1 0,0-1-1,-1 1 1,1 0 0,-1-1-1,1 1 1,0 0 0,-1 0 0,1-1-1,-1 1 1,1 0 0,-1 0-1,1 0 1,-1 0 0,1-1 0,-1 1-1,1 0 1,-1 0 0,1 0-1,-1 0 1,1 0 0,-1 0 0,1 0-1,-1 1 1,1-1 0,-1 0-1,1 0 1,-1 0 0,1 0-1,-1 1 1,1-1 0,-1 0 0,-23 11-62,17-6 59,0 0-1,1 1 1,-1 0 0,1 0-1,1 0 1,-1 0 0,1 1 0,0 0-1,0 0 1,1 1 0,0-1-1,0 1 1,1 0 0,0 0 0,1 0-1,-3 11 1,5-16 6,0-1 0,0 1 0,0-1 0,0 1 0,1-1 0,-1 0 0,1 1 0,-1-1 0,1 0 0,0 1 0,0-1 0,0 0 0,0 0 0,1 0 0,-1 0 0,1 0 0,-1 0 0,1 0 0,-1 0 0,1-1 0,0 1 0,0 0 0,0-1 0,0 0 0,0 1 0,0-1 0,4 1 0,6 3 6,0-1 0,0 0 1,0-1-1,15 3 0,-5-2-10,-5-1 3,5 2 9,33 11-1,-51-14-5,1-1-1,-1 1 0,0 0 0,0 0 0,0 1 0,0 0 0,0-1 1,0 1-1,0 0 0,-1 1 0,0-1 0,1 1 0,3 5 0,-7-8 7,1-1 0,-1 1 0,0 0 0,0-1 0,1 1 0,-1 0 0,0-1-1,0 1 1,0 0 0,1-1 0,-1 1 0,0 0 0,0-1 0,0 1 0,0 0-1,0 0 1,-1-1 0,1 1 0,0 0 0,0-1 0,0 1 0,-1 0 0,1-1-1,0 1 1,-1 0 0,1-1 0,0 1 0,-1-1 0,1 1 0,-1 0-1,1-1 1,-1 1 0,0-1-1,1 0-1,0 0 1,0 1-1,0-1 1,-1 0 0,1 0-1,0 0 1,0 0-1,-1 0 1,1 0-1,0 0 1,0 0-1,-1 0 1,1 0 0,0 0-1,0 0 1,-1 0-1,1 0 1,0 0-1,0 0 1,-1-1-1,1 1 1,0 0 0,0 0-1,-1 0 1,1 0-1,0 0 1,0-1-1,0 1 1,-1 0-1,1 0 1,0-1 0,-5-15 150,5-17-179,2 0 1,1 0-1,1 0 1,2 0-1,1 1 1,16-44-1,-19 67-203,-1 0 1,1 1-1,1 0 0,0 0 1,0 0-1,1 0 0,-1 1 0,10-10 1,-3 7-160,0 0 0,1 0 1,0 1-1,17-9 0,10-2-345</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9.994"/>
    </inkml:context>
    <inkml:brush xml:id="br0">
      <inkml:brushProperty name="width" value="0.05" units="cm"/>
      <inkml:brushProperty name="height" value="0.05" units="cm"/>
    </inkml:brush>
  </inkml:definitions>
  <inkml:trace contextRef="#ctx0" brushRef="#br0">160 1 19140,'-12'8'558,"1"1"1,0 0-1,1 0 0,0 1 1,0 1-1,1 0 0,1 0 0,-8 13 1,6-7-141,1 0 0,0 0 0,2 1 0,0 0-1,-6 25 1,11-34-328,0 1 0,0-1 0,1 0-1,1 0 1,-1 0 0,1 1 0,1-1-1,0 0 1,0 0 0,1 1 0,0-1-1,0 0 1,6 13 0,-4-16-80,-1 0-1,1 0 1,1 0 0,-1 0 0,1-1 0,0 1-1,0-1 1,0 0 0,1-1 0,0 1-1,0-1 1,0 0 0,0-1 0,1 0-1,-1 0 1,1 0 0,14 4 0,-6-4-98,1 1 1,-1-2-1,1 0 1,0-1-1,28-2 1,79-15-657,-2 0-181,-120 16 918,-1 0 1,1 0-1,0 0 1,0 0-1,0-1 1,0 2-1,0-1 1,-1 0-1,1 0 1,0 0-1,0 0 0,0 0 1,0 1-1,-1-1 1,1 0-1,0 1 1,0-1-1,0 1 1,-1 0 9,0-1 1,0 0 0,0 1-1,0-1 1,0 1 0,0-1-1,0 0 1,0 1 0,0-1-1,0 1 1,0-1 0,-1 0-1,1 1 1,0-1 0,0 1-1,-1-1 1,1 0-1,0 1 1,0-1 0,-1 0-1,1 0 1,0 1 0,-1-1-1,1 0 1,-1 1 0,-33 21 354,30-19-330,-47 26 429,-1-2 0,0-3 1,-71 23-1,116-45-507,1 0 0,-1-1 0,0 1 1,0-2-1,0 1 0,-8-1 0,14 0 5,0 0 0,1 0 1,-1 0-1,0 0 0,0 0 0,1-1 0,-1 1 0,0 0 0,1 0 0,-1-1 1,0 1-1,1 0 0,-1-1 0,0 1 0,1 0 0,-1-1 0,1 1 1,-1-1-1,1 1 0,-1-1 0,1 1 0,-1-1 0,1 0 0,0 1 0,-1-1 1,1 0-1,0-1-69,0 0 0,0 1 0,0-1 0,1 0 0,-1 1 0,0-1 0,1 1 1,0-1-1,-1 1 0,1-1 0,0 1 0,0-1 0,0 1 0,0-1 0,0 1 0,0 0 0,1-2 1,9-9-246,1 1 1,0-1 0,17-11 0,19-12-643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40.413"/>
    </inkml:context>
    <inkml:brush xml:id="br0">
      <inkml:brushProperty name="width" value="0.05" units="cm"/>
      <inkml:brushProperty name="height" value="0.05" units="cm"/>
    </inkml:brush>
  </inkml:definitions>
  <inkml:trace contextRef="#ctx0" brushRef="#br0">234 1 21389,'-18'10'1832,"-11"18"-1216,0 8-248,2 14 712,1 6-247,5 4-321,2 2-104,15 0-368,2-4-264,5-3-993,1-6 1418,1-6-394,-2-5-167,-3-5-88</inkml:trace>
  <inkml:trace contextRef="#ctx0" brushRef="#br0" timeOffset="1">12 1007 15843,'-4'35'2193,"-1"-10"-1177,3-7-424,2-9 1513,1-5-1121,3-1-328,-1-4-224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03.378"/>
    </inkml:context>
    <inkml:brush xml:id="br0">
      <inkml:brushProperty name="width" value="0.05" units="cm"/>
      <inkml:brushProperty name="height" value="0.05" units="cm"/>
    </inkml:brush>
  </inkml:definitions>
  <inkml:trace contextRef="#ctx0" brushRef="#br0">509 135 15235,'14'-95'1887,"-9"56"-145,-74 460 913,19-38-2124,-40 256-475,42-369-61,-113 792 65,157-1013-92,-1 7-287,-1-1-1,-4 0 1,-19 66-1,29-119 266,-14 28-648,14-29 684,-1 0 1,1-1-1,-1 1 1,1 0-1,0-1 0,-1 1 1,1-1-1,-1 1 0,1-1 1,-1 1-1,0-1 1,1 1-1,-1-1 0,1 0 1,-1 1-1,0-1 0,1 0 1,-1 1-1,0-1 1,0 0-1,1 0 0,-1 0 1,0 1-1,1-1 0,-1 0 1,0 0-1,0 0 1,1 0-1,-1 0 0,0-1 1,0 1-1,1 0 0,-1 0 1,0 0-1,1-1 1,-1 1-1,0 0 0,1-1 1,-1 1-1,0 0 0,0-2 1,-14-17-518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03.875"/>
    </inkml:context>
    <inkml:brush xml:id="br0">
      <inkml:brushProperty name="width" value="0.05" units="cm"/>
      <inkml:brushProperty name="height" value="0.05" units="cm"/>
    </inkml:brush>
  </inkml:definitions>
  <inkml:trace contextRef="#ctx0" brushRef="#br0">120 230 14643,'-8'1'414,"-6"-1"29,-1 2 0,-19 4-1,31-6-340,0 1 0,0-1-1,1 1 1,-1 0 0,1 0 0,-1 0-1,1 1 1,-1-1 0,1 1 0,0-1-1,-1 1 1,1 0 0,0 0-1,0 0 1,0 0 0,1 0 0,-1 0-1,0 0 1,-1 4 0,3-5-72,-1 0 0,1 1 0,0-1 0,0 0 0,0 0 0,0 0 0,0 1 0,0-1 1,0 0-1,0 0 0,0 1 0,0-1 0,1 0 0,-1 0 0,1 0 0,-1 0 0,1 0 0,-1 1 0,1-1 0,-1 0 0,1 0 0,0 0 0,0-1 1,0 1-1,-1 0 0,1 0 0,0 0 0,0 0 0,0-1 0,0 1 0,2 0 0,4 4 6,1-1 0,-1-1 0,14 5 0,9 2-28,1-2 1,1-1 0,-1-2 0,50 3 0,131-8-4,-181-1 2,481-21 119,-58 2-54,-348 16-57,644-27 16,-3-42-37,-70-48 48,-645 115-39,355-63 47,-304 59-42,2 4 0,136 6 0,-190 2-2,50 10 0,-70-9-154,0 0-1,0 0 0,0 1 0,-1 1 0,0 0 0,0 0 1,0 1-1,9 7 0,-10-8-576,-4-16 234,-3-11 67</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04.272"/>
    </inkml:context>
    <inkml:brush xml:id="br0">
      <inkml:brushProperty name="width" value="0.05" units="cm"/>
      <inkml:brushProperty name="height" value="0.05" units="cm"/>
    </inkml:brush>
  </inkml:definitions>
  <inkml:trace contextRef="#ctx0" brushRef="#br0">1 3 16251,'5'-1'189,"1"1"0,0-1 0,0 1 0,0 0-1,0 0 1,-1 1 0,1-1 0,7 3 0,7 0 164,267 41 566,-283-43-918,6 2 5,0-1 0,1 2-1,-1-1 1,11 7 0,-18-9 5,-1 0 0,1 1 0,-1-1 0,0 1 0,0 0-1,1 0 1,-1 0 0,-1 0 0,1 0 0,0 0 0,0 0 0,-1 1 0,0-1 0,1 1 0,-1-1 0,0 1 0,0-1 0,0 1 0,0 0 0,-1-1 0,1 6 0,0 1 46,-2 0 1,1 0 0,-1 0-1,-1 0 1,0-1 0,0 1-1,-5 12 1,-29 60 396,29-66-372,-198 343 1448,137-246-1382,43-69-344,16-26 135,0-1 0,-2 1 1,0-2-1,0 1 0,-27 26 1,17-26-120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04.866"/>
    </inkml:context>
    <inkml:brush xml:id="br0">
      <inkml:brushProperty name="width" value="0.05" units="cm"/>
      <inkml:brushProperty name="height" value="0.05" units="cm"/>
    </inkml:brush>
  </inkml:definitions>
  <inkml:trace contextRef="#ctx0" brushRef="#br0">5 836 14099,'0'2'129,"-1"-1"-1,1 0 1,-1 0 0,1 0-1,-1 1 1,1-1-1,0 0 1,-1 0 0,1 1-1,0-1 1,0 3 0,0-4-91,0 1 0,0-1 0,0 1 0,1-1 1,-1 0-1,0 1 0,0-1 0,0 0 1,1 1-1,-1-1 0,0 0 0,0 1 0,1-1 1,-1 0-1,0 0 0,0 1 0,1-1 1,-1 0-1,0 0 0,1 1 0,-1-1 0,1 0 1,-1 0-1,0 0 0,1 0 0,2 1 48,0-1-1,0 0 1,0 0-1,-1-1 1,1 1-1,0 0 1,0-1 0,-1 0-1,1 0 1,3-1-1,11-6 123,0 0-1,0-1 1,-1-1 0,0 0-1,21-19 1,70-71 589,-90 84-665,62-65 321,-4-4 0,-3-3 0,-4-3-1,-4-3 1,64-127 0,-124 216-430,-5 9-7,-6 21-1,0 1-8,-3 12 0,3 1 0,1 0 0,2 0 1,1 0-1,5 67 0,1-79 87,0-1 0,2 0 1,1 0-1,1-1 0,1 1 1,1-1-1,2-1 0,0 0 0,22 34 1,18 12 66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05.904"/>
    </inkml:context>
    <inkml:brush xml:id="br0">
      <inkml:brushProperty name="width" value="0.05" units="cm"/>
      <inkml:brushProperty name="height" value="0.05" units="cm"/>
    </inkml:brush>
  </inkml:definitions>
  <inkml:trace contextRef="#ctx0" brushRef="#br0">33 7 15643,'0'0'30,"0"0"0,0-1 0,0 1 0,0 0 0,0-1 0,0 1 0,0 0 0,0-1 0,-1 1 0,1 0 0,0 0 0,0-1 0,0 1 0,0 0 0,-1 0 0,1-1 0,0 1 0,0 0 0,0 0 0,-1-1 0,1 1 0,0 0 0,0 0 0,-1 0 0,1 0 0,0 0 0,-1-1 0,1 1 0,0 0 0,-1 0 0,1 0 0,0 0 0,0 0 0,-1 0 0,1 0 0,0 0 0,-1 0 0,1 0 0,0 0 0,-1 0 0,1 0 0,0 0 0,-1 1 0,1-1 0,-9 16 365,0 27 47,6 0-235,1 0 0,3 0 0,1 0-1,2 0 1,2-1 0,2 1-1,21 62 1,0-20 7,4-3 1,71 128-1,-60-134-114,3-3-1,4-2 1,2-2-1,3-2 1,90 81-1,-26-41 41,5-6 0,163 102 1,70 31-9,272 166 377,-436-298-84,-175-93-364,1-1 0,1-2 0,-1 0 1,1-1-1,0-1 0,0 0 1,0-2-1,25 0 0,-39-3-40,0 1-1,-1-1 0,1 0 1,0-1-1,0 0 1,-1 0-1,1 0 0,-1-1 1,0 1-1,12-9 0,-15 9-12,1-1-1,-1 0 1,0 0-1,0 0 1,0 0-1,0 0 0,-1-1 1,0 1-1,1-1 1,-1 0-1,0 0 1,-1 0-1,1 0 0,-1 0 1,0 0-1,0 0 1,0 0-1,1-7 1,-4-31-27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08.104"/>
    </inkml:context>
    <inkml:brush xml:id="br0">
      <inkml:brushProperty name="width" value="0.05" units="cm"/>
      <inkml:brushProperty name="height" value="0.05" units="cm"/>
    </inkml:brush>
  </inkml:definitions>
  <inkml:trace contextRef="#ctx0" brushRef="#br0">112 64 10730,'5'-64'6723,"-13"94"-1764,-4 10-4317,-5 26-208,-56 282 35,67-279-441,6-64-22,0 1 1,0-1-1,1 0 1,0 0-1,0 0 1,0 0-1,0 0 0,1 0 1,0-1-1,4 10 1,-4-12 0,0 0 0,0 0-1,0-1 1,0 1 0,0 0 0,1-1 0,-1 1 0,0-1 0,1 0 0,-1 0 0,1 0 0,-1 0-1,1 0 1,0 0 0,-1-1 0,1 1 0,0-1 0,0 0 0,-1 0 0,1 0 0,0 0-1,-1 0 1,6-2 0,2 0-93,-1 0-1,1 0 1,-1-1-1,0-1 1,12-5-1,-14 5 11,0 0 0,0 0 0,-1-1 0,0 0 0,1 0 0,-1 0 0,-1-1 0,1 0 0,-1 0 0,0 0 0,6-11 0,8-20-197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08.525"/>
    </inkml:context>
    <inkml:brush xml:id="br0">
      <inkml:brushProperty name="width" value="0.05" units="cm"/>
      <inkml:brushProperty name="height" value="0.05" units="cm"/>
    </inkml:brush>
  </inkml:definitions>
  <inkml:trace contextRef="#ctx0" brushRef="#br0">135 0 19684,'-1'3'1447,"-13"27"-780,2 0-1,2 0 0,-11 48 1,10-37-502,8-28-138,-45 189 295,42-169-376,2-1 0,1 1 1,1-1-1,5 45 0,-3-71-31,1 1 0,0-1 0,1 1 0,-1-1-1,1 0 1,1 1 0,-1-1 0,4 6-1,-5-10 39,0-1-1,0 1 1,0-1-1,0 0 0,1 1 1,-1-1-1,0 0 1,1 0-1,-1 1 0,0-1 1,1 0-1,0-1 1,-1 1-1,1 0 0,-1 0 1,1-1-1,0 1 1,0-1-1,-1 1 0,1-1 1,0 0-1,0 1 1,0-1-1,-1 0 0,1 0 1,0-1-1,0 1 1,0 0-1,-1 0 0,1-1 1,0 1-1,2-2 1,4-2 64,0-1 1,0 0-1,0 0 0,-1-1 1,0 0-1,0 0 1,-1-1-1,0 0 1,0 0-1,8-13 1,-5 9-86,23-34-148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5.678"/>
    </inkml:context>
    <inkml:brush xml:id="br0">
      <inkml:brushProperty name="width" value="0.05" units="cm"/>
      <inkml:brushProperty name="height" value="0.05" units="cm"/>
    </inkml:brush>
  </inkml:definitions>
  <inkml:trace contextRef="#ctx0" brushRef="#br0">19 1 19268,'-3'4'259,"1"1"0,-1-1 0,1 1 0,1 0 0,-1 0 0,1-1 0,0 1 1,0 0-1,0 0 0,0 7 0,2 56 642,1-43-378,33 549 1122,-32-556-1580,1-35 34,11-119 29,11-85-49,-15 153-50,25-81 0,-36 147-28,4-13 4,1 1 0,1 0 1,11-22-1,-16 33-4,1 0 1,0 0-1,0 1 1,0-1-1,0 1 0,1 0 1,-1-1-1,1 1 1,-1 0-1,4-2 1,-5 4-1,1-1 0,0 0 0,-1 1 0,1-1 0,-1 1 0,1 0 1,0-1-1,-1 1 0,1 0 0,-1 0 0,1 0 0,0 0 0,-1 0 1,1 1-1,0-1 0,-1 0 0,1 1 0,-1-1 0,1 1 0,2 1 0,0 0-1,-1 0 0,0 0 0,-1 0 0,1 0 0,0 1 0,-1-1 0,1 1 0,-1 0 0,0 0-1,0 0 1,0 0 0,0 0 0,0 0 0,-1 0 0,1 1 0,-1-1 0,0 1 0,0-1 0,0 1-1,0-1 1,-1 1 0,0-1 0,0 1 0,0 0 0,0-1 0,0 1 0,0-1 0,-2 6-1,0 1 9,0-1 0,-1 0 0,0 0 0,0 0 0,-1 0 0,0-1 0,-1 1 0,1-1 0,-12 14 0,10-16 7,0 0 0,0 0 0,-1-1 0,0 0 0,0 0 1,0-1-1,-1 1 0,-8 2 0,14-6-42,-1 0 0,0 0 1,0 0-1,1 0 0,-1-1 0,0 1 1,0-1-1,0 0 0,0 0 0,1 0 0,-1 0 1,-4-1-1,5 0-35,1 0 1,-1 1 0,0-1-1,1 0 1,-1 0-1,1 0 1,-1 0-1,1 0 1,0 0 0,-1-1-1,1 1 1,0 0-1,0-1 1,0 1-1,0-1 1,0 1 0,0-1-1,0 0 1,0 1-1,1-1 1,-2-2-1,1-1 69,0 1 0,1-1 0,0 0-1,-1 0 1,1 0 0,1 0-1,-1 0 1,1 1 0,0-1-1,0 0 1,0 0 0,1 1-1,-1-1 1,5-7 0,12-21-357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08.991"/>
    </inkml:context>
    <inkml:brush xml:id="br0">
      <inkml:brushProperty name="width" value="0.05" units="cm"/>
      <inkml:brushProperty name="height" value="0.05" units="cm"/>
    </inkml:brush>
  </inkml:definitions>
  <inkml:trace contextRef="#ctx0" brushRef="#br0">65 93 18228,'-13'23'828,"1"1"1,-12 35-1,20-50-668,1 1 0,1 0 0,0 1 0,0-1 0,1 0 0,0 0 0,1 1 0,0-1 0,2 11 0,-2-19-142,0 0 0,0-1 0,1 1 0,-1-1 0,0 1 0,1 0 0,-1-1 0,1 1 0,0-1 0,0 1 0,-1-1 0,1 0 0,0 1 0,0-1 0,0 0 0,1 1 0,-1-1 0,0 0 0,0 0 0,1 0 0,-1 0 1,2 1-1,-1-2 10,0 1 0,0-1 1,0 0-1,0 1 0,1-1 1,-1 0-1,0 0 0,0-1 1,0 1-1,0 0 0,0-1 1,0 1-1,0-1 0,4-1 1,3-2 96,-1 0 0,0-1 0,0 0 0,0 0 1,-1-1-1,11-10 0,-7 5 136,1-2-1,-2 1 1,1-2-1,-2 1 1,0-1-1,0-1 1,-2 0-1,8-18 1,-13 17 137,-8 19-124,-12 24-109,15-20-158,0 0-1,0 1 1,1-1 0,0 1-1,0 0 1,0 0 0,1-1-1,0 1 1,1 14 0,0-21-7,0 0 0,0 0 0,1 0 0,-1-1 1,0 1-1,0 0 0,1 0 0,-1 0 0,1 0 0,-1-1 0,0 1 0,1 0 1,0 0-1,-1-1 0,1 1 0,-1 0 0,1-1 0,0 1 0,-1-1 1,1 1-1,0-1 0,0 1 0,-1-1 0,1 0 0,0 1 0,1-1 1,0 1 0,0-1-1,0 0 1,0 0 0,1 0 0,-1 0 0,0 0 0,0 0 0,0-1 0,0 1 0,4-2 0,3-2 7,0 1 1,-1-2-1,17-9 1,-2-4 26,-1-1 0,23-25 0,-13 13 23,-31 30-57,-1 0 1,1 0 0,0 1 0,0-1 0,0 0 0,-1 1 0,1-1 0,0 1-1,0-1 1,0 1 0,0 0 0,0-1 0,0 1 0,0 0 0,1-1 0,-1 1-2,-1 0 1,1 1-1,-1-1 1,1 0-1,-1 0 1,1 0-1,-1 0 1,1 1-1,-1-1 1,1 0-1,-1 0 1,0 1-1,1-1 1,-1 0-1,0 1 1,1-1-1,-1 1 1,0-1-1,1 0 1,-1 1-1,0-1 1,1 1-1,0 4 0,1 0-1,-1 0 1,0 0-1,0 1 1,0 5-1,2 6 0,-3-14 2,1 1 0,0-1-1,0 0 1,0 1 0,1-1 0,-1 0 0,1 0 0,0 0 0,-1 0-1,2 0 1,-1 0 0,0-1 0,0 1 0,1-1 0,-1 1-1,6 3 1,-6-5 8,1 0-1,0 0 1,-1 0 0,1 0-1,0-1 1,0 1-1,-1-1 1,1 0-1,0 1 1,0-1-1,0 0 1,-1-1 0,1 1-1,0 0 1,0-1-1,0 0 1,-1 1-1,1-1 1,0 0-1,-1-1 1,4-1 0,3-2 28,-1 0 0,-1-1 0,1 0 1,-1-1-1,0 1 0,-1-1 0,0 0 0,0-1 1,0 0-1,-1 0 0,0 0 0,0 0 1,-1-1-1,0 0 0,-1 0 0,0 0 1,0 0-1,-1 0 0,0-1 0,-1 1 0,0-1 1,0 1-1,-2-16 0,1 24-76,0-1 1,0 1-1,0-1 0,-1 1 0,1-1 0,0 1 1,-1-1-1,1 1 0,-1 0 0,1-1 0,-1 1 0,0 0 1,0-1-1,0 1 0,0 0 0,1 0 0,-2 0 1,1 0-1,0 0 0,0 0 0,0 0 0,0 0 1,-1 0-1,1 0 0,0 1 0,-1-1 0,1 0 1,0 1-1,-1-1 0,-1 1 0,1 0-43,0 0 0,1 0 0,-1 0-1,1 0 1,-1 1 0,0-1 0,1 1-1,-1-1 1,1 1 0,0 0 0,-1-1-1,1 1 1,-1 0 0,1 0 0,0 0-1,0 0 1,-1 0 0,1 0 0,0 1-1,0-1 1,0 0 0,0 0 0,1 1-1,-1-1 1,0 1 0,0 1 0,-2 7-584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09.677"/>
    </inkml:context>
    <inkml:brush xml:id="br0">
      <inkml:brushProperty name="width" value="0.05" units="cm"/>
      <inkml:brushProperty name="height" value="0.05" units="cm"/>
    </inkml:brush>
  </inkml:definitions>
  <inkml:trace contextRef="#ctx0" brushRef="#br0">138 1 18884,'1'4'351,"1"0"-1,-1-1 1,0 1-1,-1 0 1,1 1 0,-1-1-1,1 0 1,-1 0 0,-1 0-1,0 5 1,-10 44 1564,4-25-1252,-109 431 437,114-452-1096,1-3-4,-1 1 0,1 0 0,0 0 0,0 0 1,0 6-1,1-11 1,0 1 1,0-1-1,0 1 1,0-1-1,0 1 0,0-1 1,0 1-1,1-1 1,-1 1-1,0-1 1,0 1-1,0-1 1,1 1-1,-1-1 1,0 1-1,1-1 1,-1 0-1,0 1 1,1-1-1,-1 0 1,0 1-1,1-1 0,0 1 5,0-1-1,0 0 0,0 0 1,0 0-1,0 0 0,0 0 0,0 0 1,0 0-1,0 0 0,0 0 0,0 0 1,0 0-1,0-1 0,0 1 0,0 0 1,1-1-1,33-14 15,1 3 0,1 1 0,0 1-1,0 2 1,1 2 0,0 1 0,47 1 0,-63 5-619,-14 0 467,-1-1 1,1 0-1,0 0 0,-1 0 0,1-1 1,-1 0-1,12-4 0,4-7-332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10.868"/>
    </inkml:context>
    <inkml:brush xml:id="br0">
      <inkml:brushProperty name="width" value="0.05" units="cm"/>
      <inkml:brushProperty name="height" value="0.05" units="cm"/>
    </inkml:brush>
  </inkml:definitions>
  <inkml:trace contextRef="#ctx0" brushRef="#br0">31 63 18716,'-1'0'83,"1"0"0,-1-1 0,1 1 0,-1 0 1,1-1-1,-1 1 0,1 0 0,-1 0 0,1 0 0,-1 0 0,1-1 0,-1 1 0,0 0 1,1 0-1,-1 0 0,1 0 0,-1 0 0,1 0 0,-1 1 0,0-1 0,1 0 0,-1 0 1,1 0-1,-1 0 0,1 1 0,-1-1 0,0 1 0,0 0 9,0 0 1,0 0-1,0 0 0,1 0 1,-1 0-1,0 0 0,1 0 1,-1 0-1,1 1 0,-1-1 1,0 2-1,-4 40 796,5-40-738,-1 10-45,1 0-1,0 0 1,1 0 0,1 0 0,0 0 0,0 0-1,2 0 1,8 23 0,-11-34-97,-1-1 0,1 1 0,0 0 0,0 0-1,0-1 1,0 1 0,1-1 0,-1 1 0,0-1 0,1 0 0,-1 1 0,1-1 0,-1 0 0,1 0 0,-1 0 0,1 0 0,0 0 0,2 0 0,-2 0 5,-1-1 1,1 0 0,0 0-1,0 0 1,-1 0-1,1-1 1,0 1 0,-1 0-1,1-1 1,0 1 0,-1-1-1,1 1 1,-1-1 0,1 0-1,-1 0 1,3-1 0,2-3 46,1-1 0,-1 1 0,-1-1 0,1 0 0,-1-1 0,0 1 0,4-9 0,8-16 398,-2 0 0,21-63 0,-11 24 379,-21 111-317,-5 3-467,0-17-35,1 1 0,1-1-1,1 0 1,1 0 0,8 28 0,-11-53-15,1 1-1,0-1 1,-1 0 0,1 0-1,0 0 1,0 0 0,0 0-1,0 0 1,1 0 0,-1 0-1,0-1 1,1 1-1,-1 0 1,1-1 0,0 1-1,-1-1 1,1 1 0,0-1-1,0 0 1,0 0 0,4 2-1,-3-3 2,-1 0-1,0 0 0,0 0 1,1 0-1,-1-1 0,0 1 1,0-1-1,1 1 1,-1-1-1,0 0 0,0 0 1,0 0-1,0 0 0,0 0 1,0 0-1,0-1 0,0 1 1,-1 0-1,1-1 0,0 0 1,2-3-1,8-9 47,0-1 0,-1-1 0,0 0 0,-1 0 0,8-20-1,-6 8-717,-1-1 1,11-42-1,-21 70 649,-1 1 1,0 0 0,0 0 0,0-1-1,0 1 1,0 0 0,0-1-1,0 1 1,0 0 0,0 0 0,0-1-1,0 1 1,0 0 0,0-1 0,0 1-1,0 0 1,0 0 0,0-1 0,0 1-1,-1 0 1,1-1 0,0 1-1,0 0 1,0 0 0,0-1 0,-1 1-1,1 0 1,0 0 0,0 0 0,0-1-1,-1 1 1,1 0 0,0 0 0,0 0-1,-1 0 1,1-1 0,0 1-1,-1 0 1,1 0 0,0 0 0,0 0-1,-1 0 1,-9 4-505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11.265"/>
    </inkml:context>
    <inkml:brush xml:id="br0">
      <inkml:brushProperty name="width" value="0.05" units="cm"/>
      <inkml:brushProperty name="height" value="0.05" units="cm"/>
    </inkml:brush>
  </inkml:definitions>
  <inkml:trace contextRef="#ctx0" brushRef="#br0">19 187 17420,'-10'13'1800,"4"4"-1064,3-4-288,22-9 1225,13-4-457,16-10-272,7-7-128,14-9-264,2-3-71,7-4-73,-4 2-56,-11 4-400,-4 2-280,-12 11-953,-5 2 1113,-12 8-208,-11-2-104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11.727"/>
    </inkml:context>
    <inkml:brush xml:id="br0">
      <inkml:brushProperty name="width" value="0.05" units="cm"/>
      <inkml:brushProperty name="height" value="0.05" units="cm"/>
    </inkml:brush>
  </inkml:definitions>
  <inkml:trace contextRef="#ctx0" brushRef="#br0">5 115 16604,'-3'26'1241,"2"0"1,1-1 0,3 30-1,1-3 87,-2 22-548,15 233 511,-15-434-325,-1 104-870,1-50 15,4 0 1,4 0-1,20-81 0,-26 138-106,2 0 0,-1 1-1,2 0 1,0 0-1,10-16 1,-14 26-2,0 1 0,1 0 0,-1 0 0,1 0 0,0 0 0,0 1 0,0-1 0,9-4 0,-11 6-2,1 1 0,0 0 0,-1 0 0,1 0 0,0 0 0,0 1 0,0-1 1,0 1-1,0 0 0,0 0 0,-1 0 0,1 0 0,0 0 0,0 0 0,0 1 0,0 0 0,3 1 0,-3-2-1,-1 1 1,-1 0 0,1 0-1,0 0 1,0 0 0,0 1 0,0-1-1,-1 0 1,1 1 0,-1-1-1,1 1 1,-1 0 0,1-1-1,-1 1 1,0 0 0,0 0 0,0 0-1,0 0 1,0 0 0,0 0-1,-1 0 1,1 0 0,-1 0-1,1 0 1,-1 0 0,0 1 0,0-1-1,0 0 1,0 0 0,0 0-1,0 0 1,-1 4 0,-1 3 4,-1 1 0,1-1 0,-1 1 0,-1-1 0,1 0 0,-7 9 0,4-7-51,-1 0-1,-1 0 0,-16 19 1,21-27 38,1 0 0,-1-1 0,1 1 0,-1-1 0,0 1 0,0-1 0,0 0 0,0 0 0,0-1 0,0 1 0,-1-1 0,1 1 0,-1-1 1,1 0-1,-1 0 0,1-1 0,-1 1 0,0-1 0,-3 0 0,-11-8-41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12.565"/>
    </inkml:context>
    <inkml:brush xml:id="br0">
      <inkml:brushProperty name="width" value="0.05" units="cm"/>
      <inkml:brushProperty name="height" value="0.05" units="cm"/>
    </inkml:brush>
  </inkml:definitions>
  <inkml:trace contextRef="#ctx0" brushRef="#br0">5 308 12115,'-2'9'1816,"1"-5"-1175,1 1 0,-1-1 0,1 1 0,-1-1-1,2 1 1,-1 0 0,1 7 0,-1-12-575,1 1 0,-1 0 0,0-1 0,1 1 0,-1-1 0,0 1 0,1-1 0,-1 1 0,0-1 0,1 1 0,-1-1 0,1 1 0,-1-1 0,1 1 0,-1-1 1,1 0-1,-1 1 0,1-1 0,-1 0 0,1 0 0,0 1 0,-1-1 0,2 0 0,0 0 101,0 0 1,0 0-1,0 0 0,1 0 1,-1-1-1,0 1 1,0-1-1,0 1 0,0-1 1,0 0-1,2-1 1,41-22 838,-1-2 1,69-54 0,-25 16-425,-37 29-330,129-80 333,-174 112-594,20-10 69,-25 12-90,1 1-1,-1-1 0,0 1 0,0-1 1,0 1-1,1 0 0,-1-1 1,0 1-1,0 0 0,1 0 1,-1 0-1,0 0 0,0 0 0,1 0 1,-1 0-1,1 1 0,-2-1-18,0 1-1,0-1 1,0 0-1,0 0 1,0 1-1,0-1 1,0 0-1,0 1 1,0-1-1,0 0 1,0 1-1,0-1 1,-1 0-1,1 0 1,0 1-1,0-1 1,0 0-1,0 0 1,-1 1-1,1-1 1,0 0-1,0 0 1,-1 1-1,1-1 1,0 0-1,-1 0 1,1 0-1,0 0 1,0 0-1,-1 0 1,1 1-1,0-1 1,-1 0-1,1 0 1,0 0-1,-1 0 1,1 0-1,-14 6-437,0-2 5,0 0-171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13.041"/>
    </inkml:context>
    <inkml:brush xml:id="br0">
      <inkml:brushProperty name="width" value="0.05" units="cm"/>
      <inkml:brushProperty name="height" value="0.05" units="cm"/>
    </inkml:brush>
  </inkml:definitions>
  <inkml:trace contextRef="#ctx0" brushRef="#br0">4 121 19348,'-2'10'435,"1"0"-1,1 0 1,0 0 0,0 0-1,0 1 1,2-1 0,-1 0-1,1 0 1,1 0 0,-1-1-1,2 1 1,-1-1 0,10 16-1,-9-17-398,0-1 0,1 0 0,0-1 0,0 1 0,1-1-1,9 9 1,-15-15-35,0 0 0,1 0-1,-1 0 1,0 0 0,0 0-1,0 0 1,0 0 0,0 0-1,1 0 1,-1 0 0,0 0-1,0 0 1,0 0 0,0 0-1,0-1 1,1 1 0,-1 0-1,0 0 1,0 0 0,0 0-1,0 0 1,0 0 0,0 0-1,0 0 1,1 0 0,-1 0-1,0-1 1,0 1 0,0 0-1,0 0 1,0 0 0,0 0 0,0 0-1,0 0 1,0-1 0,0 1-1,0 0 1,0 0 0,0 0-1,0 0 1,0 0 0,0-1-1,0 1 1,0 0 0,0 0-1,0 0 1,0 0 0,0 0-1,0-1 1,0 1 0,0 0-1,0 0 1,0 0 0,0 0-1,-1-10 21,-14-48 23,-5-25-5,19 74-40,0 1-1,0 0 0,1-1 1,0 1-1,0-1 0,1 1 1,3-14-1,-1 16-3,-1 0-1,1 0 0,1 0 1,-1 1-1,1 0 0,0 0 1,0 0-1,0 0 0,1 0 1,0 1-1,0 0 1,0 0-1,0 0 0,0 1 1,1 0-1,0 0 0,0 0 1,0 0-1,0 1 0,0 0 1,11-2-1,-16 4 7,0 0 0,0 0-1,1 0 1,-1 0 0,0 0 0,0 0-1,1 0 1,-1 0 0,0 0 0,0 0-1,0 1 1,1-1 0,-1 1 0,0-1-1,0 1 1,0-1 0,0 1 0,0 0-1,0-1 1,0 1 0,0 0-1,0 0 1,0 0 0,0 0 0,1 1-1,-1 0 20,0 0 0,0 1 0,0-1 0,0 1 0,0 0 0,-1-1 0,1 1 0,-1 0 0,0-1 0,1 1 0,-2 3 0,1 6 109,-2 1 1,0-1-1,0 0 0,-5 13 1,2-9 180,-15 31 0,19-43-266,-1-1 0,0 1 1,0-1-1,0 1 1,-1-1-1,1 0 0,-1 0 1,0 0-1,0 0 0,0 0 1,0 0-1,-1-1 1,1 0-1,-5 3 0,7-5-61,0 0-1,0 1 0,0-1 1,1 0-1,-1 0 1,0 0-1,0 0 0,0 0 1,0 0-1,0 0 0,0 0 1,0 0-1,0 0 0,0-1 1,0 1-1,0 0 1,1-1-1,-1 1 0,0 0 1,0-1-1,0 1 0,0-1 1,1 0-1,-1 1 0,0-1 1,1 1-1,-1-1 1,0 0-1,1 0 0,-1 1 1,1-1-1,-1 0 0,1 0 1,-1 0-1,1 0 1,0 1-1,-1-1 0,1 0 1,0 0-1,0 0 0,0 0 1,0-1-1,-2-6-304,1 1 1,0 0-1,1-1 0,0-7 0,0 0 118,2 1 0,0 0-1,0 0 1,5-15 0,10-22-514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13.469"/>
    </inkml:context>
    <inkml:brush xml:id="br0">
      <inkml:brushProperty name="width" value="0.05" units="cm"/>
      <inkml:brushProperty name="height" value="0.05" units="cm"/>
    </inkml:brush>
  </inkml:definitions>
  <inkml:trace contextRef="#ctx0" brushRef="#br0">1 0 17812,'7'6'1656,"7"14"-976,1 3-240,8 10 1209,4 4-753,6 9-152,3 6-56,-3 8-144,-5 6-72,-10 8-119,-10 7-73,-18 5-88,-8 8-56,-13 1-216,-7-4-344,-7-7 360,2-6-8,6-16-88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27.913"/>
    </inkml:context>
    <inkml:brush xml:id="br0">
      <inkml:brushProperty name="width" value="0.05" units="cm"/>
      <inkml:brushProperty name="height" value="0.05" units="cm"/>
    </inkml:brush>
  </inkml:definitions>
  <inkml:trace contextRef="#ctx0" brushRef="#br0">3530 184 11859,'-13'-13'377,"0"1"1,-1 0-1,0 1 1,-1 1-1,-1 0 1,1 1 0,-30-11-1,9 5-273,-1 1 0,0 3 0,-1 1 0,0 2 0,-41-4 1,-196-5 129,-498 29 29,429-1-221,253-9-34,-255 9 58,5 21 46,294-24-89,0 2 1,1 1 0,-67 27-1,85-26-17,1 1-1,0 1 1,1 2 0,0 0-1,2 2 1,-36 33-1,-22 34-2,3 4 0,-67 101 0,112-142-3,-50 91-1,75-122-3,1 0 0,1 1 0,0 0 0,1 1 0,1-1-1,1 1 1,1 0 0,1 0 0,-1 28 0,4-38 1,-1 0 1,2 1-1,-1-1 1,1 0-1,1 0 1,0 0 0,0 0-1,0 0 1,1-1-1,1 1 1,-1-1-1,10 13 1,-5-12 0,-1 0 0,1 0 0,0-1 0,1 0 1,0 0-1,0-1 0,1-1 0,18 9 0,2-2 2,1-2-1,1-1 1,0-2-1,0-1 1,0-2-1,40 2 1,495-8-65,-492-2 10,-49 2 35,854-50-1403,-738 33 1108,0-7 1,148-46-1,264-124 216,-192 31 415,-267 114-63,148-104-1,-216 133-178,0-1 0,-1-2-1,37-43 1,-53 54-34,-1 0 0,0 0-1,-2-1 1,1 0 0,-2-1 0,0 0-1,0 0 1,-2-1 0,8-30 0,-12 40-23,0-1 0,0 1 1,-1-1-1,0 1 0,0-1 1,-1 1-1,0-1 1,0 1-1,0 0 0,-1-1 1,0 1-1,0 0 0,-1 0 1,1 0-1,-1 0 1,-1 1-1,-3-7 0,0 4 9,0 0 0,0 1 0,-1 0 0,0 0 0,0 1 0,0 0-1,-1 1 1,0 0 0,0 0 0,-15-6 0,-20-3 189,0 1-1,-1 2 1,0 2 0,-69-4 0,-20 2-27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36.671"/>
    </inkml:context>
    <inkml:brush xml:id="br0">
      <inkml:brushProperty name="width" value="0.05" units="cm"/>
      <inkml:brushProperty name="height" value="0.05" units="cm"/>
    </inkml:brush>
  </inkml:definitions>
  <inkml:trace contextRef="#ctx0" brushRef="#br0">37 369 12371,'-2'0'93,"0"-1"0,0 1 0,0 0 1,0-1-1,0 1 0,0-1 1,0 0-1,0 0 0,0 1 0,1-1 1,-1 0-1,0-1 0,1 1 0,-1 0 1,-2-3-1,3 3-57,1 1 0,-1-1 0,1 0-1,0 0 1,-1 0 0,1 0 0,0 0 0,-1 0 0,1 0 0,0 0-1,0 0 1,0 0 0,0 0 0,0 0 0,0 0 0,0 0 0,0 0-1,1 0 1,-1 0 0,0 0 0,0 1 0,1-1 0,-1 0 0,1 0 0,-1 0-1,1 0 1,-1 0 0,1 1 0,-1-1 0,1 0 0,0 0 0,-1 1-1,1-1 1,0 1 0,0-1 0,1 0 0,4-4 45,0 1 0,0 0 0,0 1 0,1-1 0,-1 1 0,1 1 0,0-1 0,0 1 0,0 0 0,0 1 0,1 0 0,8-1 0,8 1 54,0 0 1,33 5-1,435 14 629,171-59-648,-56 15 32,3 45-71,206-10-77,0-59 22,-365 6-2,138-11 25,0 21-21,-496 31-4,307-22 239,-388 23-228,27-5 80,-37 7-109,0-1 1,0 1-1,0-1 1,0 0-1,0 0 0,-1 0 1,1 0-1,0 0 1,0 0-1,-1-1 1,1 1-1,0-1 1,-1 1-1,2-3 1,-3 4-18,1 0 0,-1-1 1,0 1-1,0 0 1,0-1-1,0 1 1,0 0-1,0 0 1,0-1-1,0 1 0,0 0 1,0-1-1,0 1 1,0 0-1,0-1 1,0 1-1,0 0 1,0 0-1,0-1 0,0 1 1,-1 0-1,1 0 1,0-1-1,0 1 1,0 0-1,0 0 1,-1-1-1,1 1 0,0 0 1,0 0-1,0 0 1,-1-1-1,1 1 1,0 0-1,0 0 1,-1 0-1,1 0 0,0 0 1,0-1-1,-1 1 1,1 0-1,-1 0 1,-14-4-543,14 4 525,-67-9-542,23 3 211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6.136"/>
    </inkml:context>
    <inkml:brush xml:id="br0">
      <inkml:brushProperty name="width" value="0.05" units="cm"/>
      <inkml:brushProperty name="height" value="0.05" units="cm"/>
    </inkml:brush>
  </inkml:definitions>
  <inkml:trace contextRef="#ctx0" brushRef="#br0">253 1 17876,'-8'6'2374,"-9"12"-1812,1 0 1,1 0 0,1 2-1,-17 28 1,7-4-242,-20 51 0,41-87-294,1-5-15,1-1 0,0 1-1,-1 0 1,1 0 0,1 0 0,-1 0 0,0 0 0,1 0 0,0 0 0,-1 5-1,1-8-9,0 0-1,0 1 1,1-1 0,-1 0-1,0 0 1,0 0-1,0 0 1,0 1-1,0-1 1,0 0-1,0 0 1,0 0-1,1 0 1,-1 0-1,0 1 1,0-1-1,0 0 1,0 0-1,1 0 1,-1 0-1,0 0 1,0 0-1,0 0 1,0 0-1,1 0 1,-1 0 0,0 0-1,0 0 1,0 0-1,1 0 1,-1 0-1,0 0 1,0 0-1,0 0 1,0 0-1,1 0 1,-1 0-1,0 0 1,0 0-1,0 0 1,1 0-1,-1 0 1,0 0-1,0 0 1,0 0-1,0 0 1,1-1-1,-1 1 1,0 0-1,0 0 1,0 0 0,0 0-1,0 0 1,0-1-1,1 1 1,9-9 12,4-10-1,-1 1-1,-1-2 0,0 1 0,11-28 0,-1 3-9,-26 82-64,0-13 41,-1 2-5,1 0 0,1 0-1,1 38 1,3-60 27,0-15 22,-1-16 31,-3 14-34,0 1 0,-1 0 0,0 1 0,-1-1 0,0 1 0,-1 0 0,0 0-1,-1 0 1,1 1 0,-2 0 0,1 0 0,-2 1 0,1 0 0,-1 0 0,0 1 0,0 1 0,-1-1 0,-13-6 0,22 12-23,0 1 1,0-1 0,0 1 0,0-1 0,0 1 0,0-1 0,0 1 0,0 0 0,-1-1 0,1 1 0,0 0 0,0 0 0,0 0 0,0 0 0,0 0-1,-1 0 1,1 0 0,0 0 0,0 1 0,-2-1 0,5 7-49,12 5-45,6-1-124,0-1 1,1-1 0,0 0-1,0-2 1,1-1 0,37 6-1,5-2-82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15.578"/>
    </inkml:context>
    <inkml:brush xml:id="br0">
      <inkml:brushProperty name="width" value="0.05" units="cm"/>
      <inkml:brushProperty name="height" value="0.05" units="cm"/>
    </inkml:brush>
  </inkml:definitions>
  <inkml:trace contextRef="#ctx0" brushRef="#br0">123 10 8210,'0'-1'90,"0"1"0,0 0 1,0-1-1,0 1 0,0 0 0,0-1 1,0 1-1,0 0 0,0-1 0,0 1 1,0 0-1,-1-1 0,1 1 1,0 0-1,0 0 0,0-1 0,0 1 1,-1 0-1,1-1 0,0 1 0,0 0 1,0 0-1,-1-1 0,1 1 1,0 0-1,0 0 0,-1 0 0,1 0 1,0-1-1,-1 1 0,1 0 0,0 0 1,0 0-1,-1 0 0,1 0 1,0 0-1,-1 0 0,1 0 0,0 0 1,-1 0-1,1 0 0,0 0 0,-1 0 1,0 0-1,1 0 14,-1 0-1,1 0 1,-1 1 0,0-1 0,1 0-1,-1 0 1,1 1 0,-1-1-1,1 1 1,-1-1 0,1 0-1,-1 1 1,1-1 0,-1 1 0,1-1-1,0 1 1,-1-1 0,1 1-1,0 0 1,-1-1 0,1 1-1,0-1 1,0 1 0,-1 1 0,0 2 238,0-1 1,0 1-1,0 0 1,-1 0-1,-3 6 1,3-7-182,0 0 0,0 0 1,1 1-1,0-1 0,-1 1 1,1-1-1,0 1 1,0 4-1,-2 31 490,-6 150 889,-1-1-1342,1-41-77,-11 66 102,10-134-27,0 110 0,6 139-79,1-201-113,23 197-1,-12-234-11,-3 387 86,-8-251-48,2-168-27,3 1 1,3-1 0,2 0 0,24 95-1,-23-119 5,-2 1-1,-1-1 0,-1 2 0,-3 48 0,-1-84-9,0 0-1,0 0 1,0 0-1,1 0 0,-1 1 1,0-1-1,0 0 1,0 0-1,0 0 1,0 0-1,0 0 0,0 0 1,0 0-1,0 0 1,0 0-1,0 0 0,-1 1 1,1-1-1,0 0 1,0 0-1,0 0 1,0 0-1,0 0 0,0 0 1,0 0-1,0 0 1,0 0-1,0 0 1,0 0-1,0 0 0,0 0 1,0 1-1,0-1 1,0 0-1,0 0 0,-1 0 1,1 0-1,0 0 1,0 0-1,0 0 1,0 0-1,0 0 0,0 0 1,0 0-1,0 0 1,0 0-1,0 0 0,-1 0 1,1 0-1,0 0 1,0 0-1,0 0 1,0 0-1,0 0 0,0 0 1,0 0-1,0 0 1,0 0-1,0-1 0,-7-4-48,-3-12 43,5-94 124,3 22-24,-8-540-114,15 496-169,-7 0 0,-19-143 0,-17-356 167,42 459 156,42-285 1,-34 388-89,7-35 132,8-202-1,-27 300-147,0 0 1,0-1-1,-1 1 1,0 0-1,0 0 1,-1 0-1,0 0 1,0 0-1,0 0 0,-1 0 1,-7-12-1,10 19-24,-1-1-1,1 1 0,0-1 1,-1 1-1,1-1 0,0 1 1,-1 0-1,1-1 0,0 1 1,-1 0-1,1-1 0,-1 1 0,1 0 1,-1-1-1,1 1 0,-1 0 1,1 0-1,-1-1 0,1 1 1,-1 0-1,1 0 0,-1 0 1,1 0-1,-1 0 0,1 0 1,-1 0-1,1 0 0,-1 0 1,0 0-1,1 0 0,-1 0 0,1 0 1,-1 0-1,1 1 0,-1-1 1,1 0-1,-1 0 0,1 1 1,-1-1-1,-12 21-697,13-19 586,-1-1 1,1 1-1,-1-1 1,1 0 0,-1 1-1,1-1 1,-1 0-1,0 0 1,0 0-1,0 1 1,0-1 0,0 0-1,0 0 1,0 0-1,0-1 1,0 1 0,-2 1-1,-5-2-400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21.182"/>
    </inkml:context>
    <inkml:brush xml:id="br0">
      <inkml:brushProperty name="width" value="0.05" units="cm"/>
      <inkml:brushProperty name="height" value="0.05" units="cm"/>
    </inkml:brush>
  </inkml:definitions>
  <inkml:trace contextRef="#ctx0" brushRef="#br0">24 27 12619,'11'-24'1608,"-7"21"-792,-4 10-304,-5 31 2073,-3 10-1769,0 20-160,1 8-120,1 14-144,2 3-64,5-1-119,6-5-49,6-12-136,3-3-80,2-9-313,3-6-231,-6-13 488,-3-6-80,-11-13-104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21.759"/>
    </inkml:context>
    <inkml:brush xml:id="br0">
      <inkml:brushProperty name="width" value="0.05" units="cm"/>
      <inkml:brushProperty name="height" value="0.05" units="cm"/>
    </inkml:brush>
  </inkml:definitions>
  <inkml:trace contextRef="#ctx0" brushRef="#br0">16 0 14515,'-5'24'640,"-1"-9"-640,2-14-16,4-8 848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20.574"/>
    </inkml:context>
    <inkml:brush xml:id="br0">
      <inkml:brushProperty name="width" value="0.05" units="cm"/>
      <inkml:brushProperty name="height" value="0.05" units="cm"/>
    </inkml:brush>
  </inkml:definitions>
  <inkml:trace contextRef="#ctx0" brushRef="#br0">1 1 16796,'0'5'1292,"-1"12"-805,2-1 0,2 19-1,100 642 185,-89-497-272,27 195 528,-27-304-1053,15 84 131,-17-52-3136,-12-91 2526,-2-9 373,-2-8-284,-5-15-253</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22.145"/>
    </inkml:context>
    <inkml:brush xml:id="br0">
      <inkml:brushProperty name="width" value="0.05" units="cm"/>
      <inkml:brushProperty name="height" value="0.05" units="cm"/>
    </inkml:brush>
  </inkml:definitions>
  <inkml:trace contextRef="#ctx0" brushRef="#br0">1 59 13907,'21'-22'896,"1"7"-912,-1 3-56,-2 6-536,-5 2 608,-4 11-96,0 3-104</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28.277"/>
    </inkml:context>
    <inkml:brush xml:id="br0">
      <inkml:brushProperty name="width" value="0.05" units="cm"/>
      <inkml:brushProperty name="height" value="0.05" units="cm"/>
    </inkml:brush>
  </inkml:definitions>
  <inkml:trace contextRef="#ctx0" brushRef="#br0">94 219 11554,'24'121'2097,"-12"-64"-1600,7 75 1,-1 505 1552,-16-382-1712,4 919 542,6-463 5,-9-659-868,2 0 0,3 0 1,16 61-1,-25-113-30,0 0 0,0 1-1,0-1 1,0 0 0,1 1 0,-1-1-1,0 1 1,0-1 0,0 1 0,0 0-1,1-1 1,-1 1 0,0 0 0,1-1 0,-1 1-1,1 0 1,-1 0 0,0-1 0,1 1-1,0 0 1,-1 0 0,1 0 0,-1 0-1,1 0 1,0 1 0,-1 7-73,1 4-82,-1-11-42,-1-7-141,-12-70-69,-7-103-1,18 146 383,-20-558 53,10 106-7,-47-54 16,40 385-12,10 49-11,5-1 0,8-117-1,37-208 3,-29 330-4,-6 61 13,-2 0 1,-1-1 0,-2 1-1,-8-57 1,6 87 12,-1-1 0,1 1 0,-1 0 0,-1 1 0,-5-11 0,9 19-22,0 0 0,0 0-1,0 0 1,0 0 0,-1 1 0,1-1-1,0 0 1,0 0 0,0 0-1,0 1 1,0-1 0,0 0-1,0 0 1,0 0 0,0 0 0,-1 0-1,1 1 1,0-1 0,0 0-1,0 0 1,0 0 0,-1 0 0,1 0-1,0 0 1,0 0 0,0 0-1,0 1 1,-1-1 0,1 0-1,0 0 1,0 0 0,0 0 0,-1 0-1,1 0 1,0 0 0,0 0-1,0 0 1,0 0 0,-1 0 0,1 0-1,0 0 1,0-1 0,0 1-1,-1 0 1,1 0 0,0 0-1,0 0 1,0 0 0,0 0 0,-1 0-1,1 0 1,0-1 0,0 1-1,0 0 1,0 0 0,0 0 0,-1 0-1,1 16 49,9 23-269,-6-32 199,-1 0-1,0-1 0,-1 1 0,0 0 1,0 0-1,0 13 0,-22 336 522,-6 456-2,45-433-510,5 256 79,-7 4-123,-5-284-467,-13-321 266,-4-90-90,-9-239-647,3 95 930,-5-389-338,4 108-129,-2 143 178,-6-428 235,26 574 226,56-372 1,-36 451-88,-19 96-26</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37.090"/>
    </inkml:context>
    <inkml:brush xml:id="br0">
      <inkml:brushProperty name="width" value="0.05" units="cm"/>
      <inkml:brushProperty name="height" value="0.05" units="cm"/>
    </inkml:brush>
  </inkml:definitions>
  <inkml:trace contextRef="#ctx0" brushRef="#br0">87 91 15691,'-1'0'76,"0"1"0,1-1 0,-1 0 0,0 1 0,0-1 0,0 0 0,1 1 0,-1-1 0,0 1 0,1-1 0,-1 1 0,0-1 0,1 1 0,-1 0 0,1-1 0,-1 1 0,0 0 0,1-1 0,0 1 0,-1 0 0,1 0 0,-1-1 0,1 3 0,-18 25 370,9-7-341,0 0 1,1 1-1,1 0 0,1 1 0,1 0 1,1 0-1,1 0 0,1 0 0,1 0 1,3 26-1,-2-42-95,0-1 0,1 0-1,0 1 1,1-1 0,-1 0 0,1 0 0,1 0 0,4 10 0,-6-14 2,1 1 1,0-1-1,0 0 1,0 1 0,0-1-1,0 0 1,0 0-1,0-1 1,1 1 0,-1 0-1,1-1 1,-1 1-1,1-1 1,0 0 0,0 0-1,-1 0 1,1 0-1,0-1 1,0 1 0,4 0-1,3-1 48,-1 0 1,1-1-1,-1 0 0,0 0 0,1-1 0,-1 0 1,0-1-1,0 0 0,0 0 0,0-1 0,-1 0 1,14-9-1,-2 0 140,0-1-1,-2-1 1,31-31 0,-35 33-66,-2-1 0,0-1-1,-1 0 1,0-1 0,-1 1 0,-1-2 0,0 0 0,-1 0-1,-1 0 1,6-23 0,-13 37-97,1-1 0,-1 1 0,0-1 0,1 1 0,-2-1 0,1 1 0,0-1 0,-1 1 0,1 0 0,-2-5 0,2 8-29,0-1-1,-1 1 1,1 0-1,0-1 1,0 1-1,0 0 1,-1-1 0,1 1-1,0 0 1,0-1-1,0 1 1,-1 0-1,1-1 1,0 1-1,-1 0 1,1 0-1,0-1 1,-1 1 0,1 0-1,0 0 1,-1 0-1,1 0 1,0-1-1,-1 1 1,1 0-1,-1 0 1,1 0-1,0 0 1,-1 0 0,0 0-1,0 1 4,-1-1 1,1 1-1,0 0 0,0-1 0,0 1 1,0 0-1,0 0 0,0 0 0,0 0 0,0 0 1,0 0-1,0 0 0,0 0 0,0 2 1,-5 7 15,1 1 1,0-1 0,1 1 0,0-1-1,0 1 1,1 0 0,1 1 0,-2 14-1,3-18-25,0 1-1,1-1 1,0 0-1,0 1 1,1-1 0,0 0-1,0 1 1,1-1-1,0 0 1,1 0-1,0 0 1,4 8-1,-5-12-3,0-1 0,0 0 1,1 0-1,-1 0 0,1 0 0,-1 0 1,1-1-1,0 1 0,0-1 0,0 0 1,1 0-1,-1 0 0,0 0 0,1 0 0,0-1 1,5 2-1,-4-2 3,0 0 0,0-1 0,0 1 0,1-1 0,-1 0 0,0-1 0,0 1 0,0-1 0,0 0 0,1 0 0,4-3 0,-1 1 40,-1-1 1,0 0-1,0 0 0,0 0 1,0-1-1,-1-1 0,1 1 0,-1-1 1,-1-1-1,1 1 0,-1-1 1,0 0-1,7-11 0,-9 9 41,0 0 0,0 0 0,-1-1 1,-1 1-1,1-1 0,-1 0 0,-1 1 0,0-1 0,0 0 0,-1 0 0,0 0 0,-1 0 1,0 1-1,-1-1 0,-2-10 0,-2-1-30,0 0 0,-2 1 0,0 0 1,-1 1-1,-23-35 0,25 43-858,7 14-778,15 20 76,-1-9 699</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37.524"/>
    </inkml:context>
    <inkml:brush xml:id="br0">
      <inkml:brushProperty name="width" value="0.05" units="cm"/>
      <inkml:brushProperty name="height" value="0.05" units="cm"/>
    </inkml:brush>
  </inkml:definitions>
  <inkml:trace contextRef="#ctx0" brushRef="#br0">0 335 15443,'1'0'91,"0"1"0,-1-1 1,1 1-1,0-1 0,0 1 0,-1-1 0,1 1 0,0-1 0,0 0 0,0 0 0,0 1 0,0-1 0,-1 0 1,1 0-1,0 0 0,0 0 0,0 0 0,0 0 0,0 0 0,0 0 0,0-1 0,-1 1 0,1 0 0,0 0 1,0-1-1,0 1 0,-1 0 0,1-1 0,0 1 0,1-2 0,28-19 602,-23 15-212,20-16 14,0 0-1,-2-2 0,-1-1 0,0-1 0,-2-1 1,-2-1-1,0-1 0,22-44 0,-33 48-222,-10 18-105,-7 14-34,4-1-109,0 0-1,0 0 1,0 1-1,1-1 1,0 1 0,-3 11-1,-11 48 49,11-41-55,-1 5 9,-5 55 0,11-71-100,1 0-1,0 1 1,1-1 0,0 0-1,2 0 1,3 14 0,-6-26 19,1 0 0,-1 0 0,0-1 0,1 1 0,0 0 0,-1 0 1,1-1-1,0 1 0,0-1 0,0 1 0,0-1 0,0 1 0,1-1 1,-1 1-1,0-1 0,1 0 0,-1 0 0,0 0 0,1 0 0,2 2 1,-2-3 24,0 0 0,0 0 0,-1 0 0,1 0 1,0 0-1,0-1 0,-1 1 0,1-1 0,0 1 1,-1-1-1,1 1 0,0-1 0,-1 0 0,1 0 1,-1 0-1,1 0 0,-1 0 0,0 0 0,1 0 1,1-3-1,17-17-386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37.973"/>
    </inkml:context>
    <inkml:brush xml:id="br0">
      <inkml:brushProperty name="width" value="0.05" units="cm"/>
      <inkml:brushProperty name="height" value="0.05" units="cm"/>
    </inkml:brush>
  </inkml:definitions>
  <inkml:trace contextRef="#ctx0" brushRef="#br0">67 1 19796,'-5'0'1489,"-6"14"-1137,-6 5-120,2 14 368,2 5-152,8 11-144,5 1-64,3 5-88,4 0-24,-2-3-64,4-3-80,-3-9-120,-2-6-216,-4-8-456,0-2-240,-7-9 816,-3-5-233,-7-3-175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38.344"/>
    </inkml:context>
    <inkml:brush xml:id="br0">
      <inkml:brushProperty name="width" value="0.05" units="cm"/>
      <inkml:brushProperty name="height" value="0.05" units="cm"/>
    </inkml:brush>
  </inkml:definitions>
  <inkml:trace contextRef="#ctx0" brushRef="#br0">38 576 17036,'-10'3'1194,"6"-3"-964,1 1 0,0 0 0,1 0-1,-1 0 1,0 1 0,0-1 0,-3 3-1,37-16 3007,-10-3-2970,-1-1-1,-1-1 1,0 0 0,-2-1 0,31-40 0,60-113 334,-2-26-172,-74 134-351,-32 63-76,0 0-1,0-1 1,0 1 0,0 0-1,0 0 1,0-1 0,0 1-1,0 0 1,0 0-1,0 0 1,0-1 0,0 1-1,1 0 1,-1 0 0,0 0-1,0-1 1,0 1-1,0 0 1,0 0 0,0 0-1,1 0 1,-1-1 0,0 1-1,0 0 1,0 0-1,1 0 1,-1 0 0,0 0-1,0 0 1,0-1 0,1 1-1,-1 0 1,0 0-1,0 0 1,0 0 0,1 0-1,-1 0 1,0 0 0,0 0-1,1 0 1,-1 0-1,0 0 1,0 0 0,1 0-1,1 14 9,-3 32-15,1-34 6,-1 14-49,2-1 0,1 1 0,1-1 0,0 0 0,10 31 0,-8-42-25,-1-1 1,1 1-1,1-1 1,1 0-1,0 0 1,0-1-1,1 0 1,1 0-1,0-1 1,18 18-1,12 1-117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5.712"/>
    </inkml:context>
    <inkml:brush xml:id="br0">
      <inkml:brushProperty name="width" value="0.05" units="cm"/>
      <inkml:brushProperty name="height" value="0.05" units="cm"/>
    </inkml:brush>
  </inkml:definitions>
  <inkml:trace contextRef="#ctx0" brushRef="#br0">74 29 15547,'-20'38'1682,"-25"63"0,44-97-1549,-1 0 1,1 1-1,0-1 0,0 1 1,0-1-1,1 1 0,-1 5 1,1-9-120,0-1 0,0 1 0,0 0 0,0 0 0,0 0 0,1-1 0,-1 1 0,0 0 0,0 0 0,1-1 0,-1 1 0,0 0 0,1 0 0,-1-1 0,1 1 1,-1-1-1,1 1 0,-1 0 0,1-1 0,-1 1 0,1-1 0,0 1 0,-1-1 0,1 1 0,0-1 0,-1 0 0,1 1 0,0-1 0,0 0 0,0 1 0,-1-1 0,1 0 0,0 0 0,0 0 0,-1 0 0,1 0 0,0 0 0,0 0 0,0 0 0,0 0 0,-1 0 1,1 0-1,0-1 0,0 1 0,-1 0 0,2-1 0,4-1 2,0 0-1,0 0 1,-1-1 0,0 0 0,1 0 0,-1 0-1,9-8 1,33-32-72,-32 27 28,3-3-14,-1-2-1,-1 0 0,16-27 0,-14 20-47,-22 48 179,-2-3 32,0 0-1,2 0 0,0 0 1,-3 27-1,6-42-115,1 0 0,0 0 0,0 0 0,0 0 0,0 0 0,1 0 0,-1 0 0,0 0 0,1 0-1,-1-1 1,2 4 0,-1-4-17,-1 0-1,1-1 0,0 1 0,-1-1 0,1 1 1,0-1-1,-1 1 0,1-1 0,0 1 0,0-1 1,-1 1-1,1-1 0,0 0 0,0 0 0,0 1 1,0-1-1,-1 0 0,1 0 0,0 0 0,0 0 0,0 0 1,0 0-1,0 0 0,-1 0 0,1 0 0,0-1 1,0 1-1,0 0 0,0 0 0,1-1 0,8-3-208,1 0 0,0-1-1,-1 0 1,0-1-1,0 0 1,9-8 0,55-49-476,-68 57 631,39-37-494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6.814"/>
    </inkml:context>
    <inkml:brush xml:id="br0">
      <inkml:brushProperty name="width" value="0.05" units="cm"/>
      <inkml:brushProperty name="height" value="0.05" units="cm"/>
    </inkml:brush>
  </inkml:definitions>
  <inkml:trace contextRef="#ctx0" brushRef="#br0">0 1 14939,'16'20'1761,"7"3"-1137,0 8-264,5 5 1456,8 8-1192,3 4-128,1-1-256,-3-4-168,-2-7-280,-8-6-192,-4-12-408,-7-6-144,-15-12 664,-4 0-232,-21-7-104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40.572"/>
    </inkml:context>
    <inkml:brush xml:id="br0">
      <inkml:brushProperty name="width" value="0.05" units="cm"/>
      <inkml:brushProperty name="height" value="0.05" units="cm"/>
    </inkml:brush>
  </inkml:definitions>
  <inkml:trace contextRef="#ctx0" brushRef="#br0">54 19 16019,'-1'-2'145,"0"0"-1,0 1 1,-1-1 0,1 1-1,0 0 1,0-1-1,-1 1 1,1 0-1,-1 0 1,1 0-1,-1 0 1,-2-1-1,4 2-119,-1 0-1,0 0 1,0 0-1,1 0 0,-1 0 1,0 0-1,0 0 1,1 0-1,-1 1 1,0-1-1,0 0 0,1 1 1,-1-1-1,0 0 1,1 1-1,-1-1 1,1 1-1,-1-1 0,0 1 1,1-1-1,-1 1 1,1 0-1,0-1 1,-1 1-1,1 0 0,-1-1 1,1 1-1,0 0 1,-1-1-1,1 1 1,0 0-1,0 0 1,0-1-1,0 2 0,-4 10 310,1 0 0,0 0-1,1 0 1,0 0 0,0 21-1,6 68 644,-2-80-843,16 146 638,47 194 1,-3-26-1686,-60-324 645,2 30-336,-3-40 570,-1 1 0,0 0 0,0 0 0,0 0 1,0 0-1,-1-1 0,1 1 0,-1 0 1,1 0-1,-1 0 0,1-1 0,-1 1 1,0 0-1,0-1 0,0 1 0,0-1 1,-1 3-1,-9-2-444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40.988"/>
    </inkml:context>
    <inkml:brush xml:id="br0">
      <inkml:brushProperty name="width" value="0.05" units="cm"/>
      <inkml:brushProperty name="height" value="0.05" units="cm"/>
    </inkml:brush>
  </inkml:definitions>
  <inkml:trace contextRef="#ctx0" brushRef="#br0">2 196 14707,'-1'5'192,"1"-1"0,0 1-1,0 0 1,1 0 0,-1-1-1,1 1 1,0 0 0,0-1-1,1 1 1,-1 0 0,1-1 0,4 7-1,3 6 452,22 27 1,-23-33-234,15 19 293,1 0 0,1-2 0,1-1 0,47 38 0,-68-62-616,-1 0 0,1 0 0,0 0 0,0 0 1,0-1-1,0 0 0,6 2 0,-8-4-38,0 1 0,0-1 1,0 1-1,0-1 0,0 0 1,0 0-1,0-1 0,0 1 1,0 0-1,0-1 0,0 0 1,0 0-1,-1 0 0,1 0 1,5-3-1,2-2 62,0-1 1,0-1-1,-1 0 0,0 0 0,-1-1 1,13-16-1,42-66 374,-50 71-389,146-259-457,-125 211 230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41.688"/>
    </inkml:context>
    <inkml:brush xml:id="br0">
      <inkml:brushProperty name="width" value="0.05" units="cm"/>
      <inkml:brushProperty name="height" value="0.05" units="cm"/>
    </inkml:brush>
  </inkml:definitions>
  <inkml:trace contextRef="#ctx0" brushRef="#br0">34 60 14355,'-6'13'666,"1"0"-1,0 0 0,1 0 1,0 1-1,1 0 1,-2 19-1,4-24-517,1 0 0,0 0 0,0 1 0,1-1-1,0 0 1,0 0 0,1-1 0,1 1-1,-1 0 1,8 15 0,-9-21-107,1 0 0,0 0 0,1 1 0,-1-1 0,0-1 0,1 1 0,-1 0 0,1-1 0,0 1 0,0-1 0,0 0 0,0 0 0,1 0 0,-1 0 0,0-1 0,1 1 0,-1-1 0,1 0 0,0 0 0,-1 0 0,1 0 0,0-1 0,-1 0 0,1 1 0,0-1 0,0-1 0,-1 1 0,1 0 0,0-1 0,0 0 0,5-2 0,4-1 81,-1-1-1,0 0 1,0 0 0,-1-1-1,0-1 1,0 0 0,0 0 0,10-10-1,-9 5 58,0 1-1,-1-2 0,0 1 0,-1-1 1,0-1-1,-1 0 0,-1-1 1,0 1-1,6-19 0,-10 13 76,-5 12-77,-6 12 50,3 2-213,0-1 0,0 1 0,1 0 0,0 1 0,0-1 0,0 0 0,1 1 0,0 0 0,-2 10 0,1 5 23,-2 38 0,4-57-33,1 1 0,0 0 0,1-1-1,-1 1 1,1 0 0,0-1 0,-1 1-1,1-1 1,1 1 0,-1-1 0,1 1-1,2 3 1,-3-5 0,0-1-1,0 1 1,0-1 0,1 0-1,-1 0 1,0 0-1,1 0 1,-1 0 0,1 0-1,-1 0 1,1 0-1,0 0 1,-1-1 0,1 1-1,0 0 1,0-1-1,-1 0 1,1 1-1,0-1 1,0 0 0,0 0-1,-1 0 1,1 0-1,0 0 1,0-1 0,-1 1-1,4-1 1,2-1 33,-1-1 0,1 0 1,0 0-1,-1-1 0,0 1 1,0-1-1,0-1 0,0 1 1,0-1-1,-1 0 0,0 0 1,8-10-1,-2 0 103,0-1 1,0 0-1,12-29 1,-17 34-64,-1 0-1,0-1 1,-1 0 0,-1 0 0,0 0 0,0 0-1,-1 0 1,-1-1 0,0-17 0,-1 28-72,0 1-1,0 0 1,0 0 0,0 0-1,0 0 1,-1 0 0,1 0-1,0-1 1,-1 1 0,1 0 0,-1 0-1,1 0 1,-1 0 0,0 0-1,1 1 1,-2-3 0,1 3-18,1 0 0,-1 0 0,1-1 0,-1 1 1,1 0-1,-1 0 0,1 0 0,-1 0 0,1 0 1,-1 0-1,1 0 0,-1 0 0,1 0 0,-1 0 1,0 0-1,1 0 0,-1 0 0,1 0 0,-1 0 1,1 0-1,-1 1 0,1-1 0,-1 0 0,0 1 1,-1 0-164,0 1 1,0-1-1,1 1 1,-1 0 0,0-1-1,0 1 1,1 0-1,-1 0 1,1 0 0,0 1-1,0-1 1,-2 4-1,2-4 91,1-1-1,-1 1 1,1-1-1,0 1 1,0 0-1,-1-1 0,1 1 1,0-1-1,0 1 1,1 0-1,-1 1 0,5-1-587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42.324"/>
    </inkml:context>
    <inkml:brush xml:id="br0">
      <inkml:brushProperty name="width" value="0.05" units="cm"/>
      <inkml:brushProperty name="height" value="0.05" units="cm"/>
    </inkml:brush>
  </inkml:definitions>
  <inkml:trace contextRef="#ctx0" brushRef="#br0">0 128 17220,'9'-16'1410,"1"1"1,0 0 0,23-26 0,-30 38-1252,1-1 0,0 0 0,0 1 0,0 0 0,0 0 1,0 0-1,1 0 0,0 1 0,-1 0 0,1 0 0,0 0 0,0 0 0,0 1 0,0 0 1,0 0-1,0 0 0,10 1 0,-13 0-134,0 0 1,0 0-1,0 0 0,0 0 1,0 1-1,0-1 0,0 1 1,0 0-1,0-1 0,-1 1 1,1 0-1,0 0 0,0 0 1,-1 0-1,1 1 0,-1-1 1,1 0-1,-1 1 0,0-1 1,1 1-1,-1-1 0,2 3 1,-2 0-11,0-1 1,1 1 0,-1-1 0,0 1-1,-1 0 1,1-1 0,-1 1 0,1 0-1,-1 0 1,0-1 0,-1 5 0,-1 7-2,-1 0 1,-1 0 0,0 0 0,-11 25-1,5-17 99,-1 0-1,-1 0 0,-1-1 0,-1-1 0,0 0 0,-2-1 1,-1 0-1,-27 24 0,39-41 117,5-5-142,11-6-48,37-6-412,-33 11-70,-1-1 0,18-7 0,-1-4 82,35-22 0,-13 2-67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42.740"/>
    </inkml:context>
    <inkml:brush xml:id="br0">
      <inkml:brushProperty name="width" value="0.05" units="cm"/>
      <inkml:brushProperty name="height" value="0.05" units="cm"/>
    </inkml:brush>
  </inkml:definitions>
  <inkml:trace contextRef="#ctx0" brushRef="#br0">112 1 22677,'-2'2'211,"-1"1"1,1-1-1,0 1 1,0-1-1,0 1 0,1 0 1,-1 0-1,0 0 1,1 0-1,0 0 0,-1 4 1,-8 41 346,6-25-88,-61 299 246,65-319-716,-4 11 4,2 1-1,0 0 1,0 0 0,2 21 0,0-33-4,0 0 0,0 0-1,1 0 1,-1 0 0,1 0 0,0 0-1,0 0 1,0 0 0,0 0 0,0 0-1,1-1 1,-1 1 0,1-1 0,0 1-1,-1-1 1,1 1 0,0-1 0,1 0-1,-1 0 1,0 0 0,1 0-1,-1-1 1,1 1 0,-1-1 0,1 1-1,0-1 1,0 0 0,4 2 0,5-1-36,1 0 0,-1-1 1,0 0-1,0-1 0,0 0 1,1-1-1,-1-1 0,14-3 1,-6 1-298,0-2 1,0 0-1,37-19 1,-24 5 93,-4-4-100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51.343"/>
    </inkml:context>
    <inkml:brush xml:id="br0">
      <inkml:brushProperty name="width" value="0.05" units="cm"/>
      <inkml:brushProperty name="height" value="0.05" units="cm"/>
    </inkml:brush>
  </inkml:definitions>
  <inkml:trace contextRef="#ctx0" brushRef="#br0">3714 231 11979,'-95'-33'1433,"-1"4"0,-137-23 0,-53 3 1037,-435-18 0,289 66-1765,-507 65 1,577-15-385,276-32-249,1 3 0,-95 36 0,146-43-194,-40 22 0,61-28-177,1 1 0,0 0 0,0 0-1,1 1 1,-16 16 0,23-19-15,6-4 146,10-6-129,23-13-263</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51.726"/>
    </inkml:context>
    <inkml:brush xml:id="br0">
      <inkml:brushProperty name="width" value="0.05" units="cm"/>
      <inkml:brushProperty name="height" value="0.05" units="cm"/>
    </inkml:brush>
  </inkml:definitions>
  <inkml:trace contextRef="#ctx0" brushRef="#br0">1240 2 15939,'-18'-1'249,"1"1"-1,0 0 1,-1 1-1,1 1 1,0 0-1,-26 8 0,-97 40 150,99-34-229,-462 211 1138,445-196-983,-86 61 0,112-68-279,1 2-1,2 0 0,-51 59 1,75-79-50,1 0 0,-1 0 1,1 0-1,1 1 0,-1-1 0,-2 10 1,5-15 1,1 1 0,-1 0 1,1-1-1,-1 1 1,1 0-1,0-1 0,0 1 1,0 0-1,0 0 1,0-1-1,0 1 1,0 0-1,1-1 0,-1 1 1,1 0-1,-1-1 1,1 1-1,0 0 0,-1-1 1,1 1-1,0-1 1,0 1-1,0-1 0,0 0 1,0 1-1,1-1 1,-1 0-1,0 0 0,1 0 1,-1 0-1,3 2 1,3 1-5,0-1 0,0 0 0,1 0 0,-1-1 0,1 0 1,0 0-1,8 1 0,60 2-10,-64-4 17,316-1-91,-3 0-600,-224 3 563,-11-4-60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5:19.722"/>
    </inkml:context>
    <inkml:brush xml:id="br0">
      <inkml:brushProperty name="width" value="0.05" units="cm"/>
      <inkml:brushProperty name="height" value="0.05" units="cm"/>
    </inkml:brush>
  </inkml:definitions>
  <inkml:trace contextRef="#ctx0" brushRef="#br0">100 82 14211,'-1'0'83,"1"0"-1,-1 0 1,1 0-1,-1 0 1,1 0-1,-1 0 1,1 0-1,-1 0 1,1 1-1,0-1 0,-1 0 1,1 0-1,-1 0 1,1 0-1,-1 1 1,1-1-1,0 0 1,-1 0-1,1 1 1,0-1-1,-1 0 1,1 1-1,0-1 1,-1 0-1,1 1 1,0-1-1,0 1 1,-1-1-1,1 0 1,0 1-1,0-1 1,0 2-1,2 16 2229,1-12-1771,-1-1 0,1 0 0,-1 0 0,8 9-1,-9-13-481,-1 0 0,1 0 0,0 0 0,0 0 0,0 0 0,0 0 0,0 0 0,0-1 0,0 1-1,0 0 1,1 0 0,-1-1 0,0 1 0,0-1 0,1 1 0,-1-1 0,0 0 0,0 1 0,1-1 0,-1 0-1,3 0 1,-3 0 1,0-1-1,0 1 0,1-1 0,-1 1 0,0-1 1,0 0-1,0 0 0,0 1 0,0-1 0,0 0 1,0 0-1,-1 0 0,1 0 0,0 0 1,0 0-1,-1 0 0,1 0 0,0-2 0,2-3 125,-1 1-1,0-1 0,-1 0 0,1 0 0,-1 0 0,0 0 1,0 0-1,-1-9 0,-1 9-9,1-1 0,-2 1-1,1 0 1,-1-1 0,1 1 0,-2 0 0,-2-7-1,4 12-153,1-1 0,-1 1 0,1 0 0,-1 0 0,0 0-1,0-1 1,1 1 0,-1 0 0,0 0 0,0 0-1,0 0 1,0 0 0,0 1 0,0-1 0,-1 0-1,1 0 1,0 1 0,0-1 0,0 1 0,-1-1-1,1 1 1,0-1 0,-1 1 0,1 0 0,0-1 0,-1 1-1,1 0 1,0 0 0,-1 0 0,1 0 0,-1 1-1,1-1 1,0 0 0,-1 0 0,1 1 0,0-1-1,0 1 1,-1-1 0,1 1 0,-1 0 0,-1 2-22,0-1 1,0 1 0,1-1-1,-1 1 1,1 0-1,0 0 1,0 0 0,0 0-1,0 0 1,0 0-1,1 1 1,0-1 0,-1 0-1,1 1 1,0 0 0,0 6-1,-2 6-77,1 0 0,1 22 1,1-37 73,0 0 0,0-1 0,-1 1 1,1 0-1,0 0 0,0 0 0,0-1 0,0 1 1,0 0-1,1 0 0,-1 0 0,0-1 0,0 1 1,0 0-1,1 0 0,-1-1 0,0 1 1,1 0-1,-1 0 0,1-1 0,-1 1 0,1 0 1,-1-1-1,1 1 0,-1-1 0,2 2 1,-1-3 2,0 1 0,-1-1 1,1 1-1,-1-1 0,1 0 1,-1 1-1,1-1 1,-1 0-1,1 1 0,-1-1 1,1 0-1,-1 1 1,0-1-1,1 0 0,-1 0 1,0 0-1,0 1 0,0-1 1,0 0-1,1 0 1,-1 0-1,0 0 0,0 1 1,-1-1-1,1-1 1,0-4 16,0 0 0,0 0 0,-1 0 1,0 0-1,-3-9 0,4 13-6,-1 0 1,0-1-1,0 1 0,0 0 1,0 0-1,0 0 0,0 0 1,0 0-1,-1 0 0,1 1 0,-1-1 1,1 0-1,-1 1 0,0-1 1,0 1-1,-3-3 0,4 4-5,0-1 0,0 1 0,0 0-1,0 0 1,0 0 0,0 0 0,0 0-1,0 0 1,0 1 0,0-1 0,0 0 0,0 0-1,0 1 1,0-1 0,0 1 0,0-1-1,0 1 1,0-1 0,0 1 0,0-1 0,1 1-1,-1 0 1,0-1 0,0 1 0,1 0-1,-1 0 1,1 0 0,-1-1 0,1 1 0,-1 0-1,0 2 1,-14 31 28,13-28-37,1 1-1,-1-1 0,1 1 0,1 0 0,-1-1 1,1 1-1,0 0 0,0 0 0,1-1 1,0 1-1,0 0 0,4 9 0,-5-15 5,0-1 0,0 1 0,1-1 0,-1 1 0,0-1 0,1 1 0,-1-1 0,0 1 0,1-1 0,-1 1 0,1-1 0,-1 0 0,0 1 0,1-1 0,-1 0 0,1 1 0,-1-1 0,1 0 0,-1 1 0,1-1 0,0 0 0,-1 0 0,1 0 0,-1 0 0,1 0 0,-1 1 0,1-1 0,0 0 0,-1 0 0,1 0 0,-1-1 0,1 1 0,-1 0 0,1 0 0,0 0 0,-1 0 0,1 0 0,-1-1 0,1 1 0,-1 0 0,1 0 0,-1-1 0,1 1 0,-1-1 0,1 1 0,1-2-3,0 0-1,0 0 1,0 0 0,0 0-1,-1 0 1,1 0-1,-1-1 1,0 1-1,2-3 1,0-4 10,0 0 0,0 0 0,-1 0 1,1-11-1,-2 15 11,-1 1 0,0 0-1,0-1 1,0 1 0,0-1 0,-1 1 0,1-1-1,-1 1 1,0 0 0,-1 0 0,-1-5 0,3 8-14,0 1 0,0-1 0,-1 1 0,1-1 1,0 0-1,-1 1 0,1-1 0,0 1 0,-1-1 1,1 0-1,-1 1 0,1-1 0,-1 1 1,1-1-1,-1 1 0,1 0 0,-1-1 0,0 1 1,1 0-1,-1-1 0,1 1 0,-1 0 0,0 0 1,1-1-1,-1 1 0,-1 0 0,1 0-12,0 1 0,1-1 0,-1 1-1,0-1 1,1 1 0,-1-1 0,0 1 0,1-1-1,-1 1 1,0 0 0,1-1 0,-1 1 0,1 0-1,-1 0 1,1-1 0,0 1 0,-1 1-1,-2 4-181,1 0 0,1 0 0,-1 1 0,-1 10 0,3-15 46,-1 3 4,0 0 0,1 0-1,0 0 1,0 0 0,0 0-1,1 0 1,-1 0 0,1 0-1,0 0 1,1 0 0,-1 0-1,4 6 1,5 1-457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24.224"/>
    </inkml:context>
    <inkml:brush xml:id="br0">
      <inkml:brushProperty name="width" value="0.05" units="cm"/>
      <inkml:brushProperty name="height" value="0.05" units="cm"/>
    </inkml:brush>
  </inkml:definitions>
  <inkml:trace contextRef="#ctx0" brushRef="#br0">25 1 13867,'0'0'38,"-1"0"1,1 0-1,0 0 0,-1-1 1,1 1-1,-1 0 0,1 0 1,0 0-1,-1 0 0,1 0 1,-1 0-1,1 0 0,0 1 1,-1-1-1,1 0 0,-1 0 1,1 0-1,0 0 0,-1 0 1,1 1-1,0-1 0,-1 0 1,1 0-1,0 1 0,-1-1 1,1 0-1,0 0 0,0 1 1,-1-1-1,1 0 0,0 1 1,0-1-1,-1 0 0,1 1 1,-5 18 199,1 10 67,1 1 0,2-1 0,3 31 0,-1-18-16,48 523 1872,-33-422-1830,90 829 1318,-105-966-1639,30 225 636,-19-167-462,31 96 0,-46-171-592,1-1 1,-1-18-1,-1-6 253,-3-13-120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24.691"/>
    </inkml:context>
    <inkml:brush xml:id="br0">
      <inkml:brushProperty name="width" value="0.05" units="cm"/>
      <inkml:brushProperty name="height" value="0.05" units="cm"/>
    </inkml:brush>
  </inkml:definitions>
  <inkml:trace contextRef="#ctx0" brushRef="#br0">1 59 19260,'17'-14'280,"3"-2"-208,-4 0 32,5 4-624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7.264"/>
    </inkml:context>
    <inkml:brush xml:id="br0">
      <inkml:brushProperty name="width" value="0.05" units="cm"/>
      <inkml:brushProperty name="height" value="0.05" units="cm"/>
    </inkml:brush>
  </inkml:definitions>
  <inkml:trace contextRef="#ctx0" brushRef="#br0">71 379 13251,'-37'-3'1536,"15"2"-760,11-2-216,14-12 945,8-3-17,15-14-96,4-2-79,7-6-289,1-1-88,6 3-160,0-1-160,4 9-608,-2 7-440,-5 7-736,-4 3 952,1-2-224,-3-3-176</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22.769"/>
    </inkml:context>
    <inkml:brush xml:id="br0">
      <inkml:brushProperty name="width" value="0.05" units="cm"/>
      <inkml:brushProperty name="height" value="0.05" units="cm"/>
    </inkml:brush>
  </inkml:definitions>
  <inkml:trace contextRef="#ctx0" brushRef="#br0">14 1 14427,'2'10'1872,"-5"-6"-1175,-4 2-337,1-3 1608,6-1-1408,6 0-216,5-2-640,2 1 416,-7-8-224,-3-4-72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25.139"/>
    </inkml:context>
    <inkml:brush xml:id="br0">
      <inkml:brushProperty name="width" value="0.05" units="cm"/>
      <inkml:brushProperty name="height" value="0.05" units="cm"/>
    </inkml:brush>
  </inkml:definitions>
  <inkml:trace contextRef="#ctx0" brushRef="#br0">7 0 15707,'-6'23'825,"6"-6"-601,3-17-120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5:02.569"/>
    </inkml:context>
    <inkml:brush xml:id="br0">
      <inkml:brushProperty name="width" value="0.05" units="cm"/>
      <inkml:brushProperty name="height" value="0.05" units="cm"/>
    </inkml:brush>
  </inkml:definitions>
  <inkml:trace contextRef="#ctx0" brushRef="#br0">1 0 14603,'4'13'528,"-1"-1"0,0 1 0,-1-1 0,-1 1 0,0 0-1,-1 21 1,2 12 417,21 213 960,15 249-1192,-25 145 158,-14-244-153,9-541-223,-2 49-376,14-374 189,-36-2-120,8 375-159,-16-189 33,22-2-30,4 226-8,-2 39-9,-1 33-9,44 894-183,-42-901 151,18 121-558,-13-123 255,-6-14 321,0 0 1,0 0-1,1 0 0,-1 0 1,0 0-1,0 0 1,0 0-1,0 0 0,0 0 1,1 0-1,-1 0 1,0 0-1,0 0 0,0 0 1,0 0-1,1 0 1,-1-1-1,0 1 0,0 0 1,0 0-1,0 0 1,0 0-1,0 0 0,1 0 1,-1 0-1,0-1 1,0 1-1,0 0 0,0 0 1,0 0-1,0 0 1,0 0-1,0-1 0,0 1 1,0 0-1,0 0 1,0 0-1,1 0 1,-1 0-1,0-1 0,5-25-302,0-434-590,-6 431 892,-1-53 0,-34-492 69,33 554-36,0 16-1,0 27-6,5 846-1384,-2-840 1311,8 297-546,2-212 249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5:03.591"/>
    </inkml:context>
    <inkml:brush xml:id="br0">
      <inkml:brushProperty name="width" value="0.05" units="cm"/>
      <inkml:brushProperty name="height" value="0.05" units="cm"/>
    </inkml:brush>
  </inkml:definitions>
  <inkml:trace contextRef="#ctx0" brushRef="#br0">981 190 11378,'8'5'1148,"24"19"1847,-30-22-2459,0-1 0,-1 1 0,1 0 0,-1-1 0,0 1 0,0 0 0,0 0 0,1 0 0,-1 2-1,-6-5 199,0-1 0,0 0 0,0 0 0,0 0 0,0 0 0,-6-5 0,-23-12-353,-2 0 0,1 3 0,-2 1 0,0 2 0,-1 1 0,-49-8 0,1 6-306,-153-4 0,-32 1-48,249 18-399,-39 6 0,55-6 87,6-1 227,0 0 0,-1 0 0,1 0 0,0 0 0,0 0 0,0 0 0,0 0 0,0 0 0,-1 0 0,1 0 0,0 0 0,0 0 0,0-1 0,0 1 0,0 0 0,-1 0 0,1 0 0,0 0 0,0 0 0,0 0 0,0 0 0,0 0 0,0 0 0,0 0 0,0-1 0,-1 1 0,1 0 0,0 0 0,0 0 0,0 0 1,0 0-1,0 0 0,0-1 0,0 1 0,0 0 0,0 0 0,0 0 0,0 0 0,0 0 0,0-1 0,0 1 0,0 0 0,0 0 0,0 0 0,0 0 0,0 0 0,0-1 0,3-10-584,8-10 465,0 6-412,5 1-8</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5:04.040"/>
    </inkml:context>
    <inkml:brush xml:id="br0">
      <inkml:brushProperty name="width" value="0.05" units="cm"/>
      <inkml:brushProperty name="height" value="0.05" units="cm"/>
    </inkml:brush>
  </inkml:definitions>
  <inkml:trace contextRef="#ctx0" brushRef="#br0">418 433 14491,'0'3'283,"-1"0"1,1 0-1,-1 0 0,0 0 1,0-1-1,-1 1 0,1 0 1,0-1-1,-1 1 0,-2 3 1,3-6-164,0 1 0,0-1 1,0 1-1,0-1 0,0 1 1,0-1-1,1 0 0,-1 1 1,0-1-1,0 0 0,0 0 1,0 0-1,-1 0 0,1 0 1,0 0-1,0 0 0,0 0 1,0 0-1,0 0 0,0 0 1,0-1-1,0 1 1,0 0-1,1-1 0,-1 1 1,0-1-1,0 1 0,0-1 1,0 1-1,0-1 0,1 0 1,-1 1-1,-1-2 0,-39-26 2233,-79-40-1,-10-6-1457,122 69-856,1-1 1,-1 0-1,1 0 0,0-1 1,-10-12-1,14 14-38,0 1 0,0 0 0,1-1 0,-1 1 0,1-1 0,0 0 0,0 0 0,1 0 0,0 0 0,0 0 0,-1-9 0,2 12-5,0 1 0,0 0-1,0 0 1,0 0-1,0-1 1,1 1 0,-1 0-1,1 0 1,-1 0 0,0 0-1,1-1 1,0 1 0,-1 0-1,1 0 1,0 0 0,0 0-1,-1 1 1,1-1-1,0 0 1,0 0 0,0 0-1,0 1 1,0-1 0,0 0-1,0 1 1,0-1 0,0 1-1,0-1 1,1 1-1,-1 0 1,0-1 0,0 1-1,0 0 1,1 0 0,0 0-1,8-1-19,-1 1 0,0 0-1,16 2 1,-16-1 18,18 1 207,23 3-617,-1-2 1,0-2 0,58-6 0,-93 3 78,1-1 0,0 0 0,-1-1 0,1 0 0,-1-1 0,0-1 0,-1 0 0,1-1-1,-1 0 1,-1-1 0,1-1 0,-1 0 0,-1-1 0,20-20 0,2-13-838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5:12.267"/>
    </inkml:context>
    <inkml:brush xml:id="br0">
      <inkml:brushProperty name="width" value="0.05" units="cm"/>
      <inkml:brushProperty name="height" value="0.05" units="cm"/>
    </inkml:brush>
  </inkml:definitions>
  <inkml:trace contextRef="#ctx0" brushRef="#br0">55 4914 12131,'-28'26'1473,"1"-2"2747,320-175-963,-26 14-2531,348-265 163,-356 224-393,40-35-76,-45 30-284,-203 151-128,85-42 1,60-12-18,-87 40 2,26-17 36,-3-5 1,141-98-1,-142 73-29,119-73 49,-167 121-51,-7 5 29,75-54 0,3-20-36,175-116-30,-152 128 44,43-26 7,-151 83-7,69-58 0,7-21-2,44-37-37,14 17-15,165-99 20,140-80 45,-21 40-125,-318 182-10,43-15-171,391-155 0,-346 160 32,-214 93-637,52-32 0,-93 49 776,-1 0 0,0 1 0,1-1 0,-1 0 0,0 0 0,1 0 0,-1 0 0,0 0 0,0 0 0,0 0-1,0-1 1,0 1 0,0 0 0,0-1 0,0 1 0,0 0 0,-1-1 0,1 1 0,-1-1 0,1 1 0,-1-1-1,1 0 1,-1 1 0,0-1 0,0 1 0,0-1 0,0 0 0,0 1 0,0-3 0,-9-14-753</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5:14.085"/>
    </inkml:context>
    <inkml:brush xml:id="br0">
      <inkml:brushProperty name="width" value="0.05" units="cm"/>
      <inkml:brushProperty name="height" value="0.05" units="cm"/>
    </inkml:brush>
  </inkml:definitions>
  <inkml:trace contextRef="#ctx0" brushRef="#br0">155 271 19700,'-10'6'459,"1"0"-1,1 0 0,-1 1 1,1 0-1,-13 14 0,18-16-325,-1-1-1,1 1 0,0 0 1,0 0-1,0 0 0,1 0 1,-1 0-1,1 1 0,1-1 1,-1 1-1,1-1 0,-1 8 1,2-12-113,-1 0 0,1 0 0,0-1 0,0 1 0,0 0 1,0 0-1,0 0 0,0 0 0,0 0 0,1 0 1,-1 0-1,0 0 0,0-1 0,1 1 0,-1 0 1,0 0-1,1 0 0,-1 0 0,1-1 0,-1 1 1,1 0-1,0 0 0,0 0 0,0 0 2,0-1-1,0 0 0,0 0 1,0 1-1,0-1 1,0 0-1,0 0 1,0 0-1,0 0 0,0 0 1,0 0-1,0-1 1,0 1-1,0 0 1,0 0-1,0-1 1,0 1-1,0-1 0,4-1 82,0-1 0,0 0 0,0 0-1,0 0 1,-1-1 0,7-6-1,-3 0 99,-1 1 0,0-1-1,0 0 1,-1-1-1,-1 1 1,8-20 0,-11 24-112,0-1 1,0 1 0,0-1 0,-1 0 0,0 0 0,0 0 0,-1 1-1,1-1 1,-2 0 0,1 0 0,-1 0 0,0 0 0,-2-6-1,3 11-77,-1 0-1,0 0 0,1 0 0,-1 1 0,0-1 1,0 0-1,0 1 0,0-1 0,0 0 0,0 1 1,-1 0-1,1-1 0,0 1 0,-1 0 1,1-1-1,-1 1 0,1 0 0,-1 0 0,0 0 1,0 0-1,1 1 0,-1-1 0,0 0 0,0 1 1,0-1-1,0 1 0,1 0 0,-1-1 0,0 1 1,0 0-1,0 0 0,0 0 0,0 1 0,0-1 1,0 0-1,0 1 0,0-1 0,1 1 0,-4 1 1,-1 0-9,0 1 1,1 0-1,-1 0 1,1 0-1,0 1 1,0 0-1,0 0 1,0 0-1,1 1 1,-8 9-1,7-6-22,0 0 0,0 0 0,1 1-1,0 0 1,-2 9 0,4-13-15,1 1 0,-1-1 0,2 0-1,-1 1 1,0-1 0,1 0 0,0 1 0,0-1 0,1 0 0,1 8-1,-2-11 22,1-1-1,-1 1 0,1-1 0,0 1 0,-1-1 0,1 1 1,0-1-1,0 1 0,0-1 0,0 1 0,0-1 1,0 0-1,1 0 0,-1 0 0,0 1 0,1-1 0,-1-1 1,1 1-1,-1 0 0,1 0 0,-1 0 0,1-1 1,0 1-1,-1-1 0,1 1 0,0-1 0,-1 0 0,1 0 1,0 0-1,-1 1 0,1-2 0,0 1 0,0 0 1,-1 0-1,1 0 0,0-1 0,-1 1 0,4-2 0,2 0-30,0-1-1,0 0 0,0 0 0,0-1 0,0 0 1,-1 0-1,9-6 0,-7 2 27,0 0 1,-1 0-1,1-1 0,-1 0 1,-1 0-1,10-17 0,-15 22 24,1 1-1,-1-1 0,1 1 1,-1-1-1,0 0 0,-1 1 1,1-1-1,0 0 1,-1 0-1,0-5 0,0 7-4,-1 0 1,1 0-1,-1 0 0,1 0 0,-1 0 0,0 1 0,0-1 1,0 0-1,0 0 0,0 0 0,0 1 0,0-1 1,0 1-1,-1-1 0,1 1 0,-1-1 0,1 1 0,-1 0 1,1 0-1,-4-2 0,2 1-3,0 1 1,0-1 0,0 1-1,0 0 1,-1 0-1,1 0 1,-1 0-1,1 0 1,0 1 0,-1 0-1,1 0 1,-1 0-1,1 0 1,-1 0-1,-3 1 1,1 1-7,0-1 0,1 1 0,-1 0 1,1 1-1,-1-1 0,1 1 0,0 0 0,-7 6 0,5-4-9,1 1 0,0-1 0,0 1 0,1 0 0,0 1 0,0-1 0,0 1 0,1 0 0,0 0 0,0 0 0,1 1 0,0-1 0,-3 10 0,5-13 7,1 0 1,-1 0 0,1 0-1,0 0 1,0 0 0,0 0-1,0 0 1,1 0-1,-1 0 1,1 0 0,0 0-1,1 0 1,2 7-1,-3-9 6,1 1 0,-1-1 0,1 0 0,0 0 0,0 0 0,0 0 0,0 0 0,0 0 0,1 0 0,-1 0 0,1-1 0,-1 1 0,1-1 0,-1 0 0,1 0 0,0 0 0,-1 0 0,1 0 0,0-1 0,4 1 0,3 0 22,0-1 1,-1 0 0,1-1-1,0 0 1,-1-1 0,1 0-1,-1-1 1,0 1 0,1-2-1,-1 1 1,9-6-1,-1 0 98,-1-1 0,0 0 0,0-1 0,25-24 0,-34 29-30,0-2 0,0 1 0,-1-1 1,0 0-1,-1 0 0,0-1 0,8-17 0,-12 23-57,1 0 0,-1-1 0,0 1 0,-1-1-1,1 1 1,0 0 0,-1-1 0,0 1-1,0-1 1,0 1 0,0-1 0,-1 1-1,1-1 1,-1 1 0,0-1 0,0 1-1,0 0 1,-1-1 0,1 1 0,-1 0-1,1 0 1,-1 0 0,0 0 0,0 0-1,-5-4 1,1 2-16,0 0-1,-1 1 0,1-1 0,-1 1 1,0 1-1,0-1 0,0 1 0,0 1 1,-1-1-1,1 1 0,-1 0 0,1 1 1,-1 0-1,0 0 0,0 1 0,0 0 1,1 0-1,-15 2 0,12 0-21,-1 0-1,1 0 1,0 1 0,0 0-1,0 0 1,0 1-1,1 1 1,-1 0 0,1 0-1,0 1 1,1 0-1,-1 0 1,-9 11 0,17-16 4,-1-1 0,1 1 0,0 0 0,1 0 0,-1 1 1,0-1-1,0 0 0,0 0 0,1 0 0,-1 0 1,0 1-1,1-1 0,0 0 0,-1 1 0,1-1 0,0 0 1,-1 1-1,1-1 0,0 0 0,0 1 0,0-1 0,0 1 1,0-1-1,0 0 0,1 1 0,0 1 0,-1-2 1,1 0 0,1 0 0,-1 0-1,0 0 1,0 0 0,0 0-1,0 0 1,1 0 0,-1-1 0,0 1-1,1 0 1,-1-1 0,1 1-1,-1-1 1,0 1 0,1-1-1,-1 0 1,1 0 0,-1 0 0,1 0-1,-1 0 1,1 0 0,-1 0-1,2-1 1,12-1-18,-1 0-1,0-1 0,0-1 1,0-1-1,0 0 1,-1-1-1,14-7 1,-5 1 20,-1-1 1,0-1 0,24-21 0,-40 30 14,0 0-1,-1 0 1,1 0 0,-1 0 0,4-8 0,-7 12-10,0 0 0,-1 0 0,1 0 0,-1 1 0,1-1 1,-1 0-1,1 0 0,-1 0 0,1 0 0,-1 0 0,0 0 0,0 0 0,1 0 1,-1 0-1,0 0 0,0 0 0,0 0 0,0 0 0,0 0 0,0 0 1,-1 0-1,1 0 0,0 0 0,0 0 0,-1 0 0,1 0 0,-1 0 0,1 0 1,-1 0-1,1 1 0,-1-1 0,1 0 0,-1 0 0,0 0 0,1 1 0,-1-1 1,0 0-1,0 1 0,0-1 0,1 1 0,-1-1 0,0 1 0,-2-1 1,-2-1 4,-1 1 1,0 0-1,1 1 1,-1 0 0,0-1-1,0 2 1,1-1-1,-1 1 1,0 0 0,1 0-1,-1 0 1,1 1-1,-1 0 1,1 0 0,-6 3-1,-7 4-1,0 1-1,-33 23 1,33-19-40,-28 27 0,41-36-7,0 1-1,0-1 1,0 1 0,1 0 0,0 0 0,0 1 0,1-1 0,0 1 0,-4 9 0,7-14 22,-1-1-1,1 1 0,-1-1 1,1 1-1,0-1 0,0 1 1,-1 0-1,1-1 1,0 1-1,1 0 0,-1-1 1,0 1-1,0-1 0,1 1 1,-1 0-1,1-1 1,-1 1-1,1-1 0,-1 1 1,1-1-1,1 2 1,-1-2-5,1 0 1,-1 0 0,0 0 0,1 0 0,-1 0 0,0-1 0,1 1 0,-1 0 0,1-1 0,0 1 0,-1-1 0,1 0-1,-1 1 1,1-1 0,0 0 0,-1 0 0,3 0 0,3-1-35,0 0-1,1 0 1,-1 0 0,0-1-1,0 0 1,0-1 0,0 1 0,7-5-1,-5 1 54,0 0 0,-1 0 0,0-1-1,0 0 1,0 0 0,0-1 0,-1 0 0,7-12-1,-12 17 16,0 0 1,0-1-1,0 1 0,-1-1 0,1 1 0,-1-1 0,0 0 1,0 1-1,0-1 0,-1 0 0,1-6 0,-1 8-1,-1-1 0,1 1-1,0 0 1,-1-1 0,0 1-1,0 0 1,1 0 0,-1 0 0,-1-1-1,1 1 1,0 0 0,0 0-1,-1 1 1,1-1 0,-1 0 0,1 0-1,-1 1 1,0-1 0,0 1 0,-3-3-1,2 3-6,1 0-1,-1 0 1,1 0 0,-1 1-1,0-1 1,1 1-1,-1-1 1,0 1 0,1 0-1,-1 0 1,0 0-1,1 0 1,-1 0 0,0 1-1,0-1 1,1 1-1,-1 0 1,1 0 0,-1 0-1,1 0 1,-1 0-1,1 0 1,-1 1 0,1-1-1,-4 4 1,-2 1-10,0 1-1,1-1 1,0 1 0,0 1 0,-11 13-1,13-12-31,0-1 0,0 1 0,1-1 0,0 1 0,1 1-1,0-1 1,0 0 0,1 1 0,-2 14 0,3-21-6,1 0 0,0 0 0,0 0 0,0 0 0,0 0 0,1 0-1,-1 0 1,1 0 0,-1 0 0,1 0 0,0-1 0,0 1 0,1 0 0,-1 0 0,1-1 0,-1 1 0,1-1 0,0 1 0,0-1 0,0 0 0,0 0 0,0 1 0,0-2-1,1 1 1,-1 0 0,1 0 0,-1-1 0,1 1 0,0-1 0,-1 0 0,1 0 0,0 0 0,0 0 0,4 0 0,40 2-234,8-5-96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5:23.802"/>
    </inkml:context>
    <inkml:brush xml:id="br0">
      <inkml:brushProperty name="width" value="0.05" units="cm"/>
      <inkml:brushProperty name="height" value="0.05" units="cm"/>
    </inkml:brush>
  </inkml:definitions>
  <inkml:trace contextRef="#ctx0" brushRef="#br0">147 5318 12483,'-140'117'5737,"140"-116"-5694,-1-1 1,1 0-1,0 0 1,-1 0-1,1 0 0,0 1 1,-1-1-1,1 0 1,0 0-1,-1 1 0,1-1 1,0 0-1,0 1 1,-1-1-1,1 0 0,0 1 1,0-1-1,-1 0 1,1 1-1,0-1 0,0 0 1,0 1-1,0-1 1,0 1-1,0-1 1,0 0-1,0 1 0,0-1 1,0 1-1,0-1 1,0 0-1,0 1 0,0-1 1,0 1-1,0-1 1,0 0-1,0 1 0,1-1 6,0 0 0,0 0-1,-1 1 1,1-1-1,0-1 1,0 1 0,-1 0-1,1 0 1,0 0-1,-1 0 1,1 0 0,0-1-1,0 1 1,-1 0-1,1-1 1,0 1-1,-1 0 1,1-1 0,-1 1-1,2-1 1,33-27 520,33-32 1,-9 5-320,5-2-138,-2-3 0,97-124 0,411-465-9,-488 566-102,165-131 0,-157 148-14,-35 28-12,-1-4-1,74-73 0,94-144-76,-50 54 56,81-124 16,-234 303 36,272-320-11,-124 158-6,154-163-13,122-116-10,-62 60 37,-174 192 17,51-50 2,-136 146-43,149-190 0,-244 275 27,2 2 0,0 0 0,2 2-1,2 2 1,0 0 0,48-28-1,-66 47-19,-11 7 4,0 0 0,0 0 0,0 0 0,0-1 0,0 0 1,0 0-1,-1 0 0,0 0 0,1 0 0,-1-1 0,3-4 0,-6 7-35,0 1-1,0-1 1,0 1 0,0-1-1,-1 1 1,1-1 0,0 1-1,0-1 1,0 0 0,-1 1-1,1-1 1,0 1 0,-1 0-1,1-1 1,0 1-1,-1-1 1,1 1 0,-1-1-1,1 1 1,0 0 0,-1-1-1,1 1 1,-1 0 0,1-1-1,-1 1 1,1 0 0,-1 0-1,1 0 1,-1-1 0,0 1-1,1 0 1,-2 0 0,-21-6-838,5 6 508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5:40.423"/>
    </inkml:context>
    <inkml:brush xml:id="br0">
      <inkml:brushProperty name="width" value="0.05" units="cm"/>
      <inkml:brushProperty name="height" value="0.05" units="cm"/>
    </inkml:brush>
  </inkml:definitions>
  <inkml:trace contextRef="#ctx0" brushRef="#br0">3799 44 12243,'-410'-39'1074,"-4"35"-796,268 15-155,1 6 1,1 6-1,1 7 1,-245 85-1,269-69-84,1 5 0,4 5 1,2 5-1,2 5 0,-176 141 0,165-103-41,4 5 0,6 5 1,4 4-1,-91 135 0,127-149 9,4 2 0,5 4 0,5 2-1,4 2 1,-59 194 0,91-233 26,4 0-1,3 1 0,4 0 1,-2 112-1,13-126 4,3 1 0,2 0-1,3-1 1,3 0 0,37 113-1,-20-99 19,3-2 1,4-1-1,2-2 0,4-2 0,87 111 1,-29-62 61,6-5 0,5-4 1,4-5-1,214 147 1,-140-129 60,5-8 1,334 142-1,-347-185-100,3-8-1,211 43 0,394 18 32,-475-101-91,1-14 1,365-37 0,618-154-3,-789 78-19,806-275 1,-864 191 4,-385 155 6,-2-4-1,-2-2 1,-2-2 0,90-81 0,-128 101-5,-1-1 0,-1-1 0,-1 0 0,-2-2 0,0 0 0,-1-1 0,-2-1 1,0 0-1,-2 0 0,-1-2 0,-2 1 0,0-1 0,-2-1 0,-2 0 0,0 1 0,1-53 1,-8 29-6,-1 1 0,-3 0 0,-2 0 1,-2 0-1,-3 1 0,-2 0 1,-27-61-1,-5 7-9,-5 3 0,-81-122 0,36 82-20,-142-159 0,-148-100-20,177 211 32,-342-236-1,336 285 20,-6 9 0,-256-110 0,288 159-6,-3 8 0,-3 9 0,-3 8 0,-3 9 0,-1 9 0,-2 8 0,-250-5 0,211 34 43,-385 43 0,161 40-42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28.771"/>
    </inkml:context>
    <inkml:brush xml:id="br0">
      <inkml:brushProperty name="width" value="0.05" units="cm"/>
      <inkml:brushProperty name="height" value="0.05" units="cm"/>
    </inkml:brush>
  </inkml:definitions>
  <inkml:trace contextRef="#ctx0" brushRef="#br0">47 370 14435,'-47'13'2594,"87"-18"913,41 5-2570,-43 1-583,280 12 324,73 0-661,-28-47 35,-4-27 39,-294 49-64,1225-200 525,-852 135-651,-429 75 45,3 0-239,0 0 0,21-1-1,-33 3 283,0 0-1,-1 0 0,1 1 0,0-1 1,0 0-1,0 0 0,-1 0 0,1 0 1,0 1-1,0-1 0,0 0 1,0 0-1,0 0 0,-1 1 0,1-1 1,0 0-1,0 0 0,0 0 0,0 1 1,0-1-1,0 0 0,0 0 0,0 1 1,0-1-1,0 0 0,0 0 0,0 1 1,0-1-1,0 0 0,0 0 0,0 0 1,0 1-1,0-1 0,0 0 1,0 0-1,0 1 0,1-1 0,-1 0 1,0 0-1,0 0 0,0 1 0,0-1 1,0 0-1,1 0 0,-1 0 0,0 0 1,0 0-1,0 1 0,1-1 0,-1 0 1,0 0-1,0 0 0,0 0 0,1 0 1,-1 0-1,0 0 0,0 0 1,1 0-1,-1 0 0,0 0 0,0 0 1,1 0-1,-1 0 0,-19 14-261,-7-6-142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7.662"/>
    </inkml:context>
    <inkml:brush xml:id="br0">
      <inkml:brushProperty name="width" value="0.05" units="cm"/>
      <inkml:brushProperty name="height" value="0.05" units="cm"/>
    </inkml:brush>
  </inkml:definitions>
  <inkml:trace contextRef="#ctx0" brushRef="#br0">345 1 14619,'-37'75'2380,"-53"79"-1,52-92-1934,24-38-387,-6 10-10,-1 0 0,-29 33 1,48-64-117,0-1 0,0 0 0,0 0 1,0 0-1,-1 0 0,1 0 1,-1 0-1,0 0 0,1-1 0,-4 2 1,5-3 29,0 0 0,1 0 0,-1 1 0,1-1 0,-1 0 0,1 0 0,-1 0 0,1 0 0,-1-1 0,0 1 0,1 0 0,-1 0 0,1 0 0,-1 0 0,1 0 0,-1-1 0,1 1 0,-1 0 0,1 0 0,-1-1 0,1 1 0,-1-1 0,0 0-25,0 0-1,0-1 1,0 1-1,1 0 1,-1-1 0,0 1-1,1-1 1,-1 1 0,1-1-1,-1 1 1,1-3-1,-2-12-301,0 0 0,2 1 0,0-1 0,1 0 0,0 1-1,6-27 1,-1 16 206,2-1 1,21-49-1,-29 75 166,3-5 81,0-1 0,0 1 0,1 1 0,4-7 0,-7 11-56,-1 0-1,1 0 1,0 0 0,0 0-1,-1 0 1,1 0 0,0 1-1,0-1 1,0 0-1,0 1 1,0-1 0,0 1-1,0-1 1,0 1 0,0-1-1,0 1 1,0 0 0,0-1-1,1 1 1,-1 0-1,0 0 1,0 0 0,0 0-1,0 0 1,0 0 0,0 0-1,1 0 1,-1 1 0,0-1-1,0 0 1,0 1 0,0-1-1,2 1 1,-1 1 52,1 0-1,-1 1 1,1-1 0,-1 0 0,0 1 0,0-1-1,0 1 1,-1 0 0,1-1 0,0 1 0,0 3-1,15 39 591,-13-31-478,17 53 501,-12-36-362,1 0 0,2-1 0,15 30 1,-5-34 24,-9-19-160,-13-7-194,1 0 0,-1 0 0,0-1 0,0 1 0,1 0 0,-1 0 0,0 0 0,1 0 0,-1-1 0,0 1 0,0 0 0,1 0 0,-1-1 0,0 1 0,0 0 0,1-1 0,-1 1 0,0 0 0,0-1 0,0 1 0,0 0 0,0-1 0,1 1 0,-1 0 0,0-1 0,0 1 0,0 0 0,0-1 0,0 1 0,0 0 0,0-1 0,0 1 0,0 0 0,0-1 0,-1 0 0,1-3-11,-1 0 0,0 0 1,0 0-1,0-1 0,-1 1 0,1 0 1,-1 1-1,0-1 0,0 0 0,0 0 1,-1 1-1,-3-4 0,-37-41-157,29 35 93,-1 0 1,-1 0 0,-23-14-1,31 23 45,0-1 1,-1 1-1,0 0 0,1 1 1,-1 0-1,0 0 0,0 1 0,-1 0 1,-13-1-1,22 3 27,-1 0 1,1 0-1,-1 0 0,1 0 1,-1 0-1,1 0 0,-1 0 1,1 0-1,-1 1 1,1-1-1,-1 1 0,1-1 1,-1 1-1,1-1 0,0 1 1,-1 0-1,1 0 0,0 0 1,0 0-1,-1 0 0,1 0 1,0 0-1,0 0 1,0 0-1,0 0 0,0 0 1,1 1-1,-1-1 0,0 0 1,0 1-1,1-1 0,-1 1 1,1-1-1,0 1 0,-1-1 1,1 1-1,0-1 1,0 1-1,0-1 0,0 1 1,0-1-1,0 1 0,0-1 1,0 1-1,1-1 0,-1 1 1,1-1-1,-1 1 0,1-1 1,-1 1-1,1-1 1,0 0-1,0 0 0,0 1 1,1 1-1,3 2 18,0 0 0,0 0-1,0-1 1,0 0 0,1 0 0,-1 0-1,1 0 1,0-1 0,0 0 0,1-1 0,9 4-1,5 0-15,1 0-1,26 2 1,6-2-173,91-2 1,-83-8 92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32.224"/>
    </inkml:context>
    <inkml:brush xml:id="br0">
      <inkml:brushProperty name="width" value="0.05" units="cm"/>
      <inkml:brushProperty name="height" value="0.05" units="cm"/>
    </inkml:brush>
  </inkml:definitions>
  <inkml:trace contextRef="#ctx0" brushRef="#br0">46 872 13083,'-28'18'1486,"26"-17"-1384,1 0 1,0 0-1,-1 0 0,1 0 1,0 1-1,0-1 1,0 0-1,0 1 1,0-1-1,0 1 1,0-1-1,0 1 1,1-1-1,-1 1 0,1-1 1,-1 1-1,0 2 1,1-4-49,1 1 1,-1-1-1,0 1 0,0-1 1,1 1-1,-1-1 0,0 0 1,1 1-1,-1-1 0,0 1 1,1-1-1,-1 0 0,1 1 1,-1-1-1,1 0 0,-1 1 1,0-1-1,1 0 0,-1 0 1,1 0-1,-1 1 0,1-1 1,0 0-1,-1 0 0,1 0 1,-1 0-1,1 0 0,-1 0 1,1 0-1,-1 0 0,1 0 1,-1 0-1,1 0 0,0-1 1,24-2 897,2-5-350,-1-1 0,1-2 0,29-16 0,5-2-8,279-107 823,-229 99-1299,133-25-1,-13 17-126,137-28 5,-5-25-11,273-145 34,-333 122-42,-280 114 38,-16 4-946,-19-1 79,6 2 770,-7-3-248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02.261"/>
    </inkml:context>
    <inkml:brush xml:id="br0">
      <inkml:brushProperty name="width" value="0.05" units="cm"/>
      <inkml:brushProperty name="height" value="0.05" units="cm"/>
    </inkml:brush>
  </inkml:definitions>
  <inkml:trace contextRef="#ctx0" brushRef="#br0">6 6 15931,'-6'-5'1529,"6"9"-556,9 12 301,25 17-569,44 35 0,-43-40-517,48 52 1,8 28 26,53 56-142,19-15 198,-11-11 153,-116-102-200,-2 2 0,31 44 0,-22-21-6,3-3 0,2-1 1,3-3-1,2-2 0,72 55 1,-117-101-220,67 50 165,81 80 1,241 221 794,-327-296-901,118 131 0,99 98-26,1 1-34,175 180-10,-18-25 54,-288-285-37,10 14-29,285 269 32,-32-68 38,-26 26-43,44 10 44,-189-191-63,25 11 15,-41-38 14,-164-135-12,2-3 0,3-3 0,95 51 0,-53-33 55,-3 4 0,-4 6 0,127 120 0,-209-178-52,-27-23-74,0 1-1,0-1 1,-1 0 0,1 1 0,0-1-1,0 0 1,-1 1 0,1-1-1,0 0 1,-1 1 0,1-1 0,0 0-1,-1 1 1,1-1 0,-1 0 0,1 0-1,0 0 1,-1 1 0,1-1 0,-1 0-1,1 0 1,-1 0 0,1 0-1,-1 1-137,-8 4-391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7:53.412"/>
    </inkml:context>
    <inkml:brush xml:id="br0">
      <inkml:brushProperty name="width" value="0.05" units="cm"/>
      <inkml:brushProperty name="height" value="0.05" units="cm"/>
    </inkml:brush>
  </inkml:definitions>
  <inkml:trace contextRef="#ctx0" brushRef="#br0">104 69 18196,'9'13'3048,"-9"-13"-3007,0 0 0,0 0 0,0 0 0,0 0 0,0-1 0,0 1 0,0 0-1,0 0 1,0 0 0,0 0 0,0 0 0,0 0 0,0 0 0,0 0 0,0 0 0,0 0 0,0 0 0,0 0 0,1 0 0,-1 0 0,0-1 163,0 1-163,0 0 0,0 0 0,0 0 0,0 0 0,0 0 0,0 0 0,0 0 0,0 0 0,0 0 0,0 0-1,0 0 1,1 0 0,-1 0 0,0 0 0,0 0 0,0 0 0,0 0 0,0 0 0,0 0 0,0 0 0,0 0 0,0 0 0,0 0 0,0 0 0,0 0-1,0 0 1,0 0 0,0 0 0,1 0 0,-1 0 0,0 0 164,0 1-164,-1-4 146,0 0-1,0 1 1,0-1 0,0 1 0,0-1 0,0 1-1,-1 0 1,-2-3 0,0 0-15,0 0-1,-1 1 1,1 0-1,-1 0 1,0 0-1,0 0 1,-6-2-1,10 5-154,0 0-1,0 1 0,0-1 0,0 1 0,0-1 0,0 1 0,0-1 1,0 1-1,-1 0 0,1-1 0,0 1 0,0 0 0,0 0 0,-1 0 1,1 0-1,0 0 0,0 0 0,0 1 0,-1-1 0,1 0 1,0 0-1,0 1 0,0-1 0,0 1 0,0-1 0,-1 1 0,1 0 1,0-1-1,0 1 0,1 0 0,-1 0 0,0-1 0,0 1 1,0 0-1,0 0 0,1 0 0,-1 0 0,0 0 0,1 0 0,-1 0 1,1 0-1,-1 1 0,1-1 0,-1 1 0,-1 7-1,0 0 0,0 0-1,1 0 1,0 0 0,1 0-1,0 1 1,0-1 0,4 18 0,-1-8-14,2 1 0,0-1 0,10 23 1,-12-35-8,1 0 1,-1 0 0,2 0 0,-1 0-1,1-1 1,0 1 0,6 5 0,-10-11 4,-1 0 1,1 0 0,0-1-1,0 1 1,0 0-1,0-1 1,0 1-1,0 0 1,0-1 0,1 1-1,-1-1 1,0 0-1,0 1 1,0-1 0,0 0-1,1 0 1,-1 0-1,0 0 1,0 0-1,0 0 1,2 0 0,-1-1 1,-1 0 0,1 0 0,-1 0 0,1 0 0,-1 0 0,1-1 0,-1 1 0,0 0 0,0-1 0,0 1 1,0-1-1,0 1 0,0-1 0,0 0 0,-1 1 0,1-1 0,0 0 0,-1 0 0,1-2 0,2-8 47,-1 0 0,0 0 0,0 0 0,-1 0 0,-1 0 0,0-1 0,-4-22 0,3 25 18,-1 1 0,0-1-1,-1 1 1,0 0 0,0 0 0,-1 0-1,0 0 1,-1 1 0,1-1-1,-11-11 1,14 18-47,0 1 0,-1-1 0,1 0 0,-1 1 0,1 0 0,-1-1 0,0 1 0,0 0 0,1 0 0,-1-1 1,0 1-1,0 1 0,0-1 0,0 0 0,0 0 0,-1 1 0,-1-1 0,3 1-8,-1 0 0,1 1 0,-1-1 0,1 0 0,0 1 0,-1-1 0,1 1 0,0-1 0,0 1 0,0 0 0,-1-1 0,1 1 0,0 0 0,0 0 0,0 0 0,0 0 0,0 0 1,0 0-1,-1 2 0,-2 3 1,1 0 0,0 1 1,0-1-1,0 1 0,1 0 1,0 0-1,1 0 1,-2 10-1,1 5-16,0-1 0,2 1 0,3 31 0,-1-41-10,-1 0 1,2 0-1,0 0 0,1 0 1,0 0-1,0 0 0,9 14 1,-13-25 11,1 0 1,-1 1-1,1-1 1,0 0-1,-1 0 1,1 1 0,0-1-1,0 0 1,0 0-1,0 0 1,0 0-1,0 0 1,1 0 0,-1-1-1,0 1 1,0 0-1,0 0 1,1-1-1,-1 1 1,1-1 0,-1 1-1,0-1 1,3 1-1,-3-2 2,1 1-1,-1-1 1,0 1 0,1-1-1,-1 0 1,0 1-1,0-1 1,1 0-1,-1 0 1,0 0 0,0 0-1,0 0 1,0 0-1,0 0 1,-1 0-1,1 0 1,0-1 0,1-1-1,3-7 6,-1-1-1,0 1 1,-1-1-1,4-16 1,-3 11 30,-2-1 1,0 1-1,-1-1 1,0 1 0,-2-1-1,0 1 1,-1-1-1,0 1 1,-9-29 0,11 43-30,-1 1 1,1-1 0,-1 1-1,0-1 1,1 1-1,-1 0 1,0-1 0,0 1-1,0 0 1,0-1 0,0 1-1,-2-1 1,3 2-5,-1-1 0,1 1 0,0 0-1,-1 0 1,1 0 0,0 0 0,-1 0 0,1 0 0,0 0 0,-1 0 0,1 0 0,0 0 0,-1 0 0,1 0 0,0 0 0,-1 0-1,1 0 1,0 0 0,-1 0 0,1 0 0,0 0 0,-1 1 0,1-1 0,0 0 0,-1 0 0,1 0 0,0 1 0,0-1 0,-1 0 0,1 0-1,0 1 1,-1-1 0,0 2 1,-1 1 0,1-1 0,0 0-1,0 1 1,0-1 0,0 1 0,0-1-1,1 1 1,-1 0 0,1-1 0,-1 6-1,1 9-7,1 0-1,0-1 1,7 30-1,-7-40 0,0 0-1,1 0 1,0 1-1,1-1 1,-1-1-1,1 1 1,0 0-1,0-1 1,1 1-1,0-1 1,0 0-1,8 8 1,-11-12 4,0 0 1,0-1-1,-1 1 1,1 0-1,0-1 0,0 1 1,0-1-1,0 1 1,0-1-1,0 0 1,0 1-1,-1-1 1,1 0-1,0 0 0,0 0 1,0 0-1,0 1 1,0-1-1,0-1 1,0 1-1,0 0 1,0 0-1,0 0 1,0 0-1,0-1 0,2 0 1,-2 0-1,1 0-1,-1 0 1,0-1-1,1 1 1,-1 0 0,0-1-1,0 1 1,0-1-1,0 0 1,0 1 0,0-1-1,1-3 1,1-4-5,0 0 1,-1-1-1,0 1 1,1-14-1,-3 13 11,0-1 0,0 1 0,-1-1 0,-4-18-1,4 26 1,1 0 0,-1 0-1,0 0 1,0 0-1,0 0 1,0 0 0,-1 0-1,1 1 1,-1-1-1,0 0 1,0 1 0,0 0-1,0-1 1,0 1-1,0 0 1,0 0 0,-1 0-1,1 0 1,-1 1-1,-4-3 1,5 3-2,1 1 1,-1 0-1,1-1 0,-1 1 0,1 0 1,-1 0-1,1 0 0,-1 0 0,0 0 1,1 0-1,-1 0 0,1 1 0,-1-1 1,1 0-1,-1 1 0,1 0 0,-1-1 1,1 1-1,-2 1 0,0 0 2,0 0-1,0 0 1,1 1-1,-1 0 0,1-1 1,-1 1-1,-3 6 1,0 1 2,0 1 1,1 0-1,-7 23 1,8-25-19,2 1-1,-1-1 1,1 1 0,0 0 0,1 0 0,0 0 0,1 0 0,0 0 0,1 0-1,3 18 1,-4-27 7,0 0 0,0 0 0,1 0 0,-1 0 0,1 0 0,-1 1 0,1-1 0,-1 0 0,1 0 0,0 0 0,-1 0 0,1 0 0,0 0 0,0-1 0,0 1 0,0 0 0,1 1 0,-2-2 1,1 0 0,-1 0 1,1 0-1,0 0 0,-1 0 0,1 0 0,-1 0 0,1 0 1,0 0-1,-1 0 0,1 0 0,-1 0 0,1 0 0,0-1 0,-1 1 1,1 0-1,-1 0 0,1-1 0,-1 1 0,1 0 0,-1-1 1,1 1-1,0-1 0,2-3-14,1 1-1,-1-1 1,0 0 0,0 0-1,-1 0 1,4-8 0,1-3-7,0-1 0,-2-1 0,0 1 0,-1-1 0,2-20 1,-4 24 31,-1 1 1,0-1-1,-1 0 1,0 0 0,-2 0-1,1 0 1,-5-17 0,6 29-6,-1-1 1,1 0-1,-1 1 1,1-1 0,-1 1-1,1-1 1,-1 1 0,0-1-1,0 1 1,1-1-1,-1 1 1,0 0 0,0 0-1,-1-1 1,1 1 0,0 0-1,0 0 1,0 0 0,-1 0-1,1 0 1,-1 0-1,1 1 1,-1-1 0,1 0-1,-1 1 1,1-1 0,-1 1-1,1-1 1,-1 1-1,0 0 1,-1 0 0,1 0-4,0 1 1,0-1 0,-1 1 0,1 0 0,0 0 0,0 0-1,1 0 1,-1 0 0,0 0 0,0 0 0,0 1-1,1-1 1,-1 1 0,1-1 0,-1 1 0,1 0 0,0 0-1,-1-1 1,1 1 0,0 0 0,-1 4 0,-3 6-11,1-1 1,1 1 0,0 1-1,0-1 1,1 0 0,0 24 0,1-27-9,2 1 0,-1-1 1,1 1-1,0-1 0,1 1 1,0-1-1,1 0 0,0 0 1,7 14-1,-9-21 14,0 0-1,0 0 1,0 0-1,1 0 1,-1 0 0,1 0-1,-1 0 1,1-1-1,0 1 1,-1-1 0,1 1-1,0-1 1,0 0 0,0 0-1,3 1 1,-4-1 2,0-1 0,0 0 1,1 0-1,-1 0 0,0 0 0,0 0 0,0-1 1,0 1-1,0 0 0,1 0 0,-1-1 1,0 1-1,0-1 0,0 1 0,0-1 1,0 1-1,0-1 0,0 0 0,0 1 0,-1-1 1,1 0-1,0 0 0,0 0 0,0 1 1,-1-1-1,1 0 0,0 0 0,-1 0 0,1 0 1,-1 0-1,1-2 0,2-4-20,1 0 0,-2 1 0,1-2 0,-1 1 0,0 0 0,0 0 0,-1-1 0,0-8 0,0-3-270,-6-38 0,3 39 150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29.240"/>
    </inkml:context>
    <inkml:brush xml:id="br0">
      <inkml:brushProperty name="width" value="0.05" units="cm"/>
      <inkml:brushProperty name="height" value="0.05" units="cm"/>
    </inkml:brush>
  </inkml:definitions>
  <inkml:trace contextRef="#ctx0" brushRef="#br0">629 127 15683,'-8'-10'729,"0"1"0,0-1 0,-1 1 0,-1 1 0,1 0 0,-1 0 0,-1 1 0,1 0 1,-22-10-1,17 11-371,0 0 0,0 1 0,-1 1 0,1 0 0,-1 1 0,0 1 0,-24-1 0,26 3-271,1 0 0,-1 1 0,1 0 0,-1 1-1,1 1 1,0 0 0,0 0 0,0 2 0,0 0 0,1 0 0,0 1 0,0 0 0,0 1 0,1 1 0,0 0 0,0 0 0,1 1-1,0 0 1,1 1 0,-11 13 0,7-1-15,0 0 0,1 2 0,1-1 0,2 1 1,0 1-1,1-1 0,2 1 0,-6 42 0,7-18-30,2 1 1,1 0 0,9 76-1,-4-98-40,1 0 0,2 0 0,0-1 0,2 0 0,1 0 0,14 30 0,-17-47-13,0 1-1,0-1 1,1 0 0,0 0 0,1-1 0,0 0 0,12 10 0,-14-14-2,1 0 0,0 0 1,1-1-1,-1 0 0,1 0 0,0-1 1,0 0-1,0 0 0,0-1 0,0 0 1,11 2-1,-4-3 0,0-1 1,0-1-1,0 0 1,0-1-1,0 0 1,0-1-1,0-1 0,-1 0 1,0-1-1,0 0 1,0-2-1,-1 1 1,25-18-1,-7 3 22,-2-2 0,0-1 0,-1-2 0,34-40 0,-36 36 12,-2-1 0,-1-1 0,-1 0 0,-2-2 0,-1 0 0,-2-2 0,22-64-1,-34 81 10,-1 0 0,0 0 0,-2 0 0,0 0 0,-1 0 0,-1-1 0,-3-28 0,0 32-1,0 1 0,-1-1-1,0 1 1,-2 0 0,0 1 0,0-1 0,-1 1 0,-1 1 0,0-1 0,-13-14 0,17 22-91,0 1 0,-1-1 0,0 1 1,0 0-1,0 0 0,-1 0 1,0 1-1,0 0 0,0 0 1,0 1-1,0-1 0,-1 1 1,0 1-1,1-1 0,-1 1 0,0 1 1,0-1-1,0 1 0,-1 0 1,1 0-1,0 1 0,0 0 1,0 1-1,-1-1 0,1 1 1,0 1-1,0-1 0,0 1 1,0 1-1,1-1 0,-1 1 0,1 0 1,-1 0-1,-10 8 0,-68 59-803,40-34 271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42.931"/>
    </inkml:context>
    <inkml:brush xml:id="br0">
      <inkml:brushProperty name="width" value="0.05" units="cm"/>
      <inkml:brushProperty name="height" value="0.05" units="cm"/>
    </inkml:brush>
  </inkml:definitions>
  <inkml:trace contextRef="#ctx0" brushRef="#br0">959 256 13643,'0'-14'505,"2"-7"181,-1 0 0,-2 0 0,0 0 0,-4-21 0,4 37-560,0 0-1,0 0 1,-1 0-1,0 0 1,0 0 0,0 0-1,-1 0 1,1 1-1,-1 0 1,0-1-1,0 1 1,-1 0-1,1 0 1,-1 1-1,0-1 1,0 1 0,0-1-1,-1 1 1,1 1-1,-1-1 1,-5-2-1,0 2-26,-1-1 0,0 2 0,-1-1 0,1 2 0,0-1 0,-1 2 0,1-1 0,-1 2 0,1-1 0,0 2 0,-17 3 0,-15 5 80,-65 26 0,97-32-155,-34 12 24,-36 12-13,-106 55 1,171-74-41,0 0 0,1 2 0,0 0 0,0 1 0,1 0-1,1 1 1,0 0 0,1 1 0,0 1 0,1 0 0,1 1 0,0-1 0,1 2 0,1 0 0,0 0 0,2 0 0,-7 23 0,1 9-4,2 1 1,2-1-1,2 2 0,3-1 1,1 1-1,3-1 0,11 76 1,-8-103 6,2 0 1,0 0-1,2-1 1,0 1 0,2-2-1,0 1 1,2-1-1,0-1 1,25 33 0,-18-32-1,1 0 0,0-1 1,2 0-1,0-2 1,1-1-1,1-1 1,43 23-1,-45-28 1,1-1-1,0-1 1,1-1 0,0-1-1,0 0 1,31 2 0,-39-7-10,1-1 0,0-1 0,0 0 0,-1-2 1,1 0-1,0 0 0,-1-2 0,1 0 1,-1-1-1,19-8 0,-10 0-9,0-1 1,-1-1-1,0 0 0,-1-2 1,-1-1-1,-1-1 0,28-32 1,-9 3-22,-1-2 0,41-70 0,-47 65 68,-3-2 0,-2-1 0,-2 0-1,-3-2 1,-3-1 0,16-80 0,-32 123 1,-2 1 0,0-1 0,-1 0 0,-1 1 0,-1-1 0,0 0 0,-1 1 0,-7-28 0,5 31-11,-1 1-1,-1 1 0,1-1 1,-2 1-1,0 0 1,0 0-1,-2 1 1,1 0-1,-1 0 1,0 1-1,-15-12 0,-10-6-287,-2 2-1,-1 1 1,-1 2-1,-1 1 0,-42-16 1,69 33 122,0 0 0,-1 1 0,-23-5 0,9 7-277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49.102"/>
    </inkml:context>
    <inkml:brush xml:id="br0">
      <inkml:brushProperty name="width" value="0.05" units="cm"/>
      <inkml:brushProperty name="height" value="0.05" units="cm"/>
      <inkml:brushProperty name="color" value="#E71224"/>
    </inkml:brush>
  </inkml:definitions>
  <inkml:trace contextRef="#ctx0" brushRef="#br0">24 106 16908,'-16'58'4790,"13"-38"-4581,1 0 0,0 0 0,2 0 0,0 0 0,1 0 0,2 0 1,0 0-1,6 23 0,-8-40-170,0 0 0,0-1 0,1 1 0,-1 0-1,1 0 1,-1-1 0,1 1 0,0-1 0,0 0 0,0 1 0,0-1 0,0 0 0,0 0 0,1 0 0,-1-1 0,1 1 0,-1 0 0,1-1 0,3 2 0,-2-2 24,0 0 1,0-1 0,0 1-1,-1-1 1,1 0 0,0 0-1,0 0 1,0 0 0,0 0-1,0-1 1,-1 0 0,1 0-1,0 0 1,6-3-1,2-2 98,-1 0-1,0-1 1,0 0-1,0-1 1,-1 0-1,0-1 1,-1 0-1,17-21 1,-3 0 406,34-60-1,-53 83-490,2-3 48,1-1 0,-2 0 0,1 0-1,-2 0 1,0-1 0,6-22 0,-11 27 98,-3 15-98,-5 18 21,4 1-52,-5 46 0,9-62-91,1 0 0,0 0 0,1 1 0,0-1 0,1 0-1,0 0 1,4 12 0,-6-22 3,1 1 0,-1 0 0,1-1 1,0 1-1,0 0 0,0-1 0,0 1 0,0-1 0,0 0 0,0 1 0,1-1 0,-1 0 0,0 0 0,1 1 0,-1-1 0,4 1 0,-4-1 6,0-1 0,1 0 0,-1 0 0,1 0 0,-1 1 0,1-1 0,-1-1 0,1 1 1,-1 0-1,0 0 0,1 0 0,-1-1 0,1 1 0,-1-1 0,0 1 0,1-1 0,-1 0 0,0 1 0,1-1 0,-1 0 0,0 0 0,0 0 0,2-2 0,4-4 66,0 0 0,0-1 0,-1 0 0,0-1 0,-1 1 0,0-1-1,0 0 1,6-19 0,-1 1 157,-2-1 0,5-29 0,-9 35-98,-1 0 0,-1 0 0,-1-22 0,-5 27-225,4 17 70,0 0 0,0 0 0,0 0 0,0 0 0,-1 0 0,1-1 0,0 1 0,0 0-1,0 0 1,-1 0 0,1 0 0,0 0 0,0 0 0,-1 0 0,1 0 0,0 0 0,0 0 0,-1 0 0,1 0 0,0 0 0,0 0 0,0 0 0,-1 0 0,1 0 0,0 0-1,0 0 1,-1 0 0,1 0 0,0 1 0,0-1 0,0 0 0,-1 0 0,1 0 0,0 0 0,0 1 0,-2 0-200,1 1-1,-1 0 1,1-1 0,0 1-1,-1 0 1,1 0 0,0 0-1,0 0 1,0 0 0,-1 4-1,1-2-65,1-1 0,-1 0 0,0 0 0,1 1 0,0-1-1,0 0 1,0 1 0,0-1 0,0 0 0,1 1 0,0 3-1,6-4-762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49.498"/>
    </inkml:context>
    <inkml:brush xml:id="br0">
      <inkml:brushProperty name="width" value="0.05" units="cm"/>
      <inkml:brushProperty name="height" value="0.05" units="cm"/>
      <inkml:brushProperty name="color" value="#E71224"/>
    </inkml:brush>
  </inkml:definitions>
  <inkml:trace contextRef="#ctx0" brushRef="#br0">57 1 17588,'2'2'2648,"-4"7"-1436,-9 12-286,8-15-135,-7 12 285,2 1 0,-8 23 1,14-36-1003,0 0 0,1 0 0,0 0 0,0 0 0,0 0 0,1 1 1,0-1-1,0 0 0,0 0 0,1 0 0,2 11 0,-3-16-67,0 0-1,1-1 1,-1 1 0,0 0-1,0 0 1,1-1-1,-1 1 1,1 0-1,-1-1 1,0 1 0,1 0-1,-1-1 1,1 1-1,-1 0 1,1-1 0,0 1-1,-1-1 1,1 1-1,0-1 1,-1 0-1,1 1 1,0-1 0,0 1-1,-1-1 1,1 0-1,0 0 1,1 1 0,-1-2 5,0 1 1,1 0-1,-1 0 1,1-1-1,-1 1 1,0-1-1,1 1 1,-1-1-1,0 0 1,1 1-1,-1-1 1,0 0-1,2-2 1,3-2 62,0-1 0,-1 0 0,0 0 0,6-10 0,19-37 495,-28 48-490,0 1 0,0-1 0,-1 0 0,0 1 0,1-1 0,-2 0 0,1 0 0,0 0 0,-1 0 0,-1-6 0,1 10-74,0 1 0,0 0 0,0 0 0,0-1 0,0 1 0,0 0 0,0 0 0,0 0 0,0-1 0,0 1 0,0 0-1,0 0 1,0-1 0,-1 1 0,1 0 0,0 0 0,0 0 0,0-1 0,0 1 0,0 0 0,-1 0 0,1 0 0,0 0 0,0 0 0,0-1 0,-1 1 0,1 0 0,0 0 0,0 0 0,-1 0 0,1 0 0,0 0 0,0 0 0,-1 0 0,1 0 0,0 0 0,0 0 0,-1 0 0,1 0 0,0 0 0,0 0 0,-1 0 0,1 0 0,0 0 0,0 0 0,0 0 0,-1 0 0,1 1 0,0-1 0,0 0 0,0 0 0,-1 0 0,1 0 0,0 0 0,0 1 0,0-1 0,0 0 0,-1 0 0,1 0 0,0 1 0,0-1 0,0 0 0,-12 14 111,5-2-118,0-1-1,-7 20 1,13-28-98,-1 1-1,1 0 1,0-1 0,0 1-1,1 0 1,-1 0 0,1 0-1,-1 0 1,1 0 0,0 0-1,1 0 1,-1-1 0,2 6-1,-2-8 38,1 0 0,-1 0 0,0-1-1,1 1 1,-1 0 0,1-1-1,0 1 1,-1-1 0,1 1 0,-1-1-1,1 1 1,0-1 0,-1 1-1,1-1 1,0 0 0,0 1 0,-1-1-1,1 0 1,0 0 0,0 1-1,0-1 1,-1 0 0,1 0-1,0 0 1,0 0 0,0 0 0,-1 0-1,1 0 1,0 0 0,0 0-1,0-1 1,-1 1 0,1 0 0,0 0-1,0-1 1,-1 1 0,1 0-1,0-1 1,0 0 0,33-19-1685,-10 1 771,34-35 0,-10 2-156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49.905"/>
    </inkml:context>
    <inkml:brush xml:id="br0">
      <inkml:brushProperty name="width" value="0.05" units="cm"/>
      <inkml:brushProperty name="height" value="0.05" units="cm"/>
      <inkml:brushProperty name="color" value="#E71224"/>
    </inkml:brush>
  </inkml:definitions>
  <inkml:trace contextRef="#ctx0" brushRef="#br0">91 0 19172,'-10'28'1887,"-19"36"-1,19-47-1148,2 1-1,0 0 0,1 1 0,1 0 0,-5 24 1,11-42-688,-1 0 1,1 1 0,0-1 0,0 0 0,0 1 0,0-1-1,0 0 1,0 1 0,0-1 0,0 0 0,1 1 0,-1-1 0,0 0-1,1 1 1,-1-1 0,1 0 0,-1 0 0,1 0 0,1 2-1,-1-2-33,0 0 0,0-1 0,0 0 0,1 1 0,-1-1 0,0 0 0,0 1 0,0-1-1,1 0 1,-1 0 0,0 0 0,0 0 0,0 0 0,1 0 0,-1-1 0,0 1-1,0 0 1,0 0 0,0-1 0,1 1 0,1-2 0,34-17 5,-32 15-36,1 1 0,-1 0 0,1 0 0,0 0 0,0 1 1,0 0-1,0 0 0,0 1 0,0-1 0,12 0 0,-17 2 12,0 0-1,0 0 1,0 0-1,0 0 0,0 0 1,0 1-1,0-1 1,0 0-1,0 1 1,0-1-1,0 1 1,0-1-1,0 1 1,0-1-1,-1 1 1,1-1-1,0 1 1,0 0-1,-1-1 1,1 1-1,0 0 1,-1 0-1,2 1 0,-2 0 2,1-1-1,0 1 0,-1 0 1,0 0-1,1 0 0,-1 0 1,0-1-1,0 1 0,0 0 0,0 0 1,-1 3-1,-1 3 12,0-1 0,0 0 0,0-1 0,-1 1 0,-6 10 0,5-10-30,-1 0 1,0 0-1,0-1 0,-1 0 1,0 0-1,-7 7 1,9-10-13,0-1 1,1 1 0,-1 0-1,0-1 1,-1 0 0,1 0 0,0 0-1,-1-1 1,1 1 0,-1-1-1,1 0 1,-7 0 0,-2-2-96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0.406"/>
    </inkml:context>
    <inkml:brush xml:id="br0">
      <inkml:brushProperty name="width" value="0.05" units="cm"/>
      <inkml:brushProperty name="height" value="0.05" units="cm"/>
      <inkml:brushProperty name="color" value="#E71224"/>
    </inkml:brush>
  </inkml:definitions>
  <inkml:trace contextRef="#ctx0" brushRef="#br0">17 177 18652,'-3'7'355,"0"-1"-1,1 1 1,-1 0 0,2 0-1,-1 0 1,1 1 0,0-1-1,0 0 1,1 0-1,0 1 1,2 12 0,2 8 729,14 45 0,-12-51-633,114 386 2836,-119-403-3224,1 0 0,0 0 0,0 0 0,1 0 0,-1-1-1,6 7 1,-8-10-55,0-1 1,0 0-1,1 0 0,-1 1 0,0-1 0,0 0 0,1 0 0,-1 0 0,0 1 0,0-1 0,1 0 1,-1 0-1,0 0 0,1 0 0,-1 0 0,0 1 0,0-1 0,1 0 0,-1 0 0,0 0 0,1 0 0,-1 0 1,0 0-1,1 0 0,-1 0 0,0 0 0,1 0 0,-1 0 0,0 0 0,1-1 0,-1 1 0,0 0 1,1 0-1,-1 0 0,0 0 0,1-1 0,0 0 13,0-1 0,0 1-1,0-1 1,0 0 0,0 1 0,-1-1 0,1 0-1,-1 0 1,1 1 0,-1-1 0,1-3 0,9-67 292,1-145 0,-8 110-212,-3 88-86,3-58-23,2 0-1,21-99 1,-24 169-11,0-1 1,0 1-1,1-1 0,0 1 0,0 0 0,8-12 1,-10 18 11,-1 0-1,1 0 1,0-1 0,0 1 0,0 0 0,0 0 0,1 0-1,-1 0 1,0 0 0,0 1 0,0-1 0,1 0 0,-1 1-1,1-1 1,-1 0 0,0 1 0,1 0 0,-1-1 0,1 1 0,-1 0-1,1 0 1,-1-1 0,1 1 0,-1 1 0,1-1 0,-1 0-1,1 0 1,-1 0 0,1 1 0,-1-1 0,1 1 0,-1-1-1,0 1 1,1 0 0,-1-1 0,0 1 0,0 0 0,1 0 0,-1 0-1,0 0 1,1 1 0,2 2-15,1 0-1,-1 1 0,0 0 1,-1-1-1,1 1 1,-1 1-1,0-1 1,-1 0-1,1 1 1,-1-1-1,0 1 0,0 0 1,0 0-1,-1 0 1,0 6-1,1 0 6,-1 1 0,-1-1 1,0 1-1,-1-1 0,0 1 0,-4 16 0,1-13 21,-1 0 0,0-1 0,-1 0 0,-1 0 0,-14 23 0,16-30-40,0 0 0,-1 0 0,0-1 0,-1 0 0,1 0 1,-1-1-1,-1 1 0,1-2 0,-1 1 0,0-1 0,-9 5 1,15-9-49,0 0 1,-1 0-1,1 0 1,-1 0-1,1-1 1,-1 1-1,0-1 1,1 1 0,-1-1-1,1 0 1,-1 0-1,0 0 1,1 0-1,-1-1 1,0 1-1,-4-2 1,6 1-38,-1 0 1,1 0-1,0 0 1,-1 0-1,1 0 1,0 0-1,0 0 0,0 0 1,0 0-1,0-1 1,0 1-1,0 0 1,0-1-1,1 1 1,-1-1-1,0 1 0,1-1 1,0 1-1,-1-1 1,1 1-1,0-1 1,-1 0-1,1 1 0,0-1 1,0 1-1,0-1 1,1-2-1,1-5-317,-1 1 0,2-1-1,-1 1 1,1 0 0,0 0-1,1 0 1,0 0 0,0 1-1,1-1 1,0 1 0,7-9-1,20-23-1074</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0.830"/>
    </inkml:context>
    <inkml:brush xml:id="br0">
      <inkml:brushProperty name="width" value="0.05" units="cm"/>
      <inkml:brushProperty name="height" value="0.05" units="cm"/>
      <inkml:brushProperty name="color" value="#E71224"/>
    </inkml:brush>
  </inkml:definitions>
  <inkml:trace contextRef="#ctx0" brushRef="#br0">15 70 16035,'13'-10'1675,"-13"10"-1631,0 0 0,0 0 1,1 0-1,-1 0 1,0 0-1,0 0 0,0 0 1,0 0-1,0 0 0,0 0 1,0 0-1,1 0 1,-1 0-1,0 0 0,0-1 1,0 1-1,0 0 0,0 0 1,0 0-1,1 0 1,-1 1-1,0-1 0,0 0 1,0 0-1,0 0 0,0 0 1,0 0-1,0 0 1,1 0-1,-1 0 0,0 0 1,0 0-1,0 0 0,0 0 1,0 0-1,0 0 1,0 0-1,0 1 0,0-1 1,1 0-1,-1 0 0,0 0 1,0 0-1,0 0 1,0 0-1,0 0 0,0 1 1,-6 23 3675,1-6-3086,-2 12 455,-5 31 0,11-52-1025,0 0 0,1 0-1,0 0 1,0 1 0,1-1 0,0 0-1,0 0 1,4 10 0,-5-18-60,0 1 1,1-1-1,-1 0 1,1 0-1,-1 1 1,1-1-1,0 0 1,-1 0-1,1 0 1,0 1-1,0-1 1,0 0-1,0 0 1,0-1-1,0 1 1,0 0-1,0 0 1,0 0-1,0-1 1,0 1-1,1 0 1,-1-1-1,2 1 1,-1-1 4,0 0 0,-1 0 1,1 0-1,0 0 1,0 0-1,0-1 1,-1 1-1,1-1 0,0 1 1,-1-1-1,1 0 1,0 0-1,-1 0 1,1 0-1,1-1 1,4-4 58,0 0 1,0 0 0,-1 0-1,0-1 1,10-15 0,-7 7 96,-1 0 0,0-1 1,-2 0-1,1 0 0,-2-1 1,0 0-1,-1 0 1,-1 0-1,-1 0 0,1-24 1,-3 37-115,0 0 1,-1 0 0,1 0 0,-1 0 0,0 0 0,0 0 0,-2-4-1,3 8-43,-1-1 0,1 0 0,0 1-1,0-1 1,-1 1 0,1-1 0,-1 1-1,1-1 1,0 1 0,-1 0-1,1-1 1,-1 1 0,1-1 0,-1 1-1,1 0 1,-1-1 0,1 1 0,-1 0-1,1 0 1,-2-1 0,1 1-7,0 0 1,1 0-1,-1 1 1,0-1-1,0 0 1,1 0 0,-1 1-1,0-1 1,0 0-1,1 1 1,-1-1-1,0 1 1,1-1-1,-1 1 1,1-1-1,-1 1 1,0 0-1,1-1 1,0 1 0,-2 1-1,-1 3-78,0 1 1,0-1-1,1 1 0,-1 0 0,1 0 1,1 0-1,-1 0 0,-1 10 1,3-12-115,-1 0 1,1 1 0,-1-1 0,1 0 0,0 1 0,1-1-1,-1 0 1,1 1 0,0-1 0,0 0 0,0 0 0,1 0 0,1 4-1,-2-7 179,0 1-1,0-1 1,0 0-1,0 0 1,0 0-1,0-1 1,0 1-1,0 0 1,0 0-1,1-1 0,-1 1 1,0 0-1,1-1 1,-1 1-1,0-1 1,1 0-1,-1 1 1,1-1-1,-1 0 1,0 0-1,1 0 0,-1 0 1,1 0-1,-1 0 1,1-1-1,-1 1 1,2-1-1,3-1-119,1 0-1,-1 0 1,-1-1-1,10-5 1,26-17-606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09.976"/>
    </inkml:context>
    <inkml:brush xml:id="br0">
      <inkml:brushProperty name="width" value="0.05" units="cm"/>
      <inkml:brushProperty name="height" value="0.05" units="cm"/>
    </inkml:brush>
  </inkml:definitions>
  <inkml:trace contextRef="#ctx0" brushRef="#br0">1 191 16436,'3'-36'1388,"-2"14"-682,2-1 1,0 1-1,1 0 1,10-30 0,-13 51-632,-1 0 1,0 0 0,1 0-1,-1 1 1,1-1 0,-1 0 0,1 0-1,-1 0 1,1 1 0,-1-1 0,1 0-1,0 1 1,-1-1 0,1 0-1,1 0 1,-2 1-39,0 0-1,1 0 0,-1 0 0,0 0 1,1 0-1,-1 0 0,0 0 1,1 0-1,-1 0 0,0 0 1,1 0-1,-1 0 0,0 0 1,1 1-1,-1-1 0,0 0 1,1 0-1,-1 0 0,0 0 1,1 1-1,-1-1 0,0 0 0,0 0 1,1 1-1,-1-1 0,0 0 1,0 0-1,1 1 0,1 2 117,-1 1-1,1-1 0,0 1 1,-1-1-1,0 1 0,0 0 1,1 4-1,7 47 548,2 94 0,-7-68-464,5 68 25,11 148 56,-10-209-394,28 114 0,-35-191-62,0 4-489,1-1-1,0 0 0,13 27 1,-25-66-2166,-8-7 1769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1.280"/>
    </inkml:context>
    <inkml:brush xml:id="br0">
      <inkml:brushProperty name="width" value="0.05" units="cm"/>
      <inkml:brushProperty name="height" value="0.05" units="cm"/>
      <inkml:brushProperty name="color" value="#E71224"/>
    </inkml:brush>
  </inkml:definitions>
  <inkml:trace contextRef="#ctx0" brushRef="#br0">187 0 20916,'-159'206'7009,"132"-177"-6687,82-62-727,-51 30 385,75-39-234,-72 38 238,1 1 0,1 0 0,-1 0 0,0 1 0,1 0-1,-1 0 1,1 1 0,9 0 0,-17 1 16,1 0-1,-1 0 0,0 0 1,0 0-1,0 0 1,0 0-1,0 0 1,0 0-1,0 1 0,0-1 1,0 0-1,0 1 1,0-1-1,0 1 1,0-1-1,-1 1 0,1 0 1,0-1-1,0 1 1,0 0-1,-1 0 1,1-1-1,0 1 0,0 2 1,0-2 8,-1 1 1,1-1-1,-1 1 0,0 0 1,0-1-1,0 1 0,0 0 1,0-1-1,0 1 0,0 0 1,-1-1-1,1 1 0,-1-1 1,0 3-1,-3 7 71,-1-1 0,-1 0 0,-10 15 0,14-22-66,-14 20 228,-35 39-1,43-54-267,-1 0 1,1 0 0,-1 0-1,-1-1 1,0-1-1,0 1 1,-12 5 0,21-12-22,0 1 0,0-1 0,-1 0 0,1 1 1,0-1-1,0 0 0,0 1 0,0-1 0,-1 0 1,1 0-1,0 0 0,0 0 0,0 0 0,-1 0 1,1 0-1,0-1 0,-1 1 0,1-1-65,0 1 0,1-1-1,-1 1 1,1-1 0,-1 1-1,1-1 1,-1 1 0,1-1-1,-1 1 1,1-1 0,0 0 0,-1 1-1,1-1 1,0 0 0,-1 1-1,1-1 1,0 0 0,0 1-1,0-1 1,-1-1 0,1-3-233,0 0 0,1 1 0,-1-1 0,1 0 0,0 1 0,0-1 0,3-8 0,14-26-760,8-4-309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1.684"/>
    </inkml:context>
    <inkml:brush xml:id="br0">
      <inkml:brushProperty name="width" value="0.05" units="cm"/>
      <inkml:brushProperty name="height" value="0.05" units="cm"/>
      <inkml:brushProperty name="color" value="#E71224"/>
    </inkml:brush>
  </inkml:definitions>
  <inkml:trace contextRef="#ctx0" brushRef="#br0">167 1 18892,'-1'0'189,"0"1"-1,0-1 1,0 1-1,-1-1 1,1 1-1,0 0 1,0 0-1,0-1 1,0 1-1,0 0 1,0 0-1,0 0 1,-1 2-1,-3 2 134,-15 13 987,1 2-1,-31 40 1,42-49-1099,1 0-1,0 0 1,1 0 0,0 1-1,1 0 1,1 0 0,-1 0-1,-2 15 1,7-26-208,0 0-1,0-1 1,-1 1 0,1 0-1,0 0 1,0-1 0,0 1-1,0 0 1,0 0 0,0-1 0,0 1-1,0 0 1,0 0 0,0 0-1,0-1 1,0 1 0,1 0-1,-1 0 1,0-1 0,0 1-1,1 0 1,-1-1 0,1 1-1,-1 0 1,1-1 0,-1 1 0,1-1-1,-1 1 1,1 0 0,-1-1-1,1 1 1,0-1 0,-1 0-1,1 1 1,0-1 0,-1 0-1,1 1 1,0-1 0,0 0-1,-1 0 1,1 1 0,0-1 0,0 0-1,-1 0 1,1 0 0,0 0-1,0 0 1,0 0 0,-1 0-1,1 0 1,0-1 0,0 1-1,0 0 1,8-2-16,-1-1-1,0 0 0,0 0 1,7-4-1,-7 3 17,20-8-38,40-11 0,-58 20 34,1 0 1,-1 1-1,1 1 1,-1 0-1,1 0 1,0 1-1,16 2 1,-26-2 4,0 0 0,0 0 1,1 1-1,-1-1 0,0 0 1,0 0-1,0 1 0,0-1 1,1 1-1,-1-1 0,0 1 0,0 0 1,0-1-1,0 1 0,0 0 1,0 0-1,0 0 0,-1-1 1,1 1-1,0 0 0,0 0 1,-1 0-1,1 0 0,0 2 0,0-1 14,-1 0 0,0 0 0,0 0 0,1 0 0,-2 0 0,1 0 0,0 0 0,0-1 0,0 1 0,-1 0 0,1 0 0,-1 0 0,-1 3 0,-3 4 91,1 0 0,-2-1 0,1 0 0,-12 14 0,1-4 18,0-1 0,-1-1 0,-1-1 1,-1 0-1,0-1 0,-36 20 0,52-33-248,1 0 1,-1 0-1,0 0 1,1 0-1,-1 0 1,0-1-1,0 1 1,1-1-1,-7 0 0,9 0 86,-1 0 0,0 0 1,0 0-1,1-1 0,-1 1 0,0 0 0,0-1 0,1 1 0,-1 0 0,0-1 0,1 1 0,-1-1 0,1 1 0,-1-1 0,0 1 0,1-1 0,-1 0 0,1 1 0,0-1 0,-1 0 0,1 1 0,-1-1 0,1 0 0,0 1 0,0-1 0,-1 0 0,1 0 0,0 1 0,0-1 0,0 0 0,0 0 0,0 0 0,0 1 0,0-1 0,0 0 0,0-1 0,4-19-538,4-6-157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2.443"/>
    </inkml:context>
    <inkml:brush xml:id="br0">
      <inkml:brushProperty name="width" value="0.05" units="cm"/>
      <inkml:brushProperty name="height" value="0.05" units="cm"/>
      <inkml:brushProperty name="color" value="#E71224"/>
    </inkml:brush>
  </inkml:definitions>
  <inkml:trace contextRef="#ctx0" brushRef="#br0">0 469 16444,'8'-29'4509,"-8"29"-4462,0 0 1,0 0-1,0 0 1,0 0 0,0 0-1,0 1 1,0-1 0,0 0-1,0 0 1,0 0-1,0 0 1,0 0 0,0 0-1,0 0 1,0 0 0,0 0-1,0 0 1,0 0 0,0 0-1,0 0 1,1 0-1,-1 0 1,0 0 0,0 0-1,0 0 1,0 0 0,0 0-1,0 0 1,0 0-1,0 1 1,0-1 0,0 0-1,0-1 1,1 1 0,-1 0-1,0 0 1,0 0 0,0 0-1,0 0 1,0 0-1,0 0 1,0 0 0,0 0-1,0 0 1,0 0 0,0 0-1,0 0 1,1 0-1,-1 0 1,0 0 0,0 0-1,0 0 1,0 0 0,0 0-1,0 0 1,0 0 0,0-1-1,0 1 1,0 0-1,0 0 1,0 0 0,0 0-1,0 0 1,0 0 0,0 0-1,2 19 2020,-1 105 331,-2-53-1865,14 130-1,-12-197-514,5 23 126,-6-27-141,0 1 0,0-1 0,0 0 0,0 1 0,0-1 0,0 0 0,0 1 0,1-1 0,-1 0 0,0 1 0,0-1 0,0 0 0,0 1 0,1-1 0,-1 0 0,0 0 0,0 1 1,0-1-1,1 0 0,-1 0 0,0 1 0,0-1 0,1 0 0,-1 0 0,0 0 0,1 0 0,-1 1 0,0-1 0,1 0 0,-1 0 0,0 0 0,1 0 0,-1 0 0,0 0 0,1 0 0,-1 0 0,0 0 0,1 0 0,-1 0 0,0 0 0,1 0 0,-1 0 0,0 0 0,1 0 1,-1 0-1,0-1 0,1 1 0,-1 0 0,0 0 0,0 0 0,1-1 0,-1 1 0,0 0 0,0 0 0,1 0 0,-1-1 0,0 1 0,0 0 0,1-1 0,-1 1 0,4-7 7,-1 1 1,0-1-1,0 0 0,0 0 1,-1 0-1,0 0 0,0-1 1,-1 1-1,0 0 0,0-13 1,1 3-13,8-103-76,-10 99 15,0-1-1,-1 0 1,-7-32-1,3 37-72,5 17 133,0-1 0,0 1-1,-1 0 1,1 0 0,0 0 0,0 0 0,0 0-1,0 0 1,0 0 0,0 0 0,0 0-1,0 0 1,0 0 0,0-1 0,0 1-1,-1 0 1,1 0 0,0 0 0,0 0-1,0 0 1,0 0 0,0 0 0,0 0 0,0 0-1,0 0 1,-1 0 0,1 0 0,0 0-1,0 0 1,0 0 0,0 0 0,0 0-1,0 0 1,0 0 0,0 0 0,-1 0 0,1 0-1,0 1 1,0-1 0,0 0 0,0 0-1,0 0 1,0 0 0,0 0 0,0 0-1,0 0 1,0 0 0,-1 0 0,1 0 0,0 0-1,0 0 1,0 1 0,0-1 0,0 0-1,0 0 1,0 0 0,0 0 0,0 0-1,0 0 1,-1 4-21,0-1 0,0 1 0,1-1 0,0 0 0,-1 1-1,1 5 1,1 6-42,0 0-1,6 25 1,-6-36 59,0 0 0,0 0 0,0-1 0,0 1 0,1 0 0,-1 0 0,1-1 0,0 1 0,1-1 0,-1 0 0,0 1 0,1-1 0,0 0 0,5 5 0,-6-8 8,0 1 0,0 0 0,0-1 1,-1 1-1,1-1 0,0 0 0,0 0 0,0 0 0,0 0 0,0 0 0,0 0 0,0 0 0,-1 0 0,1-1 0,0 1 0,0-1 1,0 1-1,-1-1 0,1 0 0,0 0 0,0 0 0,-1 0 0,1 0 0,-1 0 0,1 0 0,-1 0 0,0-1 0,1 1 0,-1-1 1,2-1-1,4-5 12,-1-1 0,1 1 0,9-19 0,0-8 35,-2 5-15,-11 24-52,-3 12-38,-1 2 41,-3 8-10,1-1 1,0 2 0,1-1-1,1 0 1,1 0 0,1 20-1,-1-36 28,0 1 0,0 0 0,0-1 0,0 1-1,0 0 1,1-1 0,-1 1 0,0 0 0,0-1-1,0 1 1,0 0 0,1-1 0,-1 1-1,0-1 1,1 1 0,-1-1 0,0 1 0,1 0-1,-1-1 1,1 1 0,-1-1 0,1 0 0,-1 1-1,1-1 1,-1 1 0,1-1 0,-1 0-1,1 1 1,0-1 0,-1 0 0,1 0 0,0 1-1,-1-1 1,1 0 0,0 0 0,-1 0 0,1 0-1,0 0 1,-1 0 0,1 0 0,0 0-1,-1 0 1,1 0 0,0 0 0,-1 0 0,1-1-1,0 1 1,-1 0 0,1 0 0,-1-1 0,1 1-1,-1 0 1,1-1 0,0 1 0,-1-1-1,1 1 1,0-1 0,4-3 20,-1-1-1,1 1 1,-1-1 0,7-9 0,17-29 47,-1-1 0,-3-1 0,30-77 0,-23 35-98,22-101 0,-52 182 26,4-9-1,-2 0 0,0 0-1,-1 0 1,0-1 0,-1 1-1,-2-21 1,2 36 5,-1 0-1,0-1 1,0 1-1,0-1 1,0 1 0,0-1-1,0 1 1,-1 0 0,1-1-1,0 1 1,0 0 0,0-1-1,0 1 1,0-1-1,-1 1 1,1 0 0,0-1-1,0 1 1,0 0 0,-1-1-1,1 1 1,0 0 0,-1 0-1,1-1 1,0 1-1,-1-1 1,-5 9 29,-5 20 20,7-11-30,1 0 0,1 0-1,0 0 1,1 0 0,1 0 0,1 0-1,0 1 1,1-1 0,1 0 0,1-1-1,6 18 1,9 20-11,2-2 0,29 50 0,-15-30-33,-24-54 0,-9-14 23,0-1-1,0 0 0,0 1 1,0-1-1,-1 1 0,1-1 1,1 7-1,-4-10 0,1 1 1,-1-1-1,1 0 0,-1 0 1,1 0-1,0 0 0,-1 0 1,1 0-1,-1 0 1,1 0-1,-1 0 0,1 0 1,-1 0-1,1 0 0,-1 0 1,1 0-1,-1 0 0,1 0 1,-1-1-1,1 1 0,-1 0 1,1 0-1,0-1 0,-1 1 1,1 0-1,-1 0 0,1-1 1,0 1-1,-1 0 1,1-1-1,-20-11-19,-51-37-238,-66-61 1,123 99 223,-26-25-26,38 34 66,0 0 0,0-1 0,0 1 0,0 0 0,1-1 1,-1 0-1,1 1 0,-1-1 0,1 0 0,0 0 0,0 1 0,0-1 0,-1-4 1,3 6 1,-1-1 1,0 1 0,0 0 0,1 0 0,-1-1 0,1 1 0,-1 0 0,1 0-1,0 0 1,-1-1 0,1 1 0,0 0 0,0 0 0,0 0 0,-1 0 0,1 0 0,0 1-1,0-1 1,1 0 0,-1 0 0,0 1 0,0-1 0,0 0 0,0 1 0,1-1-1,-1 1 1,2-1 0,42-9 136,-38 9-115,9-1-13,-6 1-269,1-1 0,-1 0 0,0 0-1,1-1 1,-1 0 0,0-1-1,0 0 1,17-10 0,-26 13 221,0 0-1,0 0 1,1 0 0,-1 0 0,0-1-1,0 1 1,-1 0 0,1 0 0,0-1-1,0 1 1,-1-1 0,1 1 0,-1-1 0,1 1-1,-1-1 1,1 1 0,-1-1 0,0 1-1,0-1 1,0 1 0,0-1 0,0 0-1,0 1 1,0-1 0,-1 1 0,1-1 0,0 1-1,-1-1 1,0-1 0,-18-32-610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2.870"/>
    </inkml:context>
    <inkml:brush xml:id="br0">
      <inkml:brushProperty name="width" value="0.05" units="cm"/>
      <inkml:brushProperty name="height" value="0.05" units="cm"/>
      <inkml:brushProperty name="color" value="#E71224"/>
    </inkml:brush>
  </inkml:definitions>
  <inkml:trace contextRef="#ctx0" brushRef="#br0">18 7 23133,'-11'4'2088,"6"-1"-1439,4-5-337,5 1 584,3-2-856,0-1 240,1 1-264,-4 3-320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4.077"/>
    </inkml:context>
    <inkml:brush xml:id="br0">
      <inkml:brushProperty name="width" value="0.05" units="cm"/>
      <inkml:brushProperty name="height" value="0.05" units="cm"/>
      <inkml:brushProperty name="color" value="#E71224"/>
    </inkml:brush>
  </inkml:definitions>
  <inkml:trace contextRef="#ctx0" brushRef="#br0">1 636 20100,'0'8'3261,"-1"59"-824,2-30-2188,2 0 0,1 0 0,2-1 0,12 42 0,-18-77-237,0 0 0,0 1-1,1-1 1,-1 0 0,1 1-1,-1-1 1,1 0 0,-1 1-1,1-1 1,0 0 0,0 0 0,0 1-1,-1-1 1,1 0 0,0 0-1,0 0 1,0 0 0,1 0 0,-1-1-1,0 1 1,0 0 0,3 1-1,-3-3 3,0 1-1,0 0 1,0-1-1,0 1 0,0-1 1,0 0-1,0 1 0,0-1 1,0 0-1,-1 1 1,1-1-1,0 0 0,0 0 1,-1 0-1,1 0 0,0 0 1,-1 0-1,1 0 1,-1 0-1,1 0 0,-1-1 1,6-11 129,-1-1 0,6-27 1,0-13 175,-2 1 1,3-102 0,-9 191-295,2-1 1,19 69 0,-23-100-19,1 1 1,0-1-1,0 1 1,0-1 0,0 0-1,1 0 1,3 5-1,-6-8-3,1 0 0,0-1 0,-1 1 0,1-1 0,0 1-1,-1 0 1,1-1 0,0 1 0,0-1 0,0 1 0,-1-1 0,1 0 0,0 1-1,0-1 1,0 0 0,0 0 0,0 0 0,0 1 0,0-1 0,-1 0 0,1 0-1,0 0 1,0-1 0,0 1 0,0 0 0,0 0 0,0 0 0,0-1-1,0 1 1,0 0 0,-1-1 0,1 1 0,0-1 0,0 1 0,-1-1 0,1 1-1,0-1 1,0 1 0,-1-1 0,1 0 0,-1 1 0,1-1 0,0-1 0,4-4 21,-1 0 0,0-1 0,0 1 0,0-1 0,-1 0 1,0 1-1,2-11 0,14-55 168,-16 57-157,18-83 199,-18 91-228,1 10-11,1 11-12,2 14 2,-4-13 4,0 0 0,1-1 0,1 1 0,0-1 0,1-1 0,0 1 0,12 17 0,-17-30 10,0 1 0,0-1 0,0 1 0,0-1 0,0 0 0,0 1 0,0-1 0,1 0 0,-1 0 0,0 0 0,1 0 0,-1 0 0,1 0 0,-1 0 0,1-1 0,0 1 0,-1 0 0,1-1 0,0 0 0,-1 1 0,1-1 0,0 0 0,0 0 0,-1 0 0,1 0 0,0 0 0,-1 0 0,1 0 0,0-1 0,0 1 0,-1-1 0,1 1 0,0-1 0,-1 1 0,1-1 0,-1 0 0,1 0 0,-1 0 0,1 0 0,-1 0 0,0 0 0,0 0 0,1-1 0,1-1 0,4-6 0,0 0 0,0 0 0,-1-1 0,-1 0 0,8-16 0,6-23-3,-14 32-7,13-26-1,-18 43 10,0 0-1,0 0 1,0-1-1,0 1 1,0 0-1,0 0 1,0 0-1,1-1 0,-1 1 1,0 0-1,0 0 1,0 0-1,0 0 1,0 0-1,0-1 1,1 1-1,-1 0 1,0 0-1,0 0 0,0 0 1,0 0-1,1 0 1,-1 0-1,0 0 1,0-1-1,0 1 1,1 0-1,-1 0 1,0 0-1,0 0 0,0 0 1,1 0-1,-1 0 1,0 0-1,0 0 1,1 0-1,-1 0 1,0 1-1,7 7-43,4 25-32,-5-18 11,-6-14 67,0-1-1,0 1 1,0 0-1,0-1 1,1 1-1,-1-1 1,0 1 0,1 0-1,-1-1 1,0 1-1,1-1 1,-1 1-1,1-1 1,-1 1-1,0-1 1,1 1-1,-1-1 1,1 0-1,0 1 1,-1-1-1,1 0 1,-1 1-1,1-1 1,0 0-1,-1 0 1,1 1-1,-1-1 1,1 0 0,0 0-1,-1 0 1,2 0-1,0-1 5,-1 1 0,0-1 0,0 0 0,0 0-1,0 0 1,0 0 0,0 0 0,0 0 0,0 0 0,0 0 0,0 0 0,-1 0 0,1 0-1,0-2 1,5-10 52,-1 1 0,5-17 0,-10 28-56,16-55 223,-3-1 0,7-77 0,-6-119 283,-13 238-486,-1 9-16,0 0 1,0 0-1,0 1 0,0-1 0,-1 0 0,-3-11 0,2 27-40,0 1 1,1-1-1,-1 17 0,3 33-21,12 85 0,-9-117 58,2 0 0,1 0 0,1-1 0,1 0 0,16 33 0,-21-52 2,1 0 1,0 0-1,10 12 0,-13-18-7,0 0 0,0 0 0,0 0 0,0 0-1,0 0 1,0 0 0,1-1 0,-1 0 0,1 1 0,-1-1 0,1 0 0,-1 0 0,1 0 0,0 0-1,-1-1 1,5 1 0,-7-1-3,1 0-1,-1 1 0,1-1 1,-1 0-1,0 0 1,1 0-1,-1 0 0,1 0 1,-1 0-1,1 0 1,-1 0-1,1-1 0,-1 1 1,1 0-1,-1 0 1,1 0-1,-1 0 0,1-1 1,-1 1-1,0 0 1,1 0-1,-1-1 0,1 1 1,-1 0-1,0-1 1,1 1-1,-1 0 0,0-1 1,0 1-1,1-1 1,-1 1-1,0-1 0,0 1 1,1-1-1,-1 0-19,0-1 1,0 1-1,-1-1 0,1 1 1,0 0-1,0-1 0,-1 1 1,1 0-1,-1-1 0,1 1 1,-2-3-1,-24-32-759,6 15-20,-2 0 1,0 2-1,-31-21 0,-17-14-553,70 54 1373,-1-1 0,0 1 1,1 0-1,-1-1 0,1 1 0,-1-1 0,1 1 0,-1 0 1,0-1-1,1 0 0,0 1 0,-1-1 0,1 1 0,-1-1 1,1 0-1,0 1 0,-1-1 0,1 0 0,0 1 0,0-1 1,0 0-1,-1 1 0,1-1 0,0 0 0,0 1 0,0-1 1,0 0-1,0 0 0,0 1 0,0-1 0,1 0 0,-1 1 1,0-1-1,0 0 0,0 1 0,1-1 0,-1 0 0,0 1 1,1-1-1,-1 0 0,1 1 0,-1-1 0,0 1 0,1-1 1,-1 1-1,1-1 0,0 1 0,-1-1 0,1 1 0,1-1 1,4-2 190,0 0 0,0 0 1,1 0-1,10-2 0,-5 2-120,8-3-44,29-12-1034,-46 18 938,-1-1 0,0 0-1,0 0 1,0-1 0,-1 1-1,1 0 1,0-1 0,0 1-1,-1-1 1,1 0 0,-1 1-1,1-1 1,-1 0 0,0 0 0,0 0-1,0 0 1,0 0 0,1-3-1,-1-13-417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4.514"/>
    </inkml:context>
    <inkml:brush xml:id="br0">
      <inkml:brushProperty name="width" value="0.05" units="cm"/>
      <inkml:brushProperty name="height" value="0.05" units="cm"/>
      <inkml:brushProperty name="color" value="#E71224"/>
    </inkml:brush>
  </inkml:definitions>
  <inkml:trace contextRef="#ctx0" brushRef="#br0">15 1 18708,'-13'1'2120,"12"4"-1455,1-4-313,8 3 1240,8-1-1408,1 0-472,6-2 272,-1 2-264,5-1-112</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4.918"/>
    </inkml:context>
    <inkml:brush xml:id="br0">
      <inkml:brushProperty name="width" value="0.05" units="cm"/>
      <inkml:brushProperty name="height" value="0.05" units="cm"/>
      <inkml:brushProperty name="color" value="#E71224"/>
    </inkml:brush>
  </inkml:definitions>
  <inkml:trace contextRef="#ctx0" brushRef="#br0">1 6 24029,'1'0'94,"-1"-1"0,1 1 1,0-1-1,-1 0 0,1 1 0,0 0 0,0-1 1,0 1-1,0 0 0,-1-1 0,1 1 0,0 0 0,0 0 1,0 0-1,0-1 0,0 1 0,0 0 0,0 0 0,0 1 1,0-1-1,-1 0 0,1 0 0,0 0 0,0 0 0,0 1 1,0-1-1,0 1 0,-1-1 0,1 0 0,0 1 0,0-1 1,0 1-1,-1 0 0,1-1 0,0 1 0,-1-1 1,1 1-1,-1 0 0,1 0 0,-1-1 0,1 1 0,-1 0 1,1 1-1,1 4 145,0 0 0,-1 0-1,0 1 1,0-1 0,0 9 0,-1-13-192,5 222 833,-2-41-780,-3-180-92,1 6 5,-1-1 1,1 1 0,3 11-1,-4-20-7,0 1 1,0 0-1,0 0 0,1-1 0,-1 1 0,0 0 0,0-1 0,0 1 0,1 0 0,-1-1 1,0 1-1,1 0 0,-1-1 0,0 1 0,1-1 0,-1 1 0,1 0 0,-1-1 0,1 1 0,-1-1 1,1 1-1,0-1 0,-1 0 0,1 1 0,-1-1 0,1 0 0,0 1 0,-1-1 0,1 0 0,0 0 1,0 0-1,-1 1 0,1-1 0,0 0 0,-1 0 0,1 0 0,0 0 0,0 0 0,-1 0 1,1 0-1,0-1 0,0 1 0,-1 0 0,1 0 0,0-1 0,-1 1 0,1 0 0,0-1 0,-1 1 1,1-1-1,10-7 85,-1-1 0,0 0 1,16-19-1,3-4-14,27-17-719,11-11-1948,-51 40 2011,-7-4-141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5.305"/>
    </inkml:context>
    <inkml:brush xml:id="br0">
      <inkml:brushProperty name="width" value="0.05" units="cm"/>
      <inkml:brushProperty name="height" value="0.05" units="cm"/>
      <inkml:brushProperty name="color" value="#E71224"/>
    </inkml:brush>
  </inkml:definitions>
  <inkml:trace contextRef="#ctx0" brushRef="#br0">191 13 20940,'9'-11'2042,"-9"11"-2018,0 0-1,0 0 1,0 0 0,0 0 0,0 0-1,0 0 1,0-1 0,0 1 0,0 0 0,0 0-1,1 0 1,-1 0 0,0 0 0,0 0-1,0 0 1,0 0 0,0 0 0,0 0 0,0 0-1,0 0 1,0 0 0,0 0 0,0 0-1,0 0 1,0 0 0,0 0 0,0 0 0,1 0-1,-1 0 1,0 0 0,0 0 0,0 0-1,0 0 1,0 0 0,0 0 0,0 0 0,0 0-1,0 0 1,0 0 0,0 0 0,0 0 0,0 0-1,0 0 1,0 0 0,0 0 0,1 0-1,-1 0 1,0 0 0,0 0 0,0 0 0,0 1-1,0-1 1,0 0 0,0 0 0,0 0-1,0 0 1,0 0 0,0 0 0,0 0 0,0 0-1,0 0 1,0 0 0,0 0 0,0 0-1,0 0 1,0 0 0,0 1 0,0-1 0,0 0-1,-5 22 2258,1-4-1473,-12 47-360,-3 0-1,-38 84 1,54-140-416,-1-3-245,6-18 22,7-31-148,-6 29 201,25-158-1401,-28 171 1521,0 0 0,0 0-1,0 0 1,0 0 0,0 0 0,0-1 0,1 1 0,-1 0 0,0 0 0,1 0 0,-1 1 0,0-1 0,1 0 0,-1 0-1,1 0 1,0 0 0,0-1 0,0 2 10,-1 0 0,1 1 0,-1-1 0,0 0 0,1 0 0,-1 1 0,1-1 0,-1 0 0,1 1 0,-1-1 0,0 0 0,1 1 0,-1-1 0,0 0-1,1 1 1,-1-1 0,0 1 0,0-1 0,1 1 0,-1-1 0,0 1 0,0-1 0,0 1 0,15 44-37,-13-39 87,2 10 49,3 5 206,14 36 0,-19-52-212,1 0 0,0 1 0,0-1 1,0 0-1,1 0 0,-1-1 0,1 1 0,1-1 1,-1 0-1,1 0 0,6 4 0,-10-7-65,0 0 0,0 0 1,1 0-1,-1-1 0,0 1 0,1 0 0,-1-1 0,1 0 0,-1 1 0,0-1 0,1 0 0,-1 1 0,1-1 0,-1 0 0,1 0 1,-1 0-1,3-1 0,-4 1-20,0 0 1,0-1 0,0 1 0,0 0-1,0 0 1,0-1 0,0 1-1,0 0 1,0 0 0,0 0-1,0-1 1,0 1 0,0 0 0,0 0-1,0-1 1,0 1 0,0 0-1,0 0 1,0-1 0,0 1 0,0 0-1,0 0 1,0 0 0,-1-1-1,1 1 1,0 0 0,0 0-1,0 0 1,0-1 0,-1 1 0,1 0-1,0 0 1,0 0 0,0 0-1,-1 0 1,1 0 0,0-1 0,0 1-1,-1 0 1,1 0 0,0 0-1,-1 0 1,-10-6 10,-80-17-61,72 19 104,0 0-1,0-1 1,1 0-1,0-2 0,0 0 1,-26-15-1,43 21-34,0 1-1,0-1 0,0 0 1,0 1-1,0-1 1,0 0-1,0 0 1,0 0-1,0 1 1,1-1-1,-1 0 1,0 0-1,1 0 0,-1 0 1,1 0-1,-1 0 1,0-2-1,1 3-2,0-1-1,0 1 1,1-1 0,-1 0-1,0 1 1,0-1-1,0 1 1,0-1-1,1 1 1,-1-1 0,0 1-1,1 0 1,-1-1-1,0 1 1,1-1 0,-1 1-1,0 0 1,1-1-1,-1 1 1,1 0-1,-1-1 1,1 1 0,-1 0-1,1-1 1,0 1-1,5-2 79,0 0 0,0 0 0,0 0 0,12-1 0,32-1-511,-1 2 0,57 5 0,-65 0 97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6.752"/>
    </inkml:context>
    <inkml:brush xml:id="br0">
      <inkml:brushProperty name="width" value="0.05" units="cm"/>
      <inkml:brushProperty name="height" value="0.05" units="cm"/>
      <inkml:brushProperty name="color" value="#E71224"/>
    </inkml:brush>
  </inkml:definitions>
  <inkml:trace contextRef="#ctx0" brushRef="#br0">15 356 22069,'-1'0'62,"1"0"0,0 0 0,-1 0 0,1 0 1,0 0-1,-1 0 0,1 0 0,0 0 0,-1 0 0,1 0 1,0 1-1,-1-1 0,1 0 0,0 0 0,-1 0 0,1 0 1,0 1-1,0-1 0,-1 0 0,1 0 0,0 1 0,0-1 1,-1 0-1,1 0 0,0 1 0,0-1 0,0 0 1,0 1-1,0-1 0,-1 0 0,1 1 0,0-1 0,0 0 1,0 1-1,0-1 0,0 0 0,0 1 0,0-1 0,0 0 1,0 1-1,0-1 0,0 1 0,-3 20 313,1 14 106,1 0 0,2 1 0,1-1 0,2 0 0,9 40 0,-13-72-470,1 1 0,0-1 0,0 0 0,1 1 1,-1-1-1,1 0 0,0 0 0,0 0 0,0 0 0,0 0 0,0 0 0,3 2 0,-4-4-1,-1-1 0,1 1 0,0-1 1,0 1-1,-1-1 0,1 0 0,0 1 0,0-1 1,0 0-1,0 0 0,0 1 0,-1-1 0,1 0 1,0 0-1,0 0 0,0 0 0,0 0 0,0 0 1,1-1-1,0 0 8,0 1 0,0-1 0,0 0 0,-1 0 0,1 0 0,0-1 1,-1 1-1,1 0 0,-1-1 0,1 1 0,-1-1 0,2-1 0,6-10 110,0-1 0,-1 0 0,-1 0 0,0-1-1,-1 1 1,0-2 0,4-15 0,19-115 867,-25 116-694,0 0 1,-2-54-1,-5 70-140,0 16-55,-2 19-53,3 8-54,1 1 1,6 46-1,-4-64 0,1 0 0,1 0 0,0 0 0,0-1 0,1 1 0,1-1 0,0 0 0,0 0 0,8 10 0,-12-18 6,1-1 1,-1 0-1,1 0 0,0 1 0,0-1 0,0 0 0,0-1 1,0 1-1,0 0 0,1-1 0,-1 1 0,0-1 1,1 1-1,-1-1 0,1 0 0,0 0 0,-1 0 1,1-1-1,0 1 0,0-1 0,-1 1 0,1-1 1,0 0-1,0 0 0,-1 0 0,1-1 0,0 1 1,0 0-1,-1-1 0,1 0 0,0 0 0,-1 0 0,1 0 1,-1 0-1,1 0 0,-1-1 0,1 1 0,3-4 1,3-2 26,-1 0 0,0 0 0,-1-1 0,1 0 1,-2 0-1,1-1 0,-1 0 0,10-18 0,-10 12 13,0 1 0,-1-1 0,0 0 0,-1-1 1,3-27-1,-6 33-29,0 1 0,-1-1 0,0 0 0,-1 0 0,0 1 0,0-1 0,-1 0 0,0 1 0,-1 0 0,-5-14 0,7 21-15,-1-1 0,1 0 0,-1 1 0,0 0 0,1-1 0,-1 1 1,0 0-1,0 0 0,-1 0 0,1 0 0,0 0 0,-1 0 0,-3-2 0,5 4-1,0-1 0,-1 1 0,1 0 0,0 0 0,0-1-1,0 1 1,-1 0 0,1 0 0,0 0 0,0 0 0,0 0 0,-1 0 0,1 0 0,0 1 0,0-1 0,0 0 0,-1 1-1,1-1 1,0 1 0,0-1 0,0 1 0,0-1 0,0 1 0,0 0 0,0 0 0,0-1 0,0 1 0,0 0 0,1 0-1,-1 0 1,0 0 0,0 0 0,1 0 0,-1 2 0,-1 0 0,0 1 0,0 0 0,1 0 0,-1 0 0,1 0 0,0 0 0,1 0 0,-1 1 0,1-1 0,-1 0 0,1 0 0,1 1 0,-1-1 0,0 0 0,1 0 0,0 0 0,0 1 0,3 5 0,-3-7 0,0 0 0,0 0 0,1 0 0,-1 0 0,1 0 0,0-1 0,0 1 0,0-1 0,0 1 0,0-1 0,0 0 0,1 0 0,-1 0 0,1 0 0,0 0 0,-1-1 0,1 1 0,0-1 0,0 1 0,0-1 0,0 0 0,0 0 0,0-1 0,0 1 0,6 0 0,-2-2 0,0 0-1,1 0 1,-1 0 0,0-1 0,0 0-1,0-1 1,-1 1 0,1-1 0,0 0-1,-1-1 1,0 0 0,0 0 0,0 0-1,5-6 1,3-2-1,-1-1 0,0-1 1,-1 0-1,15-22 0,-19 24 1,0-1 1,-1 0-1,9-24 0,-14 31 0,0 0-1,0-1 1,-1 0-1,1 1 0,-1-1 1,-1 0-1,0 1 0,0-1 1,0 0-1,-2-9 1,2 14-4,0 1 1,0-1 0,-1 1 0,1-1-1,-1 1 1,1-1 0,-1 1-1,0-1 1,1 1 0,-1 0 0,0-1-1,0 1 1,0 0 0,0 0-1,0-1 1,0 1 0,0 0 0,-1 0-1,1 0 1,0 0 0,-1 1-1,1-1 1,0 0 0,-3 0 0,2 1-2,1 0 1,-1 0 0,0 0 0,0 0-1,1 0 1,-1 0 0,0 1 0,1-1-1,-1 0 1,0 1 0,1 0-1,-1-1 1,1 1 0,-1 0 0,1 0-1,-1 0 1,1 0 0,-1 0 0,1 0-1,0 1 1,0-1 0,-2 2 0,-3 5-11,0 0 0,0 1 0,0 0 0,1 0 0,0 0 1,1 1-1,0 0 0,1 0 0,-4 14 0,2 1-6,1 0 0,-2 45 0,6-60 25,0 0 1,1 0-1,0 0 1,0 0-1,1-1 1,6 19-1,-7-26-3,-1 0 1,1-1-1,0 1 0,0 0 1,-1-1-1,1 1 0,0 0 1,0-1-1,0 1 0,1-1 1,-1 0-1,0 1 0,1-1 0,-1 0 1,0 0-1,1 0 0,0 0 1,-1 0-1,1 0 0,-1 0 1,1 0-1,0-1 0,0 1 1,-1-1-1,1 1 0,0-1 1,0 0-1,0 0 0,0 1 1,-1-1-1,1-1 0,0 1 0,0 0 1,0 0-1,0-1 0,-1 1 1,1-1-1,0 1 0,0-1 1,-1 0-1,1 0 0,3-1 1,5-5 5,0 1 0,0-1 0,0-1 0,-1 1 0,0-2 1,-1 1-1,11-15 0,47-75 23,-23 32-43,-42 64 10,0 0 1,0 1-1,0-1 0,1 0 0,-1 1 0,1-1 0,-1 1 0,1 0 1,-1-1-1,1 1 0,0 0 0,2-1 0,3 5-33,-2 12 4,-3-4 10,-1-3 7,1 1 1,0-1-1,0 0 1,5 10 0,-7-16 15,0-1 0,1 0 0,-1 0 1,1 0-1,-1 0 0,1 0 0,-1-1 0,1 1 1,0 0-1,-1 0 0,1 0 0,0 0 1,0-1-1,0 1 0,0 0 0,-1-1 0,1 1 1,0-1-1,0 1 0,0-1 0,0 1 1,1-1-1,-1 0 0,0 1 0,0-1 1,0 0-1,0 0 0,0 0 0,0 0 0,0 0 1,0 0-1,1 0 0,-1 0 0,0 0 1,0-1-1,0 1 0,0 0 0,0-1 0,0 1 1,2-2-1,6-4 10,1-1 1,-1-1-1,0 0 1,-1 0-1,0-1 0,11-14 1,4-5 8,-10 13 0,23-23-11,-33 35-12,-1 1 1,1 0 0,0 0-1,0 0 1,0 0 0,0 1 0,0-1-1,0 1 1,0 0 0,1-1-1,-1 2 1,4-2 0,-6 2 0,0 0 1,0 0-1,1 0 0,-1 0 1,0 0-1,0 0 1,0 0-1,0 0 1,0 1-1,0-1 1,0 0-1,0 1 1,0-1-1,0 1 1,0-1-1,0 1 0,0-1 1,0 1-1,0 0 1,-1-1-1,1 1 1,0 0-1,0 0 1,-1-1-1,1 1 1,0 0-1,0 1 1,1 3-1,-1-1 0,1 1 1,-1-1-1,0 1 1,1 6-1,-2-9 4,0 0-1,0 1 1,0-1 0,1 0-1,-1 1 1,1-1 0,0 0-1,0 1 1,-1-1 0,2 0-1,-1 0 1,0 0 0,0 0 0,1 0-1,-1 0 1,4 3 0,-5-5-1,1 0 0,0 0 0,-1 0 0,1 0 1,0 1-1,-1-1 0,1-1 0,0 1 0,-1 0 1,1 0-1,-1 0 0,1 0 0,0 0 0,-1 0 0,1-1 1,0 1-1,-1 0 0,1-1 0,-1 1 0,1 0 1,-1-1-1,1 1 0,-1-1 0,1 1 0,-1-1 1,1 1-1,-1-1 0,1 1 0,-1-1 0,15-20 38,-13 17-36,20-25-1311,-22 29 1281,1-1 0,-1 1 0,0-1 0,1 1-1,-1 0 1,1-1 0,-1 1 0,1-1 0,-1 1-1,0 0 1,1-1 0,-1 1 0,1 0 0,0 0-1,-1-1 1,1 1 0,-1 0 0,1 0 0,-1 0-1,1 0 1,-1-1 0,1 1 0,0 0 0,-1 0 0,1 0-1,-1 0 1,1 1 0,0-1 0,-1 0 0,1 0-1,-1 0 1,1 0 0,-1 1 0,1-1 0,-1 0-1,1 0 1,-1 1 0,1-1 0,-1 0 0,1 1-1,-1-1 1,1 1 0,-1-1 0,0 0 0,1 1-1,-1-1 1,0 1 0,1-1 0,-1 1 0,0-1 0,1 1-1,-1-1 1,0 1 0,0 0 0,5 9-447,3-1-146</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7.159"/>
    </inkml:context>
    <inkml:brush xml:id="br0">
      <inkml:brushProperty name="width" value="0.05" units="cm"/>
      <inkml:brushProperty name="height" value="0.05" units="cm"/>
      <inkml:brushProperty name="color" value="#E71224"/>
    </inkml:brush>
  </inkml:definitions>
  <inkml:trace contextRef="#ctx0" brushRef="#br0">1 0 23717,'0'16'1749,"-1"9"-836,2 0-1,6 43 0,-7-67-909,0 0-1,0-1 0,0 1 1,0 0-1,0-1 0,0 1 1,0 0-1,1-1 0,-1 1 1,0 0-1,0-1 1,1 1-1,-1-1 0,0 1 1,1 0-1,-1-1 0,0 1 1,1-1-1,-1 1 0,1-1 1,-1 1-1,1-1 0,-1 0 1,1 1-1,-1-1 0,1 0 1,0 1-1,-1-1 0,1 0 1,0 1-1,-1-1 0,1 0 1,-1 0-1,1 0 1,0 0-1,-1 0 0,1 0 1,0 0-1,-1 0 0,1 0 1,0 0-1,-1 0 0,1 0 1,0 0-1,-1-1 0,1 1 1,0 0-1,-1 0 0,1-1 1,-1 1-1,1 0 0,0-1 1,-1 1-1,1-1 0,-1 1 1,1 0-1,0-2 0,6-4-8,-1 0-1,1-1 0,8-11 0,-8 9 9,4-4 4,32-33-25,-41 44 23,1 0 0,0 0 0,-1 0 1,1 0-1,0 0 0,0 0 0,0 1 0,0 0 0,0-1 1,1 1-1,-1 0 0,0 0 0,1 1 0,5-1 0,-8 1 2,1 0-1,-1 1 1,0-1-1,0 0 1,1 1-1,-1-1 1,0 1-1,0 0 1,0-1-1,0 1 1,0 0-1,0 0 1,0 0-1,0 0 1,0-1-1,0 1 1,-1 1-1,1-1 1,0 0-1,0 0 1,-1 0-1,1 0 1,-1 0-1,1 0 1,-1 1-1,0-1 1,1 0-1,-1 0 1,0 1-1,0-1 1,0 2-1,1 6 17,-1 0 0,1 0-1,-3 11 1,2-16-26,0-2-8,0-1 1,0 1-1,0 0 0,0 0 1,0 0-1,-1 0 0,1 0 1,-1-1-1,1 1 0,-1 0 1,0 0-1,0-1 0,0 1 1,0 0-1,0-1 0,0 1 0,0-1 1,0 1-1,0-1 0,-3 2 1,-5-1-80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0.362"/>
    </inkml:context>
    <inkml:brush xml:id="br0">
      <inkml:brushProperty name="width" value="0.05" units="cm"/>
      <inkml:brushProperty name="height" value="0.05" units="cm"/>
    </inkml:brush>
  </inkml:definitions>
  <inkml:trace contextRef="#ctx0" brushRef="#br0">94 89 13523,'-3'-2'189,"-2"-1"76,1 0 1,0 0-1,-1 0 0,0 1 0,-5-3 0,9 4-209,-1 1 0,1 0 0,0-1-1,0 1 1,0 0 0,-1 0 0,1 0 0,0 0 0,0 0 0,-1 0 0,1 0 0,0 0 0,0 0 0,-1 1 0,1-1 0,0 0 0,0 1 0,0-1 0,0 1 0,0 0-1,0-1 1,-1 1 0,1 0 0,0 0 0,1-1 0,-1 1 0,0 0 0,0 0 0,-1 1 0,-1 4 253,0-1 0,0 1 0,1 0 0,0 0 0,0 0 0,0 0 0,0 0 0,1 0 0,0 0 0,0 12 0,0 6 606,5 36 0,-1-31-501,2 0 0,1-1 0,2 0-1,18 47 1,-17-54-284,1 0 0,0-1 0,2 0 0,1-1-1,0 0 1,24 25 0,-34-40-105,1 0 0,0-1 1,0 1-1,1-1 0,-1 0 0,1 0 0,8 3 0,-10-5-14,-1 0 0,1 0 0,-1-1 0,1 1 0,-1-1 0,1 0 0,-1 0-1,1 0 1,-1 0 0,1 0 0,-1 0 0,1-1 0,-1 1 0,1-1-1,-1 1 1,1-1 0,-1 0 0,0 0 0,3-2 0,4-3 18,-2 1-1,1-1 1,-1-1 0,0 1 0,0-2 0,-1 1 0,7-11-1,36-60 96,-49 77-123,39-70 58,-4-1 0,-3-2 0,34-117 0,-50 123-83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8.088"/>
    </inkml:context>
    <inkml:brush xml:id="br0">
      <inkml:brushProperty name="width" value="0.05" units="cm"/>
      <inkml:brushProperty name="height" value="0.05" units="cm"/>
      <inkml:brushProperty name="color" value="#E71224"/>
    </inkml:brush>
  </inkml:definitions>
  <inkml:trace contextRef="#ctx0" brushRef="#br0">151 239 15851,'-1'-2'454,"-1"0"0,0 0 0,1 0 0,-1 0 0,0 1 0,0-1 0,0 0 0,0 1 0,-1 0 0,1-1-1,0 1 1,-3-1 0,2 1-308,1 1 0,0-1-1,-1 1 1,1 0 0,0 0-1,-1 0 1,1 0 0,0 0-1,-1 1 1,1-1 0,0 1 0,-1-1-1,1 1 1,0 0 0,0 0-1,0 0 1,0 0 0,-2 2-1,-2 0-5,1 1 0,0 1 0,0-1 0,1 1 0,-1-1 0,1 1 0,0 1 0,0-1 0,1 1 0,0-1 0,-5 11 0,3-1-10,1 0-1,0 0 0,1 1 1,0-1-1,2 1 0,-1-1 1,2 1-1,0 0 1,1 0-1,1-1 0,0 1 1,9 29-1,-11-43-125,1 0 0,-1-1 0,1 1 0,0-1 0,-1 1 0,1-1 0,0 1 0,0-1-1,0 1 1,0-1 0,0 0 0,0 1 0,0-1 0,1 0 0,-1 0 0,0 0 0,1 0 0,-1 0 0,1 0 0,-1 0 0,1-1 0,-1 1 0,1 0 0,0-1 0,-1 1 0,1-1-1,0 0 1,-1 1 0,1-1 0,0 0 0,-1 0 0,1 0 0,0 0 0,-1-1 0,1 1 0,0 0 0,-1-1 0,1 1 0,0-1 0,-1 1 0,1-1 0,-1 0 0,1 0 0,-1 0-1,1 0 1,-1 0 0,2-1 0,4-5 27,0 0 0,0 0 0,0-1 0,-1 1 0,0-2 0,9-16 0,26-59 304,-22 37-94,-1 0 0,-3-1 0,-2-1 0,-2-1 0,6-62 0,-18 79-27,-2 28-125,-2 18-71,2 2-22,1 1 0,1 0 0,0-1-1,2 26 1,11 63-36,-8-82 36,0-1 0,14 40 0,-15-54 6,0-1 0,0 1-1,0-1 1,0 0 0,1 0 0,0 0-1,0-1 1,1 1 0,0-1 0,0 0-1,0 0 1,11 7 0,-13-10 0,-1-1-1,1 0 1,-1 0 0,1 0 0,0 0 0,0 0-1,-1-1 1,1 1 0,0-1 0,0 0 0,0 0-1,-1 0 1,1 0 0,0 0 0,0-1-1,0 1 1,-1-1 0,1 0 0,0 0 0,-1 0-1,1 0 1,0 0 0,-1 0 0,0-1 0,1 1-1,-1-1 1,0 0 0,0 1 0,1-1 0,-1 0-1,2-3 1,2-3 8,1 0 0,-1-1 1,0 1-1,-1-1 0,0 0 0,0-1 0,4-12 1,-4 8 8,-1-1 0,5-27 0,-8 35-19,-1 1 0,1 0 1,-1 0-1,0 0 1,0 0-1,-1 0 1,0 0-1,0 0 0,-4-10 1,5 15-3,0 0 0,0 1 0,0-1 0,-1 0-1,1 1 1,0-1 0,0 1 0,-1-1 0,1 1 0,-1-1 0,1 1 0,0-1 0,-1 1 0,1-1 0,-1 1 0,1 0 0,-1-1-1,1 1 1,-1 0 0,0-1 0,0 1 0,0 0-1,1 0 1,0 0-1,-1 0 0,1 0 1,-1 0-1,1 1 0,-1-1 0,1 0 1,0 0-1,-1 1 0,1-1 1,0 0-1,-1 0 0,1 1 0,0-1 1,-1 0-1,1 1 0,0-1 1,-1 0-1,1 1 0,0 0 0,-10 27-77,9-22 67,1 1 0,0 0-1,0-1 1,0 1-1,1 0 1,0-1-1,0 1 1,1-1-1,3 9 1,-5-13 12,1 0-1,0 0 1,0 0 0,0 0 0,0 0 0,0-1-1,0 1 1,0 0 0,0-1 0,1 1-1,-1-1 1,1 1 0,-1-1 0,1 0 0,-1 0-1,1 1 1,0-1 0,0 0 0,-1 0-1,1-1 1,0 1 0,0 0 0,0-1-1,0 1 1,0-1 0,0 0 0,0 1 0,0-1-1,0 0 1,0 0 0,0 0 0,0-1-1,0 1 1,0 0 0,3-2 0,1 0 1,1 0 0,-1-1 0,0 0 1,0 0-1,0-1 0,0 0 0,0 0 0,-1 0 1,7-7-1,5-6-19,19-28 1,11-10 81,-49 55-12,1 0 1,0 0-1,0 0 0,0-1 1,-1 1-1,1 0 0,0-1 1,0 1-1,0-1 0,0 1 1,0-1-1,0 0 1,0 0-1,0 1 0,0-1 1,0 0-1,0 0 0,-1-1 1,-20-21 505,18 18-491,0 0 0,1 0 0,-1-1-1,1 0 1,0 1 0,-2-9 0,4 13-111,1-1 1,0 1-1,-1 0 1,1 0-1,0 0 1,0 0-1,0-1 1,0 1-1,0 0 1,0 0-1,1 0 1,-1 0-1,0-1 1,1 1 0,-1 0-1,0 0 1,1 0-1,-1 0 1,1 0-1,0 0 1,-1 0-1,1 0 1,0 0-1,0 0 1,-1 1-1,1-1 1,0 0-1,0 0 1,0 1-1,0-1 1,0 0-1,0 1 1,0-1-1,0 1 1,0 0 0,0-1-1,1 1 1,-1 0-1,0-1 1,0 1-1,0 0 1,2 0-1,18-1-312,3-2-125</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8.741"/>
    </inkml:context>
    <inkml:brush xml:id="br0">
      <inkml:brushProperty name="width" value="0.05" units="cm"/>
      <inkml:brushProperty name="height" value="0.05" units="cm"/>
      <inkml:brushProperty name="color" value="#E71224"/>
    </inkml:brush>
  </inkml:definitions>
  <inkml:trace contextRef="#ctx0" brushRef="#br0">121 98 18972,'4'6'467,"-1"-1"-1,1 1 1,-1 0 0,0 0-1,0 0 1,-1 0 0,0 0-1,0 1 1,0-1 0,1 10-1,2 7 725,78 312 2895,-78-318-4329,-3-11 17,0 0 0,-1 0 0,1 0-1,-1 0 1,-1 0 0,1 0 0,-1 1 0,0-1 0,-1 7 0,1-12 177,0-1 0,0 0 0,0 0 0,0 1 0,0-1 0,0 0 0,0 0 0,-1 1 0,1-1 0,0 0 0,0 0 1,0 0-1,0 1 0,-1-1 0,1 0 0,0 0 0,0 0 0,0 1 0,-1-1 0,1 0 0,0 0 0,0 0 0,-1 0 0,1 0 0,0 1 1,0-1-1,-1 0 0,1 0 0,0 0 0,0 0 0,-1 0 0,1 0 0,0 0 0,0 0 0,-1 0 0,-11-6-1132,-12-15-479,-1-7 562,0-2-1,2-1 0,-38-65 0,49 72 1301,0 0-1,1-1 0,2-1 0,0 1 1,2-1-1,-6-41 0,12 58 58,0 1-1,1 0 0,0-1 0,0 1 1,1 0-1,0-1 0,1 1 1,0 0-1,0 0 0,0 0 0,7-12 1,-6 15 5,0-1 1,1 1 0,-1 0-1,1 0 1,1 0-1,-1 0 1,1 1 0,0-1-1,0 1 1,0 1 0,0-1-1,1 1 1,-1-1 0,1 2-1,10-5 1,-9 5-98,-1 0 0,1 0 0,0 1 0,-1-1 0,1 2 0,0-1 0,0 1 0,0 0 0,-1 0 0,1 1 0,0-1 0,0 2 0,-1-1 0,11 4 0,-12-3-130,0 1 0,1 0 0,-1 0-1,0 0 1,0 1 0,-1-1 0,1 1-1,-1 0 1,1 1 0,-1-1 0,-1 1-1,1-1 1,-1 1 0,0 1 0,0-1-1,4 10 1,-2-3-26,-1 1 0,-1-1 0,0 1 0,-1 0 1,0-1-1,0 22 0,-9 78 32,4-82-17,3-26-27,0 32 33,0-35-34,0-1-1,0 1 1,0 0 0,0 0 0,1 0 0,-1-1 0,0 1 0,1 0-1,-1 0 1,0-1 0,1 1 0,-1 0 0,1 0 0,-1-1 0,1 1-1,-1-1 1,1 1 0,-1 0 0,1-1 0,0 1 0,-1-1-1,1 0 1,0 1 0,0-1 0,-1 1 0,1-1 0,0 0 0,0 0-1,-1 1 1,1-1 0,0 0 0,0 0 0,0 0 0,-1 0-1,1 0 1,0 0 0,1 0 0,11-3-312,0 0 0,0-1 0,-1 0 0,0-1-1,0-1 1,0 0 0,0 0 0,-1-1 0,0 0 0,0-1 0,-1-1 0,0 1 0,-1-2-1,14-16 1,3-7-514</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9.201"/>
    </inkml:context>
    <inkml:brush xml:id="br0">
      <inkml:brushProperty name="width" value="0.05" units="cm"/>
      <inkml:brushProperty name="height" value="0.05" units="cm"/>
      <inkml:brushProperty name="color" value="#E71224"/>
    </inkml:brush>
  </inkml:definitions>
  <inkml:trace contextRef="#ctx0" brushRef="#br0">70 88 17356,'1'3'264,"1"0"1,0 0-1,0-1 1,1 1-1,-1-1 1,0 1 0,1-1-1,-1 0 1,1 0-1,0 0 1,0-1-1,0 1 1,0-1-1,0 1 1,0-1-1,0 0 1,0 0 0,0 0-1,1-1 1,-1 1-1,0-1 1,1 0-1,-1 1 1,0-2-1,1 1 1,-1 0-1,0-1 1,0 1 0,1-1-1,2-1 1,-3 1-160,0 1 0,0-1 1,0 0-1,0 0 1,0 0-1,0 0 1,0-1-1,-1 1 0,1-1 1,0 0-1,-1 0 1,1 0-1,-1 0 0,0 0 1,0 0-1,0-1 1,0 1-1,0-1 1,0 1-1,-1-1 0,1 0 1,-1 1-1,0-1 1,0 0-1,0 0 1,0 0-1,0 0 0,-1 0 1,1 0-1,-1 0 1,0 0-1,0-6 1,0 7-73,-1 0 1,0-1 0,1 1 0,-1 0 0,0 0 0,0 0 0,0 0 0,-1 0 0,1 0 0,0 0 0,-1 0 0,0 0-1,1 0 1,-1 1 0,0-1 0,0 1 0,0-1 0,0 1 0,0 0 0,0 0 0,0 0 0,0 0 0,0 0 0,-1 0 0,1 0-1,0 1 1,0-1 0,-1 1 0,1 0 0,-4 0 0,0-1-9,0 1 0,0 0 0,0 1 0,1-1 0,-1 1 0,0 0 1,0 1-1,1-1 0,-1 1 0,1 1 0,-8 3 0,5-1-20,1 0 0,1 1 0,-1 0 1,1 0-1,0 0 0,0 1 0,1 0 1,0 0-1,0 0 0,1 1 0,0-1 1,0 1-1,-3 10 0,5-12-57,0 1-1,0 0 1,0-1 0,1 1 0,0 0 0,0 0-1,1 0 1,0 0 0,0 0 0,0 0-1,1 0 1,0 0 0,1 0 0,0 0-1,0-1 1,5 13 0,-6-17-22,0-1-1,0 1 1,0 0 0,0-1 0,0 1-1,0-1 1,0 1 0,1-1-1,-1 0 1,1 1 0,-1-1 0,1 0-1,-1 0 1,1 0 0,0 0-1,0 0 1,-1-1 0,1 1 0,0 0-1,0-1 1,0 0 0,0 1-1,-1-1 1,1 0 0,0 0 0,0 0-1,0 0 1,0 0 0,0 0-1,0 0 1,2-2 0,4 0-80,-1-1 0,1 0 0,-1 0 0,0-1 1,0 0-1,9-7 0,28-21-632</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9.631"/>
    </inkml:context>
    <inkml:brush xml:id="br0">
      <inkml:brushProperty name="width" value="0.05" units="cm"/>
      <inkml:brushProperty name="height" value="0.05" units="cm"/>
      <inkml:brushProperty name="color" value="#E71224"/>
    </inkml:brush>
  </inkml:definitions>
  <inkml:trace contextRef="#ctx0" brushRef="#br0">43 478 18780,'-8'18'992,"0"1"-1,2 0 1,-8 35-1,12-44-651,0 0 0,1 1 0,0-1 1,1 0-1,0 0 0,1 0 0,0 0 0,0 0 0,4 13 0,-5-22-323,0 0 0,1 0 0,-1-1-1,0 1 1,0 0 0,0 0 0,0-1 0,1 1 0,-1 0 0,0-1 0,1 1 0,-1 0-1,0-1 1,1 1 0,-1 0 0,1-1 0,-1 1 0,1-1 0,-1 1 0,1-1 0,0 1-1,-1-1 1,1 1 0,0-1 0,-1 0 0,1 1 0,0-1 0,-1 0 0,1 0 0,0 1 0,0-1-1,-1 0 1,1 0 0,0 0 0,0 0 0,-1 0 0,1 0 0,0 0 0,0 0 0,-1 0-1,1 0 1,0-1 0,0 1 0,-1 0 0,1 0 0,0-1 0,-1 1 0,1 0 0,0-1-1,-1 1 1,1-1 0,0 1 0,0-2 0,3-2 26,0 0 0,0 0 1,0 0-1,-1-1 0,0 0 1,4-6-1,0-3 61,-1-1 1,0 0-1,-1 0 1,0-1-1,3-24 1,-4 8 411,1-57 0,-8 186-317,4-77-241,-1-8-84,0 0 1,1 0-1,1 0 1,0-1-1,0 1 1,9 22-1,-11-34 88,0 1 0,0-1 0,0 0 0,0 1 0,0-1 0,0 0 0,0 1 0,0-1 0,1 0 0,-1 1 0,0-1 0,0 0 0,0 0 0,1 1 0,-1-1 0,0 0 0,0 0 0,1 1 0,-1-1 0,0 0 0,1 0 0,-1 0 0,0 1 0,1-1 0,-1 0 0,0 0 0,1 0 0,-1 0 0,0 0 0,1 0 0,-1 0 0,0 0 0,1 0 0,-1 0 0,1 0 0,-1 0 0,0 0 0,1 0 0,-1 0 1,0 0-1,1 0 0,-1 0 0,12-17-1285,2-27 187,-3-3 346,-4-15-102</inkml:trace>
  <inkml:trace contextRef="#ctx0" brushRef="#br0" timeOffset="1">211 0 16347,'0'0'2257,"0"28"-977,0 10-496,-3 15 2505,0 5-1472,4 6-745,4 2-88,3-3-272,2-3-96,5-8-240,1-5-104,-1-8-280,0-8-296,-5-11-792,-3-4-248,-7-14 1032,-3-2-256,-6-12-225</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00.062"/>
    </inkml:context>
    <inkml:brush xml:id="br0">
      <inkml:brushProperty name="width" value="0.05" units="cm"/>
      <inkml:brushProperty name="height" value="0.05" units="cm"/>
      <inkml:brushProperty name="color" value="#E71224"/>
    </inkml:brush>
  </inkml:definitions>
  <inkml:trace contextRef="#ctx0" brushRef="#br0">7 1 21517,'0'8'678,"1"0"0,-1 0 0,0 1 1,0-1-1,-4 16 0,0 12 776,6 181 1962,1-182-3336,2 0 0,1 0 1,1-1-1,15 39 0,-20-69-223,-1 1 0,1-1-1,0 0 1,1 0 0,-1 0-1,1-1 1,-1 1 0,8 6-1,-10-9 42,1 0 0,0-1 0,0 1 0,0 0 0,0-1-1,0 1 1,0-1 0,0 0 0,0 1 0,1-1 0,-1 0 0,0 1-1,0-1 1,0 0 0,0 0 0,0 0 0,1 0 0,-1 0-1,0 0 1,0 0 0,0-1 0,0 1 0,0 0 0,0-1-1,1 1 1,-1 0 0,0-1 0,0 0 0,0 1 0,0-1-1,0 1 1,-1-1 0,1 0 0,0 0 0,0 0 0,0 1-1,-1-1 1,1 0 0,0 0 0,0-2 0,14-19-805,0-6-280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00.500"/>
    </inkml:context>
    <inkml:brush xml:id="br0">
      <inkml:brushProperty name="width" value="0.05" units="cm"/>
      <inkml:brushProperty name="height" value="0.05" units="cm"/>
      <inkml:brushProperty name="color" value="#E71224"/>
    </inkml:brush>
  </inkml:definitions>
  <inkml:trace contextRef="#ctx0" brushRef="#br0">111 1 21733,'-16'27'1806,"1"0"1,-20 53 0,30-64-1572,0 1 0,1 0 0,1 0 0,0 1 0,2-1 0,0 24 0,1-37-189,0-1-1,0 0 1,1 0 0,0 0-1,-1 0 1,1 0 0,0 0-1,3 5 1,-4-8-31,1 1-1,-1 0 1,0-1 0,1 1 0,-1-1-1,1 0 1,-1 1 0,0-1-1,1 1 1,-1-1 0,1 0-1,-1 1 1,1-1 0,0 0-1,-1 1 1,1-1 0,-1 0 0,1 0-1,-1 0 1,1 1 0,0-1-1,-1 0 1,1 0 0,0 0-1,-1 0 1,1 0 0,-1 0-1,1 0 1,0 0 0,-1-1 0,1 1-1,-1 0 1,1 0 0,0 0-1,-1-1 1,1 1 0,-1 0-1,1-1 1,-1 1 0,1 0-1,-1-1 1,1 1 0,-1-1 0,1 1-1,-1 0 1,0-1 0,1 1-1,0-2 1,3-3 57,0 0 0,0-1 0,-1 1 1,1-1-1,-1 0 0,-1 0 0,1 0 0,-1-1 0,0 1 0,2-12 0,-1 3 12,-1-1 0,-1 1 0,0-25-1,-2 26-52,-1 0 0,0 1-1,-6-24 1,7 32-33,-1 1 1,1 0-1,-1 0 1,0 1 0,0-1-1,-1 0 1,-3-4-1,5 7-1,0 0 0,0-1 0,-1 1 0,1 0 0,-1 0 0,1 0 0,-1 0 0,1 0 0,-1 0 0,1 1 0,-1-1 0,0 0 0,0 1 0,1-1 0,-1 1 0,0 0 0,0 0 0,-1-1 0,1 2-7,0-1 0,1 0 0,-1 1 0,1-1 0,-1 1 0,0-1 0,1 1 0,-1 0 0,1 0 0,-1 0 0,1-1 0,0 1 0,-1 1 0,1-1 0,0 0 0,0 0 0,0 0 0,-1 1 0,1-1 0,1 0 0,-1 1 0,0-1 0,0 1 0,0 0 0,1-1 0,-1 1 0,1-1 0,-1 1 0,1 0 0,0-1 1,0 1-1,0 0 0,0-1 0,0 3 0,-1 0-129,1 0 1,0 0 0,0 0 0,1 0 0,-1 0 0,1 0 0,0 0-1,0 0 1,0 0 0,0-1 0,1 1 0,-1 0 0,4 4-1,-4-7 22,-1 0 0,1 0-1,0 0 1,0-1 0,0 1-1,0 0 1,0 0 0,-1-1-1,1 1 1,0-1 0,0 1-1,1-1 1,-1 1 0,0-1-1,0 0 1,0 0-1,0 1 1,0-1 0,0 0-1,0 0 1,0 0 0,1 0-1,-1 0 1,0 0 0,0 0-1,0-1 1,0 1 0,0 0-1,0-1 1,0 1 0,0-1-1,0 1 1,0-1-1,1 0 1,2-1-100,0-1 1,-1 0-1,0 0 0,0 0 0,0 0 1,0-1-1,4-6 0,14-27-1052</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00.935"/>
    </inkml:context>
    <inkml:brush xml:id="br0">
      <inkml:brushProperty name="width" value="0.05" units="cm"/>
      <inkml:brushProperty name="height" value="0.05" units="cm"/>
      <inkml:brushProperty name="color" value="#E71224"/>
    </inkml:brush>
  </inkml:definitions>
  <inkml:trace contextRef="#ctx0" brushRef="#br0">25 0 20452,'-1'0'114,"0"1"0,0-1 0,0 0 0,0 0-1,0 1 1,0-1 0,0 1 0,1-1-1,-1 1 1,0-1 0,0 1 0,0 0 0,1-1-1,-1 1 1,0 0 0,1 0 0,-1-1-1,0 1 1,1 0 0,-1 0 0,1 0 0,0 0-1,-1 0 1,1 0 0,0 0 0,-1 0 0,1 0-1,0 0 1,0 0 0,0 0 0,0 2-1,-5 40 1295,5-38-898,0 69 825,4-1-1,20 118 1,-9-94-990,-13-76-304,3 14 42,14 56 0,-19-89-82,1 0 1,-1 0 0,1 0 0,0 0-1,0 1 1,0-1 0,1 0 0,2 3-1,-4-5 0,0 1-1,0-1 0,1 0 0,-1 0 0,0 0 0,1 1 0,-1-1 0,0 0 0,1 0 0,-1 0 0,0 0 1,1 1-1,-1-1 0,1 0 0,-1 0 0,0 0 0,1 0 0,-1 0 0,0 0 0,1 0 0,-1 0 0,1 0 0,0-1 1,10-10-15,-2-7-6,0-1 0,-2 0 0,0-1 0,-1 0 0,4-26 0,-2 13 4,2-13 4,13-42-2,-23 87 16,0-1 0,0 1 1,1 0-1,-1 0 0,1 0 0,-1 0 0,0 0 0,1 0 0,0 0 1,-1 0-1,1 0 0,0 0 0,-1 0 0,1 0 0,0 1 0,0-1 1,0 0-1,-1 0 0,3 0 0,-2 1 0,-1 0 0,1 0-1,0 0 1,-1 0 0,1 1 0,-1-1 0,1 0-1,0 0 1,-1 1 0,1-1 0,-1 0 0,1 1-1,-1-1 1,1 1 0,-1-1 0,1 1 0,-1-1 0,0 1-1,1-1 1,-1 1 0,0-1 0,1 1 0,-1 0-1,1 0 1,3 10 18,1 0 0,5 20 1,-8-21-19,5 12 13,14 41 24,-19-59-34,0 1 1,0-1-1,0 0 0,1 0 0,0 0 1,0 0-1,0 0 0,0-1 0,0 1 1,7 4-1,-9-7-2,1 0 1,0 0 0,0 0-1,0 0 1,-1-1 0,1 1-1,0-1 1,0 1-1,0-1 1,0 0 0,0 1-1,0-1 1,0 0-1,0 0 1,0-1 0,0 1-1,0 0 1,0-1-1,0 1 1,0-1 0,0 1-1,-1-1 1,1 0-1,0 0 1,0 0 0,-1 0-1,1 0 1,0 0-1,-1 0 1,1-1 0,1-2-1,6-5 17,-1 0-1,-1-1 0,0 1 0,6-13 0,-5 9 3,13-24 8,-17 28-34,0 0 0,1 1 0,0 0-1,0 0 1,1 1 0,0-1 0,12-11-1,-18 19 3,1-1 0,-1 1 0,0 0 0,1 0-1,-1-1 1,0 1 0,1 0 0,-1 0 0,0 0 0,1 0-1,-1-1 1,1 1 0,-1 0 0,0 0 0,1 0 0,-1 0 0,1 0-1,-1 0 1,0 0 0,1 0 0,-1 0 0,1 0 0,-1 0-1,0 0 1,1 0 0,-1 1 0,1-1 0,-1 0 0,0 0-1,1 0 1,-1 0 0,0 1 0,1-1 0,-1 1 0,7 16-60,-3 28-6,-4-39 65,3 60-5,-3-65 4,-1-1 0,1 1 0,1-1-1,-1 1 1,0 0 0,0-1 0,0 1 0,0 0-1,0-1 1,0 1 0,1-1 0,-1 1-1,0-1 1,0 1 0,1-1 0,-1 1 0,0-1-1,1 1 1,0 0 0,8-3-260,-8 1 244,1 0-1,-1-1 1,1 1-1,-1-1 0,0 1 1,0-1-1,0 1 1,0-1-1,0 0 1,0 0-1,1-2 0,0-16-95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01.591"/>
    </inkml:context>
    <inkml:brush xml:id="br0">
      <inkml:brushProperty name="width" value="0.05" units="cm"/>
      <inkml:brushProperty name="height" value="0.05" units="cm"/>
      <inkml:brushProperty name="color" value="#E71224"/>
    </inkml:brush>
  </inkml:definitions>
  <inkml:trace contextRef="#ctx0" brushRef="#br0">0 281 22245,'2'33'1217,"2"0"1,1 0-1,13 46 1,-10-46-454,-5-23-594,-1 0-1,1-1 0,8 16 1,-10-24-153,-1 0 1,1 0-1,-1 0 1,1 0-1,-1 0 1,1 0-1,0 0 1,0 0-1,0 0 1,-1 0-1,1-1 1,0 1-1,0 0 1,0-1-1,0 1 0,0-1 1,0 1-1,2 0 1,-2-1 1,0-1 0,1 1 0,-1 0 0,0 0 1,0-1-1,0 1 0,0-1 0,0 1 0,0-1 0,0 0 0,0 1 0,0-1 0,0 0 1,-1 1-1,1-1 0,0 0 0,0 0 0,-1 0 0,1 0 0,0 0 0,-1 0 0,1 0 1,0-2-1,6-10 110,-1 0 0,0-1 0,-1 0 0,-1 0 1,5-26-1,7-80 505,-14 93-487,2-38 127,-4 42-172,2 0 1,6-36-1,0 81-38,4 43-83,12 52 3,-20-104 37,0 0-1,1 0 1,0 0 0,1 0 0,1-1 0,8 13 0,-15-24-10,1 1-1,0-1 1,0 1-1,0-1 1,0 0-1,1 1 1,-1-1-1,0 0 1,0 0-1,1 0 1,-1 0 0,1 0-1,-1 0 1,1 0-1,-1 0 1,1-1-1,0 1 1,-1-1-1,1 1 1,0-1-1,-1 0 1,1 1-1,0-1 1,0 0-1,-1 0 1,1 0 0,0 0-1,0-1 1,-1 1-1,1 0 1,0-1-1,2-1 1,1 0 13,-1-1 1,0 1-1,-1-1 0,1 0 1,-1-1-1,1 1 1,-1-1-1,0 1 0,0-1 1,4-8-1,2-4 28,-1 0 0,-1-1 0,0 0-1,-1 0 1,-1-1 0,-1 0 0,3-20 0,-4 9-51,-1 0 1,-1 1-1,-5-53 0,3 73-20,-5-29-242,6 35 180,-1 0 0,0 0-1,1 0 1,-1 0 0,0 0 0,0 0-1,0 0 1,0 0 0,-1 0 0,1 1-1,0-1 1,-1 0 0,-2-2 0,3 4 73,1 0-1,0 0 1,-1-1 0,1 1 0,-1 0 0,1 0-1,0 0 1,-1 0 0,1 0 0,-1 0 0,1 0 0,0 0-1,-1 0 1,1 0 0,-1 0 0,1 0 0,-1 0 0,1 0-1,0 0 1,-1 0 0,1 0 0,-1 0 0,1 1 0,0-1-1,-1 0 1,1 0 0,-1 0 0,1 1 0,0-1-1,-1 0 1,1 1 0,-1-1 0,-9 14-241,7-9 108,-9 11-272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02.045"/>
    </inkml:context>
    <inkml:brush xml:id="br0">
      <inkml:brushProperty name="width" value="0.05" units="cm"/>
      <inkml:brushProperty name="height" value="0.05" units="cm"/>
      <inkml:brushProperty name="color" value="#E71224"/>
    </inkml:brush>
  </inkml:definitions>
  <inkml:trace contextRef="#ctx0" brushRef="#br0">1 569 19652,'0'8'2465,"7"-8"-1185,9-10-456,12-13 2201,8-6-1313,16-14-616,8-6-191,9-14-313,1 2-160,-3-1-368,-4 3-184,-11 8-352,-9 3-272,-19 14-569,-9 10-591,-15 14 1360,-3 1-352,-6 8-105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02.479"/>
    </inkml:context>
    <inkml:brush xml:id="br0">
      <inkml:brushProperty name="width" value="0.05" units="cm"/>
      <inkml:brushProperty name="height" value="0.05" units="cm"/>
      <inkml:brushProperty name="color" value="#E71224"/>
    </inkml:brush>
  </inkml:definitions>
  <inkml:trace contextRef="#ctx0" brushRef="#br0">1 1 25341,'8'72'782,"-2"0"0,-5 96-1,0 10 527,1-102-1043,-1-28-145,1-1 1,3 0-1,13 59 1,-18-105-113,0 0-1,0 0 1,0 0 0,1-1-1,-1 1 1,0 0 0,0 0-1,0-1 1,1 1 0,-1 0-1,1 0 1,-1-1 0,0 1-1,1 0 1,-1-1 0,1 1-1,-1-1 1,1 1 0,0 0-1,4-12 190,-1-29 66,-20-213 339,-1 29-425,17 203-179,-1-7-8,2 1 1,4-31-1,-5 51-3,1 1 0,1 0 0,-1 0 0,1-1 0,0 1 0,0 0 1,1 1-1,0-1 0,0 0 0,0 1 0,1-1 0,0 1 0,0 0 0,9-8 0,-11 11-2,1 0-1,0 0 1,0 0 0,0 0-1,0 1 1,0-1 0,0 1 0,0 0-1,1 0 1,-1 0 0,0 0-1,1 1 1,-1-1 0,0 1-1,1 0 1,-1 0 0,1 0 0,-1 1-1,1-1 1,-1 1 0,0-1-1,0 1 1,1 0 0,-1 1-1,6 2 1,-6-2 16,1 0 0,-1 1-1,0-1 1,1 1 0,-1 0-1,-1 0 1,1 0 0,0 0 0,-1 0-1,1 1 1,-1-1 0,0 1-1,0 0 1,0 0 0,-1-1 0,0 1-1,1 0 1,-1 0 0,-1 0-1,2 8 1,-2-3 34,0 1 0,-1-1-1,0 0 1,-1 0 0,0 0 0,0 0-1,-1 0 1,0 0 0,-1 0 0,-6 11-1,2-4-62,-2-1-1,0-1 0,0 1 1,-20 19-1,27-31-114,1 0-1,-1-1 1,0 1 0,0-1 0,0 0 0,0 0-1,-1 0 1,1 0 0,0-1 0,-1 1-1,1-1 1,-6 2 0,7-3 94,0 0 1,0 0-1,1 0 1,-1 0-1,0-1 1,0 1-1,1 0 1,-1-1-1,0 1 1,1-1-1,-1 0 1,0 1-1,1-1 0,-1 0 1,1 0-1,-1 0 1,1 0-1,0 0 1,-1 0-1,1-1 1,0 1-1,0 0 1,0-1-1,0 1 1,0 0-1,0-1 0,0 0 1,0 1-1,0-2 1,-10-29-680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1.058"/>
    </inkml:context>
    <inkml:brush xml:id="br0">
      <inkml:brushProperty name="width" value="0.05" units="cm"/>
      <inkml:brushProperty name="height" value="0.05" units="cm"/>
    </inkml:brush>
  </inkml:definitions>
  <inkml:trace contextRef="#ctx0" brushRef="#br0">49 1 22413,'-8'14'422,"1"0"0,1 1 0,0-1 0,1 1 0,0 1 0,2-1 0,0 1 0,-2 25 0,4-23-360,1-1-1,1 1 1,1-1 0,0 1-1,1-1 1,10 30 0,-11-41-50,1 1 1,0-1 0,0 0 0,1 0 0,-1 0 0,1-1 0,1 1 0,8 8 0,-10-11 14,1 0 1,0 0-1,0-1 1,0 1-1,0-1 0,0 0 1,0 0-1,1-1 0,-1 1 1,0-1-1,1 0 1,0 0-1,-1 0 0,7 0 1,-7-1 25,1 0 0,-1-1 0,1 1 0,-1-1 0,1 1 1,-1-2-1,0 1 0,1 0 0,-1-1 0,0 1 0,0-1 0,0-1 0,7-4 1,-6 3 32,0-1 1,0 1 0,0-1-1,0-1 1,-1 1 0,0-1-1,0 1 1,4-10 0,-2 2 45,0 0 0,-1 0 0,-1-1-1,0 0 1,-1 0 0,-1 0 0,0 0 0,0-17 0,-2 15-25,0-1 0,-2 1 0,-6-32 0,7 43-104,0 1-1,0-1 0,-1 0 1,0 1-1,1-1 0,-2 1 0,1 0 1,0 0-1,-1 0 0,0 0 1,0 0-1,0 0 0,0 1 0,-1-1 1,1 1-1,-1 0 0,-7-5 0,10 8-37,0-1-1,0 1 0,0-1 1,0 1-1,0-1 0,0 1 0,-1 0 1,1-1-1,0 1 0,0 0 1,0 0-1,-1 0 0,1 0 0,0 0 1,0 0-1,0 0 0,-1 0 1,1 0-1,0 1 0,0-1 0,0 0 1,0 1-1,0-1 0,0 1 1,0 0-1,0-1 0,0 1 0,0 0 1,0-1-1,0 1 0,0 0 1,0 0-1,0 0 0,1 0 0,-1 0 1,0 0-1,1 0 0,-1 0 1,1 0-1,-1 0 0,1 0 0,-1 0 1,1 0-1,0 2 0,-2 2-184,1-1-1,1 1 1,-1 0-1,1 0 1,0-1-1,0 1 1,0 0-1,1-1 1,-1 1-1,3 6 1,-2-6 91,1-1 0,1 1 0,-1 0 0,1-1 0,-1 1 0,1-1 0,0 0 1,1 0-1,-1 0 0,7 6 0,20 6-766</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02.928"/>
    </inkml:context>
    <inkml:brush xml:id="br0">
      <inkml:brushProperty name="width" value="0.05" units="cm"/>
      <inkml:brushProperty name="height" value="0.05" units="cm"/>
      <inkml:brushProperty name="color" value="#E71224"/>
    </inkml:brush>
  </inkml:definitions>
  <inkml:trace contextRef="#ctx0" brushRef="#br0">216 1 25365,'-5'0'202,"1"0"0,-1 0 0,0 1-1,1 0 1,-1 0 0,1 0 0,-1 0-1,1 1 1,-1 0 0,1 0 0,0 0-1,0 0 1,0 1 0,0-1 0,0 1-1,1 0 1,-1 0 0,-4 6 0,-6 7 205,1 0 1,-20 34-1,26-40-237,-2 4-199,0 0 1,1 1 0,1 0 0,0 0 0,1 0-1,1 1 1,-6 25 0,11-40 15,0 0-1,-1 0 1,1 0-1,0-1 1,0 1-1,0 0 0,0 0 1,0 0-1,0 0 1,0-1-1,0 1 1,0 0-1,0 0 1,0 0-1,1 0 1,-1-1-1,0 1 1,0 0-1,1 0 1,-1-1-1,1 1 1,-1 0-1,1 0 1,-1-1-1,1 1 1,-1-1-1,1 1 0,0 0 1,-1-1-1,1 1 1,0-1-1,-1 1 1,1-1-1,0 0 1,0 1-1,-1-1 1,1 0-1,0 0 1,0 1-1,0-1 1,-1 0-1,1 0 1,0 0-1,0 0 1,0 0-1,0 0 0,-1 0 1,1 0-1,1-1 1,7 0-70,-1-1-1,0-1 1,0 0 0,10-5-1,-3 2 10,48-18-166,49-18-29,-93 36 227,-1 1-1,1 1 0,-1 1 0,21-1 0,-37 3 35,1 1 0,-1 0 0,1 0 0,0 0 0,-1 0 0,1 1 0,-1-1 0,1 1 0,-1 0 0,1-1 0,-1 1 0,0 0 0,1 0 0,-1 1 0,0-1 0,4 3 0,-4-2 15,-1-1 0,0 0 0,0 1 0,0 0 0,0-1 1,-1 1-1,1 0 0,0-1 0,-1 1 0,1 0 1,-1 0-1,0-1 0,1 1 0,-1 0 0,0 0 1,0 0-1,0 0 0,0 2 0,-2 4 59,0 0 1,0 1-1,-1-1 0,0 0 0,0 0 1,-1-1-1,0 1 0,-7 10 1,-4 4 226,-1 0 1,-37 38 0,48-54-354,-1-1 0,-1 1 0,1-1 0,-1 0 0,1-1 0,-1 0 0,-1 0 0,1 0 1,0-1-1,-1 0 0,0 0 0,0-1 0,0 0 0,-9 1 0,15-3-1,1 0 0,-1 0 1,0 0-1,1 0 0,-1 0 0,0-1 0,1 1 0,-1 0 0,0-1 1,1 1-1,-1-1 0,1 0 0,-1 0 0,1 1 0,-1-1 0,1 0 1,0 0-1,-1 0 0,1-1 0,0 1 0,0 0 0,0 0 0,0-1 0,0 1 1,-2-3-1,1-1-33,0-1 0,0 0 0,0 1 0,0-1 0,-1-11 0,-4-36-624</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03.562"/>
    </inkml:context>
    <inkml:brush xml:id="br0">
      <inkml:brushProperty name="width" value="0.05" units="cm"/>
      <inkml:brushProperty name="height" value="0.05" units="cm"/>
      <inkml:brushProperty name="color" value="#E71224"/>
    </inkml:brush>
  </inkml:definitions>
  <inkml:trace contextRef="#ctx0" brushRef="#br0">1 1 18916,'2'1'150,"-1"0"-1,1 0 1,-1 0-1,1 0 1,-1 0-1,1 0 1,-1 0-1,0 1 1,1-1-1,-1 1 1,0-1-1,0 1 1,0-1-1,0 1 1,0-1-1,-1 1 1,1 0 0,0 0-1,-1-1 1,1 1-1,-1 2 1,5 45 754,-5-40-524,3 175 3911,1 44-2497,0-169-1451,21 106 1,-24-160-323,0 1-1,0-1 1,0 0-1,1 0 0,0 0 1,0 1-1,0-2 1,1 1-1,6 9 1,-9-14-20,0 0 1,0 0 0,1 0 0,-1 1 0,0-1 0,1 0 0,-1 0 0,0 0 0,1 0 0,-1 0 0,0 0 0,1 0 0,-1 0 0,0 0-1,1 0 1,-1 0 0,0 0 0,1 0 0,-1 0 0,0 0 0,1 0 0,-1 0 0,0-1 0,1 1 0,-1 0 0,0 0 0,0 0 0,1 0-1,-1-1 1,0 1 0,0 0 0,1 0 0,-1-1 0,0 1 0,0 0 0,0 0 0,1-1 0,-1 1 0,0 0 0,0-1 0,0 1 0,0 0-1,0-1 1,1 1 0,4-19 38,-3-2-7,0 0 0,-2 1 0,0-1 0,-5-26 0,-18-84 12,21 119-47,-2-7-5,3 7-25,-2 1 0,1-1 1,-1 1-1,-1 0 0,-8-17 1,12 28 29,0 0-1,0 0 1,0 1 0,0-1-1,0 0 1,0 0 0,0 0 0,0 0-1,0 0 1,0 0 0,0 0-1,0 0 1,0 0 0,0 0 0,0 0-1,0 0 1,0 0 0,0 0-1,-1 0 1,1 1 0,0-1 0,0 0-1,0 0 1,0 0 0,0 0-1,0 0 1,0 0 0,0 0-1,0 0 1,0 0 0,0 0 0,-1 0-1,1 0 1,0 0 0,0 0-1,0 0 1,0 0 0,0 0 0,0 0-1,0 0 1,0 0 0,0 0-1,0 0 1,0-1 0,-1 1 0,1 0-1,0 0 1,0 0 0,0 0-1,0 0 1,0 0 0,0 0 0,0 0-1,0 9-41,3 2 23,0-1 0,0 0 0,0 0 0,1 0 0,1 0 0,0-1 0,0 0 0,1 0 0,0 0 0,10 10 0,-14-16 24,1 0 0,0 0-1,0-1 1,0 1-1,0-1 1,0 1 0,0-1-1,1 0 1,-1 0 0,1-1-1,-1 1 1,1-1-1,0 0 1,0 0 0,-1 0-1,1 0 1,0-1-1,0 1 1,0-1 0,0 0-1,0 0 1,0-1 0,0 1-1,0-1 1,-1 0-1,1 0 1,0 0 0,0 0-1,-1-1 1,1 0 0,4-2-1,3-4 21,0 0-1,-1-1 1,0 0-1,0-1 1,-1 0-1,0 0 1,0-1-1,-2 0 1,1-1-1,-1 1 1,-1-2-1,0 1 1,-1-1-1,0 1 1,-1-1-1,3-18 1,-6 29-21,-1 1 0,0-1-1,0 1 1,0-1 0,0 0 0,0 1 0,0-1-1,0 1 1,-1-1 0,0-2 0,1 3-1,0 1 0,0 0 0,0-1-1,-1 1 1,1 0 0,0-1 0,0 1 0,-1 0 0,1 0 0,0-1 0,0 1 0,-1 0 0,1 0 0,0-1-1,-1 1 1,1 0 0,0 0 0,-1 0 0,1 0 0,-1 0 0,1 0 0,0-1 0,-1 1 0,1 0 0,0 0-1,-1 0 1,1 0 0,-1 0 0,-1 1 1,0 0-1,1-1 0,-1 1 1,0 0-1,0 0 0,1 0 1,-1 0-1,1 1 0,-1-1 1,1 0-1,0 1 0,-1-1 1,1 1-1,0-1 1,0 1-1,-1 2 0,-6 10 7,1 0 0,0 1 0,1 1 0,1-1-1,0 1 1,-2 21 0,4-25 0,1 1 1,1 0-1,0-1 0,1 1 0,1 0 1,0 0-1,0-1 0,6 20 1,-7-30-6,1 1 1,0-1-1,0 1 0,0-1 1,0 0-1,0 1 1,0-1-1,1 0 1,-1 0-1,1 0 1,-1 0-1,1 0 1,0 0-1,4 2 0,-5-3 0,0-1-1,0 1 0,1-1 0,-1 1 0,0-1 1,1 0-1,-1 0 0,0 1 0,1-1 1,-1 0-1,0 0 0,1 0 0,-1-1 0,0 1 1,1 0-1,-1 0 0,0-1 0,0 1 0,1-1 1,1 0-1,3-3 4,0 0 0,0-1 1,0 1-1,-1-1 0,1-1 0,-1 1 1,-1-1-1,6-7 0,14-23 27,-2-2 0,-2 0 0,28-73 0,-34 76-33,-7 22 3,-7 26-17,0-6 5,0 4 6,1 111 32,0-109-32,1 0 0,0 0 0,1 0 0,0 0 0,1-1 1,1 1-1,7 14 0,-11-25-21,0 1 0,1-1 0,-1 0 0,0 0-1,1 0 1,0 0 0,-1 0 0,1 0 0,0 0 0,0-1 0,0 1 0,0-1-1,0 1 1,1-1 0,-1 0 0,0 0 0,3 1 0,-3-2-34,0 0 1,-1 0 0,1 0-1,-1 0 1,1 0-1,-1 0 1,1-1 0,0 1-1,-1-1 1,1 1-1,-1-1 1,0 1-1,1-1 1,-1 0 0,1 0-1,-1 0 1,0 0-1,0 0 1,0 0 0,0 0-1,1 0 1,-1 0-1,0-1 1,-1 1 0,1 0-1,0-1 1,0 1-1,0-3 1,4-6-51,-1 0 0,-1-1-1,1 0 1,-2 1 0,1-1 0,-2 0 0,1-1 0,-2 1 0,1 0-1,-3-17 1,-3-37-481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04.020"/>
    </inkml:context>
    <inkml:brush xml:id="br0">
      <inkml:brushProperty name="width" value="0.05" units="cm"/>
      <inkml:brushProperty name="height" value="0.05" units="cm"/>
      <inkml:brushProperty name="color" value="#E71224"/>
    </inkml:brush>
  </inkml:definitions>
  <inkml:trace contextRef="#ctx0" brushRef="#br0">16 0 21373,'-9'0'1904,"4"16"-1360,3 3-200,8 2 856,3-1-896,8 0-1248,0 0 784,9-10-48,-2-1-176,9-5-184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04.413"/>
    </inkml:context>
    <inkml:brush xml:id="br0">
      <inkml:brushProperty name="width" value="0.05" units="cm"/>
      <inkml:brushProperty name="height" value="0.05" units="cm"/>
      <inkml:brushProperty name="color" value="#E71224"/>
    </inkml:brush>
  </inkml:definitions>
  <inkml:trace contextRef="#ctx0" brushRef="#br0">177 373 18260,'-8'38'2614,"1"1"1,-3 61-1,10-87-2407,0-1 0,1 1 0,0-1 0,1 1 0,1-1-1,0 1 1,0-1 0,1 0 0,1-1 0,0 1 0,1-1 0,7 12 0,14 15-250,-12-17-26,0 0 0,15 31-1,-27-45 71,0-1 0,-1 1-1,0 0 1,0 0 0,0 0-1,0 0 1,-1 0 0,-1 0-1,1 1 1,-1-1 0,0 0-1,-1 0 1,-1 8-1,2-12 19,-1 0-1,0 0 0,1 0 0,-1 0 1,0 0-1,-1 0 0,1 0 0,0-1 0,-1 1 1,0 0-1,0-1 0,0 0 0,0 1 0,0-1 1,0 0-1,0 0 0,-1 0 0,1 0 1,-1 0-1,1-1 0,-1 1 0,0-1 0,0 1 1,1-1-1,-1 0 0,0 0 0,0-1 0,0 1 1,0 0-1,-1-1 0,1 0 0,0 0 1,0 0-1,0 0 0,0 0 0,0-1 0,-4 0 1,-3-1 8,0-1 1,1 0 0,-1 0 0,1-1-1,-1 0 1,1-1 0,0 0 0,1 0-1,-1-1 1,-8-7 0,7 4-59,1 1-1,1-2 1,0 1 0,0-1 0,1 0-1,0-1 1,1 1 0,0-1 0,0-1-1,1 1 1,-5-20 0,7 15-34,0 0-1,1 0 1,0-1 0,1 1-1,1-1 1,1 1 0,5-30 0,1 12-80,1 1 0,25-63 0,35-53 31,0 20 229,41-92 891,-118 262-445,-7 59 0,11-57-500,1 0 0,3 0 0,1 0 0,2 0 0,2 0 0,2-1 0,2 1 0,25 77 0,-30-113-85,-2-1-21,1-1 0,0 1 0,0-1-1,0 0 1,1 0 0,0 0 0,0 0 0,0 0 0,1-1-1,-1 1 1,1-1 0,5 4 0,-9-7 30,0-1 0,0 0 0,1 0 1,-1 0-1,0 0 0,0 0 0,0 1 0,1-1 0,-1 0 1,0 0-1,0 0 0,0 0 0,1 0 0,-1 0 1,0 0-1,0 0 0,1 0 0,-1 0 0,0 0 0,0 0 1,0 0-1,1 0 0,-1 0 0,0 0 0,0 0 1,1 0-1,-1 0 0,0 0 0,0 0 0,1 0 0,-1 0 1,0 0-1,0-1 0,0 1 0,1 0 0,-1 0 1,0 0-1,0 0 0,0-1 0,0 1 0,0 0 0,1 0 1,-1 0-1,0-1 0,0 1 0,0 0 0,0 0 1,0 0-1,0-1 0,0 1 0,0 0 0,0-1 0,0-19-574,-9-21-186,-3 11 653,-2 1 0,0 0 0,-2 1 0,-2 1 0,-32-40-1,12 14 1782,37 53-1617,1 0 0,-1-1 1,1 1-1,-1-1 1,1 1-1,0-1 1,-1 0-1,1 1 1,0-1-1,-1 1 1,1-1-1,0 1 0,0-1 1,0 0-1,0 1 1,-1-1-1,1 0 1,0 1-1,0-1 1,0 0-1,0 1 1,0-1-1,0 1 1,1-1-1,-1 0 0,0 1 1,0-1-1,0 0 1,1 1-1,-1-1 1,0 1-1,1-1 1,-1 1-1,0-1 1,1 1-1,-1-1 0,1 1 1,-1-1-1,0 1 1,1-1-1,-1 1 1,1 0-1,0-1 1,-1 1-1,1 0 1,-1-1-1,1 1 1,0 0-1,-1 0 0,1-1 1,-1 1-1,1 0 1,1 0-1,7-2-4,-1 1-1,1 0 1,13 1 0,-4-1-466,-6 0 232,-1-1 0,1 0 0,-1 0-1,0-1 1,0-1 0,0 1 0,12-7 0,2-10-264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04.845"/>
    </inkml:context>
    <inkml:brush xml:id="br0">
      <inkml:brushProperty name="width" value="0.05" units="cm"/>
      <inkml:brushProperty name="height" value="0.05" units="cm"/>
      <inkml:brushProperty name="color" value="#E71224"/>
    </inkml:brush>
  </inkml:definitions>
  <inkml:trace contextRef="#ctx0" brushRef="#br0">1 62 23933,'26'-12'1356,"2"1"0,-1 2-1,47-9 1,-49 13-954,0 2 0,0 0 0,0 2 0,34 2-1,-54 0-386,0-1 0,0 1 0,0 0 0,-1 0 0,1 0 0,0 1 0,-1-1 0,1 1 0,-1 0 0,1 1 0,-1-1 0,0 1 0,6 4 0,-8-4-13,0-1-1,0 1 0,0 0 0,0 0 0,0 0 0,0 0 1,-1 0-1,0 1 0,1-1 0,-1 0 0,-1 1 0,1-1 1,0 0-1,-1 1 0,0-1 0,1 1 0,-1-1 0,-1 1 1,0 6-1,-2 7 6,-1 1 0,0-1 0,-1 0 1,-8 17-1,-35 67 27,23-51-30,17-33-13,-6 11-110,1 1 1,1 0 0,1 0-1,-12 59 1,23-86 31,-1 0-1,1 0 1,0 0-1,0 0 1,0 0-1,0 0 1,0 0-1,0 0 1,0 0-1,1 0 1,-1 0 0,1 0-1,0 0 1,-1-1-1,1 1 1,0 0-1,0 0 1,0 0-1,3 2 1,-2-2-9,0-1 0,0 1 0,1-1 0,-1 1 0,1-1-1,-1 0 1,1 0 0,0 0 0,-1-1 0,1 1 0,0-1 0,4 1 0,17 0-564</inkml:trace>
  <inkml:trace contextRef="#ctx0" brushRef="#br0" timeOffset="1">359 834 21525,'-11'43'6161,"1"-7"-5401,7-13-640,3-9-184,10-18-1832,3-16 1424,0-5-305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21.641"/>
    </inkml:context>
    <inkml:brush xml:id="br0">
      <inkml:brushProperty name="width" value="0.05" units="cm"/>
      <inkml:brushProperty name="height" value="0.05" units="cm"/>
      <inkml:brushProperty name="color" value="#E71224"/>
    </inkml:brush>
  </inkml:definitions>
  <inkml:trace contextRef="#ctx0" brushRef="#br0">0 280 15491,'0'50'3754,"4"108"-802,-3-139-2940,2 0 0,1 0 0,0 0 0,1 0 0,1-1 0,10 22 0,-15-38-7,0 1 1,0-1 0,0 0-1,1 1 1,-1-1-1,1 0 1,0 0 0,0 0-1,-1 0 1,1 0-1,1 0 1,-1 0 0,0-1-1,0 1 1,0-1-1,1 0 1,3 2 0,-4-3 0,0 0 1,0 0 0,0 0 0,0 0 0,0 0 0,0 0 0,0-1-1,-1 1 1,1-1 0,0 1 0,0-1 0,0 0 0,0 0-1,-1 0 1,1 0 0,0 0 0,-1 0 0,1 0 0,-1 0-1,1-1 1,-1 1 0,1-1 0,-1 1 0,0-1 0,1-1-1,10-13 75,-1-1-1,-1 0 1,-1-1-1,0 1 0,9-32 1,24-100 534,-18 13 227,-23 163-642,0 1 0,2 0 1,9 40-1,-10-60-195,11 41 2,-12-46-4,0-1-1,0 1 0,1-1 0,-1 1 0,1-1 0,-1 1 0,1-1 0,0 0 0,0 0 1,0 1-1,0-2 0,0 1 0,0 0 0,5 2 0,-6-3 1,1 0 0,-1-1 0,1 0 0,-1 1 0,1-1 0,-1 0-1,1 0 1,0 0 0,-1 0 0,1 0 0,-1 0 0,1 0 0,0 0 0,-1-1 0,1 1 0,-1-1-1,1 1 1,-1-1 0,1 0 0,-1 1 0,0-1 0,1 0 0,-1 0 0,0 0 0,1 0 0,1-3-1,3-2 17,0 0-1,0-1 0,8-14 0,7-14 42,-2 0-1,18-48 1,22-79 107,-19 47-145,-44 133-1023,1 1 0,-1 33 0,3-37 716,0 1-317</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22.228"/>
    </inkml:context>
    <inkml:brush xml:id="br0">
      <inkml:brushProperty name="width" value="0.05" units="cm"/>
      <inkml:brushProperty name="height" value="0.05" units="cm"/>
      <inkml:brushProperty name="color" value="#E71224"/>
    </inkml:brush>
  </inkml:definitions>
  <inkml:trace contextRef="#ctx0" brushRef="#br0">34 455 16708,'-27'18'2154,"27"-18"-2106,-1 1 0,1-1 0,-1 0 0,1 1 0,-1-1 0,1 1 1,-1 0-1,1-1 0,0 1 0,-1-1 0,1 1 0,0-1 0,-1 1 0,1 0 0,0-1 0,0 1 0,-1 1 0,2-1 4,-1-1-1,0 1 0,1-1 0,-1 0 0,0 1 1,1-1-1,-1 1 0,0-1 0,1 1 0,-1-1 1,1 0-1,-1 1 0,1-1 0,-1 0 0,1 0 1,-1 1-1,1-1 0,-1 0 0,1 0 0,-1 0 1,1 0-1,0 0 0,-1 1 0,1-1 0,-1 0 1,2 0-1,6 0 113,-1 1 0,1-1-1,0-1 1,0 1 0,0-1 0,0-1 0,-1 0 0,1 0 0,8-3 0,70-33 492,-77 33-563,227-132 1072,-10-19-653,-186 127-507,-27 20-98,34-24-1455,72-40 0,-134 79 964,-12 5-131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22.693"/>
    </inkml:context>
    <inkml:brush xml:id="br0">
      <inkml:brushProperty name="width" value="0.05" units="cm"/>
      <inkml:brushProperty name="height" value="0.05" units="cm"/>
      <inkml:brushProperty name="color" value="#E71224"/>
    </inkml:brush>
  </inkml:definitions>
  <inkml:trace contextRef="#ctx0" brushRef="#br0">0 130 15099,'1'81'1721,"4"1"-1,3-2 0,31 139 1,-34-197-1635,29 106 104,-57-200-245,4 0 0,3-2 0,4 0 0,-5-87 0,17 141 81,-1 1 0,2-1 0,1 0 0,1 1 0,0 0 0,1-1 0,9-24 0,-11 38-18,1-1-1,0 1 1,0 0-1,0 0 0,1 0 1,0 1-1,0-1 1,0 1-1,0 0 1,1 0-1,0 1 1,0-1-1,1 1 1,-1 0-1,1 0 1,0 1-1,0 0 1,0 0-1,0 0 0,0 1 1,1-1-1,-1 2 1,1-1-1,9-1 1,-13 3-5,0 0 0,0-1 0,0 1 0,0 0 0,0 1 0,0-1 0,1 0 0,-1 1 0,-1 0 0,1-1 0,0 1-1,0 1 1,0-1 0,0 0 0,-1 1 0,1-1 0,4 4 0,-5-3 13,0 0 0,-1 1 0,1-1 0,-1 0-1,1 1 1,-1-1 0,0 1 0,0 0 0,0-1-1,0 1 1,0 0 0,-1-1 0,1 1 0,-1 0-1,0 0 1,0 0 0,0-1 0,0 1 0,0 0-1,-1 3 1,-2 5 78,1 1 0,-2-1 0,0 0-1,0-1 1,-1 1 0,0-1 0,0 1 0,-2-2-1,-7 12 1,5-9 34,-1-1-1,0 0 1,0 0 0,-1-1-1,-1 0 1,-19 13-1,29-22-153,0 1 0,0-1 0,0 0-1,-1 0 1,1 0 0,0-1 0,0 1-1,0 0 1,-1-1 0,1 1 0,0-1 0,-1 0-1,1 0 1,0 0 0,-1 0 0,1 0-1,0 0 1,-5-2 0,6 1 10,-1 0 0,1 1 0,-1-1 1,1-1-1,-1 1 0,1 0 0,0 0 0,0 0 0,-1-1 0,1 1 0,0-1 1,0 1-1,1-1 0,-1 1 0,0-1 0,0 1 0,1-1 0,-1 0 1,1 1-1,-1-1 0,1 0 0,0 0 0,0 1 0,0-4 0,2-24-245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23.111"/>
    </inkml:context>
    <inkml:brush xml:id="br0">
      <inkml:brushProperty name="width" value="0.05" units="cm"/>
      <inkml:brushProperty name="height" value="0.05" units="cm"/>
      <inkml:brushProperty name="color" value="#E71224"/>
    </inkml:brush>
  </inkml:definitions>
  <inkml:trace contextRef="#ctx0" brushRef="#br0">4 1 15011,'-3'17'1441,"3"19"-921,0 5-192,1 5 696,2 6-392,2 2-136,0-1-80,2-1-424,1-2-232,-1-7 624,0-6-392,-1-10-16,1-8-48</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23.576"/>
    </inkml:context>
    <inkml:brush xml:id="br0">
      <inkml:brushProperty name="width" value="0.05" units="cm"/>
      <inkml:brushProperty name="height" value="0.05" units="cm"/>
      <inkml:brushProperty name="color" value="#E71224"/>
    </inkml:brush>
  </inkml:definitions>
  <inkml:trace contextRef="#ctx0" brushRef="#br0">11 822 15459,'-2'9'722,"0"-3"-275,0 0 0,1 0-1,-1 0 1,1 12 0,1-18-415,0 1 0,0-1 0,0 0 1,0 0-1,0 0 0,0 0 0,0 1 1,0-1-1,0 0 0,0 0 0,0 0 1,0 0-1,0 1 0,0-1 0,0 0 1,0 0-1,1 0 0,-1 0 0,0 0 1,0 0-1,0 1 0,0-1 0,0 0 1,0 0-1,1 0 0,-1 0 0,0 0 1,0 0-1,0 0 0,0 0 0,1 0 1,-1 0-1,0 0 0,0 0 0,0 0 1,0 0-1,1 0 0,-1 0 0,0 0 1,0 0-1,0 0 0,0 0 0,1 0 1,-1 0-1,0 0 0,0 0 0,9-6 860,1-4-517,0-1 1,-2 0-1,1-1 1,-2 0-1,11-19 1,28-74 405,-43 97-716,105-308 940,-20-7-973,-86 312-45,5-9-42,-7 20 53,0 0 1,0 0-1,0 0 1,0 0 0,0 0-1,0 0 1,0 0-1,0 0 1,0 0-1,0 0 1,0 0-1,0 1 1,0-1 0,0 0-1,1 0 1,-1 0-1,0 0 1,0 0-1,0 0 1,0 0-1,0 0 1,0 0-1,0 0 1,0 0 0,0 0-1,0 0 1,0 1-1,0-1 1,0 0-1,0 0 1,1 0-1,-1 0 1,0 0 0,0 0-1,0 0 1,0 0-1,0 0 1,0 0-1,0 0 1,0 0-1,0 0 1,0 0 0,1 0-1,-1 0 1,0 0-1,0 0 1,0 0-1,0 0 1,0 0-1,0 0 1,0 0 0,0-1-1,0 1 1,0 0-1,0 0 1,1 0-1,-1 0 1,0 0-1,0 0 1,0 0-1,1 36-151,-1-17 146,0-13-6,10 143-50,-7-128 35,0 0 0,2 0 0,0-1 0,1 0 0,10 22 0,-14-38-116,0 1 0,1 0 0,0-1 0,-1 1 0,2-1 0,-1 0 0,0 0-1,1 0 1,0 0 0,-1-1 0,2 0 0,-1 1 0,0-2 0,1 1 0,-1 0 0,1-1 0,0 0 0,0 0-1,-1 0 1,8 1 0,-1-1-447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1.444"/>
    </inkml:context>
    <inkml:brush xml:id="br0">
      <inkml:brushProperty name="width" value="0.05" units="cm"/>
      <inkml:brushProperty name="height" value="0.05" units="cm"/>
    </inkml:brush>
  </inkml:definitions>
  <inkml:trace contextRef="#ctx0" brushRef="#br0">132 0 20284,'-23'25'1033,"1"0"0,-20 31-1,36-48-862,0 1-1,1 0 0,1 0 0,0 0 1,0 1-1,0-1 0,2 1 0,-1 0 1,1 0-1,0 0 0,0 13 0,2-21-154,0 0-1,0 0 0,0 0 0,0 0 1,0 1-1,0-1 0,1 0 0,-1 0 1,1 0-1,-1 0 0,1 0 0,0 0 1,0 0-1,0 0 0,0 0 0,0 0 1,1-1-1,-1 1 0,0 0 0,1-1 1,-1 1-1,1-1 0,0 1 0,-1-1 1,1 0-1,0 0 0,0 1 0,0-1 0,0-1 1,0 1-1,0 0 0,0 0 0,0-1 1,0 1-1,0-1 0,0 0 0,1 0 1,-1 0-1,0 0 0,0 0 0,0 0 1,0 0-1,1-1 0,-1 1 0,0-1 1,3-1-1,2 0 49,-1-1-1,0-1 1,1 1 0,-1-1-1,-1 0 1,1-1 0,-1 1-1,0-1 1,0 0 0,0-1-1,0 1 1,-1-1 0,0 0-1,6-11 1,-5 6 76,0 1 1,-1-1-1,0 0 0,0 0 1,-1 0-1,-1 0 0,0-1 0,0-14 1,-2 25-132,1 1 0,-1-1 1,0 0-1,0 0 1,0 0-1,-1 0 0,1 0 1,0 0-1,0 1 0,0-1 1,0 0-1,-1 0 0,1 0 1,-1 1-1,0-2 1,1 1-14,0 1 0,0 0 0,-1 0 0,1 0 0,0 0 1,0 0-1,-1 0 0,1 0 0,0 0 0,-1 0 0,1 0 1,0 0-1,0 0 0,-1 0 0,1 0 0,0 0 1,0 0-1,-1 0 0,1 0 0,0 0 0,0 0 0,-1 0 1,1 1-1,0-1 0,0 0 0,-1 0 0,1 0 1,0 0-1,0 1 0,-1-1 0,-1 2-84,0 1 0,0-1 0,0 0 0,0 1 0,1 0 0,-1-1 0,-1 5 0,-1 2-225,1 1 0,0-1 0,1 1 1,0 0-1,1 0 0,0-1 0,0 1 0,1 0 1,0 0-1,2 11 0,5-7-410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54.420"/>
    </inkml:context>
    <inkml:brush xml:id="br0">
      <inkml:brushProperty name="width" value="0.05" units="cm"/>
      <inkml:brushProperty name="height" value="0.05" units="cm"/>
      <inkml:brushProperty name="color" value="#E71224"/>
    </inkml:brush>
  </inkml:definitions>
  <inkml:trace contextRef="#ctx0" brushRef="#br0">165 22 16860,'0'0'26,"0"0"0,0 0 0,-1 0 0,1 0 1,0-1-1,0 1 0,0 0 0,0 0 1,0 0-1,0 0 0,-1 0 0,1-1 0,0 1 1,0 0-1,0 0 0,0 0 0,-1 0 1,1 0-1,0 0 0,0 0 0,0 0 0,-1 0 1,1 0-1,0 0 0,0 0 0,0 0 0,-1 0 1,1 0-1,0 0 0,0 0 0,0 0 1,-1 0-1,1 0 0,0 0 0,0 0 0,0 0 1,0 0-1,-1 0 0,1 0 0,0 0 1,0 1-1,0-1 0,0 0 0,-1 0 0,1 0 1,0 0-1,0 0 0,0 0 0,0 1 1,0-1-1,-1 0 0,-14 9 520,9-2-388,0 0-1,0 0 0,0 0 0,1 1 0,0 0 0,0 0 1,1 0-1,-4 11 0,-23 73 455,13-15-475,2 1-1,5 1 0,2 0 0,5 0 1,6 102-1,7-64-139,5 1 0,56 218 0,-68-329 2,23 74-8,-21-73-1,-1 0-1,1 0 1,0 0-1,1 0 1,0-1-1,0 0 1,10 10-1,-14-16 6,1 1-1,-1-1 0,1 0 0,-1 1 1,1-1-1,0 0 0,0 0 1,-1 0-1,1 0 0,0 0 0,0-1 1,0 1-1,0 0 0,0-1 1,0 0-1,0 1 0,1-1 0,-1 0 1,4 0-1,-3-1 2,0 0 0,-1 0-1,1 0 1,0 0 0,0 0 0,-1-1 0,1 1 0,-1-1 0,1 0-1,-1 0 1,0 1 0,3-5 0,4-4 1,-1-1-1,0 0 1,-1 0-1,12-25 1,28-75 131,41-144 1,-61 170-113,-5 10-1,-5 0-1,-2 0 0,-4-2 0,-3 0 0,-3 0 1,-4 0-1,-3 0 0,-17-107 0,18 177-8,-14-73 74,13 73-52,0-1 0,0 1 0,-1 0-1,0 0 1,-1 0 0,1 0 0,-1 0 0,-6-6-1,9 11-28,0 1 0,-1 0 0,1-1 0,0 1 0,-1 0 0,1 0-1,-1 0 1,0 0 0,1 0 0,-1 0 0,0 0 0,0 0 0,0 1-1,1-1 1,-1 1 0,0-1 0,0 1 0,0 0 0,0 0 0,0 0 0,0 0-1,0 0 1,0 0 0,0 0 0,1 1 0,-1-1 0,0 1 0,0-1-1,0 1 1,0 0 0,1 0 0,-1 0 0,0 0 0,-2 2 0,0-1-51,1 1 1,0 0-1,0 0 1,-1 0-1,2 0 1,-1 1-1,0-1 1,1 1-1,-1 0 1,1-1-1,0 1 1,1 0-1,-1 0 1,-1 6-1,2 8-171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2:01.911"/>
    </inkml:context>
    <inkml:brush xml:id="br0">
      <inkml:brushProperty name="width" value="0.05" units="cm"/>
      <inkml:brushProperty name="height" value="0.05" units="cm"/>
      <inkml:brushProperty name="color" value="#E71224"/>
    </inkml:brush>
  </inkml:definitions>
  <inkml:trace contextRef="#ctx0" brushRef="#br0">1471 1196 14075,'4'-5'606,"-4"4"-560,0 1 1,1 0-1,-1 0 0,0 0 0,0 0 1,0 0-1,0 0 0,1-1 1,-1 1-1,0 0 0,0 0 1,0 0-1,0 0 0,0-1 1,1 1-1,-1 0 0,0 0 1,0 0-1,0-1 0,0 1 1,0 0-1,0 0 0,0-1 1,0 1-1,0 0 0,0 0 1,0 0-1,0-1 0,0 1 1,0 0-1,0 0 0,0-1 0,0 1 1,0 0-1,0 0 0,-1 0 1,1-1-1,0 1 0,0 0 1,0 0-1,0 0 0,0 0 1,0-1-1,-1 1 0,1 0 1,0 0-1,0 0 0,0 0 1,-1-1-1,-37-8 1970,-9-18-491,44 25-305,6 5 407,-3-3-1594,0 0-1,0 0 1,0 0-1,0 0 1,0 0-1,0 0 1,0 0-1,0 0 1,0 0-1,0 0 1,0 0-1,1 0 1,-1 0-1,0 0 1,0 0-1,0 0 1,0 0-1,0 0 1,0 0-1,0 0 1,0 0-1,0 0 1,0 0 0,0 0-1,0 0 1,0 0-1,0 0 1,0 0-1,1 0 1,-1 0-1,0 0 1,0 0-1,0 0 1,0 0-1,0 0 1,0-1-1,0 1 1,0 0-1,0 0 1,0 0-1,0 0 1,0 0-1,0 0 1,0 0 0,0 0-1,0 0-20,0 0-1,0 0 0,0 0 1,0-1-1,0 1 1,0 0-1,0 0 1,0 0-1,0 0 1,0 0-1,0 0 1,0 0-1,0 0 1,0 0-1,0 0 1,0 0-1,0 0 1,0 0-1,0 0 1,0 0-1,0-1 1,0 1-1,0 0 1,1 0-1,-1 0 1,0 0-1,0 0 1,0 0-1,0 0 1,0 0-1,0 0 1,0 0-1,0 0 1,0 0-1,0 0 1,0 0-1,0 0 1,0 0-1,1 0 1,-1 0-1,0 0 1,0 0-1,0 0 0,0 0 1,0 0-1,-28-15 1195,23 16-965,-36-34 48,-65-67 0,38 33-289,-197-165-23,109 111-53,141 112 89,0 0 0,-21-7 0,12 5 12,-51-23-34,19 10-11,42 19 21,-22-13-17,-9-15-108,24 11-568,2 14 493,2 0 203,6 1 95,9 6-73,1 0-1,-1 0 1,1 0 0,-1 0 0,1 0 0,-1 0-1,1 0 1,0 0 0,0 0 0,0-1 0,-2-2-1,2 3-35,0 0 0,-1 1-1,1-1 1,0 0-1,-1 0 1,1 1-1,0-1 1,-1 0-1,1 1 1,-1-1 0,1 1-1,-1 0 1,1 0-1,-1-1 1,1 1-1,-3 0 1,-8 0 49,0-2 0,1 1 0,-16-5 1,-7-2 118,-52-7-70,48 4-57,29 8 37,0 1 0,0-1 0,0 1 0,-15-1 0,23 3-52,0-1-117,1 1-1,-1-1 1,1 0 0,-1 0 0,1 1 0,0-1 0,-1 0 0,1 0 0,0 1 0,0-1 0,-1 0 0,1 0 0,0 0 0,0 0 0,0 1 0,0-1 0,0 0 0,0 0 0,0 0 0,0 0 0,1 1 0,-1-1 0,0 0 0,1-1 0,1-12-81,-7-128-879,-4 28 238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14.293"/>
    </inkml:context>
    <inkml:brush xml:id="br0">
      <inkml:brushProperty name="width" value="0.05" units="cm"/>
      <inkml:brushProperty name="height" value="0.05" units="cm"/>
      <inkml:brushProperty name="color" value="#E71224"/>
    </inkml:brush>
  </inkml:definitions>
  <inkml:trace contextRef="#ctx0" brushRef="#br0">224 0 13323,'-26'33'984,"1"1"0,2 1 1,2 1-1,-32 71 0,38-68-762,2 0 0,1 1 0,2 0 0,-8 81-1,12-25-198,5 1 0,13 123 0,51 188-74,-39-290 49,45 130 1,-55-207 3,2-1 0,1-1 1,3 0-1,1-1 0,1-2 1,48 58-1,-59-80 2,1-2 0,0 1 0,1-2 0,1 1-1,0-2 1,0 0 0,29 14 0,-38-21-4,1-1-1,-1 0 1,1 0 0,0 0-1,0-1 1,0 0 0,0 0 0,0 0-1,0-1 1,0 0 0,0 0-1,0 0 1,0-1 0,0 0-1,0 0 1,0-1 0,-1 0-1,1 0 1,0 0 0,-1 0-1,1-1 1,-1 0 0,0 0-1,0-1 1,7-5 0,-1-2-6,0-1 1,-2 0-1,1 0 1,-2-1-1,1 0 1,-2 0 0,0-1-1,0 0 1,5-18-1,8-24 5,-3-1 0,-2-1 0,9-76 0,5-181 48,-14-207 139,-49-1 183,32 504-346,-14-80 144,13 86-124,0 0 0,-1 1 0,-1-1 1,0 1-1,-9-17 0,13 27-52,-1 0 0,1 0 1,-1 0-1,0 0 0,1 0 0,-1 0 0,0 1 0,0-1 0,0 0 1,0 1-1,0-1 0,0 1 0,-1 0 0,1 0 0,0 0 1,-1 0-1,1 0 0,-1 1 0,1-1 0,-1 1 0,1-1 1,-1 1-1,0 0 0,1 0 0,-1 0 0,1 0 0,-1 1 1,-4 0-1,-4 3-137,0-1-1,0 1 1,0 1 0,-19 12 0,20-12 175,-41 25-239,-4 5-113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16.107"/>
    </inkml:context>
    <inkml:brush xml:id="br0">
      <inkml:brushProperty name="width" value="0.05" units="cm"/>
      <inkml:brushProperty name="height" value="0.05" units="cm"/>
      <inkml:brushProperty name="color" value="#E71224"/>
    </inkml:brush>
  </inkml:definitions>
  <inkml:trace contextRef="#ctx0" brushRef="#br0">740 51 15275,'-4'-5'245,"-1"0"0,0 1 0,0 0-1,-1 0 1,1 0 0,-1 1 0,0 0-1,0 0 1,0 0 0,0 1 0,0 0 0,-9-2-1,4 2 15,0 0 0,0 2-1,0-1 1,0 1 0,0 1 0,-19 3-1,0 3 46,1 1-1,1 1 1,0 2-1,-41 21 1,44-18-190,0 1 0,1 1 0,1 1 0,1 1 0,0 1 0,2 1 1,0 1-1,1 1 0,1 0 0,1 1 0,1 1 0,2 1 0,0 0 0,-19 50 0,18-34 2,2 1 1,2 1-1,2 0 0,1 0 1,3 1-1,1 0 0,3 0 1,7 87-1,-4-112-105,1-1-1,1 0 1,0 0 0,1 0 0,1 0 0,1-1-1,0 0 1,11 16 0,-12-24-17,0 0 0,0-1-1,0 0 1,1 0 0,1 0 0,-1-1 0,1 0 0,0-1 0,1 0-1,0 0 1,0-1 0,0 0 0,0 0 0,1-1 0,15 4 0,-11-5-11,1 0 1,0-1 0,-1-1 0,1 0-1,0-1 1,0-1 0,-1 0 0,1-1 0,0-1-1,-1 0 1,0-1 0,20-8 0,0-2-24,-1-2 1,0-1 0,56-40-1,-23 7 14,-2-3 0,-3-3 0,-2-2 0,-3-3-1,-3-2 1,-2-2 0,-4-3 0,50-93-1,-87 144 6,-1 0-1,-1-1 1,0 0-1,-2 0 1,0-1-1,6-36 1,-11 51 12,-1 0 0,0 0 0,0 0 0,0 0 0,-1 0 0,1 1 0,-1-1 0,0 0 0,0 0 0,0 0 0,-1 1 0,0-1 0,1 0 0,-1 1 0,-5-7 0,4 6-6,-1 1-1,1-1 0,-1 1 0,0 0 1,-1 0-1,1 0 0,0 1 0,-1 0 1,1-1-1,-1 1 0,-5-1 0,-10-2-69,-1 1-1,0 1 1,-1 1-1,-36 0 1,41 2 26,-32-1-257,-272-1-852,285 3 968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2:29.695"/>
    </inkml:context>
    <inkml:brush xml:id="br0">
      <inkml:brushProperty name="width" value="0.05" units="cm"/>
      <inkml:brushProperty name="height" value="0.05" units="cm"/>
      <inkml:brushProperty name="color" value="#E71224"/>
    </inkml:brush>
  </inkml:definitions>
  <inkml:trace contextRef="#ctx0" brushRef="#br0">163 149 12779,'4'-20'896,"-2"12"-570,0 0-1,0 0 0,-1-1 1,0-12-1,-1 20-307,0 1 0,0 0 0,1 0 0,-1 0 1,0 0-1,0 0 0,0-1 0,0 1 0,0 0 0,0 0 0,0 0 0,0 0 0,0 0 1,0-1-1,0 1 0,0 0 0,0 0 0,0 0 0,0 0 0,-1-1 0,1 1 1,0 0-1,0 0 0,0 0 0,0 0 0,0 0 0,0 0 0,0-1 0,0 1 1,0 0-1,-1 0 0,1 0 0,0 0 0,0 0 0,0 0 0,0 0 0,0 0 0,0 0 1,-1 0-1,1-1 0,0 1 0,0 0 0,0 0 0,0 0 0,0 0 0,-1 0 1,1 0-1,0 0 0,0 0 0,-1 0 0,-5 9 524,-6 21 80,-96 484 1775,104-494-2367,-12 73 147,-8 169 0,25-236-176,-1-26-1,0 0 0,0 0 0,0 1 0,0-1 0,0 0 0,0 0 0,0 0 0,0 1 0,0-1 0,0 0 0,0 0 0,0 0 0,0 1 0,0-1 0,0 0 0,0 0 0,0 0 0,0 0 0,0 1-1,0-1 1,0 0 0,1 0 0,-1 0 0,0 0 0,0 0 0,0 1 0,0-1 0,0 0 0,0 0 0,1 0 0,-1 0 0,0 0 0,0 0 0,0 0 0,0 0 0,1 1 0,-1-1 0,0 0 0,0 0 0,0 0 0,1 0 0,-1 0 0,0 0 0,0 0-1,0 0 1,1 0 0,-1 0 0,0 0 0,0 0 0,0-1 0,0 1 0,1 0 0,-1 0 0,0 0 0,7-9-10,3-21-2,-2 0 0,0-1-1,4-55 1,-7 51 9,53-536 114,-57 556-113,0 8 0,-1 0-1,0 1 0,0-1 1,-2-9-1,2 16 3,0 0 0,0 0 0,0 0 0,0 0-1,0 0 1,0 0 0,0 0 0,0 0 0,0 0-1,0 0 1,0 0 0,0 1 0,0-1 0,0 0 0,0 0-1,0 0 1,0 0 0,0 0 0,-1 0 0,1 0-1,0 0 1,0 0 0,0 0 0,0 0 0,0 0 0,0 0-1,0 0 1,0 0 0,0 0 0,0 0 0,0 0-1,0 0 1,0 0 0,-1 0 0,1 0 0,0 0 0,0 0-1,0 0 1,0 0 0,0 0 0,0 0 0,0 0-1,0 0 1,0 0 0,0 0 0,0 0 0,0 0 0,0 0-1,0 0 1,0 0 0,-1-1 0,1 1 0,0 0-1,0 0 1,0 0 0,0 0 0,0 0 0,0 0 0,-5 12-11,-3 18-13,-9 70 18,5 0 0,1 142 1,11-230 6,1 44-9,-1-53 4,0-1 0,1 1 0,-1 0 0,1 0 0,0 0 0,-1-1 0,1 1-1,1 0 1,-1-1 0,0 1 0,1-1 0,-1 1 0,1-1 0,3 5 0,-4-7 1,-1 0 1,1 1 0,0-1 0,-1 0-1,1 0 1,0 1 0,-1-1 0,1 0-1,0 0 1,-1 0 0,1 0-1,0 1 1,-1-1 0,1 0 0,0 0-1,-1-1 1,1 1 0,0 0 0,-1 0-1,1 0 1,0 0 0,-1-1 0,1 1-1,0 0 1,-1 0 0,1-1-1,1 0 1,15-16-53,-5-1 27,-1-1 1,-1 1-1,-1-2 0,-1 0 1,0 0-1,6-30 0,19-130-103,-21 39 66,-11 119 43,-2 1 0,0-1 0,-1 0 0,-8-30 0,9 48 15,0 1-1,0-1 1,-1 1 0,1-1-1,-1 1 1,0 0 0,-2-4 0,3 7 5,1-1 0,0 1 0,-1-1 0,1 1 0,0 0 0,-1-1 0,1 1 0,-1 0 0,1-1 0,-1 1 1,1 0-1,0 0 0,-1 0 0,1-1 0,-1 1 0,1 0 0,-1 0 0,0 0 0,1 0 0,-1 0 0,1 0 0,-1 0 1,0 0-1,0 0-1,0 1 0,0-1 0,0 1 1,0 0-1,0-1 0,0 1 0,0 0 1,1 0-1,-1-1 0,0 1 1,0 0-1,1 0 0,-1 0 0,0 0 1,1 0-1,-1 1 0,-6 11-10,1 1 0,1 0 1,0 0-1,-4 21 0,-9 65-30,13-66 31,2-17 10,-4 22-4,2 1 0,-1 49-1,6-83 5,2 21-4,-2-26 5,0-1 0,0 1 0,0-1 0,0 1 0,1-1 0,-1 1 0,0 0 0,0-1 0,0 1 0,1-1 0,-1 1 0,0-1 0,1 1 0,-1-1 0,1 1-1,-1-1 1,0 1 0,1-1 0,-1 0 0,1 1 0,-1-1 0,1 0 0,-1 1 0,1-1 0,0 0 0,-1 0 0,1 1 0,-1-1 0,1 0 0,-1 0 0,1 0 0,0 0 0,-1 0 0,2 0 0,-1 0 0,0 0 0,0-1-1,1 1 1,-1-1 0,0 1 0,0-1-1,0 0 1,0 1 0,1-1 0,-1 0-1,0 0 1,0 0 0,0 1 0,-1-1-1,1 0 1,1-2 0,15-22-17,-2 0 1,0 0 0,-2-2 0,11-28-1,-13 29 3,83-229-132,-54 143-50,-51 170-88,0-11 250,-117 443-897,113-443 781,-35 77 1,22-77-66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2:31.648"/>
    </inkml:context>
    <inkml:brush xml:id="br0">
      <inkml:brushProperty name="width" value="0.05" units="cm"/>
      <inkml:brushProperty name="height" value="0.05" units="cm"/>
      <inkml:brushProperty name="color" value="#E71224"/>
    </inkml:brush>
  </inkml:definitions>
  <inkml:trace contextRef="#ctx0" brushRef="#br0">67 215 19012,'-8'-7'1137,"-3"-5"500,11 12-1610,0-1 1,1 1-1,-1 0 0,0-1 1,0 1-1,0-1 0,1 1 1,-1-1-1,0 1 0,0 0 1,1-1-1,-1 1 0,0 0 1,0-1-1,1 1 0,-1 0 1,1 0-1,-1-1 0,0 1 0,1 0 1,-1 0-1,1-1 0,-1 1 1,0 0-1,1 0 0,-1 0 1,1 0-1,-1 0 0,1 0 1,-1 0-1,1 0 0,-1 0 1,0 0-1,1 0 0,385-94 345,-130 13-326,-246 79-38,-8 1 1,0 1-1,-1-1 1,1 1 0,0-1 0,0 0 0,-1 1 0,1-1-1,-1 0 1,1 0 0,1-2 0,-27 4 128,-22 3-29,-88 19 0,66-9-86,-49 8 7,-151 49 0,255-66-37,9-3 4,-1 0 1,1 0-1,0-1 1,-1 0 0,1 0-1,-1 0 1,1 0-1,-1-1 1,-8 0 0,13 0 2,0 0 0,-1 0 0,1 0 0,-1 0 0,1 0 0,-1 0 0,1-1 0,0 1 0,-1 0 0,1 0 1,0 0-1,-1-1 0,1 1 0,0 0 0,-1-1 0,1 1 0,0 0 0,-1-1 0,1 1 0,0 0 0,0-1 0,0 1 0,-1 0 1,1-1-1,0 1 0,0-1 0,0 1 0,0 0 0,0-1 0,0 1 0,0-1 0,0 1 0,0-1 0,0 1 0,0 0 0,0-1 1,0 1-1,0-1 0,0 1 0,0-1 0,0 1 0,0 0 0,1-1 0,-1 1 0,0-1 0,0 1 0,0 0 0,1-1 0,-1 1 1,16-18-118,-12 16 26,0 0 1,0 0 0,1 0 0,-1 1-1,0 0 1,1 0 0,-1 0-1,1 0 1,-1 0 0,1 1 0,-1 0-1,1 0 1,-1 0 0,5 2 0,9 1-333,-1 1 0,23 9 1,22 4-101,-8-12-96</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2:32.688"/>
    </inkml:context>
    <inkml:brush xml:id="br0">
      <inkml:brushProperty name="width" value="0.05" units="cm"/>
      <inkml:brushProperty name="height" value="0.05" units="cm"/>
      <inkml:brushProperty name="color" value="#E71224"/>
    </inkml:brush>
  </inkml:definitions>
  <inkml:trace contextRef="#ctx0" brushRef="#br0">39 148 17236,'-2'4'417,"0"5"1993,8-11-255,7-3-1794,18-5-2,1 1-1,0 2 0,0 1 0,63-3 1,131 16-247,-224-5 74,-10 1-111,-12 2-4,-66 14 155,-89 16-75,139-30-142,2 1-4,1-2-1,-1-1 0,-43-1 1,77-2-6,0-1-1,1 1 1,-1 0 0,0 0 0,0 0 0,0 0 0,0 0 0,0 0-1,0 0 1,0 0 0,1-1 0,-1 1 0,0 0 0,0 0-1,0 0 1,0 0 0,0 0 0,0 0 0,0-1 0,0 1 0,0 0-1,0 0 1,0 0 0,0 0 0,0 0 0,0-1 0,0 1-1,0 0 1,0 0 0,0 0 0,0 0 0,0 0 0,0-1 0,0 1-1,0 0 1,0 0 0,0 0 0,0 0 0,0 0 0,0-1-1,0 1 1,-1 0 0,1 0 0,0 0 0,0 0 0,0 0 0,0 0-1,0 0 1,0 0 0,-1-1 0,1 1 0,0 0 0,0 0 0,0 0-1,0 0 1,0 0 0,-1 0 0,14-6-31,68-16-76,143-40-64,-160 41-156,86-41 0,-132 52 198,-15 8 69,0 0 1,0 0 0,1 0 0,-1 1-1,0 0 1,8-2 0,-12 4 37,1 1 0,-1 0 0,1 0 0,-1 0 0,0 0 0,0 0 0,0-1 0,0 1 0,-2 2 0,-7 10 138,-39 49-926,44-57 693,0-1-1,-1 0 1,0 0-1,0 0 0,0 0 1,-1-1-1,1 0 1,-8 3-1,-10 0-211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2:35.357"/>
    </inkml:context>
    <inkml:brush xml:id="br0">
      <inkml:brushProperty name="width" value="0.05" units="cm"/>
      <inkml:brushProperty name="height" value="0.05" units="cm"/>
      <inkml:brushProperty name="color" value="#E71224"/>
    </inkml:brush>
  </inkml:definitions>
  <inkml:trace contextRef="#ctx0" brushRef="#br0">53 1 16548,'-15'17'1152,"3"1"-888,6-8-152,5-4 96,4-4-872,-8-5 640,1-12-112,-9-16-176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2:38.389"/>
    </inkml:context>
    <inkml:brush xml:id="br0">
      <inkml:brushProperty name="width" value="0.05" units="cm"/>
      <inkml:brushProperty name="height" value="0.05" units="cm"/>
      <inkml:brushProperty name="color" value="#E71224"/>
    </inkml:brush>
  </inkml:definitions>
  <inkml:trace contextRef="#ctx0" brushRef="#br0">4 1 15883,'0'0'90,"0"0"-1,-1 0 0,1 0 1,0 0-1,0 0 0,0 0 1,0 0-1,-1 1 0,1-1 1,0 0-1,0 0 0,0 0 1,0 0-1,0 0 0,0 0 1,-1 1-1,1-1 0,0 0 0,0 0 1,0 0-1,0 0 0,0 1 1,0-1-1,0 0 0,0 0 1,0 0-1,0 0 0,0 1 1,0-1-1,0 0 0,0 0 1,0 0-1,0 1 0,0-1 1,0 0-1,0 0 0,0 0 1,0 0-1,0 1 0,0-1 0,0 0 1,1 0-1,-1 0 0,0 0 1,0 0-1,0 1 0,0-1 1,0 0-1,0 0 0,1 0 1,-1 0-1,12 18 1072,22 24-1856,-28-36 1095,0 2-381,101 122 100,-86-100-10,0 1 0,25 53 0,-32-54-64,0 0 1,3-1-1,0-1 0,2 0 0,31 36 0,127 108 22,-152-151-9,-2 2 1,0 1 0,-2 0-1,-1 2 1,0 0 0,-2 1 0,-2 1-1,0 1 1,14 38 0,-13-30 72,0 0 0,3 0 1,1-2-1,1-1 0,51 60 1,190 192 69,-213-232-166,-2 2 0,66 99 0,-88-117-1,2-2-1,1 0 0,2-2 1,38 32-1,136 138 73,-165-156-83,-1 2 1,51 86-1,-59-81-24,246 393 40,-137-276-46,-80-103 14,52 80-1,12 74 28,-91-156-25,2-1 0,73 98 1,25-6 30,80 107-50,-117-117 38,131 175 30,183 209-68,-335-422 16,4-3 0,95 97 0,-122-150-5,-3 2 0,-2 2 1,56 92-1,29 62-23,-102-171 16,1 0 0,69 67 0,66 57 40,-126-119-28,63 93 1,-91-121-7,115 170 4,-89-135-3,69 69 0,-62-76-1,40 39-3,119 155 1,-140-151 9,149 157-1,-173-207-6,146 148-4,-131-126 2,57 81 0,-70-84-1,2-3 0,3-2 0,90 80 0,60 43 9,-147-127-10,77 98 0,-117-137 3,-8-8 13,0 0 1,0 0 0,0 1-1,0-1 1,0 0-1,0 0 1,-1 1 0,1 0-1,1 3 1,-17-10-491,14 7 381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2:55.440"/>
    </inkml:context>
    <inkml:brush xml:id="br0">
      <inkml:brushProperty name="width" value="0.05" units="cm"/>
      <inkml:brushProperty name="height" value="0.05" units="cm"/>
      <inkml:brushProperty name="color" value="#E71224"/>
    </inkml:brush>
  </inkml:definitions>
  <inkml:trace contextRef="#ctx0" brushRef="#br0">0 1 12475,'11'45'3566,"-5"-14"-3041,1-1 1,14 38-1,2 6 94,15 59-318,28 123-163,-26-77-165,6 31 362,28 145 314,-53-276-400,3 0 1,48 105-1,-32-109 17,59 85-1,-56-94 121,65 130-1,-95-166-297,111 289 756,-109-274-694,2-1-1,2-1 0,2 0 1,2-2-1,1-1 0,2 0 1,2-2-1,1-1 0,36 34 1,-35-44-24,2-1 0,45 29 0,-43-33-75,-1 2-1,40 38 0,-5 16 67,-56-61-80,1-1 0,1 0 0,1-1 0,0 0 0,1-1 0,0-1 1,29 18-1,12-4 30,66 21 0,-76-32-46,-1 3 0,82 45 0,-6 25 193,-92-64-65,2-1 0,0-2 0,63 32 0,40-5 124,-100-39-107,-1 1 1,-1 2 0,60 32 0,-57-22-103,88 51 186,-100-62-414,1 0 0,1-2 0,34 9 0,-15-6-1780,-40-12 1545,-9-3-101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1.878"/>
    </inkml:context>
    <inkml:brush xml:id="br0">
      <inkml:brushProperty name="width" value="0.05" units="cm"/>
      <inkml:brushProperty name="height" value="0.05" units="cm"/>
    </inkml:brush>
  </inkml:definitions>
  <inkml:trace contextRef="#ctx0" brushRef="#br0">97 0 16628,'-32'109'3496,"-9"37"-1191,20-1-702,19-128-1444,2 1 0,0-1 0,1 0-1,0 0 1,1-1 0,7 25 0,-8-38-127,0 0 0,0 0 0,0 0 0,0 0 0,1-1-1,0 1 1,-1 0 0,1-1 0,0 1 0,4 3 0,-4-5-15,-1 0-1,0 0 1,1 0-1,-1 0 1,1 0-1,-1 0 1,1-1 0,-1 1-1,1-1 1,0 1-1,-1-1 1,1 0 0,0 1-1,-1-1 1,4 0-1,-1-1-1,-1 0-1,1 0 1,0 0-1,-1 0 1,1 0-1,-1-1 1,0 0-1,0 0 1,1 0 0,-1 0-1,0 0 1,0 0-1,-1-1 1,1 0-1,0 1 1,-1-1-1,2-3 1,9-13 64,-1 0 1,-1 0 0,-1-1 0,0 0 0,8-27 0,27-114 371,-40 142-395,20-112 299,-40 171-320,-11 97 167,23-116-437,1 1 0,2 0 0,0-1-1,5 32 1,1-30-22,-6-22 253,0-1 0,0 0 0,0 0 0,0 0-1,0 1 1,1-1 0,-1 0 0,0 0 0,0 0 0,0 0 0,0 1 0,0-1 0,0 0-1,0 0 1,1 0 0,-1 0 0,0 0 0,0 0 0,0 1 0,0-1 0,0 0 0,1 0 0,-1 0-1,0 0 1,0 0 0,0 0 0,1 0 0,-1 0 0,0 0 0,0 0 0,0 0 0,0 0-1,1 0 1,-1 0 0,0 0 0,0 0 0,0 0 0,1 0 0,-1 0 0,0 0 0,0 0 0,0 0-1,0 0 1,1 0 0,-1 0 0,0-1 0,0 1 0,0 0 0,0 0 0,1 0 0,8-12-325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2:56.294"/>
    </inkml:context>
    <inkml:brush xml:id="br0">
      <inkml:brushProperty name="width" value="0.05" units="cm"/>
      <inkml:brushProperty name="height" value="0.05" units="cm"/>
      <inkml:brushProperty name="color" value="#E71224"/>
    </inkml:brush>
  </inkml:definitions>
  <inkml:trace contextRef="#ctx0" brushRef="#br0">44 132 14131,'1'0'89,"1"0"0,-1 0 0,0 0-1,1 0 1,-1-1 0,1 1 0,-1 0 0,0-1 0,0 1-1,1-1 1,-1 1 0,0-1 0,0 0 0,0 0 0,1 1-1,-1-1 1,0 0 0,0 0 0,0 0 0,1-2 0,-1 0 65,1 1 1,-1 0-1,0-1 1,0 1 0,0-1-1,0 0 1,0 1-1,-1-1 1,0 0 0,1-3-1,-1 1 113,0 1 0,0-1-1,0 0 1,0 0 0,-1 0 0,0 1-1,0-1 1,-1 0 0,1 1-1,-1-1 1,0 1 0,-3-5 0,5 7-162,-1 0 0,0 1 0,-1-1 0,1 1 1,0 0-1,0-1 0,-1 1 0,1 0 1,-1 0-1,1-1 0,-1 1 0,1 1 0,-1-1 1,0 0-1,1 0 0,-1 0 0,-3 0 0,4 1-42,0 0 0,0 0 0,0 1-1,0-1 1,0 0 0,0 0-1,0 1 1,0-1 0,0 1-1,1-1 1,-1 1 0,0-1 0,0 1-1,0-1 1,0 1 0,0 0-1,1-1 1,-1 1 0,0 0-1,1 0 1,-1 0 0,0 1 0,-2 3 70,1 0 0,-1 1 0,1-1 0,0 1 0,1-1 1,-1 1-1,1 0 0,0 0 0,0 8 0,1-3-101,0 1-1,1-1 0,0 1 1,1-1-1,1 0 1,-1 0-1,2 0 0,-1 0 1,2 0-1,-1-1 0,1 0 1,10 15-1,-14-23-27,0-1 0,0 0 1,0 0-1,-1 0 0,1 0 0,0 0 0,0-1 0,0 1 0,1 0 0,-1 0 0,0 0 0,0-1 0,0 1 0,0-1 1,1 1-1,-1-1 0,0 0 0,2 1 0,-2-1 11,0 0-1,0 0 1,-1-1 0,1 1 0,0 0 0,-1-1 0,1 1-1,0 0 1,-1-1 0,1 1 0,0-1 0,-1 1 0,1-1-1,-1 1 1,1-1 0,-1 1 0,1-1 0,-1 1 0,1-1-1,-1 0 1,0 1 0,1-2 0,1-3 65,0 0 0,-1 0 0,0 1 0,0-1 0,0 0 0,-1 0 0,1 0 0,-2-6 0,-3-30 411,3 38-443,0 0 1,1 1-1,-1-1 1,0 0 0,0 0-1,-1 1 1,1-1-1,-1 0 1,1 1 0,-1 0-1,-3-4 1,5 5-46,0 1 0,0 0 1,0 0-1,-1 0 0,1-1 1,0 1-1,0 0 0,0 0 0,-1 0 1,1-1-1,0 1 0,0 0 1,-1 0-1,1 0 0,0 0 0,0 0 1,-1 0-1,1 0 0,0 0 1,0 0-1,-1-1 0,1 1 0,0 0 1,-1 0-1,1 0 0,0 1 1,0-1-1,-1 0 0,1 0 1,0 0-1,0 0 0,-1 0 0,1 0 1,0 0-1,-1 0 0,-2 11 19,4 15-32,2-11-9,1 0-1,0 1 1,1-1 0,8 16-1,-30-83 20,12 40 10,-3-7 31,0 0 0,-16-24 0,24 42-40,0 1 0,0-1 0,-1 1-1,1-1 1,0 1 0,0-1 0,-1 1-1,1-1 1,0 1 0,-1 0 0,1-1-1,0 1 1,-1 0 0,1-1-1,-1 1 1,1 0 0,-1-1 0,1 1-1,-1 0 1,1 0 0,-1-1 0,0 1-1,0 11-9,9 18-117,-3-17 22,-3-5-140,1 0 0,0 0 0,0 1 0,1-2 0,0 1 0,1 0-1,-1-1 1,7 7 0,-11-13 244,0 0-1,0 1 0,0-1 1,0 0-1,1 0 0,-1 0 1,0 1-1,0-1 0,0 0 1,0 0-1,1 0 0,-1 1 1,0-1-1,0 0 0,0 0 1,0 0-1,1 0 0,-1 1 1,0-1-1,0 0 0,1 0 1,-1 0-1,0 0 0,0 0 1,1 0-1,-1 0 0,0 0 1,0 0-1,1 0 0,-1 0 1,0 0-1,0 0 0,1 0 1,-1 0-1,0 0 0,0 0 1,1 0-1,-1 0 0,0 0 1,0 0-1,1-1 0,-1 1 1,0 0-1,0 0 0,0 0 1,1 0-1,-1 0 0,0-1 1,0 1-1,0 0 0,0 0 1,1 0-1,-1-1 1,0 1-1,0 0 0,0 0 1,0-1-1,0 1 0,0 0 1,0 0-1,0-1 0,0 1 1,0 0-1,0 0 0,0-1 1,-1-21-363,1 18 317,-5-33-401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2:59.509"/>
    </inkml:context>
    <inkml:brush xml:id="br0">
      <inkml:brushProperty name="width" value="0.05" units="cm"/>
      <inkml:brushProperty name="height" value="0.05" units="cm"/>
      <inkml:brushProperty name="color" value="#E71224"/>
    </inkml:brush>
  </inkml:definitions>
  <inkml:trace contextRef="#ctx0" brushRef="#br0">5 893 13267,'-5'15'4424,"14"-25"-2408,16-27-594,22-38-97,141-218 456,49-48-2090,-231 333 207,4-4-321,-2-1 0,1 0 0,-2 0-1,1-1 1,-2 0 0,0 0 0,5-18 0,-11 31 439,0 1 0,0-1 1,1 1-1,-1-1 0,0 0 0,0 1 0,0-1 1,0 1-1,-1-1 0,1 1 0,0-1 1,0 1-1,0-1 0,0 1 0,0-1 0,-1 1 1,1-1-1,0 1 0,0 0 0,-1-1 0,1 1 1,0-1-1,-1 1 0,1 0 0,-1-1 0,1 1 1,0-1-1,-1 1 0,1 0 0,-1-1 0,-19-2-355,-5 5 213</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2:59.983"/>
    </inkml:context>
    <inkml:brush xml:id="br0">
      <inkml:brushProperty name="width" value="0.05" units="cm"/>
      <inkml:brushProperty name="height" value="0.05" units="cm"/>
      <inkml:brushProperty name="color" value="#E71224"/>
    </inkml:brush>
  </inkml:definitions>
  <inkml:trace contextRef="#ctx0" brushRef="#br0">121 0 15899,'-3'4'361,"0"-1"0,0 1 0,0 0-1,1 0 1,0 0 0,0 0 0,0 0-1,0 1 1,-1 4 0,-8 44 940,6-28-879,-71 417 1046,75-436-1463,0 3-6,0 0 1,1 0-1,0 1 0,0-1 1,2 14-1,-1-22 3,-1 1-1,1 0 0,-1 0 0,1-1 0,0 1 1,-1 0-1,1-1 0,0 1 0,0-1 1,0 1-1,0-1 0,1 0 0,-1 1 0,0-1 1,1 0-1,-1 0 0,0 0 0,1 0 1,-1 0-1,1 0 0,0 0 0,-1 0 0,1-1 1,0 1-1,-1-1 0,1 1 0,0-1 1,0 0-1,-1 1 0,1-1 0,0 0 1,0 0-1,0 0 0,1-1 0,16-2 103,0 0 0,-1-2 0,1 0 0,-1-1 0,26-12 0,6-2 155,88-19-691,-67 22 77,-41 8 82</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0.653"/>
    </inkml:context>
    <inkml:brush xml:id="br0">
      <inkml:brushProperty name="width" value="0.05" units="cm"/>
      <inkml:brushProperty name="height" value="0.05" units="cm"/>
      <inkml:brushProperty name="color" value="#E71224"/>
    </inkml:brush>
  </inkml:definitions>
  <inkml:trace contextRef="#ctx0" brushRef="#br0">1 28 16211,'2'-17'2368,"3"24"-710,5 28 134,20 151 685,-8-41-1771,-21-139-638,0 1 0,1-1 1,0 0-1,3 9 0,-5-15-57,0 0 0,1 1-1,-1-1 1,0 0 0,0 1 0,0-1 0,0 0 0,1 1-1,-1-1 1,0 0 0,0 0 0,1 1 0,-1-1-1,0 0 1,0 0 0,1 0 0,-1 1 0,0-1 0,1 0-1,-1 0 1,0 0 0,1 0 0,-1 0 0,0 1 0,1-1-1,-1 0 1,0 0 0,1 0 0,-1 0 0,0 0-1,1 0 1,0 0 0,0-1 19,0 0 0,0 0 0,0 0 0,0 0 0,0 0 0,0-1 0,-1 1 0,1 0 0,0 0 0,0 0 0,-1-1 0,1 1 0,0-3 0,19-54 694,13-68 0,-20 71-322,33-89-1,-45 142-399,0 0 0,0 0 0,0 0 0,0 0 0,0 0 1,0 0-1,1 0 0,-1 0 0,1 1 0,-1-1 0,1 0 0,2-1 0,-4 3-1,1 0-1,-1-1 0,1 1 0,-1 0 0,0 0 0,1 0 0,-1 0 1,1 0-1,-1 0 0,1 0 0,-1 0 0,0 0 0,1 0 0,-1 0 1,1 0-1,-1 0 0,0 0 0,1 0 0,-1 0 0,1 1 0,-1-1 1,0 0-1,1 1 0,9 13 1,-3 7-4,-1 0-1,-1 1 1,3 28 0,-6-32 0,1 0-1,1 0 0,0 0 0,2 0 1,14 32-1,-20-49-33,0 1 0,1-1 0,-1 0 0,1 0-1,0 0 1,-1 0 0,1 0 0,0 0 0,0 0 0,0 0 0,-1 0-1,1 0 1,0 0 0,0 0 0,0-1 0,1 1 0,-1 0 0,0-1-1,0 1 1,0-1 0,0 1 0,1-1 0,-1 0 0,0 1 0,0-1-1,1 0 1,-1 0 0,0 0 0,0 0 0,1 0 0,1 0 0,-1-1-42,-1 0 0,1 0 0,0-1 0,-1 1 0,1 0 0,-1 0 0,0-1 0,1 1 0,-1-1 0,0 1 0,0-1 0,0 0 1,0 1-1,0-1 0,0 0 0,-1 0 0,1 0 0,0 1 0,-1-1 0,1-4 0,2-17-440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1.302"/>
    </inkml:context>
    <inkml:brush xml:id="br0">
      <inkml:brushProperty name="width" value="0.05" units="cm"/>
      <inkml:brushProperty name="height" value="0.05" units="cm"/>
      <inkml:brushProperty name="color" value="#E71224"/>
    </inkml:brush>
  </inkml:definitions>
  <inkml:trace contextRef="#ctx0" brushRef="#br0">1 171 16684,'6'8'767,"-1"1"1,1-1 0,-1 2 0,4 10 0,-5-10-202,1 0 0,0-1 1,0 1-1,12 13 0,-15-21-501,0 0-1,0 0 1,0 0-1,1 0 1,-1 0 0,1 0-1,-1-1 1,1 1-1,0-1 1,-1 0 0,1 0-1,0 0 1,0 0-1,0 0 1,0-1 0,0 1-1,0-1 1,0 0-1,0 0 1,6 0 0,-7 0-45,0-1 0,1 1 0,-1-1 0,1 1 0,-1-1-1,0 0 1,1 0 0,-1 0 0,0 0 0,0 0 0,0 0 0,0-1 0,0 1 0,0-1 0,0 0 0,0 1 0,-1-1 0,3-2 0,-2 0 17,0 0-1,0 0 0,0 0 1,0 0-1,-1 0 0,1-1 1,-1 1-1,0 0 0,0-7 1,0 0 37,0 1 0,-1 0 0,-1 0 0,0-1 1,0 1-1,-1 0 0,-1 0 0,-3-11 1,5 17-45,-1 1 1,0-1-1,1 1 1,-2 0-1,1 0 1,0 0 0,0 0-1,-6-5 1,7 7-27,0 0-1,1 1 1,-1-1 0,0 0 0,0 1 0,0-1 0,0 1 0,0 0 0,0-1 0,0 1-1,0 0 1,0-1 0,0 1 0,0 0 0,0 0 0,0 0 0,0 0 0,0 0 0,0 0-1,0 0 1,0 0 0,0 0 0,0 1 0,0-1 0,0 0 0,0 0 0,0 1 0,0-1-1,1 1 1,-1-1 0,0 1 0,0 0 0,0-1 0,0 1 0,1 0 0,-1-1 0,0 1-1,0 1 1,-3 3 0,1 0-1,0 1 0,0-1 0,0 1 0,1 0 1,0 0-1,0 0 0,0 0 0,1 0 0,0 0 1,0 1-1,0 10 0,0 3 5,2 0 1,4 35-1,-4-49-4,0 0 0,0 0 0,1 1 1,0-2-1,0 1 0,1 0 0,-1 0 0,1-1 0,1 1 1,6 8-1,-9-12 6,1 0 1,0-1-1,0 1 1,0 0 0,0-1-1,0 1 1,0-1-1,1 0 1,-1 0-1,0 0 1,1 0 0,-1 0-1,1 0 1,-1-1-1,1 1 1,-1-1-1,1 0 1,0 0-1,-1 0 1,1 0 0,-1 0-1,1 0 1,0-1-1,-1 1 1,1-1-1,-1 1 1,0-1 0,5-2-1,1-1 43,0-1-1,-1 0 1,1 0 0,-1 0-1,0-1 1,-1 0 0,1 0-1,-1-1 1,-1 0 0,1 0 0,-1 0-1,0-1 1,5-11 0,0 0 92,-2 0 0,0-1 0,-1-1 0,6-29 0,-3-16 130,-11 55-222,-1 10-14,-4 15-6,4 2-29,0-1 1,2 1-1,-1 0 0,2 0 1,0-1-1,1 1 0,1-1 1,6 22-1,-9-35-2,0-1 0,1 1 1,-1 0-1,1-1 0,0 1 1,0-1-1,-1 1 0,1-1 1,0 1-1,0-1 0,0 1 1,0-1-1,1 0 0,-1 0 0,0 0 1,0 1-1,1-1 0,-1 0 1,1-1-1,-1 1 0,1 0 1,-1 0-1,1-1 0,0 1 1,-1 0-1,1-1 0,0 0 0,-1 1 1,1-1-1,0 0 0,0 0 1,-1 0-1,1 0 0,0 0 1,-1-1-1,1 1 0,0 0 1,-1-1-1,1 1 0,0-1 0,-1 0 1,1 1-1,-1-1 0,1 0 1,-1 0-1,3-2 0,3-1 16,0-1 1,-1-1-1,1 1 0,-1-1 0,0 0 0,-1 0 0,10-14 0,-5-2 39,-1 1-1,-1-1 1,-1-1-1,0 1 1,-2-1-1,-1 0 1,2-34-1,-4 79-43,2 0-1,0-1 1,1 1-1,12 29 0,-15-45-30,1 0 0,0-1-1,0 1 1,0-1-1,1 0 1,0 0-1,0 0 1,0-1 0,6 6-1,-7-8-45,0 0-1,0 0 1,0-1 0,0 1-1,0-1 1,0 1 0,0-1-1,1 0 1,-1 0 0,0-1-1,1 1 1,-1-1 0,1 1-1,-1-1 1,0 0 0,1-1-1,6 0 1,-7 0-80,1 1 1,-1-1-1,0 0 0,1-1 1,-1 1-1,0-1 0,0 1 1,1-1-1,-1 0 0,-1 0 1,1-1-1,0 1 1,0 0-1,-1-1 0,5-5 1,-3 1-17,1-1 0,-1 1 0,0-1 1,-1 1-1,5-15 0,3-11-384</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1.832"/>
    </inkml:context>
    <inkml:brush xml:id="br0">
      <inkml:brushProperty name="width" value="0.05" units="cm"/>
      <inkml:brushProperty name="height" value="0.05" units="cm"/>
      <inkml:brushProperty name="color" value="#E71224"/>
    </inkml:brush>
  </inkml:definitions>
  <inkml:trace contextRef="#ctx0" brushRef="#br0">86 113 16692,'0'-1'2852,"-2"4"-962,-8 10-223,-10 17-1336,19-29-291,1-1 1,0 1 0,-1-1-1,1 1 1,0-1 0,-1 0 0,1 1-1,-1-1 1,1 0 0,-1 1-1,1-1 1,-1 0 0,1 1-1,-1-1 1,1 0 0,-1 0 0,1 0-1,-1 1 1,1-1 0,-1 0-1,0 0 1,0 0-7,1 0 1,0 0-1,0 0 0,0 0 0,-1 0 1,1-1-1,0 1 0,0 0 0,0 0 1,0 0-1,-1 0 0,1 0 0,0 0 1,0 0-1,0-1 0,0 1 1,-1 0-1,1 0 0,0 0 0,0 0 1,0-1-1,0 1 0,0 0 0,0 0 1,0 0-1,0-1 0,0 1 0,0 0 1,0 0-1,0 0 0,0-1 0,0 1 1,0 0-1,0 0 0,0 0 1,0-1-1,0 1 0,0 0 0,0 0 1,0 0-1,0-1 0,0 1 0,0 0 1,0 0-1,0 0 0,0 0 0,1-1 1,-1 1-1,0 0 0,0-1 133,1 0-135,0 6-152,-1-5 125,0 0-1,1 1 1,-1-1 0,0 0-1,1 0 1,-1 1 0,0-1 0,1 0-1,-1 0 1,0 0 0,1 0-1,-1 0 1,1 1 0,-1-1 0,0 0-1,1 0 1,-1 0 0,0 0-1,1 0 1,-1 0 0,1 0 0,-1 0-1,0 0 1,1-1 0,-1 1 0,0 0-1,1 0 1,-1 0 0,0 0-1,1 0 1,-1-1 0,0 1 0,1 0-1,-1 0 1,0-1 0,1 1-1,-1 0 1,0 0 0,0-1 0,1 1-1,-1-1 1,18-14 226,-17 14-205,12-11 120,-1-1 1,14-18-1,-23 27-113,0-1 0,0 1-1,0-1 1,-1 0 0,1 0-1,-1 0 1,0 0 0,-1 0-1,1 0 1,-1 0 0,0-1-1,0-5 1,-1 11-26,0-1 1,0 1-1,0-1 1,0 1-1,0-1 1,0 0-1,0 1 1,0-1-1,0 1 1,0-1-1,0 1 0,-1-1 1,1 1-1,0-1 1,0 1-1,-1-1 1,1 1-1,0-1 1,-1 1-1,1-1 1,0 1-1,-1 0 1,1-1-1,-1 1 1,1-1-1,-1 1 1,1 0-1,-1 0 0,1-1 1,-1 1-1,1 0 1,-1 0-1,1-1 1,-1 1-1,1 0 1,-1 0-1,1 0 1,-1 0-1,0 0 1,1 0-1,-1 0 1,1 0-1,-1 0 0,1 0 1,-1 0-1,1 1 1,-2-1-1,-1 1 19,0 0-1,0 0 0,1 0 0,-1 1 0,0-1 1,1 1-1,-1-1 0,-3 4 0,-3 3 37,0 2-1,1-1 1,0 1-1,1 1 1,-1-1-1,2 1 1,-9 20-1,7-14-22,2 0-1,0 0 0,1 1 0,-5 32 0,9-42-26,1 0 1,-1-1-1,2 1 0,-1 0 1,1-1-1,2 13 0,-3-19-32,1 1 1,-1-1-1,0 0 0,1 1 1,-1-1-1,1 0 0,0 1 0,-1-1 1,1 0-1,0 0 0,0 1 0,0-1 1,0 0-1,0 0 0,0 0 0,0 0 1,0 0-1,0 0 0,0-1 0,1 1 1,-1 0-1,0-1 0,0 1 0,1 0 1,-1-1-1,1 0 0,-1 1 0,0-1 1,1 0-1,-1 0 0,1 1 1,-1-1-1,1 0 0,-1-1 0,0 1 1,1 0-1,-1 0 0,1-1 0,-1 1 1,0 0-1,1-1 0,2-1 0,2-1-197,0 0 0,-1 0 0,1-1 0,-1 1 0,1-2 0,-1 1-1,0 0 1,-1-1 0,1 0 0,5-7 0,5-10-293,16-29 0,-31 51 504,28-50-742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2.263"/>
    </inkml:context>
    <inkml:brush xml:id="br0">
      <inkml:brushProperty name="width" value="0.05" units="cm"/>
      <inkml:brushProperty name="height" value="0.05" units="cm"/>
      <inkml:brushProperty name="color" value="#E71224"/>
    </inkml:brush>
  </inkml:definitions>
  <inkml:trace contextRef="#ctx0" brushRef="#br0">42 1 18508,'-14'18'3874,"10"-15"-3562,1 1 0,1 0 0,-1 0 0,1 1 0,-1-1 1,1 0-1,1 1 0,-1-1 0,1 1 0,-1 0 0,1-1 0,0 8 0,1-8-329,0 0 1,0 1-1,0-1 0,1 0 0,0 0 1,0 0-1,0 1 0,1-1 1,-1 0-1,1-1 0,0 1 1,0 0-1,0 0 0,1-1 1,-1 1-1,1-1 0,0 0 0,0 0 1,0 0-1,0 0 0,0 0 1,5 2-1,34 18-354,-34-19 366,0 0-1,-1 0 0,1 1 1,-1 0-1,0 0 1,10 9-1,-15-12 29,-1 1 0,1-1 0,-1 0 0,1 1 0,-1-1 1,0 1-1,0-1 0,0 1 0,0 0 0,-1-1 0,1 1 0,-1 0 0,1 0 0,-1-1 0,0 1 0,0 0 0,0 0 0,-1-1 0,1 1 0,0 0 0,-1 0 0,0-1 0,0 1 0,0 0 0,-2 3 0,0 3-5,-1 0 0,-1-1-1,1 1 1,-1-1-1,-1 1 1,-12 13 0,17-21-36,-1 1-1,1-1 1,0 1 0,-1-1 0,0 0 0,1 0 0,-1 0 0,0 0 0,1 0-1,-1 0 1,0-1 0,0 1 0,0 0 0,1-1 0,-1 0 0,0 1 0,0-1-1,0 0 1,0 0 0,0 0 0,0 0 0,0 0 0,0 0 0,0-1-1,0 1 1,1-1 0,-1 1 0,0-1 0,0 0 0,0 0 0,1 0 0,-1 0-1,0 0 1,1 0 0,-1 0 0,1 0 0,-1-1 0,1 1 0,0-1 0,-1 1-1,1-1 1,-1-1 0,-16-25-429</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2.927"/>
    </inkml:context>
    <inkml:brush xml:id="br0">
      <inkml:brushProperty name="width" value="0.05" units="cm"/>
      <inkml:brushProperty name="height" value="0.05" units="cm"/>
      <inkml:brushProperty name="color" value="#E71224"/>
    </inkml:brush>
  </inkml:definitions>
  <inkml:trace contextRef="#ctx0" brushRef="#br0">1 58 17476,'3'-12'1655,"1"15"-370,6 25 362,-9-23-1448,29 111 2413,8 30-1545,-29-120-950,0 0 0,2-1 0,19 34 1,-26-53-111,-1-1 1,1 0 0,0 1 0,0-1 0,0-1-1,1 1 1,0-1 0,0 1 0,6 3 0,-9-7-8,1 0 0,-1 0 0,0 0 0,0 0 1,1 0-1,-1-1 0,1 1 0,-1-1 1,1 1-1,-1-1 0,0 0 0,1 0 0,-1 0 1,1-1-1,-1 1 0,1 0 0,-1-1 1,1 0-1,-1 1 0,0-1 0,1 0 1,-1 0-1,0 0 0,0-1 0,0 1 0,4-3 1,0-2-2,1-1 1,-1 1 0,-1-1 0,1 0-1,-1 0 1,0-1 0,-1 1 0,0-1-1,0 0 1,-1 0 0,4-13 0,2-12-9,9-54 1,-1-61-28,-15 126 8,-2 0-1,-1 0 1,0 1 0,-9-40-1,10 61 27,0-1-1,0 1 1,0-1-1,0 1 1,0-1-1,0 1 1,-1 0-1,1-1 1,0 1-1,0-1 1,0 1-1,0-1 1,-1 1-1,1 0 1,0-1-1,0 1 1,-1 0-1,1-1 1,0 1-1,-1 0 1,1-1-1,0 1 0,-1 0 1,1-1-1,-1 1 1,0 0-1,-5 9-37,-1 23-1,2 4 45,1 0 0,2-1 0,2 1 0,1 0 0,2 0 0,12 56 0,-13-83-72,1 1 0,0-1 0,1-1 0,0 1 0,0 0 1,10 13-1,-9-16-684,0 0 0,1 0 0,-1 0 0,12 8 1,-63-49-9706,11 8 9004,-47-32 4884,71 51-2235,5 5-264,0-1-1,1 0 1,-1 0 0,1 0-1,0-1 1,-5-6-1,9 10-873,1 1 0,0 0 0,0 0 1,0-1-1,0 1 0,0 0 0,0 0 0,0-1 0,0 1 0,-1 0 0,1-1 0,0 1 0,0 0 0,0 0 0,0-1 1,0 1-1,0 0 0,1 0 0,-1-1 0,0 1 0,0 0 0,0-1 0,0 1 0,0 0 0,0 0 0,0-1 0,1 1 1,-1 0-1,0 0 0,0-1 0,0 1 0,0 0 0,1 0 0,-1 0 0,0 0 0,0-1 0,1 1 0,-1 0 0,0 0 1,0 0-1,1 0 0,-1 0 0,0 0 0,0-1 0,1 1 0,-1 0 0,17-3 511,-14 2-418,26-3-653,36-2 0,1 0-153,-30-2 210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3.827"/>
    </inkml:context>
    <inkml:brush xml:id="br0">
      <inkml:brushProperty name="width" value="0.05" units="cm"/>
      <inkml:brushProperty name="height" value="0.05" units="cm"/>
      <inkml:brushProperty name="color" value="#E71224"/>
    </inkml:brush>
  </inkml:definitions>
  <inkml:trace contextRef="#ctx0" brushRef="#br0">192 55 20508,'-2'-2'158,"0"-1"0,0 1 0,0 0 0,0 0 0,0 0 0,0 1 0,0-1 0,-1 0 0,1 1 0,0-1 0,-1 1 0,1 0 0,-1 0 0,0 0 0,1 0 0,-1 0 0,0 1 0,-3-1 0,2 1-13,0 0-1,0 1 0,1-1 0,-1 1 0,0 0 0,1 0 0,-1 0 1,1 0-1,-1 1 0,1-1 0,0 1 0,-5 3 0,0 1-41,0 0 0,1 0 1,0 1-1,0 0 0,0 1 0,1 0 0,0 0 0,1 0 0,-8 14 0,9-13-97,1 0-1,0 0 1,1 0 0,-1 0-1,2 0 1,-1 0 0,1 1-1,1 17 1,0-24-5,1 0 0,-1 0 0,1 0 0,-1 1 0,1-1 0,0 0-1,0 0 1,1 0 0,-1 0 0,1 0 0,-1-1 0,4 5 0,-3-5 2,0-1 0,-1 1 1,1-1-1,0 1 0,0-1 0,0 0 1,0 0-1,1 0 0,-1 0 0,0 0 1,0 0-1,0-1 0,1 1 0,-1-1 1,0 1-1,1-1 0,-1 0 0,1 0 1,2 0-1,2-1 8,1-1-1,0 1 1,-1-1-1,0-1 1,1 1-1,-1-1 1,0 0-1,-1-1 1,1 0-1,0 0 1,-1 0 0,0-1-1,7-6 1,1-3 39,0 0 1,-1-1 0,0 0 0,10-18-1,-13 17 28,-1 0-1,9-22 0,-15 30-41,0 1 0,0-1 1,-1 1-1,-1-1 0,1 0 0,-1 0 1,0-11-1,-1 19-34,1-1 0,-1 1 1,0 0-1,0 0 0,0 0 1,0 0-1,0-1 0,0 1 1,0 0-1,0 0 0,0 0 0,0 0 1,0-1-1,0 1 0,0 0 1,0 0-1,0 0 0,0 0 0,-1-1 1,1 1-1,0 0 0,0 0 1,0 0-1,0 0 0,0 0 0,0-1 1,0 1-1,0 0 0,-1 0 1,1 0-1,0 0 0,0 0 1,0 0-1,0 0 0,0 0 0,-1-1 1,1 1-1,0 0 0,0 0 1,0 0-1,0 0 0,0 0 0,-1 0 1,1 0-1,0 0 0,0 0 1,0 0-1,-1 0 0,1 0 1,-6 6 75,1 4-66,1 0 0,0 0 0,1 0 0,0 0 0,0 0 0,1 1 0,1-1-1,0 1 1,0-1 0,1 1 0,0 0 0,3 15 0,-2-24-8,-1 1-1,1 0 1,-1-1 0,1 1-1,0-1 1,0 1 0,0-1-1,0 1 1,1-1-1,-1 0 1,0 0 0,1 0-1,0 0 1,2 2 0,-3-3 0,0 0 1,0 0-1,0 0 1,1 0 0,-1-1-1,0 1 1,1-1-1,-1 1 1,0-1-1,1 1 1,-1-1 0,1 0-1,-1 0 1,1 0-1,-1 0 1,0 0-1,1 0 1,-1 0 0,1 0-1,-1 0 1,1-1-1,-1 1 1,0-1-1,1 1 1,-1-1 0,0 1-1,3-2 1,2-2 25,0-1 0,0 0 0,0 0 0,-1-1 0,0 1 0,0-1 0,0 0 1,0-1-1,-1 1 0,0-1 0,4-9 0,-1 1 93,-1 0 0,0 0 0,5-23 0,-14 55-117,1 1-1,-1 34 1,3-44 0,0 0-1,1 0 1,0 0 0,0 0-1,1-1 1,0 1 0,0 0-1,7 14 1,-8-21-4,0 1-1,0 0 1,0-1-1,0 1 0,1-1 1,-1 1-1,0-1 1,1 1-1,-1-1 1,1 0-1,-1 0 1,1 0-1,0 0 1,-1 0-1,1 0 0,0 0 1,0-1-1,0 1 1,0-1-1,-1 1 1,1-1-1,0 1 1,0-1-1,0 0 1,0 0-1,0 0 1,0 0-1,0-1 0,0 1 1,0 0-1,0-1 1,0 1-1,-1-1 1,1 0-1,0 0 1,3-1-1,2-2 14,0-1 0,-1 1 0,0-1 0,1 0 1,-1-1-1,-1 1 0,9-11 0,-2-2 0,16-36-1,-39 94-1417,11-38 1242,-1 1 1,1 0-1,0-1 0,0 1 0,0-1 1,0 1-1,0-1 0,0 1 0,1 0 1,-1-1-1,1 1 0,0-1 1,0 1-1,2 3 0,-3-6 128,0 1 1,1-1-1,-1 1 1,1-1-1,-1 1 0,1-1 1,-1 1-1,1-1 0,-1 0 1,1 1-1,-1-1 0,1 0 1,-1 1-1,1-1 1,0 0-1,-1 0 0,1 0 1,0 1-1,16-5-778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4.244"/>
    </inkml:context>
    <inkml:brush xml:id="br0">
      <inkml:brushProperty name="width" value="0.05" units="cm"/>
      <inkml:brushProperty name="height" value="0.05" units="cm"/>
      <inkml:brushProperty name="color" value="#E71224"/>
    </inkml:brush>
  </inkml:definitions>
  <inkml:trace contextRef="#ctx0" brushRef="#br0">86 0 19940,'-9'11'951,"-2"1"-205,1 1-1,0 0 1,1 0 0,1 1-1,0 0 1,-10 26 0,18-39-710,-1 0-1,1 1 1,-1-1 0,1 0 0,0 0-1,0 0 1,0 0 0,0 1 0,0-1-1,0 0 1,0 0 0,0 0 0,0 1-1,1-1 1,0 2 0,-1-2-25,0-1 0,1 1 1,-1-1-1,1 1 0,-1-1 1,1 0-1,-1 1 0,1-1 0,-1 0 1,1 1-1,-1-1 0,1 0 1,0 1-1,-1-1 0,1 0 0,-1 0 1,1 0-1,0 0 0,-1 1 1,1-1-1,0 0 0,5-1-11,-1 1 1,1-1-1,-1 0 0,1 0 1,7-4-1,-2 2-17,0 0-15,-1 0-1,1 1 1,1 0-1,-1 1 1,15 0-1,-24 1 27,0 0 0,0 0-1,0 0 1,0 1-1,0-1 1,0 1 0,-1-1-1,1 1 1,0 0 0,0 0-1,-1 0 1,1 0-1,0 0 1,-1 0 0,1 0-1,1 3 1,-2-3 3,0 1 0,0 0 0,0 0 1,0 0-1,0 0 0,-1 0 0,1 0 1,-1 0-1,1 0 0,-1 0 0,0 0 1,0 1-1,0-1 0,0 0 0,0 0 1,-1 0-1,1 0 0,-2 4 0,1-1-20,-1 0 0,0 0 0,0 0 0,0 0 0,-1 0 0,0-1 0,0 1-1,0-1 1,0 0 0,-1 0 0,1 0 0,-1 0 0,0 0 0,0-1 0,-1 0-1,1 0 1,-1 0 0,1 0 0,-1-1 0,0 0 0,0 0 0,0 0 0,-6 1 0,-25 3-57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2.591"/>
    </inkml:context>
    <inkml:brush xml:id="br0">
      <inkml:brushProperty name="width" value="0.05" units="cm"/>
      <inkml:brushProperty name="height" value="0.05" units="cm"/>
    </inkml:brush>
  </inkml:definitions>
  <inkml:trace contextRef="#ctx0" brushRef="#br0">155 68 19020,'0'-1'64,"-1"0"0,1 1 0,0-1 0,0 1 0,0-1-1,0 0 1,0 1 0,-1-1 0,1 1 0,0-1 0,-1 0 0,1 1 0,0-1 0,-1 1-1,1-1 1,-1 1 0,1-1 0,-1 1 0,1 0 0,-1-1 0,1 1 0,-1-1 0,1 1-1,-1 0 1,1 0 0,-1-1 0,0 1 0,1 0 0,-1 0 0,1 0 0,-1-1 0,0 1 0,1 0-1,-1 0 1,0 0 0,1 0 0,-1 0 0,0 0 0,1 1 0,-1-1 0,1 0 0,-1 0-1,0 0 1,1 1 0,-1-1 0,1 0 0,-1 0 0,0 1 0,1-1 0,-1 1 0,1-1-1,-1 0 1,1 1 0,0-1 0,-1 1 0,0 0 0,-4 4 200,1 0 1,0 0-1,0 0 0,0 0 1,-3 7-1,-5 12 288,1 0 0,1 1-1,1 0 1,-10 47 0,-7 110 360,18-108-471,4 0 0,11 143 0,-6-211-423,0 1 0,0-1 0,0 0 0,1 1-1,0-1 1,0 0 0,5 10 0,-7-16-16,0 0-1,0 1 1,1-1 0,-1 0-1,0 1 1,0-1-1,0 0 1,1 0 0,-1 1-1,0-1 1,0 0 0,1 0-1,-1 1 1,0-1 0,0 0-1,1 0 1,-1 0 0,0 0-1,1 1 1,-1-1 0,0 0-1,1 0 1,-1 0-1,0 0 1,1 0 0,-1 0-1,0 0 1,1 0 0,-1 0-1,0 0 1,1 0 0,-1 0-1,0 0 1,1 0 0,-1 0-1,7-12 42,0-17 2,-6-18-25,-1-1 1,-3 1 0,-1 0 0,-22-93 0,16 109-130,8 26-22,7 18 40,-1-3 66,0 0 1,1-1-1,0 1 1,1-1-1,0 0 0,0-1 1,1 1-1,9 9 1,-12-15 22,1 1 1,-1-1 0,1 1-1,0-1 1,0-1 0,0 1-1,0-1 1,0 1 0,0-2-1,1 1 1,-1 0 0,1-1-1,-1 0 1,1-1 0,-1 1-1,1-1 1,9 0 0,-4-2 16,0 0 1,-1 0 0,1-1 0,0-1 0,-1 0 0,1 0-1,-1-1 1,-1 0 0,1-1 0,-1 0 0,0 0 0,0-1 0,0 0-1,14-17 1,-11 10 26,0-1 0,-1 0 0,0-1-1,-2 0 1,0 0 0,0-1 0,-2-1-1,7-19 1,-11 31-45,-1-1 0,2 1 1,-1 1-1,1-1 0,0 0 0,0 1 1,7-7-1,15-21-31,-15 13 17,-1-1 0,0 1-1,10-34 1,-17 43 21,1-1 0,-2 0-1,0 0 1,0 0 0,-1 0 0,-1 0 0,0 0 0,-2-16-1,2 27-2,0-1-1,0 0 1,0 0-1,-1 0 0,1 0 1,-1 1-1,1-1 1,-1 0-1,0 1 0,0-1 1,0 0-1,0 1 1,0-1-1,0 1 1,0-1-1,0 1 0,-1 0 1,1 0-1,0-1 1,-1 1-1,1 0 0,-1 0 1,-2-1-1,2 2 1,0-1-1,0 1 0,0 0 0,0 0 1,0 1-1,1-1 0,-1 0 0,0 1 1,0-1-1,0 1 0,1 0 0,-1-1 1,0 1-1,1 0 0,-1 0 0,1 0 1,-1 0-1,1 0 0,-1 0 0,1 1 1,-1-1-1,1 0 0,-2 4 0,-10 11 12,1 0 0,0 2 0,2-1-1,0 1 1,0 1 0,-11 34 0,11-21 17,1 1 0,1 0 0,-4 46 0,10-64-12,1 0-1,1-1 1,1 1-1,0 0 1,0-1-1,2 1 1,0-1-1,0 1 1,9 20-1,-9-28-17,1 1-1,0-1 1,0 0-1,1 0 1,0 0-1,0 0 1,1-1-1,0 0 0,0 0 1,0-1-1,1 1 1,-1-1-1,1-1 1,1 1-1,-1-1 1,0-1-1,16 6 0,-16-6-144,0-1-1,1 0 0,-1-1 1,0 0-1,1 0 0,-1 0 0,1-1 1,13-1-1,-18 0 23,0 1 1,0-1-1,0 0 1,0 0-1,-1 0 1,1 0-1,0 0 0,-1-1 1,1 1-1,-1-1 1,0 0-1,1 0 1,-1 0-1,0 0 1,0 0-1,0 0 0,0 0 1,-1-1-1,1 1 1,0 0-1,-1-1 1,0 0-1,0 1 1,0-1-1,1-3 0,5-25-632,-3-6-156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5.413"/>
    </inkml:context>
    <inkml:brush xml:id="br0">
      <inkml:brushProperty name="width" value="0.05" units="cm"/>
      <inkml:brushProperty name="height" value="0.05" units="cm"/>
      <inkml:brushProperty name="color" value="#E71224"/>
    </inkml:brush>
  </inkml:definitions>
  <inkml:trace contextRef="#ctx0" brushRef="#br0">35 3 15763,'-3'3'341,"1"-1"1,0 1-1,0 0 0,0 0 0,1 0 0,-1 0 0,1 1 0,0-1 0,0 0 1,0 1-1,-1 4 0,-3 42 1217,4-35-491,-8 206 3207,10-179-3871,1 0 0,3 0 0,12 52 1,-16-89-369,0-1 0,1 1 0,-1 0 0,1-1 0,0 1 0,5 7 0,-6-11-25,0 0-1,0 0 1,0 0 0,0 0-1,0 0 1,0 0-1,0 0 1,0 0 0,1 0-1,-1-1 1,0 1 0,1 0-1,-1-1 1,0 1-1,1-1 1,-1 0 0,1 1-1,-1-1 1,1 0 0,-1 0-1,0 0 1,1 0-1,-1 0 1,1 0 0,-1 0-1,1-1 1,1 0 0,3-1 1,0 0 1,-1-1 0,1 1-1,-1-1 1,0-1 0,0 1-1,0-1 1,0 0 0,0 0 0,-1 0-1,5-6 1,8-11 30,18-28 1,-25 34-20,74-125 61,-92 198-335,7-49 163,-1 3-153,0 1 1,1-1-1,0 0 0,2 19 1,-1-30 132,0 1 1,0-1 0,0 1 0,0 0 0,1-1 0,-1 1-1,0-1 1,1 1 0,-1-1 0,1 1 0,0-1-1,-1 1 1,1-1 0,0 0 0,0 1 0,0-1-1,0 0 1,0 0 0,0 0 0,1 0 0,-1 0-1,0 0 1,0 0 0,1 0 0,-1 0 0,1 0-1,-1-1 1,1 1 0,-1-1 0,1 1 0,-1-1-1,1 1 1,-1-1 0,1 0 0,-1 0 0,1 0-1,0 0 1,-1 0 0,1 0 0,-1 0 0,1-1-1,0 1 1,2-1 0,4-2-191,0 0 0,0-1 0,-1 0 0,1 0 0,-1-1 0,1 1 0,-2-2 0,1 1 0,0-1 0,7-9 0,4-5-1277,-1-1 1,15-23-1,-31 43 1538,4-6 128,0 0 1,0-1 0,-1 1 0,0-1 0,0 1-1,-1-1 1,0-1 0,0 1 0,1-10-1,-4 17-42,0 1 0,0 0-1,0-1 1,0 1-1,1 0 1,-1 0 0,0-1-1,0 1 1,0 0-1,0-1 1,0 1 0,-1 0-1,1 0 1,0-1-1,0 1 1,0 0 0,0-1-1,0 1 1,0 0-1,0 0 1,0-1-1,-1 1 1,1 0 0,0 0-1,0-1 1,0 1-1,-1 0 1,1 0 0,0 0-1,0-1 1,-1 1-1,1 0 1,0 0 0,0 0-1,-1 0 1,1 0-1,-11 4 807,-8 15 191,3 2 707,2 0 0,-25 45 0,33-53-1483,0 0-1,1 0 1,1 0 0,0 1-1,0-1 1,2 1-1,-2 15 1,3-27-250,1-1 0,0 1 0,0-1 0,0 0 0,0 1 0,0-1 0,0 1 1,0-1-1,0 1 0,1-1 0,-1 0 0,0 1 0,1-1 0,-1 0 0,1 1 0,0-1 1,-1 0-1,1 1 0,0-1 0,0 0 0,0 0 0,0 0 0,0 0 0,2 2 0,-1-3-13,-1 0-1,1 1 1,0-1-1,-1 0 1,1 0-1,0 0 1,0 0-1,-1-1 1,1 1-1,0 0 1,-1-1-1,1 1 1,-1-1-1,1 1 1,0-1-1,-1 0 1,1 0-1,-1 0 1,0 0-1,2-1 1,5-5-7,0 0 1,0 0 0,-1-1-1,0 0 1,-1-1 0,0 0 0,0 1-1,7-18 1,-6 12-295,0 1 1,-1-2-1,5-19 0,-13 52 159,1 1-1,1 0 1,2 21-1,-1-34 130,-1 0 1,1-1-1,0 1 0,0 0 0,1 0 1,0 0-1,0-1 0,0 1 0,1-1 1,0 0-1,0 1 0,0-1 0,8 8 1,-9-11 6,0-1 1,0 1 0,0-1 0,1 0 0,-1 0 0,0 0-1,1 0 1,-1 0 0,1 0 0,-1-1 0,1 1 0,-1-1-1,1 0 1,-1 1 0,1-1 0,0 0 0,-1-1 0,1 1 0,-1 0-1,1-1 1,-1 1 0,1-1 0,-1 0 0,4-2 0,3-1 9,0 0 1,0-1 0,-1-1 0,0 1 0,9-8 0,-4 0 7,1 0 1,-2-1-1,0-1 0,0 0 1,-2 0-1,1-1 1,-2 0-1,11-26 0,-9 16-35,-2 0 0,-1-1-1,-1 0 1,-1 0-1,2-29 1,-7 54 8,0-13-35,0 0-1,-1-15 1,0 27 32,0 1 0,0-1 1,-1 0-1,1 0 0,-1 0 0,0 0 0,1 1 1,-1-1-1,-1 0 0,1 1 0,0-1 0,-1 1 1,1-1-1,-1 1 0,0 0 0,1 0 1,-3-3-1,3 5 7,0-1 0,0 1-1,0-1 1,1 1 0,-1-1 0,0 1 0,0-1 0,0 1 0,0 0-1,0-1 1,0 1 0,0 0 0,0 0 0,0 0 0,0 0 0,0 0 0,0 0-1,0 0 1,0 0 0,0 0 0,1 0 0,-1 1 0,0-1 0,0 0-1,0 1 1,0-1 0,-1 1 0,0 1 3,-1 0 0,1 0 0,0 0-1,0 0 1,-1 0 0,2 1 0,-1-1 0,0 0 0,-1 4-1,-3 6 49,0-1 0,1 1 0,-5 18 0,5-11 40,1-1 0,0 1 0,2 0 0,0 0 0,1 0 0,3 34 0,-1-46-57,0 1 0,0-1 0,1 1 0,1-1 0,-1 0 0,1 0 0,0 0 0,7 11 0,-7-14-21,0 0 0,0 0 0,1 0 0,-1-1 0,1 1 0,0-1 0,0 0 0,0 0 0,0-1 0,1 1 0,-1-1 1,1 0-1,-1 0 0,7 2 0,-7-3-11,1 0 0,-1 0 0,1 0 0,0-1 1,-1 1-1,1-1 0,-1 0 0,1-1 0,-1 1 0,1-1 1,-1 0-1,1 0 0,-1 0 0,1-1 0,3-1 0,-1-1 0,-1 0 0,1 0 0,-1 0 0,0-1 0,0 0 0,-1 0 0,1-1 0,5-7 0,3-7 1,0-1-1,-2 0 1,0-1 0,12-32-1,-10 16 6,-1 0-1,-2-1 1,12-78 0,-22 87-22,-3 26 10,-3 17 2,-4 20 42,1 0 0,2 0 0,1 1 0,-1 42 0,6-28 82,1 0 0,12 69 0,-6-86-83,1-1 0,2 0-1,15 34 1,-68-126-322,-61-65 0,33 42 181,71 86 105,1-1-1,-1 0 1,0 0 0,0 0 0,0 0-1,1 0 1,-1 0 0,0 0 0,0 0-1,1 0 1,-1 0 0,0 0-1,0 0 1,0 0 0,1 0 0,-1 0-1,0 0 1,0 0 0,1 0 0,-1-1-1,0 1 1,0 0 0,0 0-1,1 0 1,-1 0 0,0 0 0,0 0-1,0-1 1,0 1 0,1 0 0,-1 0-1,0 0 1,0-1 0,0 1-1,0 0 1,0 0 0,0 0 0,0-1-1,0 1 1,1 0 0,-1 0 0,0 0-1,0-1 1,0 1 0,0 0-1,0 0 1,0-1 0,0 1 0,0 0-1,0 0 1,0 0 0,-1-1 0,1 1-1,0 0 1,0 0 0,0-1-1,0 1 1,0 0 0,0 0 0,0 0-1,0 0 1,-1-1 0,1 1 0,0 0-1,0 0 1,0 0 0,0 0-1,-1-1 1,17 4-431,-7 0 277,0 0 1,0-1-1,0 0 1,0-1-1,0 0 1,1 0-1,17-2 1,16-4-196</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5.828"/>
    </inkml:context>
    <inkml:brush xml:id="br0">
      <inkml:brushProperty name="width" value="0.05" units="cm"/>
      <inkml:brushProperty name="height" value="0.05" units="cm"/>
      <inkml:brushProperty name="color" value="#E71224"/>
    </inkml:brush>
  </inkml:definitions>
  <inkml:trace contextRef="#ctx0" brushRef="#br0">119 0 19108,'-25'34'1933,"8"-13"-1048,1 1 1,1 0-1,0 2 1,-10 24-1,24-46-817,0 0-1,1 0 1,-1 0 0,0 0-1,1 0 1,-1 0 0,1 0-1,0 0 1,-1 1-1,1-1 1,0 0 0,1 0-1,-1 3 1,0-4-55,1-1 1,-1 1-1,0 0 1,1-1-1,-1 1 1,1 0-1,-1-1 1,1 1-1,-1-1 1,1 1-1,-1-1 1,1 1-1,0-1 1,-1 0-1,1 1 1,-1-1-1,1 1 1,0-1-1,0 0 1,-1 0-1,1 0 1,0 1-1,-1-1 1,1 0-1,1 0 1,5 0-35,0-1 1,0 1 0,0-2-1,0 1 1,0-1 0,8-2-1,-1 0-19,0 0-2,0 0 11,0 0-1,0 1 1,1 0-1,-1 1 1,27 0-1,-39 2 38,-1 0 1,1 1-1,-1-1 0,1 0 0,0 0 0,-1 1 0,1-1 0,-1 1 0,1-1 1,-1 1-1,0 0 0,1 0 0,-1-1 0,1 1 0,-1 0 0,0 0 1,2 2-1,-3-2 2,1 0 1,-1 0 0,1 0-1,-1 0 1,0 0-1,1 0 1,-1 0 0,0 0-1,0 0 1,0 0 0,0 0-1,0 0 1,0 0-1,0 0 1,0 0 0,0 0-1,0 0 1,0 0 0,-1 2-1,-1 1 23,0 1 0,-1-1 0,1 1 0,-1-1 0,0 0 1,0 0-1,0 0 0,-1-1 0,-3 4 0,-9 7-98,0-2 1,-1 0 0,-27 15 0,33-22-441,0 1 0,0-2 0,-1 1 0,0-2 1,1 0-1,-1 0 0,-15 1 0,21-4-394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6.248"/>
    </inkml:context>
    <inkml:brush xml:id="br0">
      <inkml:brushProperty name="width" value="0.05" units="cm"/>
      <inkml:brushProperty name="height" value="0.05" units="cm"/>
      <inkml:brushProperty name="color" value="#E71224"/>
    </inkml:brush>
  </inkml:definitions>
  <inkml:trace contextRef="#ctx0" brushRef="#br0">0 81 21581,'12'0'2352,"-2"-3"-1600,7 0-360,3-2 1737,7-3-1657,3 1-792,2-10 368,1 1-112,-9-5-128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6.680"/>
    </inkml:context>
    <inkml:brush xml:id="br0">
      <inkml:brushProperty name="width" value="0.05" units="cm"/>
      <inkml:brushProperty name="height" value="0.05" units="cm"/>
      <inkml:brushProperty name="color" value="#E71224"/>
    </inkml:brush>
  </inkml:definitions>
  <inkml:trace contextRef="#ctx0" brushRef="#br0">238 91 19132,'-1'-1'148,"-1"0"-1,1 0 1,0 0-1,0 1 1,-1-1 0,1 0-1,0 0 1,-1 1-1,1-1 1,-1 1 0,1 0-1,0-1 1,-1 1 0,1 0-1,-1 0 1,-2 0-1,-25 0 223,21 2-216,0 0 0,0 0-1,0 0 1,0 1-1,0 0 1,1 0-1,-1 1 1,1 0 0,0 1-1,0-1 1,1 1-1,-1 1 1,1-1 0,0 1-1,1 0 1,-1 0-1,1 1 1,-7 12-1,5-9-116,2 0 0,-1 1-1,1 0 1,0 0 0,1 0-1,1 0 1,0 1-1,0-1 1,1 1 0,1 0-1,0 0 1,0 17-1,1-27-30,0 0 0,0 0-1,1 0 1,-1 1 0,0-1-1,1 0 1,-1 0 0,1 0-1,0 0 1,0 0 0,0 0-1,0 0 1,0 0-1,0 0 1,0 0 0,1 0-1,-1-1 1,0 1 0,1 0-1,0-1 1,-1 1 0,1-1-1,0 0 1,3 2 0,-2-2-2,-1-1-1,1 0 1,0 1 0,-1-1 0,1 0 0,0 0 0,0-1 0,-1 1 0,1 0 0,0-1 0,-1 0 0,1 0 0,0 1 0,-1-1 0,1-1 0,-1 1 0,0 0 0,1-1 0,3-3-1,7-5 41,-1 0-1,0-1 1,0-1-1,-1 0 0,-1 0 1,0-1-1,-1-1 0,13-22 1,-12 15 73,-1 1 1,0-1-1,-1-1 1,-2 1-1,7-38 0,-12 52-73,0 0 0,0 1-1,-1-1 1,1 0-1,-2 1 1,1-1-1,-1 0 1,-2-8-1,3 15-43,0-1-1,0 1 1,0-1-1,-1 1 1,1-1-1,0 1 0,0-1 1,-1 1-1,1-1 1,0 1-1,0-1 1,-1 1-1,1 0 1,-1-1-1,1 1 0,0 0 1,-1-1-1,1 1 1,-1 0-1,1 0 1,-1-1-1,1 1 0,-1 0 1,1 0-1,-1 0 1,1-1-1,-1 1 1,1 0-1,-1 0 0,1 0 1,-1 0-1,1 0 1,-1 0-1,1 0 1,-1 0-1,1 0 0,-1 1 1,1-1-1,-1 0 1,1 0-1,-1 0 1,1 1-1,-1-1 0,1 0 1,-1 0-1,1 1 1,0-1-1,-1 0 1,1 1-1,-1-1 0,1 0 1,0 1-1,-1 0 1,-1 1-88,-1 1 0,1-1 0,0 1 0,0 0 0,0 0 0,-2 4 0,0 5-22,1 0 1,0-1-1,1 1 1,0 0-1,1 0 1,0 0-1,1 0 1,0 0-1,3 21 1,5-3-265</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7.132"/>
    </inkml:context>
    <inkml:brush xml:id="br0">
      <inkml:brushProperty name="width" value="0.05" units="cm"/>
      <inkml:brushProperty name="height" value="0.05" units="cm"/>
      <inkml:brushProperty name="color" value="#E71224"/>
    </inkml:brush>
  </inkml:definitions>
  <inkml:trace contextRef="#ctx0" brushRef="#br0">79 116 16091,'-3'11'612,"1"-1"0,0 0 0,0 1 0,0 12 0,1-8-53,-12 178 2267,13-157-2401,2-1-1,1 0 1,10 49 0,-12-81-388,0 0 0,0 0 0,0 0 0,0 0 0,0 0 0,1 0 1,-1-1-1,1 1 0,-1-1 0,1 1 0,4 3 0,-6-6-29,1 1-1,-1-1 0,1 0 1,-1 1-1,1-1 0,-1 0 1,1 1-1,0-1 0,-1 0 0,1 0 1,-1 0-1,1 1 0,0-1 1,-1 0-1,1 0 0,0 0 1,-1 0-1,1 0 0,-1 0 1,1 0-1,0-1 0,0 1 1,0-1-3,1 1 0,-1-1 0,0 0 0,0 0 0,1 0 0,-1 0 0,0 0 0,0 0 1,0 0-1,0 0 0,0 0 0,-1-1 0,2-1 0,4-7 17,-2-1 0,1 1 1,-2-1-1,1 0 0,2-17 0,7-63 85,-7 40-46,6-65 60,-9 66-74,3 0 0,16-62 0,-21 106-47,1 0 0,1 0 0,-1 0 0,6-9 0,-8 14-2,1 1 1,-1-1-1,0 0 1,1 0-1,-1 0 1,1 1 0,0-1-1,-1 0 1,1 1-1,-1-1 1,1 1-1,0-1 1,0 0 0,-1 1-1,1 0 1,0-1-1,0 1 1,0-1 0,-1 1-1,1 0 1,0 0-1,0-1 1,0 1-1,0 0 1,0 0 0,0 0-1,0 0 1,-1 0-1,1 0 1,0 0 0,0 0-1,0 1 1,0-1-1,0 0 1,0 0-1,-1 1 1,1-1 0,0 1-1,0-1 1,0 1-1,-1-1 1,1 1 0,0 0-1,2 1 7,-1 1-1,0 0 1,-1-1-1,1 1 1,0 0 0,-1 0-1,0 0 1,1 0-1,-1 0 1,0 0-1,-1 1 1,1-1 0,-1 0-1,1 0 1,-1 1-1,0-1 1,0 0-1,0 0 1,-1 1 0,1-1-1,-2 5 1,0 4 79,-2 1 1,1-1 0,-1 1 0,-7 13-1,3-11 31,-1 0 1,0-1-1,-1 0 0,0 0 0,-1-1 1,-16 14-1,18-18-107,-1-1-1,0 0 1,0-1 0,0 0 0,-1 0-1,0-1 1,0-1 0,-1 0 0,-13 4-1,23-8-69,0 0-1,0-1 1,0 1-1,1-1 1,-1 0-1,0 0 0,0 1 1,0-1-1,0-1 1,0 1-1,0 0 1,0 0-1,0-1 0,0 1 1,0-1-1,1 1 1,-1-1-1,-3-2 1,4 2-41,-1 0 1,1 0 0,0 0-1,1-1 1,-1 1 0,0 0-1,0-1 1,0 1 0,1 0-1,-1-1 1,1 1 0,-1-1-1,1 1 1,0-1 0,-1 1-1,1-1 1,0 1 0,0-3-1,1-4-191,0 0 0,0 0 0,0 0 0,1 0 0,1 0 0,-1 1 0,6-11 0,17-32-681,10-9-109</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7.626"/>
    </inkml:context>
    <inkml:brush xml:id="br0">
      <inkml:brushProperty name="width" value="0.05" units="cm"/>
      <inkml:brushProperty name="height" value="0.05" units="cm"/>
      <inkml:brushProperty name="color" value="#E71224"/>
    </inkml:brush>
  </inkml:definitions>
  <inkml:trace contextRef="#ctx0" brushRef="#br0">76 1 18636,'-1'10'417,"0"0"-1,0 0 1,-1 0 0,-1 0 0,1 0 0,-5 10-1,-5 16 186,-26 140 2690,34-148-2947,1 2-1,1-1 1,2 0-1,4 34 1,-3-55-315,1 0 0,-1-1 1,1 1-1,1 0 0,0 0 1,0-1-1,4 8 0,-6-14-29,0 1 0,-1-1-1,1 0 1,0 1-1,0-1 1,0 0 0,0 1-1,0-1 1,0 0-1,1 0 1,-1 0 0,0 0-1,1 0 1,-1 0-1,0-1 1,1 1 0,-1 0-1,1-1 1,-1 1-1,1-1 1,-1 1 0,1-1-1,0 0 1,-1 0 0,1 1-1,-1-1 1,1 0-1,0-1 1,-1 1 0,1 0-1,-1 0 1,1-1-1,0 1 1,-1-1 0,1 1-1,-1-1 1,0 1-1,1-1 1,-1 0 0,1 0-1,0-1 1,4-3-1,0 0 1,-1 0 0,1 0-1,-1-1 1,-1 1-1,1-1 1,6-11-1,23-52 27,-22 43 21,-6 12-11,-5 11-21,0 0-1,1 0 1,-1-1-1,1 1 0,-1 0 1,1 0-1,0 1 1,0-1-1,0 0 1,1 1-1,-1-1 1,5-3-1,-7 6-7,1 0-1,0 0 1,-1 0 0,1 0-1,0 0 1,-1 0-1,1 0 1,-1 0-1,1 0 1,0 0-1,-1 0 1,1 0 0,0 0-1,-1 0 1,1 1-1,-1-1 1,1 0-1,0 0 1,-1 1-1,1-1 1,-1 0 0,1 1-1,-1-1 1,1 1-1,-1-1 1,0 1-1,1 0 1,15 19 139,-9-9-75,-2-7-67,-1 0 0,0-1 0,1 1 0,0-1 0,0 0 0,0 0 0,0 0 0,0-1 0,0 0 0,1 0 0,-1 0 0,1-1 0,0 1 0,-1-1 0,1-1 0,0 1 0,0-1 0,-1 0 0,1 0 0,0-1 1,7-1-1,8-2-57,0-1 0,0-1 0,0-1 1,25-12-1,14-12-160,-43 20 84,1 2-1,20-8 1,-37 16 119,0 1 1,0-1 0,0 1 0,0 0 0,0-1 0,1 1 0,-1 0 0,0 0 0,0-1 0,0 1 0,1 0 0,-1 0 0,0 1 0,0-1 0,1 0 0,-1 0 0,0 1 0,0-1 0,0 0 0,0 1 0,1-1 0,-1 1 0,0 0 0,0-1 0,0 1 0,1 1 0,0 0 14,0 1 1,0 0 0,0 0 0,-1 0-1,1 0 1,-1 1 0,2 4-1,-2-4 21,0 1 0,1-1 0,-1-1 0,1 1 0,5 7 0,-6-10-21,0 0-1,-1 0 1,2 0 0,-1 0 0,0-1-1,0 1 1,0 0 0,0 0 0,0-1-1,1 1 1,-1-1 0,0 1 0,1-1-1,-1 1 1,0-1 0,1 0 0,-1 0-1,0 1 1,1-1 0,-1 0 0,1 0-1,1-1 1,10-2-14,0 0 0,-1-1 0,1-1 0,-1 0 0,0 0 0,20-14 0,3 0-199,-5 6-427,1 1 0,43-11 0,-45 14-340,-26 8 865,-1 1-1,0-1 1,0-1 0,0 1 0,0 0-1,0 0 1,0-1 0,0 1 0,0-1 0,0 0-1,0 1 1,-1-1 0,1 0 0,-1 0-1,0 0 1,1 0 0,-1 0 0,0 0-1,0-1 1,0 1 0,1-5 0,3-15-371</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8"/>
    </inkml:context>
    <inkml:brush xml:id="br0">
      <inkml:brushProperty name="width" value="0.05" units="cm"/>
      <inkml:brushProperty name="height" value="0.05" units="cm"/>
      <inkml:brushProperty name="color" value="#E71224"/>
    </inkml:brush>
  </inkml:definitions>
  <inkml:trace contextRef="#ctx0" brushRef="#br0">2 0 21581,'-1'13'1792,"3"0"-1352,8 0-168,8-3 408,0-1-568,8-2 104,4-3-128,7-4-248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8.588"/>
    </inkml:context>
    <inkml:brush xml:id="br0">
      <inkml:brushProperty name="width" value="0.05" units="cm"/>
      <inkml:brushProperty name="height" value="0.05" units="cm"/>
      <inkml:brushProperty name="color" value="#E71224"/>
    </inkml:brush>
  </inkml:definitions>
  <inkml:trace contextRef="#ctx0" brushRef="#br0">1 55 18292,'0'3'224,"0"1"1,0-1-1,1 0 0,-1 1 1,1-1-1,-1 1 0,1-1 1,0 0-1,1 1 0,-1-1 1,1 0-1,-1 0 0,1 0 1,0 0-1,0 0 0,0 0 1,0-1-1,1 1 1,-1-1-1,1 1 0,-1-1 1,6 3-1,-5-3-190,1-1 0,-1 1 0,0-1 1,1 0-1,-1 0 0,1-1 0,-1 1 0,1-1 1,0 1-1,-1-1 0,1 0 0,-1-1 0,1 1 0,0-1 1,-1 1-1,1-1 0,-1 0 0,0 0 0,1-1 0,-1 1 1,5-3-1,4-4-219,0 0 0,20-19 0,-23 19 70,1 0 1,0 0 0,0 1-1,14-8 1,-22 15 140,1-1-1,-1 0 1,0 1 0,1-1-1,-1 1 1,1 0 0,-1 0 0,1 0-1,-1 0 1,1 0 0,-1 0-1,1 1 1,-1-1 0,0 1 0,1 0-1,-1 0 1,0 0 0,1 0-1,-1 0 1,0 0 0,0 0 0,2 2-1,-1-1 26,0 0-1,0 0 0,1-1 1,-1 1-1,0-1 0,1 0 0,-1 0 1,1 0-1,-1 0 0,1-1 1,5 1-1,7-3 32,-1-1 0,0-1-1,0-1 1,23-9 0,13-4-54,-40 15-17,0 0 0,0 1-1,0 0 1,22-1-1,-30 3 35,1 0 0,0 0 0,-1 1 0,1 0 0,0 0 0,-1 0 0,1 0-1,-1 0 1,0 1 0,1-1 0,-1 1 0,0 0 0,0 0 0,0 1 0,0-1 0,0 0-1,-1 1 1,1 0 0,2 3 0,-2-1 168,2 0 0,-1 0 0,0 0 0,1-1 0,0 0 0,7 6 1,-10-9-252,0-1 1,0 1 0,0 0 0,0 0-1,0-1 1,0 1 0,1-1 0,-1 0-1,0 1 1,0-1 0,0 0 0,1 0-1,-1-1 1,0 1 0,0 0 0,0-1-1,1 1 1,-1-1 0,0 0 0,0 0 0,3-1-1,34-17-3468,-29 11 2557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2.548"/>
    </inkml:context>
    <inkml:brush xml:id="br0">
      <inkml:brushProperty name="width" value="0.05" units="cm"/>
      <inkml:brushProperty name="height" value="0.05" units="cm"/>
      <inkml:brushProperty name="color" value="#E71224"/>
    </inkml:brush>
  </inkml:definitions>
  <inkml:trace contextRef="#ctx0" brushRef="#br0">105 75 9450,'-40'-44'3181,"36"41"-2528,-1-1 1,1 0-1,-1 1 1,0 0-1,0 0 1,0 0-1,0 1 0,-7-3 1,12 5-607,-1 0 1,1 0-1,-1 0 0,0 0 1,1 0-1,-1 0 0,1 0 0,-1 0 1,1 0-1,-1 1 0,1-1 1,-1 0-1,1 0 0,0 0 1,-1 1-1,1-1 0,-1 0 1,1 1-1,-1-1 0,1 0 0,0 1 1,-1-1-1,1 1 0,0-1 1,-1 0-1,1 1 0,0-1 1,0 1-1,-1-1 0,1 1 1,0-1-1,0 1 0,0-1 1,0 1-1,0-1 0,0 1 0,0-1 1,0 1-1,0-1 0,0 2 1,-1 22 616,1-23-631,1 13 41,1 1 1,0 0 0,1-1 0,1 0-1,0 0 1,1 0 0,7 14 0,55 89-59,-8-14 110,6 36-72,18 38 69,-52-115-62,-3-7 91,58 91 0,-85-145-145,106 141 506,-84-115-456,1-2 0,1 0 0,29 22-1,-31-29 97,1 0 0,1-1 0,1-2 0,1-1 0,0-1 0,0-1 0,1-1 0,46 11 0,2-4 192,-40-8 23,1-2-1,61 6 1,71 1 269,-253-37-2430,52 17 1447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3.357"/>
    </inkml:context>
    <inkml:brush xml:id="br0">
      <inkml:brushProperty name="width" value="0.05" units="cm"/>
      <inkml:brushProperty name="height" value="0.05" units="cm"/>
      <inkml:brushProperty name="color" value="#E71224"/>
    </inkml:brush>
  </inkml:definitions>
  <inkml:trace contextRef="#ctx0" brushRef="#br0">79 110 16428,'0'-1'121,"0"1"1,0-1-1,1 1 1,-1-1-1,0 0 1,0 1-1,0-1 1,0 1-1,0-1 1,0 0 0,0 1-1,0-1 1,0 1-1,0-1 1,-1 1-1,1-1 1,0 0-1,0 1 1,0-1-1,-1 1 1,1-1 0,0 1-1,-1-1 1,1 1-1,0-1 1,-1 1-1,1 0 1,0-1-1,-1 1 1,1-1-1,-1 1 1,1 0 0,-1-1-1,1 1 1,-1 0-1,1 0 1,-1-1-1,0 1 1,1 0-1,-1 0 1,1 0-1,-1 0 1,1 0 0,-1 0-1,0 0 1,1 0-1,-1 0 1,1 0-1,-1 0 1,0 0-1,1 0 1,-1 0 0,1 0-1,-1 1 1,1-1-1,-1 1 1,-3-1 199,1 2 1,-1-1-1,1 0 1,0 1-1,-1-1 1,1 1 0,0 0-1,-3 3 1,3-2-289,1 0 0,0 1 1,-1-1-1,1 1 1,1 0-1,-1-1 0,0 1 1,1 0-1,0 0 0,0 0 1,0 0-1,0 1 1,1-1-1,-1 0 0,1 0 1,0 0-1,1 0 1,-1 1-1,1-1 0,-1 0 1,1 0-1,1 0 0,-1 0 1,0 0-1,1 0 1,0-1-1,0 1 0,0 0 1,0-1-1,6 7 0,-8-10-39,1 1 0,0 0 0,-1 0-1,1-1 1,0 1 0,-1-1 0,1 1-1,0-1 1,0 1 0,-1-1-1,1 1 1,0-1 0,0 1 0,0-1-1,0 0 1,0 0 0,0 1 0,0-1-1,0 0 1,-1 0 0,1 0-1,0 0 1,0 0 0,0 0 0,0 0-1,0-1 1,0 1 0,0 0-1,0 0 1,0-1 0,-1 1 0,1-1-1,0 1 1,0-1 0,0 1 0,-1-1-1,1 1 1,0-1 0,0 1-1,-1-1 1,1 0 0,-1 0 0,1 1-1,0-1 1,-1 0 0,0 0-1,1 0 1,0-1 0,2-4-13,-1 1 0,1-1 0,-1 0 0,-1 1 0,1-1 0,1-7 0,-2 0 33,0-1-1,-1 1 0,0 0 0,-2-14 1,1 21 17,0-1 1,0 1-1,-1 0 1,0 0-1,0 0 1,0 0 0,-1 0-1,1 0 1,-1 1-1,-5-8 1,7 12-23,0 0 0,1 1 0,-1-1 0,1 0 0,-1 0 0,0 0 0,0 1 1,1-1-1,-1 0 0,0 1 0,0-1 0,0 1 0,0-1 0,0 1 0,0-1 0,0 1 0,0 0 1,0-1-1,0 1 0,0 0 0,0 0 0,0 0 0,0 0 0,0 0 0,-1 0 0,0 1 0,1-1 1,0 1-1,0 0 0,0-1 0,0 1 0,0 0 0,0 0 0,0 0 0,0 0 1,0 0-1,0 0 0,0 1 0,1-1 0,-1 0 0,0 0 0,0 2 0,-2 5 11,1-1 0,0 1-1,0-1 1,0 1 0,0 10-1,1-1-23,1-1-1,0 1 0,2 0 1,0 0-1,0-1 1,2 1-1,0-1 0,1 0 1,0 0-1,15 27 1,-20-41 1,1-1 0,0 1 1,0-1-1,-1 1 0,1-1 1,0 0-1,0 0 0,1 1 1,-1-1-1,0 0 0,0 0 1,0 0-1,1 0 0,-1 0 1,1-1-1,-1 1 0,1 0 1,-1-1-1,3 2 1,-3-3 0,0 1 0,0 0 0,0 0 0,0 0 0,0-1 0,0 1 0,0-1 0,0 1 1,0 0-1,0-1 0,0 0 0,-1 1 0,1-1 0,0 0 0,0 1 0,0-1 1,-1 0-1,1 0 0,0 1 0,-1-1 0,2-2 0,1-4-3,1-1-1,-1 1 1,0-1 0,0 0-1,2-16 1,-1 1 23,1-39 1,-4 52 0,-1 0 0,-1 1 0,0-1 0,-1 0-1,1 0 1,-6-15 0,6 24-15,1 0-1,0 1 1,0-1 0,0 0-1,-1 0 1,1 1-1,0-1 1,-1 0-1,1 1 1,-1-1-1,1 0 1,-1 1 0,1-1-1,-1 0 1,1 1-1,-1-1 1,1 1-1,-1-1 1,0 1 0,1 0-1,-1-1 1,0 1-1,0-1 1,0 1-3,0 1 1,1-1-1,-1 0 1,1 0-1,-1 1 1,1-1-1,-1 1 1,1-1-1,-1 0 1,1 1-1,-1-1 1,1 1-1,-1-1 1,1 1-1,0-1 1,-1 1-1,1-1 1,0 1-1,-1 0 1,1-1-1,0 1 1,-11 37 9,8-10-33,2-1 0,1 0 0,1 1 0,5 30 0,-1-41-8,-5-17 29,0 0 0,0 0 0,0 0 0,0 0 1,0 0-1,0 0 0,0 0 0,0 0 0,1 0 1,-1 0-1,0 0 0,0 0 0,0 0 0,0 0 0,0 0 1,0 0-1,1 0 0,-1 0 0,0 0 0,0 0 1,0 0-1,0 0 0,0 0 0,0 0 0,0 0 0,0 0 1,1 0-1,-1 0 0,0 0 0,0 0 0,0 0 1,0-1-1,0 1 0,0 0 0,0 0 0,0 0 0,0 0 1,0 0-1,0 0 0,0 0 0,0 0 0,1-1 1,-1 1-1,0 0 0,0 0 0,0 0 0,0 0 0,0 0 1,0 0-1,0-1 0,0 1 0,0 0 0,0 0 1,0 0-1,0 0 0,-1 0 0,5-35-86,-4 0 35,-8-52 0,6 73 48,-1 0-1,0 0 1,-1 1 0,-1 0-1,0 0 1,-12-23 0,17 35 4,-1 0 1,1 0 0,-1 0 0,1 0 0,-1 0 0,0 0 0,1 0 0,-1 0 0,0 0-1,0 0 1,0 0 0,1 1 0,-1-1 0,0 0 0,0 1 0,0-1 0,0 1 0,-1-1 0,1 1-1,0-1 1,-1 1 0,1 0 0,1 0 1,-1 1-1,0-1 0,0 0 0,1 1 1,-1-1-1,1 1 0,-1-1 0,0 1 0,1-1 1,-1 1-1,1-1 0,-1 1 0,1 0 1,-1-1-1,1 1 0,0 0 0,-1-1 0,1 1 1,0 0-1,0-1 0,-1 2 0,-1 5-1,1-1 0,-1 1-1,1-1 1,1 1-1,-1 11 1,2-6-154,0-1-1,1 1 1,0 0 0,0 0-1,2-1 1,-1 1 0,1-1-1,1 0 1,11 19 0,-15-29 137,-1 0 0,1 0 0,-1-1 1,1 1-1,0 0 0,0 0 0,-1-1 0,1 1 0,0 0 1,0-1-1,0 1 0,0-1 0,0 1 0,0-1 0,1 1 0,11-5-299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3.009"/>
    </inkml:context>
    <inkml:brush xml:id="br0">
      <inkml:brushProperty name="width" value="0.05" units="cm"/>
      <inkml:brushProperty name="height" value="0.05" units="cm"/>
    </inkml:brush>
  </inkml:definitions>
  <inkml:trace contextRef="#ctx0" brushRef="#br0">37 1 14731,'-8'31'2701,"5"-20"-941,1 1 0,-1-1 0,0 20 0,3-30-1686,0-1 0,0 0 1,0 0-1,0 0 0,0 1 1,1-1-1,-1 0 0,0 0 1,0 1-1,0-1 0,-1 0 0,1 0 1,0 1-1,0-1 0,0 0 1,0 0-1,0 0 0,0 1 1,0-1-1,0 0 0,0 0 0,0 0 1,-1 1-1,1-1 0,0 0 1,0 0-1,0 0 0,0 0 0,-1 1 1,1-1-1,0 0 0,0 0 1,0 0-1,0 0 0,-1 0 1,1 0-1,0 1 0,0-1 0,-1 0 1,1 0-1,0 0 0,0 0 1,-1 0-1,1 0 0,0 0 0,0 0 1,0 0-1,-1 0 0,1 0 1,0 0-1,0 0 0,-1-1 1,-4-2 131,1-3-4921,3 2 3931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4.409"/>
    </inkml:context>
    <inkml:brush xml:id="br0">
      <inkml:brushProperty name="width" value="0.05" units="cm"/>
      <inkml:brushProperty name="height" value="0.05" units="cm"/>
      <inkml:brushProperty name="color" value="#E71224"/>
    </inkml:brush>
  </inkml:definitions>
  <inkml:trace contextRef="#ctx0" brushRef="#br0">0 3723 12739,'0'1'86,"0"-1"0,1 1 0,-1 0 1,0-1-1,1 0 0,-1 1 0,0-1 0,1 1 1,-1-1-1,0 1 0,1-1 0,-1 0 0,1 1 1,-1-1-1,1 0 0,-1 1 0,1-1 0,-1 0 1,1 0-1,-1 0 0,1 1 0,-1-1 0,1 0 1,-1 0-1,1 0 0,0 0 0,-1 0 1,1 0-1,-1 0 0,1 0 0,-1 0 0,1 0 1,-1 0-1,1 0 0,0-1 0,-1 1 0,1 0 1,0-1-1,21-11 1393,-11 2-1270,0 0 1,-1-1-1,0 0 0,-1 0 1,0-1-1,-1 0 1,0-1-1,6-15 1,7-18-11,15-48 1,46-199-59,-22-8-113,-19 94-9,192-661 12,-178 707-25,154-494 37,-132 353-22,85-300 1331,-139 531-224,-27 77-1126,2-1-158,0-1 0,-1 0-1,1 1 1,-1-1 0,0 0-1,0 0 1,0-1 0,-7 6 0,2-8-229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4.910"/>
    </inkml:context>
    <inkml:brush xml:id="br0">
      <inkml:brushProperty name="width" value="0.05" units="cm"/>
      <inkml:brushProperty name="height" value="0.05" units="cm"/>
      <inkml:brushProperty name="color" value="#E71224"/>
    </inkml:brush>
  </inkml:definitions>
  <inkml:trace contextRef="#ctx0" brushRef="#br0">3 345 16788,'-1'18'888,"0"-12"-731,1 0 0,-1-1 0,1 1 0,0 0 0,0 0 0,1-1 0,0 1 0,0 0 0,0-1 0,1 1-1,0-1 1,2 7 0,-3-12-111,0 1-1,-1 0 1,1 0-1,0-1 1,-1 1-1,1 0 1,0-1 0,0 1-1,0-1 1,-1 1-1,1-1 1,0 1-1,0-1 1,0 0-1,0 1 1,0-1-1,0 0 1,0 0 0,0 1-1,0-1 1,0 0-1,0 0 1,0 0-1,0 0 1,0-1-1,0 1 1,0 0-1,0 0 1,-1-1 0,1 1-1,0 0 1,0-1-1,0 1 1,0-1-1,0 1 1,1-2-1,3-1 86,0-1 0,0 1 0,0-1 0,-1-1-1,5-4 1,11-15-11,-2-2 1,0 0-1,-2-1 0,-1-1 0,-1 0 1,-1-1-1,-2-1 0,0 0 0,-3 0 1,7-35-1,-15 59-103,1 1 0,0 0 1,-1-1-1,0 1 0,-1-1 0,1 1 1,-1 0-1,0-1 0,-2-6 0,3 11-12,-1 0-1,1 0 0,-1 0 1,1 1-1,0-1 0,-1 0 1,1 0-1,-1 1 1,0-1-1,1 0 0,-1 1 1,0-1-1,1 1 0,-1-1 1,0 1-1,1-1 0,-1 1 1,0-1-1,0 1 0,0 0 1,1-1-1,-1 1 1,-2 0-1,2 0 1,-1 0 1,0 0-1,0 1 0,0-1 1,0 1-1,0-1 0,0 1 1,0 0-1,1 0 1,-1 0-1,0 0 0,1 0 1,-1 0-1,1 0 0,-3 3 1,-8 8 19,0 0 0,1 1 0,1 0 1,0 1-1,-14 25 0,3 0 13,-16 44-1,27-54-4,0 0-1,-8 45 0,15-59-19,1 0 1,0-1-1,2 1 0,0 0 0,0 0 1,1 0-1,4 15 0,-5-28-9,0 1 0,1-1 0,-1 0 1,1 0-1,-1 0 0,1 1 0,0-1 0,0 0 0,0 0 0,0 0 0,1 0 0,-1-1 0,0 1 0,1 0 0,0-1 0,-1 1 1,1 0-1,0-1 0,-1 0 0,1 1 0,0-1 0,0 0 0,0 0 0,0 0 0,1 0 0,-1-1 0,0 1 0,0-1 1,0 1-1,1-1 0,-1 1 0,0-1 0,0 0 0,1 0 0,-1 0 0,0-1 0,0 1 0,1 0 0,-1-1 0,4-1 1,3-1-15,1-1 0,-1 0 1,1 0-1,-1-1 1,0-1-1,-1 1 0,12-11 1,-3 1-6,0-1 0,-1-1 0,-1 0 1,-1-1-1,0-1 0,-2 0 0,0-1 0,-1 0 1,10-25-1,-6 2-72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5.362"/>
    </inkml:context>
    <inkml:brush xml:id="br0">
      <inkml:brushProperty name="width" value="0.05" units="cm"/>
      <inkml:brushProperty name="height" value="0.05" units="cm"/>
      <inkml:brushProperty name="color" value="#E71224"/>
    </inkml:brush>
  </inkml:definitions>
  <inkml:trace contextRef="#ctx0" brushRef="#br0">26 1 20340,'-2'3'205,"0"1"0,0-1 0,1 1 0,-1 0 0,1 0-1,0 0 1,0-1 0,0 1 0,0 0 0,0 0-1,1 0 1,0 5 0,-1 4 162,-3 16 145,1-1 0,1 1-1,2 0 1,1 0 0,5 34-1,-5-60-506,-1 0 0,1 0 0,0 0 0,-1 0 0,2 0 0,-1-1 0,0 1 0,0 0 0,1-1 0,-1 1 0,1-1 0,2 3 0,-3-4-8,0 0 0,0 0 0,1-1 0,-1 1 0,0 0 0,0-1 0,1 1 0,-1-1 0,0 1 0,1-1 0,-1 0 0,0 1-1,1-1 1,-1 0 0,0 0 0,1 0 0,-1 0 0,0 0 0,1-1 0,-1 1 0,0 0 0,1-1 0,-1 1 0,0 0 0,1-1 0,-1 0-1,0 1 1,2-2 0,44-28-123,-33 20 84,30-16 0,-39 24 39,-1 0 0,1 0-1,0 1 1,0-1 0,-1 1 0,1 0-1,0 0 1,0 1 0,0 0-1,0-1 1,6 2 0,-8 0 5,0-1 1,0 1-1,0 0 0,0 0 1,0 0-1,0 0 0,0 1 1,-1-1-1,1 1 1,-1 0-1,1 0 0,-1 0 1,0 0-1,0 0 0,1 0 1,-1 0-1,-1 1 0,1-1 1,0 1-1,-1-1 1,1 1-1,-1 0 0,0 0 1,0 0-1,0 0 0,0-1 1,0 1-1,-1 0 0,1 1 1,-1 4-1,1 3 46,-1-1 0,0 1-1,-1 0 1,0 0 0,-1-1-1,0 1 1,-5 14 0,3-15 26,0 0-1,0 0 1,-1-1 0,0 0 0,-1 0 0,-11 14-1,14-19-53,-1 0-1,0 0 0,-1 0 1,1 0-1,-1 0 0,1-1 0,-1 0 1,0 0-1,0 0 0,-1-1 1,1 0-1,0 0 0,-9 2 1,11-3-122,0-1 1,0 0 0,0 0 0,1 0 0,-1-1-1,0 1 1,0 0 0,0-1 0,1 0 0,-1 0-1,1 0 1,-1 0 0,0 0 0,1 0 0,0-1-1,-1 1 1,1-1 0,0 0 0,0 0 0,-1 1-1,2-1 1,-1-1 0,0 1 0,0 0 0,1 0-1,-3-4 1,2 2-191,-1-1-1,1 0 1,0 0-1,0 0 1,0 0-1,0 0 1,1 0-1,0 0 1,0 0 0,1-1-1,-1 1 1,1 0-1,1-7 1,6-15-998</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5.777"/>
    </inkml:context>
    <inkml:brush xml:id="br0">
      <inkml:brushProperty name="width" value="0.05" units="cm"/>
      <inkml:brushProperty name="height" value="0.05" units="cm"/>
      <inkml:brushProperty name="color" value="#E71224"/>
    </inkml:brush>
  </inkml:definitions>
  <inkml:trace contextRef="#ctx0" brushRef="#br0">1 172 18460,'3'1'272,"1"0"1,-1 0-1,1 0 1,-1-1-1,1 1 1,-1-1-1,1 0 1,-1 0-1,1 0 1,-1 0-1,1-1 1,6-1-1,-7 0-145,0 1 0,0-1 0,-1 0 0,1 0 0,-1 0 0,1 0 0,-1-1 0,0 1 1,1-1-1,-1 1 0,-1-1 0,1 0 0,0 0 0,2-4 0,0-2-40,0 0 1,0 0-1,-1-1 1,3-15 0,-5 22-66,0-1 0,-1 1 1,1 0-1,-1-1 0,0 1 1,0 0-1,0-1 0,-1 1 1,1 0-1,-1-1 0,1 1 1,-1 0-1,0 0 1,0 0-1,-1-1 0,1 1 1,-3-3-1,3 5-10,1 0-1,-1 0 1,1 1 0,-1-1-1,0 0 1,0 1 0,1-1 0,-1 0-1,0 1 1,0-1 0,0 1-1,0 0 1,0-1 0,0 1-1,0-1 1,1 1 0,-1 0-1,0 0 1,0 0 0,0 0 0,0 0-1,0 0 1,0 0 0,0 0-1,0 0 1,-1 0 0,0 1 9,0 0 0,0 0 0,0 0 0,0 0 1,0 0-1,0 1 0,0-1 0,1 0 0,-1 1 0,1 0 1,-3 2-1,-1 2 39,0 1 0,1 0 0,0 0 0,0 0 0,-4 13-1,5-10-16,0 0 0,1 1 0,0 0 0,1-1 0,0 1 0,1 13 0,0-20-32,0 0 0,0 0 0,1 1 0,0-1 0,0 0-1,0 0 1,0 1 0,1-1 0,-1 0 0,1 0 0,0-1-1,0 1 1,1 0 0,-1-1 0,1 1 0,-1-1 0,1 0-1,4 3 1,-6-5-5,1 0-1,-1 0 1,1 0-1,0 0 1,-1-1-1,1 1 0,0-1 1,0 1-1,-1-1 1,1 0-1,0 0 1,0 1-1,0-1 1,-1 0-1,1-1 1,0 1-1,0 0 0,0 0 1,-1-1-1,1 1 1,0-1-1,0 0 1,-1 1-1,1-1 1,-1 0-1,1 0 1,0 0-1,-1 0 1,0 0-1,2-2 0,4-3 12,0-1-1,0 0 0,0 0 1,6-11-1,45-75 50,-29 45-11,-28 46-48,0 1 0,0-1 0,1 0 0,-1 0 0,0 0 0,1 1 0,-1-1 0,1 1 0,0-1-1,-1 1 1,1 0 0,0 0 0,3-2 0,-5 3-3,1 0 0,-1 0 1,1 0-1,-1 0 0,1 0 0,-1 0 0,0 0 0,1 0 0,-1 0 1,1 0-1,-1 0 0,1 0 0,-1 0 0,1 1 0,-1-1 0,1 0 1,-1 0-1,0 0 0,1 1 0,-1-1 0,1 0 0,0 1 1,7 16 58,0 24 45,-7-33-83,0 1-1,1-1 0,0 0 1,0 0-1,1 0 0,0 0 1,0-1-1,7 13 0,-9-19-23,0 0 0,-1-1 0,1 1 0,0 0 0,0-1 0,-1 1-1,1-1 1,0 1 0,0-1 0,0 1 0,0-1 0,0 1 0,0-1 0,0 0 0,0 1 0,0-1 0,0 0-1,0 0 1,0 0 0,0 0 0,0 0 0,0 0 0,0 0 0,0 0 0,0 0 0,0-1 0,0 1 0,0 0-1,0-1 1,0 1 0,0-1 0,-1 1 0,1-1 0,0 1 0,0-1 0,0 1 0,0-1 0,-1 0 0,2 0-1,4-5 3,0 0-1,0 0 1,8-12-1,-8 10-11,0 1-98,0-1-1,1 1 0,0 0 0,13-10 1,-18 16 63,0-1 0,0 1 0,0 0 0,0 0 0,1 0 0,-1 0 0,0 0 0,1 0 0,-1 1 0,0-1 0,1 1 0,-1 0 0,1-1 0,-1 1 0,0 0 0,1 1 0,-1-1 0,1 0 0,-1 1 1,1-1-1,-1 1 0,0 0 0,1 0 0,2 1 0,18 10-302,-10-10 102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6.712"/>
    </inkml:context>
    <inkml:brush xml:id="br0">
      <inkml:brushProperty name="width" value="0.05" units="cm"/>
      <inkml:brushProperty name="height" value="0.05" units="cm"/>
      <inkml:brushProperty name="color" value="#E71224"/>
    </inkml:brush>
  </inkml:definitions>
  <inkml:trace contextRef="#ctx0" brushRef="#br0">27 238 16099,'-1'-1'139,"1"0"-1,-1 0 0,0 0 0,0 1 1,0-1-1,0 0 0,0 0 0,0 0 0,0 1 1,0-1-1,0 0 0,-2 0 0,2 1-107,1 0 0,-1 0 0,0 1 0,1-1-1,-1 0 1,1 0 0,-1 1 0,1-1 0,-1 0-1,1 1 1,0-1 0,-1 0 0,1 1 0,-1-1-1,1 1 1,0-1 0,-1 0 0,1 1 0,0-1 0,-1 1-1,1 0 1,0-1 0,0 1 0,0-1 0,-1 1-1,1-1 1,0 1 0,0-1 0,0 1 0,0 0-1,0-1 1,0 1 0,0-1 0,0 2 0,-1 12 445,0 1 0,1 0 0,1-1 0,0 1 0,6 27 0,24 73 490,-30-113-949,49 140 575,-39-116-528,2-1 0,0 0 0,23 31 0,-35-54-61,0-1 0,0 1 0,1-1 0,-1 1 0,0-1-1,1 1 1,-1-1 0,1 0 0,0 0 0,-1 0 0,1 0-1,3 1 1,-5-1-2,0-1-1,1 0 0,-1 0 1,0 0-1,0 0 0,1 0 1,-1 0-1,0 0 1,0 0-1,1-1 0,-1 1 1,0 0-1,0 0 0,1 0 1,-1 0-1,0 0 1,0 0-1,1 0 0,-1-1 1,0 1-1,0 0 0,0 0 1,1 0-1,-1 0 0,0-1 1,0 1-1,0 0 1,0 0-1,0-1 0,1 1 1,-1 0-1,0-1 0,1-16 10,-3 6 35,-1 1 0,0 0 0,0-1 1,-1 1-1,-1 1 0,-8-17 0,0 5 170,-28-35 0,37 51-141,1 1 0,-2-1 0,1 1 0,0 0 0,-1 0 0,0 0 0,1 0 0,-2 1 0,1 0 0,0 0 0,-7-3 0,0 6 229,16 7-55,18 11 0,-16-16-288,1 0 0,-1 0 1,1-1-1,-1 1 1,1-2-1,0 1 1,-1-1-1,1 0 1,0 0-1,-1 0 0,1-1 1,-1 0-1,1-1 1,-1 0-1,1 0 1,-1 0-1,0 0 0,0-1 1,0 0-1,0 0 1,0-1-1,9-8 1,-8 7-64,0-1 1,-1 1-1,0-2 1,0 1-1,0-1 1,-1 0-1,0 0 1,0 0-1,-1-1 0,0 0 1,0 1-1,-1-2 1,0 1-1,0 0 1,-1-1-1,0 1 1,1-10-1,-3 13 88,0 1-1,-1 0 0,1 0 0,-1 0 0,-2-8 1,3 11 24,-1 1 0,1-1 0,0 0 1,0 1-1,-1-1 0,1 1 1,0-1-1,-1 1 0,1-1 0,0 1 1,-1-1-1,1 1 0,-1-1 1,1 1-1,-1-1 0,1 1 1,-1 0-1,1-1 0,-2 1 0,2 0 9,-1 0 0,0 0 0,1 0 0,-1 0 0,1 0 0,-1 0-1,0 1 1,1-1 0,-1 0 0,1 0 0,-1 1 0,0-1 0,1 1-1,-1-1 1,1 0 0,-1 1 0,1-1 0,-1 1 0,1-1 0,0 1-1,-1-1 1,1 1 0,0-1 0,-1 1 0,-3 6 109,1-1-1,0 1 1,0-1 0,0 1 0,1 0 0,0 0 0,0 0-1,1 1 1,0-1 0,0 9 0,0 4 214,1 1 0,3 29 0,-1-42-246,-1 0 1,1 0-1,0 0 1,0-1-1,1 1 1,7 13-1,-9-20-84,-1 1-1,1-1 0,0 1 1,0-1-1,0 0 0,0 1 1,0-1-1,0 0 0,0 0 1,0 0-1,0 0 0,1 0 1,-1 0-1,0 0 0,1 0 1,-1 0-1,1-1 0,-1 1 1,1-1-1,-1 1 0,1-1 1,-1 1-1,1-1 0,-1 0 1,1 0-1,0 0 0,-1 0 1,1 0-1,0 0 0,-1 0 1,1 0-1,-1-1 0,1 1 1,-1-1-1,1 1 0,-1-1 1,1 0-1,-1 1 0,1-1 1,1-2-1,4-2 0,-1 0 0,0-1 0,0 0 0,-1 0-1,1-1 1,-1 0 0,-1 0 0,1 0 0,-1 0 0,-1-1 0,1 1 0,-1-1 0,0 0 0,-1 0 0,0 0 0,1-10-1,2-13 32,-2 0 0,-1-59 0,-2 79-29,1 7-11,-1 0 0,0-1 1,0 1-1,0 0 0,-1-1 1,1 1-1,-1 0 0,0 0 1,0-1-1,-1 1 0,1 0 1,-1 0-1,-3-6 0,4 10-2,1-1 0,0 1 0,0 0 0,0 0 0,0 0 0,0 0 0,-1 0 0,1 0 0,0 0 0,0 0 0,0 0 0,0-1 0,-1 1 0,1 0 0,0 0 0,0 0-1,0 0 1,0 0 0,-1 0 0,1 0 0,0 0 0,0 0 0,0 0 0,0 0 0,-1 0 0,1 0 0,0 1 0,0-1 0,0 0 0,0 0 0,-1 0 0,1 0 0,0 0 0,0 0 0,0 0 0,0 0 0,0 0-1,-1 1 1,1-1 0,0 0 0,0 0 0,0 0 0,0 0 0,0 0 0,0 1 0,0-1 0,0 0 0,-1 0 0,1 0 0,0 0 0,0 1 0,0-1 0,0 0 0,0 0 0,0 0 0,0 1 0,-2 12-30,0 3-8,1 0 0,3 33 0,-1-41 29,0 0 0,0 0-1,1 0 1,0-1 0,1 1-1,-1 0 1,9 14 0,-11-21 7,1 0 1,0 1-1,0-1 1,-1 0-1,1 0 1,0 0-1,0 0 1,0 0-1,1 0 1,-1 0-1,0 0 1,0 0-1,0 0 1,1-1-1,-1 1 0,0 0 1,1-1-1,-1 1 1,0-1-1,1 0 1,-1 1-1,1-1 1,2 0-1,-1 0 2,-1-1-1,0 1 0,1-1 1,-1 0-1,0 0 0,1 0 1,-1 0-1,0 0 0,0-1 1,0 1-1,0 0 0,4-4 0,2-3 1,-1-1-1,0 1 0,0-1 0,-1-1 0,6-10 1,0-4-5,-1 1 0,-1-2 0,-1 1 0,-1-2 0,-1 1 0,-2-1 0,0 1 0,-2-2 0,-1 1 0,-1-40 0,-1 61 4,0 4 1,0-1 1,0 1-1,0-1 0,0 0 0,0 1 1,-1-1-1,1 0 0,0 1 1,-1-1-1,1 0 0,-1 1 0,0-1 1,1 1-1,-1-1 0,0 1 1,0 0-1,0-1 0,0 1 0,0 0 1,0 0-1,0-1 0,-2 0 0,3 2 1,-1 0-1,1 0 1,0 0-1,-1 0 0,1 0 1,-1 0-1,1 0 1,0 0-1,-1 0 0,1 0 1,0 0-1,-1 0 1,1 0-1,0 0 0,-1 0 1,1 0-1,0 0 1,-1 1-1,1-1 0,0 0 1,-1 0-1,1 0 1,0 1-1,0-1 0,-1 0 1,1 0-1,0 1 1,0-1-1,-1 0 0,1 0 1,0 1-1,0 0 0,-6 8 4,1 1-1,0 1 1,1-1-1,0 1 1,1-1-1,0 1 0,1 0 1,-2 20-1,1 1 49,4 60 1,0-77-41,1 0 0,0 0 0,1 0 0,1 0 1,0 0-1,1-1 0,8 17 0,-10-26-7,0 0-1,0 0 0,0-1 1,0 1-1,0-1 1,1 0-1,0 0 0,0-1 1,0 1-1,6 3 0,-7-5-3,1 0-1,-1-1 0,0 1 1,1-1-1,-1 0 0,1 0 0,0 0 1,-1-1-1,1 1 0,0-1 1,0 0-1,-1 0 0,1 0 0,0-1 1,-1 1-1,6-2 0,-3 0-1,0 0 0,-1 0-1,0-1 1,1 0 0,-1 0 0,0 0 0,0-1-1,0 0 1,-1 0 0,1 0 0,-1 0-1,0-1 1,0 1 0,-1-1 0,1 0-1,-1 0 1,0-1 0,-1 1 0,4-10-1,3-7 10,-2-1-1,0 0 1,4-38 0,3-57 16,-14 101-5,0 0-1,0-1 0,-2 1 1,-6-31-1,1 98 10,6-5-36,6 49-1,-3-73-276,1 0-1,1 0 1,1 0-1,12 31 1,-16-49 160,0 0 1,1 0-1,-1-1 1,1 1-1,0 0 1,0-1-1,0 1 0,4 4 1,-5-7 99,0 1 0,0 0 0,0-1 0,0 1 0,-1-1 0,1 1 0,0-1 1,0 0-1,0 1 0,0-1 0,0 0 0,1 0 0,-1 1 0,0-1 0,0 0 0,0 0 0,0 0 0,0 0 0,0-1 0,0 1 1,0 0-1,0 0 0,0 0 0,0-1 0,0 1 0,0-1 0,0 1 0,1-1 0,17-13-578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7.132"/>
    </inkml:context>
    <inkml:brush xml:id="br0">
      <inkml:brushProperty name="width" value="0.05" units="cm"/>
      <inkml:brushProperty name="height" value="0.05" units="cm"/>
      <inkml:brushProperty name="color" value="#E71224"/>
    </inkml:brush>
  </inkml:definitions>
  <inkml:trace contextRef="#ctx0" brushRef="#br0">26 0 18732,'-1'11'850,"0"1"1,0-1-1,-2 0 1,-3 12-1,-5 25 1099,11-44-1830,-1 4 103,0 0 0,0 0 1,1 0-1,2 14 1,-2-21-212,0 0 1,0 0-1,0 0 1,1 0-1,-1 0 1,0 0 0,1 0-1,-1 0 1,1 0-1,0 0 1,-1 0-1,1 0 1,-1 0 0,1-1-1,0 1 1,0 0-1,-1 0 1,2 0-1,0-1-23,-1 1 0,0-1 0,0 0 0,0 0 0,1 0-1,-1 1 1,0-1 0,0 0 0,1-1 0,-1 1 0,0 0 0,0 0-1,0 0 1,1-1 0,-1 1 0,0-1 0,0 1 0,0-1 0,0 1-1,1-2 1,28-16-295,-19 10 177,0 1 1,24-11-1,-32 17 129,-1 0 1,1 0-1,-1 0 0,1 0 0,-1 1 0,1-1 0,-1 1 1,1 0-1,0-1 0,-1 1 0,1 0 0,0 1 0,-1-1 1,1 0-1,-1 1 0,1 0 0,-1-1 0,1 1 0,-1 0 1,4 2-1,-4-1 18,0 0 0,0 0 0,0 0 0,0 0 1,0 0-1,0 1 0,-1-1 0,1 0 0,-1 1 0,0-1 1,0 1-1,0 0 0,0-1 0,0 1 0,0 0 0,-1 0 0,0-1 1,1 1-1,-1 0 0,0 0 0,0 0 0,0-1 0,-1 4 1,0 2 34,0 0 0,-1 0 0,0 0 1,0 0-1,-1 0 0,-7 14 0,4-12-33,0-1-1,-1 0 1,0 0-1,0 0 1,0-1-1,-2 0 1,1-1-1,-1 1 0,0-2 1,0 1-1,0-1 1,-16 7-1,-6 0-28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7.975"/>
    </inkml:context>
    <inkml:brush xml:id="br0">
      <inkml:brushProperty name="width" value="0.05" units="cm"/>
      <inkml:brushProperty name="height" value="0.05" units="cm"/>
      <inkml:brushProperty name="color" value="#E71224"/>
    </inkml:brush>
  </inkml:definitions>
  <inkml:trace contextRef="#ctx0" brushRef="#br0">0 29 17284,'0'35'6967,"5"65"-4979,-1-69-1817,0 0 1,3 0-1,12 38 0,-18-66-166,0-1-1,0 1 0,0-1 1,0 0-1,1 1 0,-1-1 0,1 0 1,-1 0-1,1 0 0,0 0 1,0 0-1,0-1 0,3 4 1,-4-5-4,1 1 1,-1-1 0,0 0-1,0 1 1,0-1 0,0 0-1,1 0 1,-1 0 0,0 0-1,0 0 1,1 0 0,-1 0-1,0 0 1,0 0 0,0-1-1,1 1 1,-1 0 0,0-1-1,0 1 1,0-1-1,0 1 1,0-1 0,0 0-1,0 1 1,0-1 0,0 0-1,0 0 1,0 0 0,0 1-1,-1-1 1,2-1 0,10-15 19,0 0 0,-1-1 0,0 0 1,-2-1-1,11-28 0,0 2 88,-20 43-102,1 1 0,-1 0 0,1 0 0,0-1 1,-1 1-1,1 0 0,0 0 0,0 0 0,0 0 0,0 0 0,2-2 1,-3 3-4,1 0 1,-1 0-1,0 0 1,0 0-1,1 0 1,-1 0 0,0 0-1,1 0 1,-1 0-1,0 0 1,1 0-1,-1 0 1,0 0 0,0 0-1,1 0 1,-1 0-1,0 0 1,1 0-1,-1 0 1,0 1 0,0-1-1,1 0 1,-1 0-1,0 0 1,0 0-1,1 1 1,-1-1 0,0 0-1,0 0 1,0 1-1,1-1 1,-1 0-1,2 4 31,0 1-1,0-1 0,0 0 0,0 0 1,1 7-1,-3-10-35,3 10 41,-2-5-25,1 0 0,0-1-1,0 1 1,0 0 0,6 10 0,-7-15-14,0 0 1,0 0-1,-1 0 0,1-1 1,0 1-1,0 0 1,0 0-1,0-1 1,0 1-1,0 0 0,0-1 1,0 1-1,1-1 1,-1 1-1,0-1 1,0 0-1,0 1 0,1-1 1,-1 0-1,0 0 1,0 0-1,0 0 1,1 0-1,-1 0 1,0 0-1,0-1 0,1 1 1,-1 0-1,0-1 1,0 1-1,0 0 1,0-1-1,0 0 0,0 1 1,2-2-1,4-2 7,-1-1 0,1 1-1,-1-1 1,0-1 0,0 1 0,7-10-1,30-43 19,-27 35-20,5-7 18,-14 17-13,1 1 0,1 1 0,0 0 0,0 0 0,1 1 0,15-14 0,-24 24-10,-1 0 0,0-1-1,1 1 1,-1 0 0,1 0 0,-1-1 0,0 1 0,1 0-1,-1 0 1,1 0 0,-1 0 0,1 0 0,-1-1-1,0 1 1,1 0 0,-1 0 0,1 0 0,-1 0 0,1 0-1,-1 0 1,1 0 0,-1 1 0,1-1 0,-1 0 0,0 0-1,1 0 1,-1 0 0,1 1 0,-1-1 0,1 0-1,-1 0 1,1 1 0,6 16-29,-4 29-245,-3-39 139,0 3-145,-1-7 92,1 0-1,0 0 0,0 0 1,0 0-1,0 0 1,1 0-1,-1 0 0,1 0 1,0 0-1,0 0 1,1 4-1,-1-8 126,0 0 1,0 0-1,0 0 0,0 1 1,0-1-1,0 0 0,-1 0 1,1 0-1,-1 0 0,1 0 1,0-1-1,-1 1 0,0 0 1,1 0-1,-1 0 0,1-2 1,-1 1-27,10-24-635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8.927"/>
    </inkml:context>
    <inkml:brush xml:id="br0">
      <inkml:brushProperty name="width" value="0.05" units="cm"/>
      <inkml:brushProperty name="height" value="0.05" units="cm"/>
      <inkml:brushProperty name="color" value="#E71224"/>
    </inkml:brush>
  </inkml:definitions>
  <inkml:trace contextRef="#ctx0" brushRef="#br0">41 400 18700,'-13'77'2747,"8"-53"-1440,-2 29 0,6-52-1247,1 1 0,0-1 0,0 1 0,0-1 0,0 0 0,0 1 0,0-1 0,0 1 0,1-1 0,-1 0 0,0 1 0,1-1 0,-1 0 0,1 1 0,0-1 0,-1 0 0,1 0 0,1 2 0,-1-2-41,0-1-1,0 1 1,-1-1 0,1 1-1,0-1 1,0 0-1,0 1 1,0-1 0,0 0-1,0 0 1,0 0 0,-1 0-1,1 0 1,0 0-1,0 0 1,0 0 0,0 0-1,0 0 1,0 0-1,1-1 1,3-1-16,-1 1 1,1-1-1,-1-1 0,0 1 1,0 0-1,0-1 0,0 0 1,0 0-1,4-5 0,-3 1 19,0 1-1,-1-1 0,0 0 0,0 0 0,-1 0 0,0 0 0,0-1 0,-1 1 0,0-1 1,3-15-1,-5 19 8,0 0 0,0 1 0,0-1 0,0 0 1,0 1-1,-1-1 0,1 0 0,-1 1 0,0-1 1,0 0-1,-3-4 0,3 6-4,0 0 0,0 0 0,-1 0 0,1 1 0,-1-1 0,1 0 0,-1 1 0,0-1 0,0 1 0,0 0-1,0-1 1,0 1 0,0 0 0,0 0 0,0 0 0,0 1 0,0-1 0,0 0 0,-5 0 0,4 1 10,0 0 0,-1 0-1,1 0 1,-1 0 0,1 1 0,0-1 0,-1 1-1,1 0 1,0 0 0,0 0 0,0 0 0,0 0-1,0 1 1,0 0 0,0 0 0,-4 3 0,5-4-41,0 1 1,1-1 0,-1 1 0,0-1 0,1 1 0,0 0 0,-1-1 0,1 1 0,0 0 0,0 0 0,0 0 0,0 0 0,0 0 0,0 0 0,1 1 0,-1-1-1,1 0 1,0 0 0,-1 0 0,1 1 0,0-1 0,0 0 0,0 0 0,1 0 0,-1 1 0,1 2 0,0-4-39,-1 1 1,1-1-1,-1 0 0,1 1 1,0-1-1,0 0 0,-1 0 1,1 0-1,0 1 0,0-1 1,0 0-1,0 0 0,1 0 1,-1 0-1,0-1 1,0 1-1,0 0 0,1 0 1,1 0-1,1 0-82,-1 0-1,0 0 1,0-1 0,0 0-1,1 1 1,-1-1 0,0 0-1,6-1 1,1-1-298,-1 0 1,0 0-1,1-1 0,-1 0 1,12-6-1,-5 0-302,1-1 0,-2-1-1,1 0 1,-2-1 0,16-15-1,60-74-1473,-77 86 2266,-13 15-10,0-1 0,0 1-1,0 0 1,1-1 0,-1 1 0,0 0-1,1-1 1,-1 1 0,0 0-1,1-1 1,-1 1 0,0 0 0,1 0-1,-1-1 1,1 1 0,-1 0 0,1 0-1,-1 0 1,0 0 0,1-1 0,-1 1-1,1 0 1,-1 0 0,1 0 0,4 9 1137,-5 26 665,-1-25-1287,2 1-187,0-1 0,0 1-1,1-1 1,0 1 0,1-1 0,6 17 0,32 57 493,-28-60-766,0 1 1,10 31-1,-14-25-19,-1 1 0,4 33-1,-10-51-54,-1 1 0,0 0 1,-1 0-1,-1-1 0,0 1 0,-6 26 0,7-40-32,0 1 1,-1-1 0,1 1-1,-1 0 1,1-1-1,-1 1 1,0-1 0,0 1-1,1-1 1,-1 0-1,0 1 1,0-1 0,0 0-1,-1 0 1,1 1-1,0-1 1,0 0 0,-1 0-1,-2 1 1,3-1-3,-1-1-1,1 0 1,0 0 0,-1 0 0,1 0 0,-1 0-1,1 0 1,-1 0 0,1 0 0,-1 0 0,1-1-1,0 1 1,-1-1 0,1 1 0,0-1 0,-1 1 0,1-1-1,-2-1 1,-3-2-10,0-1 0,-1 0 0,2-1-1,-1 1 1,0-1 0,1 0 0,-5-8 0,-4-10-55,0 0 0,2-1 0,0 0 1,2 0-1,1-2 0,1 1 0,1-1 0,1 0 0,-3-46 1,7 38 1,1 0 0,2 0 0,1 1 0,2-1 0,1 0 0,2 1 0,14-42 0,-14 55 57,1 0-1,2 1 1,-1 0 0,2 1-1,1 0 1,26-33-1,-37 52 10,-1-1 0,0 1 0,1-1 0,-1 1 0,0-1 0,1 1 0,-1-1 0,1 1 0,-1 0 0,1-1 0,-1 1 0,1 0 0,-1-1 0,1 1 0,-1 0 0,1 0 0,-1-1 0,1 1 0,-1 0 0,1 0 0,0 0 0,-1 0 0,1 0 0,-1 0 0,1 0 0,0 0 0,0 0 0,0 1 1,0-1 1,-1 1 0,1-1 0,-1 1 0,1 0 0,-1 0 0,1-1 0,-1 1 0,1 0 0,-1 0 0,0 0 0,1-1 0,-1 1-1,0 0 1,0 0 0,0 1 0,3 46 209,-3-39-157,0 18 127,2-1-1,8 39 1,-7-52-121,0-1 1,1 0-1,0 0 0,1 0 1,0-1-1,1 0 1,10 16-1,-15-26-49,0 1 0,1 0 0,-1-1-1,0 1 1,1-1 0,-1 1 0,1-1 0,-1 0 0,1 0 0,0 0 0,-1 0 0,1 0 0,0 0-1,0 0 1,0 0 0,0-1 0,0 1 0,0-1 0,0 1 0,2-1 0,-2 0 1,1-1 0,-1 1 0,0-1 0,0 1 1,0-1-1,0 0 0,0 0 0,0 0 0,0 0 0,0 0 1,0 0-1,0 0 0,0-1 0,-1 1 0,1-1 1,0 1-1,-1-1 0,3-3 0,5-8 56,0-1 0,-1-1-1,0 1 1,-2-1 0,1 0-1,4-20 1,19-96 197,-26 117-167,-5 30 56,1 8-87,1-11-33,0 0 0,1 0 0,1 0 1,0 0-1,1-1 0,0 0 0,7 13 0,-9-20-32,1-1 0,0 1 0,0 0 0,0-1 0,1 0 0,-1 0 0,1 0 0,7 6 0,-8-8-12,0 0-1,-1-1 1,1 1-1,0-1 1,0 0-1,0 0 1,0 0 0,0 0-1,0 0 1,0-1-1,0 1 1,0-1-1,0 0 1,1 0 0,-1 0-1,3-1 1,-2 1-79,-1-1 0,0 0 0,0 0 0,-1 0 0,1 0 1,0-1-1,0 1 0,0-1 0,-1 1 0,1-1 0,-1 0 1,1 0-1,-1 0 0,0-1 0,0 1 0,0 0 0,0-1 0,0 1 1,-1-1-1,1 0 0,-1 0 0,0 1 0,1-1 0,-1 0 0,0 0 1,0-6-1,1 0 2,0 0 0,-1-1 0,-1 1 0,0 0 0,0-1 0,-1 1 0,-3-16 0,-11-32-412,-5-2-169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9.436"/>
    </inkml:context>
    <inkml:brush xml:id="br0">
      <inkml:brushProperty name="width" value="0.05" units="cm"/>
      <inkml:brushProperty name="height" value="0.05" units="cm"/>
      <inkml:brushProperty name="color" value="#E71224"/>
    </inkml:brush>
  </inkml:definitions>
  <inkml:trace contextRef="#ctx0" brushRef="#br0">0 322 15371,'0'7'337,"0"0"-1,1 0 1,0 0-1,0 0 0,0 0 1,1 0-1,0 0 1,0 0-1,1-1 0,0 1 1,0-1-1,0 1 1,7 7-1,-6-9-333,1 0-1,0 0 1,1 0 0,-1 0 0,1-1-1,0 0 1,0 0 0,0-1-1,0 0 1,1 0 0,-1 0 0,1-1-1,10 3 1,1-2-308,-1 0 1,1-1-1,0 0 1,0-1-1,1-2 1,-1 0-1,0 0 0,-1-2 1,1 0-1,0-1 1,-1-1-1,18-7 0,-34 11 358,0 0-1,1 0 0,-1 1 0,0-1 1,0 1-1,0-1 0,1 1 0,-1 0 1,0-1-1,1 1 0,-1 0 0,0 0 1,1 0-1,-1 0 0,0 0 0,1 0 1,-1 0-1,0 0 0,1 0 0,-1 1 1,0-1-1,1 1 0,-1-1 0,0 1 1,2 0-1,-2 1 196,0 0 0,0 1 0,0-1 0,-1 0 0,1 0 0,0 1 0,-1-1 1,1 0-1,-1 1 0,0-1 0,0 1 0,0-1 0,-1 3 0,1 3 552,0-5-533,0 0-1,0 1 0,0-1 0,0 0 0,1 0 0,-1 0 1,1 0-1,0 0 0,1 3 0,-2-5-244,0-1 0,1 0 0,-1 0-1,0 1 1,1-1 0,-1 0 0,0 0-1,1 0 1,-1 1 0,0-1 0,1 0 0,-1 0-1,0 0 1,1 0 0,-1 0 0,0 0-1,1 0 1,-1 0 0,0 0 0,1 0-1,-1 0 1,0 0 0,1 0 0,-1 0 0,1 0-1,-1 0 1,0 0 0,1 0 0,-1-1-1,0 1 1,1 0 0,-1 0 0,0 0 0,0-1-1,1 1 1,-1 0 0,0 0 0,0-1-1,1 1 1,-1 0 0,0 0 0,0-1 0,0 1-1,1 0 1,-1-1 0,14-17 82,4-11-298,-2-2-1,0 0 1,-2 0 0,-2-1-1,-1-1 1,-1 0 0,-2-1 0,-1 1-1,-2-2 1,-1 1 0,-1-52 0,-4 77 138,0 0 1,0 1 0,-1-1 0,-3-10 0,4 17 45,1 1 0,-1-1 1,1 1-1,-1 0 0,0-1 0,1 1 1,-1 0-1,0-1 0,0 1 0,0 0 1,0 0-1,0 0 0,-1 0 0,0-1 1,1 2 3,0 0 0,1-1 0,-1 1 0,0 0 0,0 0 0,0 0 0,1 0 0,-1 0 0,0 0 0,0 0 0,0 0 0,0 0 0,1 1 1,-1-1-1,0 0 0,0 0 0,1 1 0,-1-1 0,0 1 0,0-1 0,1 0 0,-1 1 0,0-1 0,1 1 0,-1 0 0,1-1 0,-2 2 1,-2 3 26,0 0 1,1 0-1,0 0 1,-1 0-1,2 1 1,-1-1 0,1 1-1,0 0 1,0-1-1,-2 13 1,0 3 160,-2 40 0,6-53-136,0 0-1,0-1 1,1 1 0,0 0 0,0 0-1,0-1 1,1 1 0,1 0-1,-1-1 1,6 11 0,-3-9-24,1-1 0,0 0 1,0 0-1,1 0 0,0-1 1,0 0-1,16 11 0,56 36-10,8 6-20,-76-51 10,0 0-1,0 1 1,-1 1-1,0-1 1,8 14 0,-12-10-342,-10-7-93,2-7 402,1 0 0,-1 1-1,0-1 1,0 0 0,0 0 0,0 0 0,0 0 0,0 0-1,1 0 1,-1-1 0,-2 0 0,-21-4-193</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9.867"/>
    </inkml:context>
    <inkml:brush xml:id="br0">
      <inkml:brushProperty name="width" value="0.05" units="cm"/>
      <inkml:brushProperty name="height" value="0.05" units="cm"/>
      <inkml:brushProperty name="color" value="#E71224"/>
    </inkml:brush>
  </inkml:definitions>
  <inkml:trace contextRef="#ctx0" brushRef="#br0">0 185 17428,'0'-2'2288,"22"-8"-1056,12-2-519,16-7 1919,12-3-1272,11-2-1031,1 1-377,8 0 240,-2 2-176,-5-8-344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6.180"/>
    </inkml:context>
    <inkml:brush xml:id="br0">
      <inkml:brushProperty name="width" value="0.05" units="cm"/>
      <inkml:brushProperty name="height" value="0.05" units="cm"/>
    </inkml:brush>
  </inkml:definitions>
  <inkml:trace contextRef="#ctx0" brushRef="#br0">92 1 12843,'-15'23'1044,"1"1"0,1 0 0,1 1 0,-13 39-1,22-52-846,0 0 0,1 0-1,0 0 1,1 1-1,0-1 1,1 0-1,0 1 1,1-1 0,0 0-1,1 0 1,1 0-1,6 18 1,1-5-114,1-1 0,1-1 1,30 42-1,-22-35-94,18 37 0,-32-56 14,-2 1 0,1-1 0,-1 1 0,-1 0 0,0 0 0,-1 1 0,1 14-1,-2-13 91,-1-1-1,-1 0 1,0 0-1,-1 0 1,-1 0-1,-5 19 1,6-26 28,0-1 1,0 1 0,0-1-1,-1 1 1,0-1 0,0 0-1,-1 0 1,1 0-1,-1 0 1,0-1 0,-1 0-1,1 0 1,-1 0 0,1 0-1,-1 0 1,-7 3 0,10-6-66,0 0 1,0-1-1,0 1 1,0 0-1,0-1 1,0 1-1,-1-1 0,1 1 1,0-1-1,0 0 1,0 0-1,0 0 1,-1 0-1,1-1 1,0 1-1,0 0 1,0-1-1,0 0 1,0 1-1,0-1 1,0 0-1,0 0 1,0 0-1,0 0 1,0-1-1,0 1 0,1 0 1,-1-1-1,0 1 1,1-1-1,0 0 1,-1 1-1,1-1 1,0 0-1,0 0 1,-1-2-1,-3-4 32,2 0-1,-1-1 0,1 1 1,0-1-1,1 1 1,0-1-1,-2-15 0,3 4-246,1-1-1,1 0 1,1 1-1,0-1 0,2 1 1,0-1-1,2 1 1,0 0-1,1 1 0,1 0 1,0 0-1,2 0 1,0 1-1,1 1 0,1 0 1,0 0-1,30-28 1,-4 8-317,2-2-99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3.428"/>
    </inkml:context>
    <inkml:brush xml:id="br0">
      <inkml:brushProperty name="width" value="0.05" units="cm"/>
      <inkml:brushProperty name="height" value="0.05" units="cm"/>
    </inkml:brush>
  </inkml:definitions>
  <inkml:trace contextRef="#ctx0" brushRef="#br0">3 408 17956,'-3'19'2471,"3"-19"-2409,0 0 0,0 0 0,0 0-1,0 1 1,1-1 0,-1 0 0,0 0 0,0 0 0,0 1 0,0-1 0,0 0 0,0 0 0,0 0 0,0 0 0,1 0 0,-1 1 0,0-1-1,0 0 1,0 0 0,0 0 0,1 0 0,-1 0 0,0 0 0,0 0 0,0 0 0,1 1 0,-1-1 0,0 0 0,0 0 0,0 0 0,0 0 0,1 0-1,-1 0 1,0 0 0,0 0 0,0 0 0,1 0 0,-1 0 0,0 0 0,1-1 0,1 0 190,1 0 0,-1-1 0,1 1 0,-1-1 0,1 0 0,-1 0 1,0 0-1,0 0 0,3-3 0,52-68 1163,-3-3 0,53-97 0,-101 163-1365,-3 5-32,1-1 0,-1 0 0,0 1 1,0-1-1,-1 0 0,1-1 0,-1 1 0,-1 0 1,2-7-1,-3 12-17,0 1 0,0-1 0,0 1 1,0-1-1,0 1 0,0 0 0,0-1 0,0 1 0,-1-1 1,1 1-1,0-1 0,0 1 0,0 0 0,-1-1 1,1 1-1,0-1 0,0 1 0,-1 0 0,1-1 1,0 1-1,-1 0 0,1-1 0,0 1 0,-1 0 1,1 0-1,0-1 0,-1 1 0,1 0 0,-1 0 1,1 0-1,0 0 0,-1-1 0,1 1 0,-1 0 1,1 0-1,-1 0 0,1 0 0,0 0 0,-1 0 1,1 0-1,-1 0 0,1 0 0,-1 0 0,1 1 1,-1-1-1,1 0 0,0 0 0,-1 0 0,1 0 0,-1 1 1,-20 10 25,10-3-17,1 0 0,0 1 0,1 0 0,0 1 0,1 0 0,-12 19 0,5-5-5,1 1 0,-11 27 0,17-31 17,-11 37-1,17-52-19,1 1-1,-1-1 0,1 1 1,1-1-1,0 1 0,-1-1 0,2 1 1,-1-1-1,1 1 0,2 7 0,-3-13-18,1 0 0,-1 0 0,1 0 0,-1 0 0,1 0 0,-1 0 0,1 0 0,0 0 0,-1 0 0,1 0 0,0-1 0,0 1 0,0 0-1,0 0 1,0-1 0,0 1 0,0-1 0,0 1 0,0-1 0,0 1 0,0-1 0,0 0 0,0 1 0,0-1 0,0 0 0,1 0 0,-1 0-1,0 0 1,0 0 0,0 0 0,0 0 0,0 0 0,0 0 0,1-1 0,-1 1 0,0 0 0,0-1 0,0 1 0,0-1 0,0 1 0,1-2-1,6-2-318,1 0-1,-1-1 0,13-10 0,94-88-3600,-58 50 2796,-10 12 6</inkml:trace>
  <inkml:trace contextRef="#ctx0" brushRef="#br0" timeOffset="1">568 25 15467,'2'18'2121,"-14"16"-889,-4 9-424,-5 9 1297,-2 2-409,1 3-568,1-3-432,5-13-1152,3-11 864,13-27-440,2-2-168,3-29-96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20.317"/>
    </inkml:context>
    <inkml:brush xml:id="br0">
      <inkml:brushProperty name="width" value="0.05" units="cm"/>
      <inkml:brushProperty name="height" value="0.05" units="cm"/>
      <inkml:brushProperty name="color" value="#E71224"/>
    </inkml:brush>
  </inkml:definitions>
  <inkml:trace contextRef="#ctx0" brushRef="#br0">1 1278 16948,'300'-156'3228,"-108"53"-2014,849-421-338,-970 487-895,581-309-161,-637 337 173,28-16-95,1 2 0,61-24 0,-101 46 127,0 0 0,0-1 1,0 1-1,1 0 0,-1 1 0,5-1 1,-8 1-4,0 0 1,-1 0 0,1 0 0,-1 1 0,1-1 0,0 0 0,-1 0 0,1 1 0,0-1 0,-1 0-1,1 1 1,-1-1 0,1 0 0,-1 1 0,1-1 0,-1 1 0,1-1 0,-1 1 0,1-1 0,-1 1 0,0-1-1,1 1 1,-1 0 0,0-1 0,1 1 0,-1-1 0,0 1 0,0 0 0,0-1 0,0 1 0,0 0-1,1-1 1,-1 1 0,0 0 0,0-1 0,-1 1 0,1 1 0,0 9 101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4:10.661"/>
    </inkml:context>
    <inkml:brush xml:id="br0">
      <inkml:brushProperty name="width" value="0.05" units="cm"/>
      <inkml:brushProperty name="height" value="0.05" units="cm"/>
      <inkml:brushProperty name="color" value="#E71224"/>
    </inkml:brush>
  </inkml:definitions>
  <inkml:trace contextRef="#ctx0" brushRef="#br0">129 181 16876,'-10'18'1196,"5"-11"-881,1 1 0,0-1-1,0 1 1,1-1 0,0 1-1,0 0 1,-2 14 0,5-21-285,0-1 1,0 1-1,-1 0 1,1-1 0,0 1-1,0 0 1,0 0-1,0 0 1,0-1 0,1 1-1,-1 0 1,0-1-1,0 1 1,0 0-1,1 0 1,-1-1 0,0 1-1,1 0 1,-1-1-1,0 1 1,1 0-1,-1-1 1,1 1 0,-1-1-1,1 1 1,-1-1-1,1 1 1,0-1-1,-1 1 1,1-1 0,0 0-1,-1 1 1,1-1-1,0 0 1,-1 1 0,1-1-1,0 0 1,0 0-1,-1 0 1,1 0-1,0 0 1,0 0 0,-1 0-1,2 0 1,1 0 23,0-1 0,-1 0-1,1 1 1,-1-1 0,0 0 0,1 0 0,-1 0 0,0-1 0,1 1 0,-1-1 0,3-2 0,3-4 123,-1 0 0,-1-1 0,1 0 0,-2 0 1,1 0-1,-1 0 0,7-20 0,-9 21-39,0 0-1,-1 0 1,1-1-1,-2 1 1,0-1-1,0 1 1,0-1-1,-1 0 1,0 1-1,-2-11 1,2 16-101,-1 1 0,1-1-1,-1 0 1,0 1 0,0-1 0,0 1 0,0 0 0,0-1-1,-1 1 1,1 0 0,-1 0 0,1 0 0,-1 0 0,0 0 0,0 0-1,0 0 1,0 1 0,0-1 0,0 0 0,0 1 0,0 0 0,-1 0-1,1 0 1,-1 0 0,-3-1 0,2 1-14,1 0 0,-1 1 0,0 0 0,0 0 0,0 0 0,1 1 1,-1-1-1,0 1 0,0 0 0,1 0 0,-1 0 0,1 0 0,-1 1 0,1-1 0,-1 1 0,1 0 0,-4 3 0,-1 2-24,0 0 0,0 0 0,1 0 0,0 1 0,1 0 0,0 1 0,0-1-1,1 1 1,0 0 0,0 1 0,1-1 0,0 1 0,1 0 0,0 0 0,0 0-1,1 0 1,1 0 0,-1 18 0,2-25-3,0 0 1,0-1-1,0 1 0,1 0 1,-1 0-1,1 0 0,-1-1 1,1 1-1,0 0 0,0-1 1,1 1-1,-1 0 0,0-1 1,1 0-1,0 1 0,1 1 1,-1-3 0,-1 0 0,0 0 1,0 0-1,1 0 1,-1-1-1,1 1 1,-1-1-1,1 1 1,-1-1-1,1 1 1,-1-1-1,1 0 0,-1 0 1,1 0-1,-1 0 1,1 0-1,-1 0 1,1 0-1,-1 0 1,1 0-1,-1-1 1,1 1-1,-1-1 0,1 1 1,-1-1-1,1 0 1,-1 1-1,0-1 1,1 0-1,1-1 1,5-5-3,0 1-1,0-1 1,0-1 0,-1 0 0,0 0 0,-1 0 0,0 0-1,0-1 1,5-11 0,-1 1 3,-1-1 1,0 0-1,7-30 0,-8 3 36,-7 46-31,-1-1-1,0 0 0,0 0 0,0 0 0,0 0 0,0 0 0,0 0 0,-1 1 1,1-1-1,0 0 0,-1 0 0,0 0 0,1 1 0,-1-1 0,0 0 1,0 1-1,0-1 0,0 1 0,0-1 0,-1 1 0,0-2 0,1 2 0,0 1-1,0 0 0,0 0 0,0-1 1,0 1-1,0 0 0,0 0 0,0 0 1,0 0-1,0 0 0,0 1 1,0-1-1,0 0 0,0 0 0,0 0 1,0 1-1,0-1 0,0 1 0,0-1 1,1 1-1,-1-1 0,0 1 0,0-1 1,0 1-1,1 0 0,-1-1 0,0 1 1,1 0-1,-1 0 0,0 0 1,1-1-1,-1 1 0,0 2 0,-19 31-2,13-16-10,1 0 0,0 0 0,1 0 0,1 1 0,1 0 0,0 0 0,2 0 0,0 0 0,1 0 0,1 0 0,3 20 0,-3-33-11,1 0 1,-1-1 0,1 1 0,4 8 0,-6-13 17,1-1 0,-1 1 0,1 0 0,-1 0 0,1 0 0,-1 0 0,1 0 0,-1-1 0,1 1 0,0 0 0,-1 0 0,1-1 0,0 1 0,0-1 0,-1 1 0,1 0 0,0-1 0,0 0 0,0 1 0,0-1 0,0 1 0,0-1 0,0 0 0,0 0 0,-1 1 0,1-1 0,0 0 0,0 0 0,0 0 0,0 0 0,0 0 0,0-1 0,0 1 0,0 0 0,0 0 0,1-1 0,2-1-8,0-1 0,-1 0-1,0 0 1,1 0 0,-1 0 0,0 0-1,-1 0 1,1-1 0,-1 0-1,1 1 1,-1-1 0,0 0-1,3-8 1,1-5-37,9-34 0,-3-18 29,-11 64 20,-1-1 0,0 1 1,0 0-1,0-1 0,-1 1 1,1 0-1,-1 0 1,-1-1-1,1 1 0,-3-7 1,3 12-2,1-1-1,0 1 1,0-1 0,0 1 0,-1 0 0,1-1 0,0 1 0,0-1 0,-1 1 0,1-1 0,-1 1 0,1 0 0,0-1 0,-1 1 0,1 0 0,-1-1 0,1 1 0,0 0 0,-1 0 0,1-1 0,-1 1-1,1 0 1,-1 0 0,1 0 0,-1 0 0,1 0 0,-1 0 0,1 0 0,-1 0 0,1 0 0,-1 0 0,0 0 0,1 0 0,-1 0 0,1 0 0,-1 0 0,1 0 0,-1 0 0,1 1 0,-1-1 0,1 0-1,0 0 1,-1 1 0,-14 16-28,9-4-83,1 1 1,0 0-1,1 0 1,1 0-1,0 0 1,0 0-1,2 1 0,0-1 1,0 1-1,2 0 1,0-1-1,4 25 1,-4-37 106,3 9-41,-2-9-49,1-8-95,3-15-121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00.744"/>
    </inkml:context>
    <inkml:brush xml:id="br0">
      <inkml:brushProperty name="width" value="0.05" units="cm"/>
      <inkml:brushProperty name="height" value="0.05" units="cm"/>
    </inkml:brush>
  </inkml:definitions>
  <inkml:trace contextRef="#ctx0" brushRef="#br0">75 169 13619,'-9'1'491,"2"-1"-178,1 1 0,-1 0-1,0 0 1,1 0 0,-1 1 0,-10 4-1,17-6-276,-1 1-1,1-1 1,-1 0-1,1 0 0,-1 1 1,1-1-1,0 0 1,-1 1-1,1-1 0,-1 0 1,1 1-1,0-1 1,-1 1-1,1-1 0,0 0 1,-1 1-1,1-1 0,0 1 1,0-1-1,-1 1 1,1-1-1,0 1 0,0-1 1,0 1-1,0-1 1,0 1-1,0-1 0,0 1 1,0 0-1,0-1 0,0 1 1,1 1 2,-1-1-1,1 0 1,0 0 0,-1 0-1,1 0 1,0 0 0,0 0-1,0 0 1,0 0 0,0 0-1,0-1 1,2 2-1,36 16 194,-39-18-230,12 4 78,1-1-1,-1-1 1,1 1-1,0-2 1,0 0-1,0-1 1,14-1-1,94-14 689,-90 10-591,103-16 506,522-72 950,-73 28-2379,-583 65 697,0 0 1,1 0-1,-1 0 0,0 0 1,0 0-1,0 0 0,0 0 0,1 0 1,-1-1-1,0 1 0,0 0 1,0 0-1,0 0 0,0 0 0,0 0 1,1 0-1,-1-1 0,0 1 0,0 0 1,0 0-1,0 0 0,0 0 1,0 0-1,0-1 0,0 1 0,0 0 1,0 0-1,0 0 0,0 0 1,1-1-1,-1 1 0,0 0 0,0 0 1,0 0-1,-1-1 0,1 1 0,0 0 1,0 0-1,0 0 0,0 0 1,0-1-1,0 1 0,0 0 0,0 0 1,0 0-1,0 0 0,0 0 1,0-1-1,-1 1 0,1 0 0,0 0 1,0 0-1,0 0 0,0 0 0,0 0 1,-1-1-1,1 1 0,0 0 1,0 0-1,-13-13-105,8 9-306,-8-13-331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02.645"/>
    </inkml:context>
    <inkml:brush xml:id="br0">
      <inkml:brushProperty name="width" value="0.05" units="cm"/>
      <inkml:brushProperty name="height" value="0.05" units="cm"/>
    </inkml:brush>
  </inkml:definitions>
  <inkml:trace contextRef="#ctx0" brushRef="#br0">361 0 13091,'-17'12'1048,"-1"-2"0,-1 0 0,0-2 0,0 0 1,-36 9-1,-16 8-113,69-25-906,-14 6 273,0 0 1,0 1-1,0 1 0,1 0 1,1 1-1,-22 18 1,35-27-279,0 1 0,0 0 0,0-1 0,1 1 0,-1 0 0,0 0 0,1-1 0,-1 1 0,0 0 0,1 0 0,-1 0-1,1 0 1,-1 0 0,1 0 0,0 0 0,0 0 0,-1 0 0,1 0 0,0 0 0,0 0 0,0 0 0,0 0 0,0 0 0,0 0 0,0 0 0,1 2 0,-1-2-2,1 0 0,0 0 0,0 0-1,0 1 1,0-1 0,0 0 0,1 0 0,-1 0 0,0 0 0,0-1-1,1 1 1,-1 0 0,0 0 0,1-1 0,1 1 0,7 2 36,1 0 0,-1-1 0,18 2 0,1-2-345,1-2-1,0-1 0,0-1 0,-1-1 0,35-9 0,-26 2-46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03.081"/>
    </inkml:context>
    <inkml:brush xml:id="br0">
      <inkml:brushProperty name="width" value="0.05" units="cm"/>
      <inkml:brushProperty name="height" value="0.05" units="cm"/>
    </inkml:brush>
  </inkml:definitions>
  <inkml:trace contextRef="#ctx0" brushRef="#br0">0 1 19228,'8'6'2209,"-7"-3"-1409,1-3-336,-5 0 1912,3 2-1543,0 3-1202,3-2-591,4-3 824,6-3-280,1-3-112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03.482"/>
    </inkml:context>
    <inkml:brush xml:id="br0">
      <inkml:brushProperty name="width" value="0.05" units="cm"/>
      <inkml:brushProperty name="height" value="0.05" units="cm"/>
    </inkml:brush>
  </inkml:definitions>
  <inkml:trace contextRef="#ctx0" brushRef="#br0">42 1 16852,'-17'26'1680,"6"-11"-1144,0-5-216,9-4 256,2-4-496,13-5 160,4-9-104,7-16-304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03.917"/>
    </inkml:context>
    <inkml:brush xml:id="br0">
      <inkml:brushProperty name="width" value="0.05" units="cm"/>
      <inkml:brushProperty name="height" value="0.05" units="cm"/>
    </inkml:brush>
  </inkml:definitions>
  <inkml:trace contextRef="#ctx0" brushRef="#br0">53 17 16420,'-3'-16'2235,"3"16"-2206,0 0 1,0 0-1,0 0 1,-1 0 0,1 0-1,0 0 1,0 0-1,0 0 1,0 0 0,0 0-1,0 0 1,0 0-1,-1 0 1,1 0-1,0 0 1,0 0 0,0 0-1,0 0 1,0 0-1,0 0 1,0 0-1,0 0 1,-1 0 0,1 0-1,0 0 1,0 0-1,0 0 1,0 0 0,0 0-1,0 0 1,0 0-1,0 1 1,0-1-1,0 0 1,0 0 0,-1 0-1,1 0 1,0 0-1,0 0 1,0 0 0,0 0-1,0 0 1,0 1-1,0-1 1,0 0-1,0 0 1,0 0 0,0 0-1,0 0 1,0 0-1,0 0 1,0 1 0,0-1-1,0 0 1,0 0-1,0 0 1,0 0-1,0 0 1,0 0 0,-6 35 2005,3-18-1867,-2 9 88,-5 19 102,1 1 0,-4 92-1,13-133-332,0 0-1,0 0 1,1-1-1,0 1 1,0 0-1,0 0 1,0-1-1,4 9 1,-4-12-10,0 0 0,0 0 0,-1 0 0,1 0 0,0 0 0,0 0 0,0 0 0,0 0-1,1 0 1,-1 0 0,0-1 0,0 1 0,0-1 0,1 1 0,-1-1 0,0 1 0,1-1 0,-1 0 0,0 1 0,1-1 0,-1 0 0,0 0 0,1 0 0,-1 0 0,0 0 0,1 0 0,-1-1 0,0 1 0,1 0 0,-1-1-1,0 1 1,1-1 0,-1 1 0,0-1 0,2-1 0,8-3 87,0-2 0,0 1 1,0-2-1,-1 1 0,0-1 0,-1-1 0,12-12 0,56-75 513,-66 82-524,1-2-76,37-53 294,-43 60-559,-1 0-1,0 0 1,-1-1 0,0 1 0,5-21 0,-9 29 202,0 1 0,0-1 0,0 1 0,1-1 0,-1 0 0,0 1 0,0-1 0,0 0 0,0 1 0,0-1 1,0 0-1,0 1 0,0-1 0,0 1 0,0-1 0,-1 0 0,1 1 0,0-1 0,0 0 0,0 1 0,-1-1 0,1 1 1,0-1-1,-1 1 0,1-1 0,-1 1 0,1-1 0,-1 1 0,1-1 0,-1 1 0,1 0 0,-1-1 0,1 1 0,-1-1 0,1 1 1,-1 0-1,1 0 0,-1-1 0,0 1 0,1 0 0,-1 0 0,0 0 0,1 0 0,-2 0 0,-8-1-665</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04.310"/>
    </inkml:context>
    <inkml:brush xml:id="br0">
      <inkml:brushProperty name="width" value="0.05" units="cm"/>
      <inkml:brushProperty name="height" value="0.05" units="cm"/>
    </inkml:brush>
  </inkml:definitions>
  <inkml:trace contextRef="#ctx0" brushRef="#br0">2 1 14779,'-2'28'1456,"2"-1"-991,3-2-201,3-2 576,2-3-368,7-6-632,3-5-872,5-14 872,4-6-216,4-11-161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04.746"/>
    </inkml:context>
    <inkml:brush xml:id="br0">
      <inkml:brushProperty name="width" value="0.05" units="cm"/>
      <inkml:brushProperty name="height" value="0.05" units="cm"/>
    </inkml:brush>
  </inkml:definitions>
  <inkml:trace contextRef="#ctx0" brushRef="#br0">102 0 15899,'-37'30'2293,"31"-27"-2056,1 0 0,0 1 0,0 0 0,0 0 0,0 0 0,0 1 0,1-1 0,0 1 0,0 0 0,0 0 0,1 1 0,-6 9 0,9-14-213,0-1 0,0 1 1,0-1-1,0 1 0,-1-1 0,1 1 1,0 0-1,0-1 0,0 1 1,0-1-1,0 1 0,0-1 1,0 1-1,0-1 0,1 1 1,-1-1-1,0 1 0,0-1 1,0 1-1,1-1 0,-1 1 1,0-1-1,0 1 0,1-1 1,-1 1-1,0-1 0,1 0 1,-1 1-1,0-1 0,2 1 1,-1 0 9,1-1 1,-1 1 0,1-1-1,-1 1 1,1-1 0,-1 0 0,1 0-1,-1 0 1,1 0 0,-1 0-1,2 0 1,42-10 307,-44 10-329,107-39 495,-21 7-93,-84 31-397,0 0 0,1 0-1,-1 0 1,0 0 0,1 1 0,-1-1-1,1 1 1,-1 0 0,0 0 0,7 1-1,-9 0-10,0-1 0,0 1-1,1-1 1,-1 1-1,0 0 1,0-1 0,0 1-1,0 0 1,0 0-1,0 0 1,0 0 0,0 0-1,-1 0 1,1 0-1,0 0 1,0 0 0,-1 0-1,1 0 1,-1 1-1,1-1 1,-1 0 0,0 0-1,1 1 1,-1-1-1,0 0 1,0 1 0,0-1-1,0 0 1,0 2-1,0 3 15,0-1-1,1 0 1,-1 1-1,1-1 0,1 0 1,-1 0-1,3 7 1,-3-10-6,0-1 0,0 0 0,0 1 0,-1-1 0,2 0 0,-1 0 0,0 0 0,0 0 0,0 0 0,0 0 0,1 0 0,-1 0 0,0 0 0,1 0 0,-1-1 0,1 1 0,-1-1 0,1 1 0,-1-1 0,1 1 0,-1-1 0,1 0 0,0 0 0,-1 0 0,1 0 0,-1 0 0,1 0 0,-1 0 0,3-1 0,12-2 168,0-1 0,25-8 0,-27 6-93,0 2 0,0 0 0,29-3 0,-41 6-158,-1 1 0,1 0-1,0 0 1,0 0 0,0 0-1,-1 1 1,1-1 0,0 0-1,0 1 1,-1-1 0,1 1-1,0 0 1,-1-1-1,1 1 1,-1 0 0,1 0-1,-1 0 1,1 0 0,-1 0-1,1 1 1,-1-1 0,0 0-1,0 1 1,0-1-1,0 1 1,0-1 0,0 1-1,0-1 1,0 1 0,0 2-1,0-4-296,2-5-135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05.162"/>
    </inkml:context>
    <inkml:brush xml:id="br0">
      <inkml:brushProperty name="width" value="0.05" units="cm"/>
      <inkml:brushProperty name="height" value="0.05" units="cm"/>
    </inkml:brush>
  </inkml:definitions>
  <inkml:trace contextRef="#ctx0" brushRef="#br0">201 28 20316,'0'-1'97,"0"0"-1,0-1 1,0 1-1,-1 0 1,1 0-1,0-1 1,-1 1-1,1 0 0,-1 0 1,1 0-1,-1 0 1,0 0-1,1 0 1,-1 0-1,0 0 1,0 0-1,0 0 1,0 0-1,0 0 1,0 1-1,0-1 0,0 0 1,0 1-1,0-1 1,0 1-1,0-1 1,0 1-1,-1-1 1,1 1-1,0 0 1,0-1-1,-1 1 0,1 0 1,0 0-1,0 0 1,-1 0-1,1 0 1,-2 1-1,-4-1 98,-1 1-1,1 0 0,0 1 1,-1-1-1,-7 4 1,2 0-90,1 0 1,-23 15-1,29-17-108,1 0-1,0 1 0,1 0 0,-1 0 1,0 0-1,1 1 0,0-1 0,-5 9 0,9-13 4,-1 1-1,1-1 0,0 1 0,-1-1 0,1 1 0,0 0 0,0-1 0,0 1 1,0-1-1,-1 1 0,1 0 0,0-1 0,0 1 0,0 0 0,0-1 1,0 1-1,0 0 0,1-1 0,-1 1 0,0-1 0,0 1 0,0 0 0,0-1 1,1 1-1,-1-1 0,0 1 0,1-1 0,-1 1 0,0-1 0,1 1 1,-1-1-1,1 1 0,-1-1 0,1 1 0,-1-1 0,1 0 0,-1 1 0,1-1 1,-1 0-1,1 1 0,0-1 0,-1 0 0,1 0 0,-1 1 0,2-1 0,31 6-61,-32-6 62,61 0-63,-50-1 54,1 0 0,-1 1 1,1 1-1,0 0 0,-1 0 1,0 1-1,23 7 0,-33-8 8,-1 0 1,1-1-1,-1 1 0,1 0 0,-1-1 0,1 1 0,-1 0 0,0 0 0,0 0 0,1 0 0,-1 1 1,0-1-1,0 0 0,0 0 0,0 1 0,-1-1 0,1 0 0,0 1 0,0-1 0,-1 1 0,1-1 0,-1 1 1,1 0-1,-1-1 0,0 1 0,0-1 0,0 1 0,1 0 0,-1-1 0,-1 1 0,1-1 0,0 1 0,0-1 1,-1 1-1,1 0 0,-1-1 0,1 1 0,-1-1 0,0 1 0,1-1 0,-2 2 0,-2 4 19,-1 0 1,1-1-1,-1 1 0,0-1 0,-1 0 0,-11 9 0,3-3 47,0-1-1,-1 0 0,-1-2 0,0 1 0,0-2 0,-1 0 0,1-1 0,-31 8 1,46-15-106,-1 1 1,1-1 0,-1 0-1,1 1 1,0-1 0,-1 0 0,1 0-1,-1 0 1,1 0 0,-1 0-1,1-1 1,-1 1 0,1 0 0,-1-1-1,1 1 1,0-1 0,-1 1-1,1-1 1,0 1 0,0-1 0,-1 0-1,1 0 1,-2-2 0,2 2-15,1-1 0,-1 1-1,1-1 1,0 1 0,0-1 0,-1 1 0,1-1 0,0 0 0,0 1-1,1-1 1,-1 1 0,0-1 0,0 0 0,1 1 0,-1-1 0,1 1 0,-1-1-1,1 1 1,0 0 0,0-1 0,0 1 0,1-2 0,16-25-379,7-4-133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3.925"/>
    </inkml:context>
    <inkml:brush xml:id="br0">
      <inkml:brushProperty name="width" value="0.05" units="cm"/>
      <inkml:brushProperty name="height" value="0.05" units="cm"/>
    </inkml:brush>
  </inkml:definitions>
  <inkml:trace contextRef="#ctx0" brushRef="#br0">1 0 22597,'1'13'1968,"7"3"-1384,4-2-224,10 0 953,4-4-481,1 1-840,3-4-704,0-6 672,0-1-120,-5-4-144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05.565"/>
    </inkml:context>
    <inkml:brush xml:id="br0">
      <inkml:brushProperty name="width" value="0.05" units="cm"/>
      <inkml:brushProperty name="height" value="0.05" units="cm"/>
    </inkml:brush>
  </inkml:definitions>
  <inkml:trace contextRef="#ctx0" brushRef="#br0">30 2 12643,'1'1'191,"-1"1"0,1-1 1,-1 1-1,1-1 0,-1 1 1,0-1-1,0 1 0,1-1 1,-1 1-1,0-1 0,0 1 1,-1 0-1,1-1 1,0 1-1,0-1 0,-1 1 1,0 1-1,-13 28 2154,6-15-1038,7-13-1206,-1 0 0,1 0 0,0 1 0,0-1 1,0 0-1,1 1 0,-1-1 0,1 0 0,0 1 0,0-1 0,0 0 0,0 1 0,0-1 1,1 0-1,-1 1 0,2 3 0,-1-5-78,1-1 0,-1 1 0,0 0 0,1-1 0,-1 1 0,1-1 0,-1 1 0,1-1 1,0 1-1,-1-1 0,1 0 0,0 0 0,0 0 0,0 0 0,0 0 0,0-1 0,0 1 0,0-1 0,0 1 0,0-1 0,1 0 0,-1 1 0,0-1 1,0 0-1,0-1 0,4 1 0,18-4 57,-1 0 1,1-1 0,-1-2-1,0 0 1,-1-1 0,31-17 0,8-1 115,-60 26-182,1-1 0,-1 1 0,1-1 0,0 1 1,-1 0-1,1 0 0,0 0 0,-1 0 0,1 0 0,0 0 0,-1 1 0,1-1 0,0 1 0,-1-1 0,1 1 0,-1-1 0,1 1 0,-1 0 0,1 0 0,-1 0 0,2 1 1,21 8 133,-12-8-98,0-1 0,0-1 1,0 0-1,0-1 0,0 0 1,19-4-1,71-23 143,-69 18-124,17-7-13,-24 8-27,49-10 1,-73 19-30,-1-1-1,1 1 1,-1 0-1,1-1 1,-1 1-1,1 0 1,0 0-1,-1 0 1,1 1-1,-1-1 1,1 0-1,-1 0 0,1 1 1,-1-1-1,4 2 1,-4 0 0,0-1 1,0 1-1,0-1 1,0 1-1,0-1 1,0 1-1,0 0 1,-1 0-1,1-1 1,-1 1-1,1 2 0,0-2 1,0-1 0,0 0 0,-1 1-1,1-1 1,0 0 0,0 0-1,0 0 1,0 0 0,0 0-1,1 0 1,-1 0 0,0 0 0,0-1-1,1 1 1,-1 0 0,0-1-1,1 1 1,-1-1 0,1 1-1,-1-1 1,1 0 0,-1 1 0,0-1-1,1 0 1,2 0 0,42-2 46,-40 1-42,25-2-439,0-2-1,0-2 1,47-15-1,-63 15 143,-12 5-98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07.440"/>
    </inkml:context>
    <inkml:brush xml:id="br0">
      <inkml:brushProperty name="width" value="0.05" units="cm"/>
      <inkml:brushProperty name="height" value="0.05" units="cm"/>
    </inkml:brush>
  </inkml:definitions>
  <inkml:trace contextRef="#ctx0" brushRef="#br0">427 147 16171,'9'-14'816,"0"-1"0,6-17-1,-13 28-630,-1 0 0,1 0 0,-1-1 1,0 1-1,0 0 0,-1-1 0,1 1 0,-1 0 0,0-1 0,0 1 0,0-1 1,-1 1-1,-1-7 0,2 10-124,0 0 0,-1 0 0,1 0 1,-1 0-1,1 0 0,-1 0 0,1 0 1,-1 0-1,0 0 0,1 1 0,-1-1 0,0 0 1,0 0-1,0 1 0,1-1 0,-1 0 0,0 1 1,0-1-1,0 1 0,0-1 0,0 1 0,0-1 1,0 1-1,0 0 0,-1 0 0,1-1 0,0 1 1,0 0-1,0 0 0,0 0 0,0 0 0,0 0 1,0 0-1,0 1 0,-1-1 0,1 0 0,0 1 1,0-1-1,0 0 0,0 1 0,0-1 0,0 1 1,0-1-1,0 2 0,-6 2 86,0 0 0,1 0 0,0 0 0,0 1-1,-7 8 1,-5 7-23,1 1 0,0 1 0,2 0 0,0 2 0,-21 48 0,18-30-2,2 2 1,-17 78-1,29-101-113,1 1-1,1 0 1,1-1 0,1 1-1,1 0 1,6 29-1,-7-51-49,0 1 0,0-1 0,0 0 0,0 0 0,0 1 0,1-1 0,-1 0 0,0 0 0,0 1 0,0-1-1,0 0 1,0 0 0,0 1 0,0-1 0,0 0 0,0 1 0,0-1 0,0 0 0,0 0 0,0 1 0,0-1 0,0 0 0,0 0 0,-1 1 0,1-1-1,0 0 1,0 0 0,0 1 0,0-1 0,0 0 0,-1 0 0,1 0 0,0 1 0,0-1 0,0 0 0,-1 0 0,1 0 0,0 0 0,0 1-1,-1-1 1,1 0 0,0 0 0,0 0 0,-1 0 0,1 0 0,0 0 0,0 0 0,-1 0 0,1 0 0,-17-10-1569,-23-31-623,34 35 1796,-107-122-2284,101 107 3357,12 20-577,0 1 0,0-1 0,0 1 0,0-1 0,0 1 0,0-1 0,0 0 0,0 1 0,0-1 0,0 1 0,0-1 0,0 0 0,0 1 0,0-1 0,0 1 0,1-1 1,-1 1-1,0-1 0,0 0 0,1 1 0,0-1 0,1-1 85,0 1 1,0 0 0,0 0-1,0 0 1,0 0 0,0 0 0,0 1-1,0-1 1,1 1 0,-1-1-1,0 1 1,1 0 0,-1 0-1,4 0 1,150 6 2163,-55 0-2542,-57-4 155,-8 1-106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07.852"/>
    </inkml:context>
    <inkml:brush xml:id="br0">
      <inkml:brushProperty name="width" value="0.05" units="cm"/>
      <inkml:brushProperty name="height" value="0.05" units="cm"/>
    </inkml:brush>
  </inkml:definitions>
  <inkml:trace contextRef="#ctx0" brushRef="#br0">73 11 22253,'-4'-3'2352,"8"-1"-2160,2 2 448,3 1-864,2 1 376,3 0-136,4 3-304</inkml:trace>
  <inkml:trace contextRef="#ctx0" brushRef="#br0" timeOffset="1">3 154 15995,'-3'9'1697,"3"-2"-1209,0-3-504,0-2 912,3-2-616,-2-2-128,4-2-272</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19.300"/>
    </inkml:context>
    <inkml:brush xml:id="br0">
      <inkml:brushProperty name="width" value="0.05" units="cm"/>
      <inkml:brushProperty name="height" value="0.05" units="cm"/>
    </inkml:brush>
  </inkml:definitions>
  <inkml:trace contextRef="#ctx0" brushRef="#br0">63 138 9546,'18'-21'1996,"-2"-1"-1,-1 0 1,-1-1 0,10-27 3486,-47 75-4158,8-5-1053,0 2 0,2-1 0,0 2 0,-19 47 1,28-59-297,1-1 1,0 2-1,0-1 1,1 0-1,1 0 1,0 1-1,0-1 1,1 1-1,0-1 1,1 1-1,1-1 1,0 0 0,5 18-1,-3-20-261,-3-7 84,0 0-1,0 1 0,-1-1 0,1 0 0,0 0 1,-1 1-1,1-1 0,-1 0 0,0 5 0,-26-29-2277,9-1 1634</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19.752"/>
    </inkml:context>
    <inkml:brush xml:id="br0">
      <inkml:brushProperty name="width" value="0.05" units="cm"/>
      <inkml:brushProperty name="height" value="0.05" units="cm"/>
    </inkml:brush>
  </inkml:definitions>
  <inkml:trace contextRef="#ctx0" brushRef="#br0">25 56 15723,'-5'-11'1689,"6"5"-865,8 0-200,18 4 856,12 0-135,8 1-345,6 1-176,9-2-248,-1 1-136,-2-1-520,-5 2-360,-15 0-720,-12 0-56,-8-4 880,-5-3-305,-12-5-207</inkml:trace>
  <inkml:trace contextRef="#ctx0" brushRef="#br0" timeOffset="1">1 278 17980,'19'6'1784,"12"-7"-1200,6-4-248,6 1 745,2 1-289,-1-1-672,-2 3-472,-8-2 328,-4 0-168,-5 3-88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20.342"/>
    </inkml:context>
    <inkml:brush xml:id="br0">
      <inkml:brushProperty name="width" value="0.05" units="cm"/>
      <inkml:brushProperty name="height" value="0.05" units="cm"/>
    </inkml:brush>
  </inkml:definitions>
  <inkml:trace contextRef="#ctx0" brushRef="#br0">31 42 18092,'-2'1'145,"0"0"0,0 0 0,0 1 0,0-1 0,0 1-1,0-1 1,0 1 0,1 0 0,-1 0 0,1 0 0,-1 0 0,1 0 0,0 0 0,0 0 0,0 0 0,0 0 0,0 0 0,0 1 0,1-1 0,-1 0 0,1 1-1,-1-1 1,1 1 0,0-1 0,0 0 0,0 1 0,1 3 0,0-2-57,0-1 1,0 1-1,0-1 0,0 1 1,1-1-1,-1 1 0,1-1 1,0 0-1,0 0 0,0 0 1,1 0-1,-1 0 0,1 0 0,-1-1 1,1 1-1,0-1 0,3 3 1,-5-5-75,-1 0 1,1 0 0,0 1 0,-1-1-1,1 0 1,-1 0 0,1 0 0,0 0 0,-1 1-1,1-1 1,-1 0 0,1 0 0,0 0-1,-1 0 1,1 0 0,-1-1 0,1 1-1,0 0 1,-1 0 0,1 0 0,-1 0-1,1-1 1,-1 1 0,1 0 0,-1-1-1,1 1 1,-1 0 0,1-1 0,-1 1-1,1-1 1,-1 1 0,1 0 0,-1-1-1,0 1 1,1-1 0,-1 0 0,12-23 296,-9 18-241,2-4-8,0-1 0,-1 0 1,-1 0-1,1 0 1,-2 0-1,1-1 0,-2 1 1,2-19-1,-3 30-61,-1 0 1,1 0-1,0 0 0,0 0 1,0 1-1,0-1 0,0 0 1,-1 0-1,1 0 0,0 0 1,0 0-1,0 0 0,0 0 1,-1 0-1,1 0 0,0 0 0,0 0 1,0 0-1,0 0 0,-1 0 1,1 0-1,0 0 0,0 0 1,0 0-1,-1 0 0,1 0 1,0 0-1,0 0 0,0 0 1,0 0-1,0 0 0,-1 0 1,1 0-1,0-1 0,0 1 1,0 0-1,0 0 0,0 0 0,-1 0 1,1 0-1,0 0 0,0-1 1,0 1-1,0 0 0,0 0 1,0 0-1,0 0 0,0-1 1,0 1-1,0 0 0,-1 0 1,1 0-1,0 0 0,0-1 1,0 1-1,0 0 0,0 0 1,0 0-1,0 0 0,0-1 0,1 1 1,-1 0-1,0 0 0,0 0 1,0-1-1,-7 13 64,7-10-59,0 0-1,-1 0 1,1 0 0,0 0-1,0 0 1,0 0 0,1 0-1,-1 0 1,0 0 0,1 0-1,-1 0 1,1 0-1,0 0 1,0 0 0,0 0-1,0 0 1,0-1 0,0 1-1,0 0 1,0-1 0,1 1-1,-1-1 1,0 1 0,1-1-1,0 0 1,-1 0-1,1 0 1,0 0 0,-1 0-1,1 0 1,0 0 0,0 0-1,0 0 1,0-1 0,0 1-1,0-1 1,3 1-1,2 0 4,-1 0 0,0-1 0,1 0 0,-1 0 0,0 0 0,1 0 0,-1-1 0,0 0 0,1-1 0,-1 1 0,6-4-1,-5 2 5,0 0 0,0-1-1,0 0 1,-1-1 0,0 1 0,0-1-1,9-10 1,-14 10 5,-8 8-2,-12 9 14,14-7-18,-1 1 0,1 0 0,0 0 0,1 0 0,-5 9 0,8-14-9,0 0 0,0 0 1,1 0-1,-1 0 0,1 0 0,-1 1 1,1-1-1,-1 0 0,1 0 0,0 0 1,0 0-1,-1 0 0,1 1 0,0-1 1,0 0-1,0 0 0,0 0 0,0 1 0,0-1 1,1 0-1,-1 0 0,0 0 0,1 0 1,-1 1-1,1-1 0,-1 0 0,1 0 1,-1 0-1,1 0 0,0 0 0,-1 0 1,1 0-1,0-1 0,0 1 0,0 0 1,0 0-1,0 0 0,0-1 0,0 1 0,0-1 1,2 2-1,5 0 9,-1 0 0,1 0 0,0-1 0,0 0 0,0-1 0,0 1 0,0-1 0,0-1 1,0 0-1,0 0 0,0 0 0,-1-1 0,10-4 0,-6 3 5,-1-1 0,1 0 0,-1-1 0,0 0 0,-1-1 0,1 0 0,-1 0 1,15-16-1,-10 3 28,-14 19-43,0 0 1,-1 0-1,1 1 1,0-1 0,0 0-1,-1 0 1,1 0-1,0 0 1,-1 0-1,1 0 1,0 0-1,0 0 1,-1 0 0,1 0-1,0 0 1,-1 0-1,1 0 1,0 0-1,0 0 1,-1 0-1,1 0 1,0 0 0,0-1-1,-1 1 1,1 0-1,0 0 1,0 0-1,-1 0 1,1-1-1,0 1 1,0 0 0,0 0-1,-1 0 1,1-1-1,0 1 1,0 0-1,0 0 1,0-1-1,0 1 1,-1 0-1,1 0 1,0-1 0,0 1-1,0 0 1,0 0-1,0-1 1,0 1-1,0 0 1,0-1-1,0 1 1,0 0 0,0 0-1,0-1 1,0 1-1,0 0 1,0-1-1,0 1 1,1 0-1,-1 0 1,0-1 0,0 1-1,0 0 1,0 0-1,0-1 1,1 1-1,-1 0 1,0 0-1,-2 1 13,-1 0 1,1 0-1,0 1 0,0-1 0,0 1 0,0 0 0,0-1 0,0 1 0,0 0 0,0 0 0,1 0 0,-1 1 0,1-1 0,-1 0 1,1 0-1,0 1 0,0-1 0,0 1 0,0-1 0,1 1 0,-1-1 0,1 1 0,-1 0 0,1-1 0,0 1 0,0 0 0,0-1 1,0 1-1,1 0 0,-1-1 0,1 1 0,-1-1 0,1 1 0,0-1 0,2 4 0,0-2-90,1 0 0,0 0 0,0-1 0,0 1 0,0-1 0,1 0 0,0 0 0,-1-1 0,1 1 0,0-1 0,0 0 0,0-1 0,0 1 1,1-1-1,-1 0 0,0 0 0,1-1 0,-1 1 0,0-1 0,1 0 0,-1-1 0,9-1 0,-13 2 11,0 0 1,0-1-1,0 1 1,1-1-1,-1 1 1,0-1-1,0 0 1,0 0-1,0 1 1,0-1-1,0 0 1,0 0-1,0 0 1,0 0-1,-1 0 1,1 0-1,0 0 1,0 0-1,-1 0 1,1 0-1,-1-1 1,1 1-1,-1 0 1,0 0-1,1-1 1,-1 1-1,0 0 1,0 0-1,0-1 1,0 1-1,0 0 1,0-1-1,0 1 1,0 0-1,-1-2 1,-2-19-681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20.745"/>
    </inkml:context>
    <inkml:brush xml:id="br0">
      <inkml:brushProperty name="width" value="0.05" units="cm"/>
      <inkml:brushProperty name="height" value="0.05" units="cm"/>
    </inkml:brush>
  </inkml:definitions>
  <inkml:trace contextRef="#ctx0" brushRef="#br0">8 1 16764,'-3'4'1888,"-1"-1"-1248,7-2-384,4-1 1072,7 0-767,4 0-25,3-7-440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21.146"/>
    </inkml:context>
    <inkml:brush xml:id="br0">
      <inkml:brushProperty name="width" value="0.05" units="cm"/>
      <inkml:brushProperty name="height" value="0.05" units="cm"/>
    </inkml:brush>
  </inkml:definitions>
  <inkml:trace contextRef="#ctx0" brushRef="#br0">176 1 15835,'4'2'360,"0"1"-44,0 0 0,0 0 0,0 1 1,-1-1-1,1 1 0,2 4 0,-5-7-256,0 0 0,-1 0 0,1 0-1,-1 0 1,0 0 0,1 0 0,-1 0 0,0 0 0,1 0-1,-1 0 1,0 1 0,0-1 0,0 0 0,0 0-1,0 0 1,0 0 0,0 0 0,-1 1 0,1-1-1,0 0 1,-1 0 0,1 0 0,-1 0 0,1 0-1,-1 0 1,1 0 0,-1 0 0,0 0 0,1 0-1,-1 0 1,0-1 0,0 1 0,-1 1 0,-10 8 410,-1-1 1,1-1 0,-2 0-1,1 0 1,-17 6 0,10-5 541,-27 17-1,46-25-953,0 0 1,-1 0-1,1 0 0,0 0 0,-1 0 0,1 0 0,0 0 0,0 0 0,0 0 0,0 1 0,0-1 0,1 0 0,-1 1 0,0-1 0,0 0 0,0 3 1,1-3-25,0-1 1,0 1-1,0 0 1,0 0-1,0-1 1,1 1-1,-1 0 1,0 0-1,0-1 1,1 1-1,-1 0 1,0 0-1,1-1 1,-1 1-1,1 0 1,-1-1-1,1 1 1,-1-1-1,1 1 1,-1-1-1,1 1 1,1 0-1,2 2 51,1 0 1,0-1-1,0 0 0,0 0 1,0 0-1,0 0 0,8 1 1,16 3-198,0-2 1,0 0 0,0-2-1,1-1 1,57-6-1,-84 5-194,0-1-1,0 0 0,-1 1 1,1-1-1,0 0 0,-1 0 1,1 0-1,3-3 0,-6 3 208,1 1 0,0-1 1,-1 1-1,1-1 0,-1 1 0,0-1 0,1 1 0,-1-1 0,1 0 0,-1 1 1,0-1-1,1 0 0,-1 1 0,0-1 0,0 0 0,0 0 0,1 1 0,-1-1 0,0 0 1,0 0-1,0 1 0,0-1 0,0 0 0,-1 0 0,1 1 0,0-1 0,0 0 0,0 0 1,-1 1-1,1-1 0,0 0 0,0 1 0,-1-1 0,1 0 0,-2 0 0,-5-9-1301</inkml:trace>
  <inkml:trace contextRef="#ctx0" brushRef="#br0" timeOffset="1">0 124 15995,'0'4'1881,"12"2"-841,6-3-392,14-2 1105,1 1-505,7-2-720,3 0-496,-4-3 248,-2 3-136,-6 0-360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21.876"/>
    </inkml:context>
    <inkml:brush xml:id="br0">
      <inkml:brushProperty name="width" value="0.05" units="cm"/>
      <inkml:brushProperty name="height" value="0.05" units="cm"/>
    </inkml:brush>
  </inkml:definitions>
  <inkml:trace contextRef="#ctx0" brushRef="#br0">1 289 15851,'39'-14'2029,"-24"10"-1373,-1-1-1,20-10 0,-31 14-521,0-1 0,0 0 0,0 0-1,0 0 1,0 0 0,0-1 0,-1 1 0,1-1 0,-1 1-1,1-1 1,-1 0 0,0 0 0,0 0 0,-1-1 0,2-3-1,-2 7-107,-1-1 0,0 1-1,0 0 1,1-1-1,-1 0 1,0 1-1,0-1 1,0 1 0,0-1-1,0 1 1,0-1-1,0 1 1,0-1-1,0 1 1,0-1 0,0 1-1,0-1 1,0 1-1,-1-1 1,1 1-1,0-1 1,0 1 0,-1-1-1,1 1 1,0-1-1,0 1 1,-1-1-1,1 1 1,-1 0 0,1-1-1,0 1 1,-1 0-1,1-1 1,-1 1 0,1 0-1,-1 0 1,1-1-1,0 1 1,-1 0-1,1 0 1,-1 0 0,0-1-1,1 1 1,-1 0-1,1 0 1,-1 0-1,1 0 1,-1 0 0,1 0-1,-1 0 1,1 0-1,-1 0 1,1 1-1,-1-1 1,-3 0 69,0 1 1,1-1-1,-1 1 0,1 0 1,0 0-1,-6 2 0,5 0-45,0 0-1,0-1 1,1 1-1,-1 1 0,1-1 1,0 0-1,-1 1 1,2 0-1,-1-1 1,0 1-1,-2 5 1,5-8-42,-1 0-1,0 1 1,1-1 0,-1 0 0,1 0 0,0 1 0,-1-1 0,1 0 0,0 0 0,0 1 0,0-1 0,0 0 0,0 1 0,0-1 0,0 0 0,0 0 0,0 1 0,1-1-1,-1 0 1,0 1 0,1-1 0,-1 0 0,1 0 0,0 0 0,-1 0 0,1 0 0,0 1 0,0-1 0,-1 0 0,1-1 0,0 1 0,0 0 0,0 0 0,0 0 0,0 0-1,1-1 1,-1 1 0,0-1 0,0 1 0,0-1 0,1 1 0,-1-1 0,3 1 0,5 1 21,1 0-1,0-1 1,0 0 0,0 0 0,0-1-1,1 0 1,-1-1 0,0 0-1,0-1 1,18-5 0,-20 4-12,1 1-1,-1-1 1,0-1-1,0 0 1,0 0 0,0 0-1,-1-1 1,0 0 0,0-1-1,0 0 1,0 0-1,9-12 1,-16 18-14,0 0 0,1 0-1,-1-1 1,0 1 0,1 0 0,-1-1-1,0 1 1,0 0 0,1 0 0,-1-1-1,0 1 1,0-1 0,0 1 0,0 0 0,0-1-1,1 1 1,-1 0 0,0-1 0,0 1-1,0-1 1,0 1 0,0 0 0,0-1-1,0 1 1,0-1 0,0 1 0,0 0-1,-1-1 1,1 1 0,0-1 0,0 1-1,0 0 1,0-1 0,0 1 0,-1 0 0,1-1-1,-1 1 1,-16-2 172,11 3-102,-1 0 0,1 1 0,0 0 1,-10 4-1,12-4-22,1 0 1,-1 0-1,0 1 1,1-1 0,-1 1-1,1 0 1,0 0 0,0 0-1,0 1 1,1-1-1,-1 1 1,-2 5 0,4-8-33,1 0 0,0 0-1,-1 0 1,1 0 0,0 0 0,0 0 0,0 0 0,0 1 0,0-1 0,0 0 0,0 0-1,0 0 1,0 0 0,0 0 0,1 0 0,-1 0 0,0 0 0,1 0 0,0 2 0,0-1-1,1 0 0,-1-1 0,1 1 1,0-1-1,-1 1 0,1-1 0,0 0 1,0 1-1,0-1 0,0 0 0,0 0 0,0-1 1,3 2-1,5 1 14,1 0 0,-1-1 0,0-1 0,1 0 0,-1 0 0,0-1 0,1 0 0,-1-1 0,12-2 0,-13 1-9,0 1 0,-1-2-1,1 1 1,-1-1 0,1-1-1,-1 1 1,0-1-1,-1-1 1,1 1 0,12-12-1,-12 2 9,-8 13-38,0 1 0,0-1 0,1 1 0,-1-1-1,0 0 1,0 1 0,0-1 0,1 1 0,-1-1-1,0 1 1,1-1 0,-1 1 0,0-1 0,1 1-1,-1-1 1,1 1 0,-1-1 0,1 1 0,-1 0-1,1-1 1,-1 1 0,1 0 0,-1-1-1,1 1 1,0 0 0,-1 0 0,2-1 0,6-2-42,0 0 0,0-1 0,-1 1 0,1-2 0,-1 1 0,0-1 0,0 0 0,0-1 0,-1 0 0,1 0 0,-2 0 0,1 0 0,-1-1 0,0 0 0,5-9 0,-2 2 46,-1 0 1,0 0-1,-1-1 0,0 0 0,-1 0 1,-1-1-1,3-17 0,-16 44-30,-3 13 31,-1 11 7,1 0-1,-11 63 0,19-76-131,2 0 0,0 0 1,1 0-1,2 0 0,5 42 0,-5-51-2118,-7-19 585,-14-29-415,8 14 1158,3 6 417,-19-32-436,26 43 982,1 1 0,-1 0 0,1 0 0,0-1-1,0 1 1,1 0 0,-1-1 0,1 1-1,-1-1 1,1 1 0,0-1 0,1-5 0,0 7 45,0 0 0,-1 1 0,1-1-1,0 1 1,0-1 0,0 1 0,0-1 0,0 1 0,0 0 0,0-1 0,0 1 0,1 0 0,-1 0 0,0 0 0,1 0 0,-1 0 0,1 0 0,-1 1 0,1-1 0,0 0 0,-1 1 0,1-1 0,0 1 0,-1 0 0,1-1 0,0 1 0,-1 0 0,1 0 0,3 0 0,5 0 348,0 1 1,0 0 0,16 4 0,-25-5-403,41 10 909,-27-5-770,1-1 0,0-1 0,21 1-1,-37-4-174,1 1 0,1-1-1,-1 0 1,0 0-1,0 0 0,0 0 1,0 0-1,0 0 0,0 0 1,1 0-1,-1 0 0,0 0 1,0-1-1,0 1 1,0 0-1,0-1 0,0 1 1,0-1-1,0 1 0,0-1 1,0 0-1,0 1 0,0-1 1,0 0-1,-1 0 0,1 0 1,0 1-1,0-1 1,-1 0-1,2-1 0,4-18-124</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22.293"/>
    </inkml:context>
    <inkml:brush xml:id="br0">
      <inkml:brushProperty name="width" value="0.05" units="cm"/>
      <inkml:brushProperty name="height" value="0.05" units="cm"/>
    </inkml:brush>
  </inkml:definitions>
  <inkml:trace contextRef="#ctx0" brushRef="#br0">36 0 20268,'-19'8'2225,"6"-1"-1545,9-4-568,4 2 1976,10-2-4680,-1-3 2568,-6 0-576,5-3-320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4.344"/>
    </inkml:context>
    <inkml:brush xml:id="br0">
      <inkml:brushProperty name="width" value="0.05" units="cm"/>
      <inkml:brushProperty name="height" value="0.05" units="cm"/>
    </inkml:brush>
  </inkml:definitions>
  <inkml:trace contextRef="#ctx0" brushRef="#br0">1 131 23469,'7'9'1992,"-6"-1"-1495,2 1-185,2-2 624,3-1-608,2-3-56,-3-3-168,-5-3-136</inkml:trace>
  <inkml:trace contextRef="#ctx0" brushRef="#br0" timeOffset="1">470 1 21829,'-2'12'1544,"-4"19"-1280,-2 6-152,2 14 368,3 4-752,3 7 1336,3-2-992,0-2-24,1-7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07.231"/>
    </inkml:context>
    <inkml:brush xml:id="br0">
      <inkml:brushProperty name="width" value="0.05" units="cm"/>
      <inkml:brushProperty name="height" value="0.05" units="cm"/>
    </inkml:brush>
  </inkml:definitions>
  <inkml:trace contextRef="#ctx0" brushRef="#br0">381 14 17716,'6'-13'1141,"-7"17"-173,-17 24 332,-36 32 646,-42 53-212,49-48-1396,3 2 0,3 2 0,-38 86-1,72-139-400,9-22-804,11-26-1015,-4 2 539,8-55 1,-10 33 415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07.681"/>
    </inkml:context>
    <inkml:brush xml:id="br0">
      <inkml:brushProperty name="width" value="0.05" units="cm"/>
      <inkml:brushProperty name="height" value="0.05" units="cm"/>
    </inkml:brush>
  </inkml:definitions>
  <inkml:trace contextRef="#ctx0" brushRef="#br0">14 191 11226,'-13'-43'11001,"32"33"-9342,193-88 1215,-194 89-2835,-9 4-25,0 0 0,1 1 1,0 0-1,0 0 0,0 1 1,13-2-1,-22 5-13,0 0-1,0 0 1,0 0-1,0 0 1,0 0-1,0 0 0,0 0 1,0 0-1,0 0 1,0 1-1,0-1 1,0 0-1,0 1 1,-1-1-1,1 0 1,0 1-1,0-1 1,0 1-1,0 0 1,-1-1-1,1 1 1,0 0-1,-1-1 1,1 1-1,0 0 1,-1 0-1,1-1 1,-1 1-1,1 0 1,-1 0-1,1 0 1,-1 0-1,0 0 1,1 1-1,0 4 2,0 0 0,-1-1 0,1 1 0,-2 11 0,1-3-1,0 28-27,4 65 146,-3-96-193,1 1 0,0 0 1,1-1-1,0 1 1,1-1-1,9 19 0,-12-27 26,1 0 0,-1-1-1,1 1 1,0-1-1,0 1 1,0-1 0,0 1-1,0-1 1,1 0-1,-1 0 1,1 0-1,-1 0 1,1-1 0,0 1-1,-1-1 1,1 1-1,0-1 1,0 0 0,0 0-1,0 0 1,5 0-1,16-2-248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1.957"/>
    </inkml:context>
    <inkml:brush xml:id="br0">
      <inkml:brushProperty name="width" value="0.05" units="cm"/>
      <inkml:brushProperty name="height" value="0.05" units="cm"/>
    </inkml:brush>
  </inkml:definitions>
  <inkml:trace contextRef="#ctx0" brushRef="#br0">134 76 18388,'-1'0'183,"-1"-1"0,1 1 0,-1-1 0,1 0 1,0 1-1,-1-1 0,1 0 0,0 0 0,0 0 0,0 0 0,0 0 1,0 0-1,0 0 0,0 0 0,-1-2 0,2 2-100,0 0 0,0 0 0,1 0 0,-1 0 1,0 0-1,1 1 0,-1-1 0,1 0 0,-1 0 0,1 0 0,-1 1 0,1-1 0,0 0 0,-1 0 0,1 1 0,0-1 0,-1 1 0,1-1 0,0 1 1,0-1-1,0 1 0,0-1 0,-1 1 0,1 0 0,0-1 0,2 1 0,18-10 1129,34-13 1,-48 21-1129,-1 0-1,1 1 1,-1-1 0,1 1 0,-1 0 0,1 1 0,0 0 0,0 0 0,-1 0 0,10 2-1,-15-2-73,-1 0 0,1 0 0,0 1 0,0-1-1,-1 0 1,1 0 0,0 1 0,-1-1 0,1 1-1,0-1 1,-1 0 0,1 1 0,-1-1-1,1 1 1,-1-1 0,1 1 0,-1 0 0,1-1-1,-1 1 1,1-1 0,-1 1 0,0 0 0,1-1-1,-1 1 1,0 0 0,0 0 0,1-1 0,-1 1-1,0 0 1,0 0 0,0-1 0,0 1 0,0 0-1,0 0 1,0-1 0,0 1 0,0 0-1,0 0 1,-1-1 0,1 1 0,0 0 0,-1-1-1,1 1 1,0 0 0,-1-1 0,1 1 0,-1 1-1,-3 3 44,1 0-1,-1 1 1,0-1-1,-6 6 1,-14 11 180,0-1 1,-41 25 0,46-34-91,-1 2 1,2 0 0,0 1-1,1 0 1,0 2 0,-22 28 0,37-42-122,0 0 0,1 0 0,-1 0 0,1 0 0,-1 0 0,1 1 0,0-1 0,0 0 0,1 1 0,-1-1 1,0 0-1,1 6 0,0-7-14,0 0 0,1 0 0,-1 0 1,1 0-1,-1 0 0,1 0 0,0 0 0,0 0 1,0 0-1,0-1 0,0 1 0,0 0 1,0 0-1,0-1 0,1 1 0,-1-1 0,1 1 1,-1-1-1,1 0 0,0 1 0,-1-1 0,3 1 1,5 2-57,1 0 1,-1-1-1,1 0 1,-1 0-1,1-1 1,0 0-1,0-1 1,0 0-1,0-1 1,17-1-1,4-1-929,-1-2-1,37-10 0,-40 7 312,30-11 0,-23 2-229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2.496"/>
    </inkml:context>
    <inkml:brush xml:id="br0">
      <inkml:brushProperty name="width" value="0.05" units="cm"/>
      <inkml:brushProperty name="height" value="0.05" units="cm"/>
    </inkml:brush>
  </inkml:definitions>
  <inkml:trace contextRef="#ctx0" brushRef="#br0">24 171 20532,'0'0'126,"-1"0"-1,1 0 0,0 1 1,0-1-1,-1 0 0,1 0 1,0 0-1,0 1 0,-1-1 1,1 0-1,0 0 0,0 0 1,0 1-1,0-1 0,-1 0 1,1 0-1,0 1 0,0-1 1,0 0-1,0 0 0,0 1 1,0-1-1,0 0 0,0 1 1,0-1-1,0 0 0,0 0 1,0 1-1,0-1 0,0 0 1,0 1-1,0-1 0,0 0 1,0 1-1,0-1 0,0 0 1,0 1-1,13 1 1749,19-8-1026,-20 4-790,0-2 0,0 0 1,-1 0-1,0-1 0,0 0 1,0-1-1,0 0 0,-1-1 1,0 0-1,-1 0 0,14-14 1,-22 20-57,-1 1 1,0 0-1,1-1 1,-1 1-1,1 0 0,-1-1 1,0 1-1,1 0 1,-1-1-1,0 1 1,0-1-1,1 1 0,-1-1 1,0 1-1,0-1 1,0 1-1,0-1 1,0 1-1,1-1 0,-1 1 1,0-1-1,0 1 1,0-1-1,0 1 1,0-1-1,-1 1 1,1-1-1,0 0 0,-1 1 0,1-1 1,-1 1-1,1 0 0,-1-1 0,0 1 0,1 0 0,-1 0 0,0 0 0,1 0 0,-1 0 0,0-1 1,0 1-1,1 0 0,-1 0 0,0 1 0,1-1 0,-2 0 0,-32 10 23,19-2-31,0 1 0,1 1 0,0 0-1,1 1 1,-13 13 0,18-16 2,0 0-1,1 1 1,0 0 0,1 0-1,0 0 1,0 1 0,1 0-1,-7 19 1,11-28 5,1 1 0,-1-1 0,1 1-1,-1-1 1,1 1 0,0-1 0,-1 1-1,1 0 1,0-1 0,0 1 0,0-1 0,1 1-1,-1-1 1,0 1 0,0 0 0,1-1 0,-1 1-1,1-1 1,0 1 0,-1-1 0,1 0 0,0 1-1,2 2 1,-2-3 2,1 0 0,0 0 0,0 1 0,0-1 1,0 0-1,0-1 0,0 1 0,1 0 0,-1-1 0,0 1 0,0-1 0,0 1 0,1-1 0,3 0 0,6-1 16,-1 0 0,1 0 0,-1-1 0,0-1 0,14-4 0,13-8 72,-2-2 0,0-1 0,-1-1 0,-1-2 1,55-45-1,-85 62-85,-3 3-7,1 0-1,-1 0 0,0 0 0,0 0 1,0 0-1,1 0 0,-1 0 0,1 1 1,-1-1-1,0 0 0,1 1 0,-1-1 1,1 1-1,-1-1 0,3 1 0,-11 19-71,-8 8 49,7-13 5,0 0-1,1 0 1,1 1 0,0 1-1,-5 23 1,10-38 20,1-1-1,0 1 1,0 0 0,-1 0-1,1 0 1,0 0 0,0 0 0,0-1-1,0 1 1,0 0 0,0 0-1,0 0 1,1 0 0,-1 0 0,0-1-1,0 1 1,1 0 0,-1 0-1,0 0 1,1-1 0,-1 1 0,1 0-1,-1 0 1,1-1 0,-1 1-1,1 0 1,0-1 0,-1 1 0,1-1-1,0 1 1,-1-1 0,1 1-1,0-1 1,0 1 0,0-1-1,-1 0 1,1 1 0,0-1 0,0 0-1,0 0 1,0 0 0,0 1-1,-1-1 1,1 0 0,1 0 0,2-1-4,1 1 0,-1-1-1,0 0 1,0 0 0,0 0 0,0 0 0,0-1 0,6-3 0,3-2-195,0-1 0,-1-1 0,0 0 0,0-1 0,-1 0 1,0-1-1,0 0 0,10-16 0,-5 4-215,-1-1-1,-2 0 1,20-44 0,-10 8-274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2.925"/>
    </inkml:context>
    <inkml:brush xml:id="br0">
      <inkml:brushProperty name="width" value="0.05" units="cm"/>
      <inkml:brushProperty name="height" value="0.05" units="cm"/>
    </inkml:brush>
  </inkml:definitions>
  <inkml:trace contextRef="#ctx0" brushRef="#br0">157 1 17276,'-25'52'2814,"12"-25"-1446,0 1 0,2 0 0,-10 40 1,13-33-563,-3 45 0,10-66-920,1 1 0,0-1-1,1 1 1,0-1 0,1 0 0,5 15 0,-35-118-4117,-7-3 4457,35 92-181,-1 0-1,1 0 0,0 0 0,0 0 0,0-1 0,0 1 1,0 0-1,0 0 0,0-1 0,0 1 0,0 0 0,0 0 0,0 0 1,0-1-1,0 1 0,0 0 0,0 0 0,0-1 0,0 1 1,0 0-1,0 0 0,0 0 0,0-1 0,0 1 0,0 0 0,1 0 1,-1 0-1,0-1 0,0 1 0,0 0 0,0 0 0,0 0 1,1 0-1,-1-1 0,0 1 0,0 0 0,1 0 0,11-2 949,24 6-161,-20-2-500,-7-1-352,1-1 0,-1 1 0,0-2 1,0 0-1,0 0 0,18-4 0,-25 4-40,0 0 0,0 0 0,1 0 0,-1 0 0,0 0 0,0 0 0,0 0-1,0-1 1,-1 1 0,1-1 0,0 1 0,0-1 0,-1 0 0,1 0 0,-1 1 0,0-1 0,1 0-1,-1-1 1,0 1 0,0 0 0,0 0 0,-1 0 0,1 0 0,0-1 0,-1 1 0,0 0-1,1-1 1,-1 1 0,0-1 0,0 1 0,0 0 0,-1-4 0,-8-31-426,-7-5-163</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3.378"/>
    </inkml:context>
    <inkml:brush xml:id="br0">
      <inkml:brushProperty name="width" value="0.05" units="cm"/>
      <inkml:brushProperty name="height" value="0.05" units="cm"/>
    </inkml:brush>
  </inkml:definitions>
  <inkml:trace contextRef="#ctx0" brushRef="#br0">38 0 15691,'-22'0'2097,"9"2"-1201,10 1-256,3 2 1505,16 0-969,1 0-400,9 3-1096,3-3 552,4 1-144,-2-2-112</inkml:trace>
  <inkml:trace contextRef="#ctx0" brushRef="#br0" timeOffset="1">607 20 21757,'-45'111'4070,"29"-78"-3606,2 1-1,2 0 0,1 1 0,-10 51 0,21-82-462,-1 0 0,1 0-1,0 0 1,0 0 0,0 0-1,0 0 1,0 0 0,3 7-1,-3-10 0,1 0-1,0 0 0,-1 0 1,1 0-1,0 0 0,-1-1 0,1 1 1,0 0-1,0 0 0,0-1 1,0 1-1,0-1 0,0 1 1,0-1-1,0 1 0,0-1 1,0 1-1,0-1 0,0 0 1,0 0-1,1 1 0,-1-1 1,0 0-1,0 0 0,0 0 0,0 0 1,0 0-1,1-1 0,-1 1 1,0 0-1,0 0 0,0-1 1,2 0-1,1 0-9,34-7-99,-37 8 104,0 0-1,0 0 1,-1 0-1,1 0 0,0 0 1,0 0-1,0 0 1,-1 1-1,1-1 0,0 0 1,0 0-1,-1 0 1,1 1-1,0-1 0,-1 1 1,2 0-1,-2-1 2,0 1-1,1-1 1,-1 1-1,0-1 1,0 1 0,0-1-1,0 1 1,0-1-1,0 1 1,0-1 0,0 1-1,0-1 1,0 1-1,0-1 1,0 1 0,0 0-1,-1-1 1,1 1-1,0-1 1,0 0-1,0 1 1,-1-1 0,1 1-1,0-1 1,-1 1-1,1-1 1,-1 1 0,-3 4-8,-1-1 0,1 1 1,-1-1-1,0 0 0,0-1 0,0 1 1,0-1-1,0 0 0,-1 0 1,0-1-1,1 1 0,-12 2 1,-4 0 15,1-1 0,-31 3 0,44-6-26,4 0-99,0 0 1,0-1-1,0 0 0,0 0 1,-1 0-1,1 0 0,0 0 1,0 0-1,0-1 0,0 1 1,0-1-1,0 0 0,-4-2 1,7 3 80,0 0 0,0-1 1,-1 1-1,1 0 1,0-1-1,0 1 1,0 0-1,0-1 1,0 1-1,0 0 1,0-1-1,-1 1 1,1 0-1,0-1 0,0 1 1,0-1-1,1 1 1,-1 0-1,0-1 1,0 1-1,0 0 1,0-1-1,0 1 1,0 0-1,0-1 1,1 1-1,-1 0 0,0-1 1,0 1-1,0 0 1,1 0-1,-1-1 1,0 1-1,0 0 1,1 0-1,-1-1 1,0 1-1,1 0 1,-1 0-1,0 0 0,1-1 1,13-8-406,5 0-286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3.812"/>
    </inkml:context>
    <inkml:brush xml:id="br0">
      <inkml:brushProperty name="width" value="0.05" units="cm"/>
      <inkml:brushProperty name="height" value="0.05" units="cm"/>
    </inkml:brush>
  </inkml:definitions>
  <inkml:trace contextRef="#ctx0" brushRef="#br0">1 20 15891,'3'0'420,"19"-1"3201,-22 1-3471,1 0-1,-1 0 0,1 1 1,-1-1-1,0 0 0,1 1 1,-1-1-1,1 0 0,-1 1 1,0-1-1,1 1 0,-1-1 1,0 1-1,1-1 0,-1 1 0,0-1 1,0 1-1,1-1 0,-1 1 1,0-1-1,0 1 0,0-1 1,0 1-1,0-1 0,0 1 1,0-1-1,0 1 0,0 0 1,0-1-1,0 1 0,0-1 1,0 1-1,0-1 0,0 1 1,-1-1-1,1 2 0,-4 11 1493,3-10-1509,0 0 1,0 1-1,0-1 1,0 0-1,1 0 1,-1 1-1,1-1 1,0 0-1,0 0 1,0 1-1,0-1 1,1 4-1,0-7-124,-1 1-1,1-1 1,0 1-1,-1-1 1,1 1-1,0-1 1,-1 1-1,1-1 1,0 0-1,0 1 1,0-1-1,-1 0 1,1 0-1,0 1 1,0-1-1,0 0 1,-1 0-1,1 0 1,0 0-1,0 0 1,0 0-1,0 0 1,-1 0-1,1-1 1,0 1-1,0 0 1,0 0-1,-1-1 1,1 1-1,1-1 1,25-12 41,-5-1-2,24-20 0,6-3-98,-52 37 48,0 0 0,0 0-1,0 0 1,0 0 0,0 0-1,0 0 1,0 0-1,0 1 1,0-1 0,0 0-1,0 0 1,0 0 0,0 0-1,0 0 1,0 0 0,0 0-1,0 0 1,0 0 0,0 1-1,0-1 1,0 0 0,0 0-1,0 0 1,0 0 0,0 0-1,1 0 1,-1 0 0,0 0-1,0 0 1,0 0 0,0 0-1,0 1 1,0-1-1,0 0 1,0 0 0,0 0-1,0 0 1,1 0 0,-1 0-1,0 0 1,0 0 0,0 0-1,0 0 1,0 0 0,0 0-1,0 0 1,1 0 0,-1 0-1,0 0 1,0 0 0,0 0-1,0 0 1,0 0 0,0 0-1,0-1 1,0 1 0,0 0-1,1 0 1,-1 0-1,0 0 1,0 0 0,0 0-1,0 0 1,0 0 0,0 0-1,-5 15-79,-15 22 29,18-32 45,0-2-26,-13 31 93,15-34-72,0 1 0,-1-1 0,1 1 0,0-1 0,0 1 0,0 0-1,-1-1 1,1 1 0,0-1 0,0 1 0,0 0 0,0-1 0,0 1-1,0-1 1,0 1 0,1 0 0,-1-1 0,0 1 0,0-1 0,0 1-1,1-1 1,-1 1 0,0-1 0,0 1 0,1 0 0,-1-1 0,0 0 0,1 1-1,-1-1 1,1 1 0,-1-1 0,1 1 0,-1-1 0,1 0 0,-1 1-1,1-1 1,-1 0 0,1 0 0,-1 1 0,1-1 0,-1 0 0,1 0-1,0 0 1,-1 0 0,1 0 0,-1 0 0,1 0 0,0 0 0,-1 0 0,2 0-1,6-1-386,0 0 0,0-1 0,0 0 0,-1 0-1,1 0 1,-1-1 0,8-4 0,4-4-406,25-16 0,-11 3-187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4.215"/>
    </inkml:context>
    <inkml:brush xml:id="br0">
      <inkml:brushProperty name="width" value="0.05" units="cm"/>
      <inkml:brushProperty name="height" value="0.05" units="cm"/>
    </inkml:brush>
  </inkml:definitions>
  <inkml:trace contextRef="#ctx0" brushRef="#br0">184 1 14291,'-8'13'1903,"3"0"2574,16 4-1798,-3-6-2584,0 0-1,-1 0 1,-1 0 0,0 1-1,0 0 1,-1 1-1,-1-1 1,0 1-1,0 0 1,2 23-1,-3-7-71,-1 1 0,-1 0 1,-6 51-1,2-57 117,-1 0 0,-1 1 0,-2-2 1,-8 24-1,10-34 61,-1 0 0,0-1 0,-1 1 0,0-1 0,-1-1 0,0 0 0,-1 0-1,-15 15 1,20-22-67,-1 0-1,1-1 0,-1 0 0,0 0 0,0 0 0,0-1 0,0 1 0,-1-1 0,-5 2 0,9-4-88,0 0 0,-1 1-1,1-1 1,0 0 0,0 0 0,0 0-1,0 0 1,0 0 0,0 0-1,0-1 1,0 1 0,0-1-1,0 1 1,0-1 0,0 0-1,0 0 1,0 0 0,0 0-1,1 0 1,-1 0 0,0 0-1,1-1 1,-1 1 0,1 0-1,-1-1 1,1 0 0,0 1-1,0-1 1,-2-2 0,-1-4 9,1 0 0,0-1 0,0 1 0,1-1 0,-1 0 0,2 0 0,0 0 0,0 0 0,0-17 0,2 3-1,1 0 0,8-39 1,-7 50-50,0 0 1,1 1-1,0-1 1,1 1-1,0 0 1,1 0-1,0 1 0,1-1 1,0 1-1,1 1 1,9-11-1,-6 10-112,0 1-1,0 0 0,1 1 0,0 1 1,0 0-1,0 0 0,1 1 1,0 1-1,18-6 0,1 1-833,-1 1-364,32-7 0,-45 14 479</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6.115"/>
    </inkml:context>
    <inkml:brush xml:id="br0">
      <inkml:brushProperty name="width" value="0.05" units="cm"/>
      <inkml:brushProperty name="height" value="0.05" units="cm"/>
    </inkml:brush>
  </inkml:definitions>
  <inkml:trace contextRef="#ctx0" brushRef="#br0">9 0 16067,'-1'2'288,"0"0"0,0 0 0,0 0 0,0 0 0,0 0 0,1 1 0,-1-1 0,1 0 0,-1 0 0,1 1 0,0-1 0,0 0-1,0 0 1,0 1 0,0-1 0,0 0 0,2 5 0,13 40 1872,-11-38-1824,6 14 20,1 0-1,1-1 1,1-1-1,1 0 0,1 0 1,1-2-1,35 35 1,9-1-115,76 51 1,-78-61-107,-38-26-139,-13-12-238,0 1 0,1-1 0,9 6 0,-19-14-167,1 0-1,0 0 1,-1 0 0,1 0-1,-1 1 1,0-1-1,-2-2 1,-16-12-379</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6.556"/>
    </inkml:context>
    <inkml:brush xml:id="br0">
      <inkml:brushProperty name="width" value="0.05" units="cm"/>
      <inkml:brushProperty name="height" value="0.05" units="cm"/>
    </inkml:brush>
  </inkml:definitions>
  <inkml:trace contextRef="#ctx0" brushRef="#br0">32 351 14683,'-2'-1'140,"1"1"0,0 0 0,0 0 0,0 0 0,0 0 0,0 0 0,0 1 0,0-1 0,0 0 0,0 0 0,0 1 0,0-1 0,0 1 0,0-1-1,0 1 1,0-1 0,0 1 0,0-1 0,0 1 0,0 0 0,1 0 0,-1-1 0,0 1 0,1 0 0,-1 0 0,0 0 0,1 0 0,-1 0 0,0 1 0,0 0 127,1 0 0,-1 1 0,1-1 0,-1 1 0,1-1 0,0 1 0,-1-1 0,1 1 0,1-1 0,-1 0 0,0 1 0,2 4 0,-2-5-94,1 0-1,-1 0 1,1 0 0,0 0 0,0 0 0,0 0-1,0-1 1,0 1 0,0 0 0,0 0 0,1-1 0,-1 1-1,1-1 1,-1 1 0,3 1 0,-3-3-96,0 1 0,1-1 0,-1 1 0,0-1 0,0 0 0,1 1 0,-1-1 1,0 0-1,1 0 0,-1 0 0,1 0 0,-1 0 0,0 0 0,1 0 0,-1 0 0,0 0 0,1-1 0,-1 1 0,0-1 1,0 1-1,1-1 0,-1 1 0,0-1 0,0 0 0,0 0 0,2-1 0,3-3 130,0-1 0,0 0 0,0 0 0,-1 0 0,0-1 0,0 0 0,0 0 0,-1 0 0,6-14 0,2-10 197,9-33 0,-18 56-348,7-29 19,-1 0 1,-1 0-1,-2-1 0,1-59 0,-6 102-103,0-1-1,0 0 1,0 1-1,0-1 0,1 0 1,-1 0-1,1 0 1,0 0-1,1-1 1,-1 1-1,0 0 0,1-1 1,0 0-1,4 4 1,3 4-273,1-1 1,24 17 0,-21-18 171,0 0 0,1 0 1,0-2-1,0 0 0,1 0 1,-1-2-1,2 0 1,25 5-1,4-5-191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4.749"/>
    </inkml:context>
    <inkml:brush xml:id="br0">
      <inkml:brushProperty name="width" value="0.05" units="cm"/>
      <inkml:brushProperty name="height" value="0.05" units="cm"/>
    </inkml:brush>
  </inkml:definitions>
  <inkml:trace contextRef="#ctx0" brushRef="#br0">3 216 18444,'-1'-5'204,"0"-1"0,0 1 0,1 0 1,0-1-1,0 1 0,1 0 0,-1 0 0,1-1 0,1 1 0,-1 0 1,0 0-1,1 0 0,0 0 0,1 0 0,-1 0 0,1 1 0,0-1 1,0 1-1,0 0 0,0 0 0,1 0 0,0 0 0,-1 0 0,2 1 1,4-4-1,7-4 192,0 0-1,1 1 1,0 1 0,1 1 0,-1 0 0,2 1 0,-1 1 0,1 1 0,34-5-1,-38 8-370,0 0 0,0 1 0,0 1-1,0 1 1,0 0 0,0 0 0,0 2-1,0 0 1,-1 0 0,1 2-1,-1-1 1,0 2 0,15 8 0,-24-12-32,-1 1 1,1 0 0,0 1 0,-1-1 0,0 1 0,0 0-1,0 0 1,0 1 0,0-1 0,-1 1 0,0-1-1,0 1 1,0 0 0,-1 0 0,0 1 0,0-1 0,0 0-1,0 1 1,-1-1 0,0 1 0,0-1 0,0 1-1,-1 0 1,0 0 0,0-1 0,0 1 0,-1 0 0,0-1-1,0 1 1,0-1 0,-1 1 0,-3 7 0,-3 5 3,-1 0 0,-1-1 1,0 0-1,-1 0 0,-23 25 1,7-12-170,-54 46 0,76-72 71,1-1-83,1 1 0,-1-1 0,0 0-1,-1 0 1,1 0 0,0 0-1,-1-1 1,1 0 0,-1 0 0,-8 3-1,11-8-216,5-7-134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7.376"/>
    </inkml:context>
    <inkml:brush xml:id="br0">
      <inkml:brushProperty name="width" value="0.05" units="cm"/>
      <inkml:brushProperty name="height" value="0.05" units="cm"/>
    </inkml:brush>
  </inkml:definitions>
  <inkml:trace contextRef="#ctx0" brushRef="#br0">267 7 19892,'0'1'105,"0"-1"-1,0 0 0,0 1 0,0-1 1,0 1-1,1-1 0,-1 0 0,0 1 1,0-1-1,0 0 0,0 1 0,0-1 1,0 1-1,0-1 0,-1 0 0,1 1 1,0-1-1,0 0 0,0 1 0,0-1 1,0 1-1,-1-1 0,1 0 0,0 1 1,0-1-1,0 0 0,-1 0 0,1 1 1,-70 100 3685,24-37-3230,32-43-558,-121 184-1963,235-359-8156,7-2 7513,-43 64 4790,-58 85-177,-3 9-943,-4 11 731,-7 13-572,0 0-1,2 0 1,-5 51-1,10-62-1335,1 1 0,1-1 0,0 1 0,1-1 0,0 1 0,1-1 0,1 0-1,8 19 1,-9-25 8,3 4-814,-2 0-1,5 16 1,-8-26 726,-1 0 0,1 0 0,-1 0 0,0 0 0,0 0 0,0 0 0,0 1 0,0-1 0,-1 0 0,1 0 0,-1 0 1,0 0-1,0 0 0,0 0 0,-2 4 0,-8 6-829</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8.725"/>
    </inkml:context>
    <inkml:brush xml:id="br0">
      <inkml:brushProperty name="width" value="0.05" units="cm"/>
      <inkml:brushProperty name="height" value="0.05" units="cm"/>
    </inkml:brush>
  </inkml:definitions>
  <inkml:trace contextRef="#ctx0" brushRef="#br0">0 407 14507,'0'-6'339,"0"-1"-1,1 1 0,-1 0 1,1 0-1,1 0 1,-1 0-1,1 0 1,0 0-1,0 0 1,1 1-1,0-1 1,0 1-1,0-1 1,0 1-1,8-8 1,-6 8 0,0 0 0,1 1 1,-1 0-1,1 0 0,0 1 1,0-1-1,0 1 1,1 1-1,-1-1 0,1 1 1,-1 0-1,1 1 1,0-1-1,7 0 0,-9 2-207,1-1-1,-1 1 1,0 0 0,0 1-1,1-1 1,-1 1-1,0 0 1,0 0-1,0 1 1,5 1-1,-7-2-115,-1 1-1,0-1 1,0 0-1,1 1 1,-1-1-1,0 1 1,0-1-1,0 1 1,-1 0-1,1 0 1,0 0-1,-1 0 1,1 0-1,-1 1 1,0-1-1,0 0 1,0 1-1,0-1 0,0 0 1,0 1-1,0-1 1,-1 4-1,1 6-37,0 1-1,-1 0 1,-1 0-1,0 0 1,-4 17-1,-3 26-28,8-56 52,0 0 1,0 1 0,0-1 0,0 0-1,0 0 1,-1 1 0,1-1 0,0 0-1,0 1 1,0-1 0,0 0 0,0 0-1,0 1 1,0-1 0,0 0 0,1 0-1,-1 1 1,0-1 0,0 0 0,0 0-1,0 1 1,0-1 0,0 0 0,0 0-1,1 1 1,-1-1 0,0 0 0,0 0-1,0 0 1,1 1 0,-1-1-1,0 0 1,0 0 0,0 0 0,1 0-1,-1 1 1,0-1 0,0 0 0,1 0-1,10-7 150,9-17 162,-20 23-312,12-15 193,-1-2 0,-1 0 0,-1 0 0,0-1-1,-1 0 1,-1 0 0,-1-1 0,-1 0-1,4-25 1,-10 31-152,1 14-42,0 0 0,0 0 0,0 0 0,-1 0 0,1 0-1,0 0 1,0 0 0,0 0 0,0 0 0,0 0 0,-1-1-1,1 1 1,0 0 0,0 0 0,0 0 0,0 0-1,0 0 1,-1 0 0,1 0 0,0 0 0,0 0 0,0 0-1,0 0 1,-1 1 0,1-1 0,0 0 0,0 0-1,0 0 1,0 0 0,0 0 0,0 0 0,-1 0 0,1 0-1,0 0 1,0 0 0,0 0 0,0 1 0,0-1-1,0 0 1,-1 0 0,0 2-10,0-1-1,0 1 1,0-1-1,0 1 1,0-1 0,0 1-1,0 0 1,0 0-1,0 3 1,0-3 2,1-1 1,-1 1-1,1-1 1,-1 1-1,1 0 1,0-1-1,0 1 1,0 0-1,0-1 1,0 1-1,1 0 1,-1-1-1,0 1 1,1 0-1,-1-1 1,1 1-1,0-1 1,-1 1-1,1-1 1,0 1 0,0-1-1,0 0 1,0 1-1,0-1 1,0 0-1,0 0 1,2 2-1,0-2 10,0 0 0,0 1 1,0-2-1,-1 1 0,1 0 0,0 0 0,0-1 0,0 0 1,0 0-1,1 0 0,-1 0 0,0 0 0,0 0 0,5-2 0,5-1 32,-1-1 0,1 0-1,-1 0 1,0-2-1,-1 1 1,1-1-1,-1-1 1,0 0-1,17-15 1,-9 4 30,-1 0 1,0-1-1,27-39 1,-24 22-47,-20 35-17,0 0 0,-1-1 0,1 1 1,-1 0-1,0-1 0,1 1 0,-1-1 0,0 1 1,0-1-1,0 1 0,0-1 0,0 1 0,0 0 1,0-1-1,0 1 0,0-1 0,-1 1 0,1-1 1,-1 1-1,1 0 0,-1-1 0,0 1 0,0-2 1,0 2-3,0 1 1,0-1 0,0 1-1,0-1 1,0 1 0,0-1-1,0 1 1,0 0 0,0 0-1,-1-1 1,1 1 0,0 0-1,0 0 1,0 0-1,0 0 1,0 0 0,0 1-1,0-1 1,0 0 0,0 0-1,0 1 1,0-1 0,0 0-1,0 1 1,0-1 0,0 1-1,-1 0 1,-27 18-2,13-5-6,0 0 1,1 2 0,-20 26 0,30-34 4,0-1-1,0 1 1,0 0 0,1 1-1,0-1 1,1 1 0,0 0-1,0-1 1,1 1 0,-3 18-1,5-23 1,0 0 1,0 0-1,1 0 0,-1-1 0,1 1 0,0 0 0,0 0 0,0-1 0,0 1 0,0 0 1,1-1-1,0 0 0,0 1 0,0-1 0,0 0 0,5 6 0,-3-6 4,0 1 0,0 0-1,1-1 1,0 0 0,-1 0-1,1 0 1,0 0 0,1-1-1,-1 0 1,10 3 0,-8-3 4,-1-1 0,1 0 0,0 0 0,0 0 0,0-1 0,0 0 0,0 0 0,0 0 0,0-1 0,0 0 0,0-1 0,0 0 0,-1 0 0,1 0 0,0-1 0,-1 0 0,0 0 0,12-8 0,-10 4 5,-1-1 0,1 1 0,5-11 0,-10 15-7,0-1 0,-1 0 0,0 0 0,0 1 0,0-1 0,0-1 0,0 1 0,-1 0 0,2-9 0,-3 13-3,0-1 0,0 1 0,0-1 1,0 1-1,0 0 0,0-1 0,0 1 0,-1-1 0,1 1 0,0 0 0,0-1 0,0 1 0,0-1 0,-1 1 0,1 0 0,0-1 0,0 1 0,-1 0 1,1-1-1,0 1 0,-1 0 0,1-1 0,0 1 0,-1 0 0,1 0 0,0 0 0,-1-1 0,1 1 0,-1 0 0,1 0 0,0 0 0,-1 0 0,1 0 0,-1 0 1,1-1-1,-1 1 0,1 0 0,0 0 0,-1 0 0,1 1 0,-1-1 0,1 0 0,-1 0 0,1 0 0,0 0 0,-1 0 0,1 0 0,-1 1 0,1-1 1,0 0-1,-1 1 0,-1-1 0,-1 1 1,1 0 0,0 0 0,-1 0 0,1 1 0,0-1-1,0 0 1,-2 3 0,2-2 2,0 1-1,-1 0 1,2 0-1,-1 0 1,0 0 0,0 0-1,1 0 1,0 0 0,-2 7-1,2-9-2,1 1 1,0-1-1,0 0 0,0 0 0,0 1 1,0-1-1,0 0 0,1 0 0,-1 0 0,0 1 1,0-1-1,1 0 0,-1 0 0,1 0 1,-1 0-1,1 1 0,0-1 0,-1 0 0,1 0 1,0 0-1,0-1 0,0 1 0,0 0 1,0 0-1,0 0 0,0-1 0,0 1 0,0 0 1,0-1-1,0 1 0,2 0 0,3 1 5,1 0 0,-1-1 0,0 1 0,1-1 0,-1-1 0,1 1 0,-1-1 0,1 0 0,-1-1 0,0 0 0,1 0 0,-1 0 0,1 0 0,-1-1 0,10-5 0,-2 2 10,-1-2-1,1 0 1,-2 0-1,1-1 1,19-17-1,-32 25-14,1 0 0,-1 0 0,0-1 0,1 1 0,-1 0 0,0 0 0,0 0 0,1 0 0,-1 0 0,0-1 0,0 1 0,1 0 0,-1 0 0,0 0 0,0-1 1,1 1-1,-1 0 0,0 0 0,0-1 0,0 1 0,0 0 0,0 0 0,1-1 0,-1 1 0,0 0 0,0-1 0,0 1 0,0 0 0,0-1 0,0 1 0,0 0 0,0 0 0,0-1 0,0 1 0,0 0 0,0-1 0,0 1 0,0 0 0,0-1 0,-1 1 0,1 0 0,-1-1-1,1 1-1,-1 0 0,0 1 1,1-1-1,-1 0 0,0 0 1,1 0-1,-1 0 0,0 0 1,1 1-1,-1-1 0,1 0 0,-1 1 1,0-1-1,1 0 0,-1 1 1,1-1-1,-1 1 0,-4 3-4,1-1 0,-1 1 0,1 0 0,0 0 0,0 0 0,1 1 0,0-1 0,-1 1 0,1 0 0,1 0 0,-1 0 0,1 0 0,0 1 0,-3 9 0,5-14 6,0-1 0,0 1-1,0 0 1,0 0 0,0-1 0,0 1 0,0 0 0,0-1 0,0 1 0,1 0 0,-1 0 0,0-1 0,0 1 0,1 0 0,-1-1 0,0 1 0,1 0-1,-1-1 1,0 1 0,1-1 0,-1 1 0,1 0 0,-1-1 0,1 1 0,0-1 0,-1 0 0,1 1 0,-1-1 0,1 1 0,0-1 0,0 1-1,2-1 3,-1 1 0,1-1-1,-1 0 1,1 1-1,0-1 1,-1 0 0,1 0-1,-1-1 1,5 0-1,3-1 9,-1 0 0,1-1 0,-1-1 0,11-4-1,43-34-55,-30 19-434,-34 26 154,-4 19-92,5-22 413,0 1 1,0-1-1,0 1 1,0-1-1,0 1 0,0-1 1,0 1-1,0 0 1,1-1-1,-1 1 1,0-1-1,0 1 1,0-1-1,1 1 1,-1-1-1,0 1 1,1-1-1,-1 0 1,0 1-1,1-1 0,-1 1 1,0-1-1,1 0 1,-1 1-1,1-1 1,-1 0-1,1 1 1,-1-1-1,1 0 1,-1 0-1,1 0 1,-1 1-1,1-1 0,-1 0 1,1 0-1,-1 0 1,1 0-1,0 0 1,-1 0-1,1 0 1,-1 0-1,1 0 1,6-1-3,0 0 0,0-1 1,0 1-1,0-1 0,-1-1 1,1 1-1,7-6 0,46-27-61,-59 34 67,19-14-84,-1 0 0,0-1-1,-1-2 1,-1 0 0,-1 0 0,-1-2 0,0 0-1,15-29 1,-17 21-123,-11 12 56,-2 16 147,0 0-1,0-1 0,0 1 1,0 0-1,0 0 0,0-1 1,0 1-1,0 0 0,0-1 1,0 1-1,0 0 0,0 0 1,-1-1-1,1 1 0,0 0 1,0 0-1,0-1 0,-1 1 1,1 0-1,0 0 0,0 0 1,0-1-1,-1 1 0,1 0 1,0 0-1,0 0 0,-1 0 1,1 0-1,0 0 0,-1 0 1,1-1-1,0 1 0,0 0 1,-1 0-1,1 0 0,-1 0 1,-1 1-4,-1 1 0,0-1 0,1 1 1,-1-1-1,1 1 0,0 0 0,-1 0 1,1 0-1,0 0 0,0 0 0,1 0 1,-1 1-1,-2 3 0,2-4 13,-12 17 120,0 0 1,2 0-1,0 2 1,1-1-1,-13 37 1,21-50-93,0 1 1,1-1-1,0 1 1,1 0-1,-1 0 1,1 0-1,1 0 0,0 0 1,0 0-1,1 0 1,0 0-1,0 0 1,0 0-1,1 0 1,1 0-1,-1 0 1,1-1-1,0 0 0,1 1 1,4 6-1,-7-13-35,-1 0-1,1 0 0,-1-1 1,1 1-1,-1 0 0,1 0 0,0 0 1,-1-1-1,1 1 0,0 0 1,0-1-1,-1 1 0,1-1 1,0 1-1,0-1 0,0 1 0,0-1 1,0 1-1,0-1 0,1 1 1,-2-2-9,1 1 1,-1 0-1,0-1 1,1 1-1,-1-1 1,1 1-1,-1 0 1,0-1-1,1 1 1,-1-1 0,0 1-1,1-1 1,-1 1-1,0-1 1,0 1-1,0-1 1,1 1-1,-1-1 1,0 1-1,0-1 1,0 1-1,0-1 1,0 0 0,0 0-1,0-5-88,0 0 1,0 0-1,0 0 0,-3-11 0,0 5-58,-2 0-1,0 0 1,0 1-1,-1 0 0,-11-17 1,-44-51-450,31 42 343,17 22 165,6 7-46,23 16 55,2 2 65,38 16 1,-48-23-120,0-1 0,0 1 0,-1-2 0,1 1 0,0-1 0,0 0 1,1-1-1,9 0 0,-17 0 130,0 0 0,0 0 1,0 0-1,0 0 0,0 0 1,0-1-1,0 1 0,0 0 1,0-1-1,0 1 0,0 0 1,0-1-1,0 1 0,0-1 1,0 0-1,-1 1 0,1-1 1,0 0-1,0 1 0,-1-1 1,1 0-1,-1 0 0,1 1 1,0-1-1,-1 0 0,1 0 1,-1 0-1,0 0 0,1 0 1,-1 0-1,0 0 0,0 0 1,1-2-1,-6-21-309</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9.155"/>
    </inkml:context>
    <inkml:brush xml:id="br0">
      <inkml:brushProperty name="width" value="0.05" units="cm"/>
      <inkml:brushProperty name="height" value="0.05" units="cm"/>
    </inkml:brush>
  </inkml:definitions>
  <inkml:trace contextRef="#ctx0" brushRef="#br0">22 0 15819,'-11'0'1777,"4"3"-945,4 3-352,8 4 1144,8 1-535,6 9-969,4-1-2009,6 2 1841,3 2-288,16 9-360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9.576"/>
    </inkml:context>
    <inkml:brush xml:id="br0">
      <inkml:brushProperty name="width" value="0.05" units="cm"/>
      <inkml:brushProperty name="height" value="0.05" units="cm"/>
    </inkml:brush>
  </inkml:definitions>
  <inkml:trace contextRef="#ctx0" brushRef="#br0">119 51 20340,'-11'1'1343,"1"-1"0,0 2 0,-18 4-1,23-5-1140,0 0 0,0 1 0,0 0 0,0 0 0,0 0 0,0 1 0,1 0 0,0 0 0,-6 4 0,10-7-225,-1 1-1,1-1 0,-1 1 1,1 0-1,-1 0 0,1-1 1,-1 1-1,1 0 0,-1 0 0,1-1 1,0 1-1,0 0 0,-1 0 1,1 0-1,0 0 0,0-1 1,0 1-1,0 0 0,0 0 1,0 0-1,0 0 0,0 0 1,0-1-1,1 1 0,-1 0 1,0 0-1,0 0 0,1-1 1,-1 1-1,0 0 0,1 0 1,-1-1-1,1 1 0,-1 0 1,1 0-1,0-1 0,0 2 1,4 2-108,0 0 0,0 1 1,0-1-1,7 3 1,-2 0 62,-4-3 48,5 4-26,-1 1 0,0-1 0,14 16 0,-22-22 60,-1 0 0,1 0-1,-1 0 1,1-1 0,-1 2 0,0-1 0,1 0 0,-1 0 0,0 0 0,-1 1-1,1-1 1,0 0 0,-1 1 0,1-1 0,-1 0 0,1 1 0,-1-1 0,0 1 0,0-1-1,-1 1 1,1-1 0,0 0 0,-1 1 0,1-1 0,-1 0 0,-1 5 0,0-5 6,0 0 1,0 0-1,1 0 1,-1 0 0,0 0-1,-1 0 1,1 0 0,0-1-1,0 1 1,-1-1-1,1 0 1,-1 0 0,1 0-1,-1 0 1,0 0 0,1 0-1,-1-1 1,0 1-1,1-1 1,-1 1 0,0-1-1,0 0 1,1-1 0,-1 1-1,0 0 1,0-1-1,-2 0 1,3 1-59,0-1 0,0 1 0,0-1 0,1 0-1,-1 1 1,0-1 0,0 0 0,1 0 0,-1 0 0,1 0 0,-1-1 0,1 1-1,-1 0 1,1-1 0,0 1 0,-1-1 0,1 1 0,0-1 0,0 1 0,0-1 0,0 0-1,1 0 1,-1 1 0,0-1 0,1 0 0,-1 0 0,1 0 0,0 0 0,-1 0-1,1 0 1,0 1 0,0-1 0,0 0 0,1 0 0,-1 0 0,0 0 0,1 0-1,-1 0 1,1 0 0,1-2 0,10-18-421</inkml:trace>
  <inkml:trace contextRef="#ctx0" brushRef="#br0" timeOffset="1">202 41 15307,'33'-10'1269,"1"1"-1,0 2 0,0 1 0,1 2 1,-1 1-1,1 2 0,0 1 0,54 8 1,-83-7-1107,0 0 0,0 1 1,-1 0-1,1 0 1,-1 0-1,9 5 0,-13-7-145,0 1-1,0 0 0,0-1 0,0 1 0,-1 0 0,1-1 0,0 1 0,0 0 0,-1 0 0,1 0 0,0-1 0,-1 1 1,1 0-1,-1 0 0,0 0 0,1 0 0,-1 0 0,1 0 0,-1 0 0,0 0 0,0 0 0,0 0 0,0 0 0,0 1 0,0-1 1,0 0-1,0 0 0,0 0 0,0 0 0,0 0 0,-1 0 0,1 0 0,-1 0 0,1 0 0,0 0 0,-1 0 0,1 0 1,-1-1-1,0 1 0,1 0 0,-1 0 0,0 0 0,0-1 0,0 2 0,-12 10 72,0-1-1,0 0 1,-1-1 0,-19 11-1,-12 9 77,35-24-124,1 2 1,-1-1-1,1 1 1,1 0-1,-1 1 1,-11 16 0,20-24-38,-1 0 0,1-1 0,-1 1 1,1 0-1,-1 0 0,1 0 0,-1 0 1,1 0-1,0 0 0,0 0 0,-1 0 1,1 0-1,0 0 0,0 0 0,0 0 1,0 0-1,0 0 0,0 0 1,0 0-1,1 0 0,-1 0 0,0 0 1,1 0-1,-1 0 0,1 2 0,1-2 0,-1 1-1,0-1 1,1 1 0,0-1-1,-1 0 1,1 1-1,0-1 1,-1 0 0,1 0-1,0 0 1,0 0-1,2 0 1,6 2-50,-1-1 1,1 0-1,0 0 1,14 0-1,-14-1-254,0-1-1,-1-1 1,1 0 0,-1 0 0,1-1-1,-1 0 1,0 0 0,1-1-1,-1 0 1,10-6 0,-18 9 271,0-1 1,0 0 0,0 1-1,0-1 1,0 0-1,0 0 1,-1 0 0,1 0-1,0 0 1,0 0-1,-1 0 1,1 0 0,0 0-1,-1 0 1,1 0-1,-1 0 1,1 0-1,-1 0 1,0-1 0,0 1-1,1 0 1,-1 0-1,0-1 1,0 1 0,0 0-1,0 0 1,0-1-1,-1 1 1,1 0-1,0 0 1,0 0 0,-1 0-1,1-1 1,-1 0-1,-11-11-654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9.995"/>
    </inkml:context>
    <inkml:brush xml:id="br0">
      <inkml:brushProperty name="width" value="0.05" units="cm"/>
      <inkml:brushProperty name="height" value="0.05" units="cm"/>
    </inkml:brush>
  </inkml:definitions>
  <inkml:trace contextRef="#ctx0" brushRef="#br0">23 1 18356,'-18'0'1928,"13"1"-935,8 2-321,16 2 1048,7-1-256,5 0-399,6 0-305,8-1-464,-1-3-480,4 0 248,-1-4-112,-3-2-144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20.464"/>
    </inkml:context>
    <inkml:brush xml:id="br0">
      <inkml:brushProperty name="width" value="0.05" units="cm"/>
      <inkml:brushProperty name="height" value="0.05" units="cm"/>
    </inkml:brush>
  </inkml:definitions>
  <inkml:trace contextRef="#ctx0" brushRef="#br0">14 270 13651,'-1'1'186,"0"0"0,0-1 0,0 1-1,0 0 1,0 0 0,0 0 0,0-1 0,0 1 0,0 0 0,0 0 0,1 1-1,-2 0 1,2-2-77,0 1 0,0-1 1,0 0-1,0 0 0,0 1 0,0-1 0,0 0 0,0 1 0,0-1 0,0 0 0,0 1 0,0-1 0,0 0 0,0 0 0,0 1 1,0-1-1,0 0 0,0 1 0,1-1 0,-1 0 0,0 0 0,0 1 0,0-1 0,0 0 0,1 0 0,-1 0 0,0 1 1,0-1-1,1 0 0,-1 0 0,0 1 0,2-1 164,0 1 1,0 0-1,0-1 1,0 1-1,0-1 1,-1 0-1,1 1 1,0-1-1,0 0 0,0 0 1,0 0-1,0-1 1,0 1-1,3-1 1,0 0-26,0-1 0,-1 0 0,1 0 0,-1 0 0,1-1 0,-1 1 0,0-1 0,1 0 0,5-6 1,-7 6-201,-1 1 0,1-1 0,-1 0 0,0 1 0,0-1-1,0 0 1,0 0 0,-1-1 0,1 1 0,-1 0 0,0 0 0,0-1 0,0 1 0,1-7 0,-2 9-45,0 1-1,1-1 1,-1 0-1,0 1 1,0-1-1,0 0 1,0 1-1,0-1 1,0 0-1,-1 1 1,1-1-1,0 0 1,0 1-1,0-1 1,-1 1-1,1-1 1,0 0-1,0 1 1,-1-1-1,1 1 1,-1-1-1,1 1 1,0-1-1,-1 1 1,1-1-1,-1 1 1,1 0-1,-2-1 1,1 1-3,0-1 0,0 1 0,0 0 0,0 0 0,0 0 0,0 0 0,0 1 0,-1-1-1,1 0 1,0 0 0,0 1 0,0-1 0,0 0 0,0 1 0,-1 0 0,-2 1 0,-1 1-1,1 0 0,0 0 0,0 0 1,0 0-1,-6 7 0,7-5 9,0-1-1,0 1 1,0 0 0,0 0-1,1 0 1,0 0 0,0 0-1,0 1 1,1-1 0,0 0-1,-1 9 1,2-13-3,0 1 1,0 0-1,0 0 1,0 0-1,0-1 1,1 1-1,-1 0 1,1-1-1,0 1 1,-1 0-1,1-1 0,0 1 1,0-1-1,0 1 1,0-1-1,1 2 1,0-1 2,0-1 1,0 1 0,0-1-1,0 1 1,1-1-1,-1 0 1,0 0-1,1 0 1,-1 0 0,0 0-1,1-1 1,-1 1-1,1-1 1,3 1-1,6-1 4,1 0-1,-1 0 0,1-2 1,0 1-1,-1-1 0,1-1 1,-1 0-1,22-10 0,4-3-117,46-29 0,-105 75-179,21-29 288,-1 0 0,1 0 0,-1-1 0,1 1 0,-1 0 0,1 0 0,0 0-1,-1-1 1,1 1 0,0 0 0,0 0 0,0 0 0,-1 0 0,1 0 0,0-1 0,0 1 0,0 0-1,0 0 1,1 0 0,-1 0 0,0 0 0,0 0 0,0-1 0,1 1 0,-1 0 0,1 0-1,-1 0 1,0-1 0,1 1 0,-1 0 0,1 0 0,0-1 0,-1 1 0,1-1 0,-1 1-1,1 0 1,0-1 0,0 1 0,-1-1 0,1 1 0,0-1 0,0 0 0,-1 1 0,1-1 0,0 0-1,0 0 1,0 1 0,0-1 0,0 0 0,-1 0 0,1 0 0,0 0 0,0 0 0,1 0-1,9 0 15,0-1 0,1 0-1,-1 0 1,0-1 0,0-1-1,-1 0 1,1 0 0,0-1-1,-1 0 1,0-1 0,17-11-1,-7 4-28,-1-2 0,-1 0 0,0-1-1,25-29 1,-29 29-86,-1-1 0,13-23 0,-21 31 44,-1 1 0,0-1 0,-1 0 0,1 0 0,-2 0 0,1 0 1,2-17-1,-5 24 42,0-1 0,0 1 0,1 0 0,-1-1 0,-1 1 0,1-1 1,0 1-1,0 0 0,0-1 0,-1 1 0,1 0 0,0-1 0,-1 1 0,0-2 1,0 2 5,1 1 0,0 0 1,-1-1-1,1 1 0,-1 0 1,1-1-1,-1 1 1,1 0-1,0 0 0,-1-1 1,1 1-1,-1 0 1,1 0-1,-1 0 0,1 0 1,-1 0-1,1 0 0,-1 0 1,1 0-1,-1 0 1,1 0-1,-1 0 0,1 0 1,-1 0-1,1 0 1,-1 0-1,-3 1-1,1 1 1,1-1-1,-1 1 0,0 0 1,0-1-1,0 1 0,1 0 1,-1 1-1,1-1 1,-4 5-1,-3 4 48,1 1 0,1 0 0,0 0 0,1 0-1,0 1 1,1 0 0,0 0 0,1 1 0,0-1 0,2 1 0,-1 0 0,0 24 0,3-22-183,0 1-1,1 0 1,0-1 0,2 1 0,0-1 0,1 0-1,0 0 1,2 0 0,0 0 0,11 20 0,-2-16-1251,-8-17-140,-8-16-189,-5-8 811,-2 0 0,0 0 1,-2 1-1,0 0 0,-20-28 0,-3-7 2977,33 55-1991,0 0 0,-1-1 0,1 1 0,0 0 0,-1-1 0,1 1 1,0 0-1,0-1 0,-1 1 0,1 0 0,0-1 0,0 1 1,0-1-1,0 1 0,0-1 0,-1 1 0,1 0 0,0-1 0,0 1 1,0-1-1,0 1 0,0-1 0,0 1 0,0 0 0,0-1 0,1 1 1,-1-1-1,0 1 0,0-1 0,0 1 0,0 0 0,1-1 0,-1 1 1,0 0-1,0-1 0,0 1 0,1-1 0,-1 1 0,0 0 0,1 0 1,-1-1-1,0 1 0,1 0 0,-1 0 0,0-1 0,1 1 0,-1 0 1,1 0-1,-1 0 0,0-1 0,1 1 0,-1 0 0,1 0 1,-1 0-1,1 0 0,-1 0 0,1 0 0,-1 0 0,0 0 0,1 0 1,-1 0-1,1 0 0,-1 0 0,1 1 0,-1-1 0,0 0 0,1 0 1,38 11 1833,-31-9-1549,192 52 1709,-174-49-2015</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21.074"/>
    </inkml:context>
    <inkml:brush xml:id="br0">
      <inkml:brushProperty name="width" value="0.05" units="cm"/>
      <inkml:brushProperty name="height" value="0.05" units="cm"/>
    </inkml:brush>
  </inkml:definitions>
  <inkml:trace contextRef="#ctx0" brushRef="#br0">1 158 14307,'0'0'1872,"6"-2"-711,8-2-353,15-7 1192,6-5-263,17-3-273,5 1-224,9-2-392,3 5-151,1 1-377,-4 2-264,-14 5-696,-8 7-329,-18-3 761,-9-1-144,-17-9-168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21.504"/>
    </inkml:context>
    <inkml:brush xml:id="br0">
      <inkml:brushProperty name="width" value="0.05" units="cm"/>
      <inkml:brushProperty name="height" value="0.05" units="cm"/>
    </inkml:brush>
  </inkml:definitions>
  <inkml:trace contextRef="#ctx0" brushRef="#br0">369 0 17276,'-5'14'1844,"-1"0"-1,-15 26 1,10-21-717,-22 24-1,-72 66-717,72-77 18,-22 19-281,25-26-79,-26 32 0,55-56-66,0 0-1,0 0 0,0 0 1,0 1-1,-1-1 0,2 1 1,-1-1-1,0 0 0,0 1 1,0-1-1,1 1 0,-1 0 1,1-1-1,-1 1 0,1 0 1,0-1-1,-1 1 1,1 0-1,0-1 0,0 4 1,1-4-3,0 1 1,0-1 0,0 0 0,0 0 0,1 1 0,-1-1 0,0 0 0,0 0-1,1 0 1,-1-1 0,1 1 0,-1 0 0,1 0 0,-1-1 0,1 1-1,-1-1 1,1 1 0,-1-1 0,1 0 0,0 0 0,-1 1 0,3-1 0,261 16-1218,-112-11 368,-84 0 472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21.962"/>
    </inkml:context>
    <inkml:brush xml:id="br0">
      <inkml:brushProperty name="width" value="0.05" units="cm"/>
      <inkml:brushProperty name="height" value="0.05" units="cm"/>
    </inkml:brush>
  </inkml:definitions>
  <inkml:trace contextRef="#ctx0" brushRef="#br0">198 30 17348,'1'-1'160,"0"-1"0,0 1 1,0 0-1,-1 0 0,1-1 1,-1 1-1,1 0 0,-1-1 1,1 1-1,-1-1 0,0 1 1,1-3-1,-1 3-82,0 1 0,0-1 0,-1 1 0,1 0 0,0-1 1,0 1-1,0-1 0,0 1 0,-1 0 0,1-1 0,0 1 0,0 0 0,-1-1 1,1 1-1,0 0 0,0-1 0,-1 1 0,1 0 0,0-1 0,-1 1 0,1 0 1,0 0-1,-1 0 0,1-1 0,-1 1 0,1 0 0,-1 0 0,-1 0 71,0-1-1,0 1 0,0 1 0,0-1 1,0 0-1,1 0 0,-1 1 0,0-1 0,0 1 1,0-1-1,1 1 0,-1 0 0,0 0 1,0 0-1,1 0 0,-1 0 0,1 0 1,-3 2-1,-1 1-20,0 1 0,0-1 0,1 1 0,-1 0 0,1 0-1,0 1 1,0-1 0,0 1 0,1 0 0,0 0 0,0 0 0,-2 8 0,4-10 756,0-8-203,0-9 53,-28 169-220,11-74-1410,-8 101 0,16-206-2162,2-6 2362,-6-10-97</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22.411"/>
    </inkml:context>
    <inkml:brush xml:id="br0">
      <inkml:brushProperty name="width" value="0.05" units="cm"/>
      <inkml:brushProperty name="height" value="0.05" units="cm"/>
    </inkml:brush>
  </inkml:definitions>
  <inkml:trace contextRef="#ctx0" brushRef="#br0">1 18 17996,'18'-1'1928,"15"-2"-1000,12 0-335,9 2 927,5-1-264,7 2-360,1-1-207,-2-1-553,-4 1-320,-11-1-905,-9 1-1791,-14 1 2400,-6 0-377,-15 3-367</inkml:trace>
  <inkml:trace contextRef="#ctx0" brushRef="#br0" timeOffset="1">35 262 16564,'9'13'2384,"13"-9"-1384,23-11-392,7 0 1481,8-2-921,3-2-184,-3-1-664,-3 1-480,-9 2-864,-8 2-176,-17 1 856,-8-1-240,-6 3-289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5.166"/>
    </inkml:context>
    <inkml:brush xml:id="br0">
      <inkml:brushProperty name="width" value="0.05" units="cm"/>
      <inkml:brushProperty name="height" value="0.05" units="cm"/>
    </inkml:brush>
  </inkml:definitions>
  <inkml:trace contextRef="#ctx0" brushRef="#br0">0 357 15859,'2'15'1155,"0"0"-1,-2 25 0,3 22 1319,-3-57-2181,1 0 0,0 0 0,0 0 0,1-1 0,-1 1 0,1 0 0,0-1 0,1 1 0,3 5 0,-5-8-251,0-1 0,-1 0 0,1-1 0,0 1 0,0 0 0,0 0 0,0 0 0,0 0 1,0-1-1,0 1 0,0 0 0,0-1 0,0 1 0,1-1 0,-1 1 0,0-1 0,0 0 1,0 0-1,1 1 0,-1-1 0,0 0 0,0 0 0,1 0 0,1 0 0,0-1 7,-1 0 0,1 0-1,0 0 1,0 0 0,-1 0-1,1-1 1,-1 1 0,1-1-1,-1 0 1,4-2 0,0-2 36,0 0 0,0 0 1,0-1-1,-1 0 1,0 0-1,6-12 1,-6 9 24,-1 0 1,0 0-1,0 0 1,-1 0-1,-1-1 1,0 1-1,0-1 1,-1 0-1,0 0 1,-2-17-1,1 27-101,0 0 0,0 0 0,0 1 0,0-1 0,0 0 0,-1 0 0,1 0 0,0 0 0,-1 0 0,1 1 0,0-1 0,-1 0 0,1 0 0,-1 0 0,1 1 0,-1-1 0,0 0 0,1 1 0,-1-1 0,0 1 0,1-1 1,-1 1-1,0-1 0,0 1 0,0-1 0,1 1 0,-1 0 0,0-1 0,0 1 0,0 0 0,0 0 0,0 0 0,0-1 0,-1 1 0,0 1-5,1-1-1,0 0 1,-1 1 0,1-1 0,0 1-1,-1-1 1,1 1 0,0 0 0,-1-1-1,1 1 1,0 0 0,0 0 0,0 0-1,0 0 1,0 0 0,0 0 0,0 0-1,0 1 1,0-1 0,-1 2 0,-1 5-4,0-1 1,1 0-1,-1 1 1,2 0-1,-1-1 0,1 1 1,0 0-1,0 0 1,2 14-1,-2-20 6,2 0-1,-1 0 1,0 0-1,0 0 1,1 0-1,-1 0 1,1 0-1,-1 0 1,1 0 0,0-1-1,0 1 1,0 0-1,0 0 1,0-1-1,0 1 1,0 0-1,1-1 1,-1 1-1,1-1 1,-1 0-1,1 1 1,-1-1-1,1 0 1,0 0 0,-1 0-1,1 0 1,0 0-1,0-1 1,0 1-1,0-1 1,0 1-1,0-1 1,0 1-1,0-1 1,0 0-1,0 0 1,0 0-1,0 0 1,0 0 0,0-1-1,0 1 1,3-2-1,3 0 39,1-1 0,-1 0-1,1-1 1,-1 0 0,0 0-1,-1-1 1,1 0 0,-1 0-1,13-12 1,1-4 117,31-38 0,20-40-292,-72 111-128,-8 23 115,0-7 79,-4 37 0,11-57 74,0-1 0,1 1 0,0 0 1,0 0-1,1-1 0,0 1 0,0 0 0,1-1 0,5 15 0,-6-20-3,0 0 0,0 0 0,0 0 0,0 0 0,0 0 0,1-1 0,-1 1 0,1 0 1,-1-1-1,1 1 0,0 0 0,-1-1 0,1 0 0,0 0 0,0 1 0,0-1 0,0 0 0,4 1 0,-2-1 1,0-1-1,-1 1 0,1-1 0,0 0 0,0 0 1,-1 0-1,1 0 0,0-1 0,0 1 0,4-3 1,5-1 3,0-1 0,-1 0 0,0-1 0,0-1 0,13-9 0,-6 3 2,0-1-1,-1-1 1,-1-1 0,0 0-1,-1-2 1,-1 0 0,-1 0-1,13-22 1,-24 31-32,-7 9-2,-9 11 7,4 0 18,0 0-1,0 0 1,1 0 0,1 1 0,0 0 0,-6 16-1,3-4-902,1 1-1,-8 36 0,16-60 773,1-1-1,0 1 0,0 0 0,-1-1 1,1 1-1,0 0 0,0-1 0,0 1 1,0 0-1,0 0 0,0-1 0,0 1 1,0 0-1,0 0 0,0-1 0,0 1 1,0 0-1,1-1 0,-1 1 0,0 0 1,0-1-1,1 1 0,0 0 0,0-1 44,0 0-1,0 0 1,0-1-1,0 1 1,0 0-1,0-1 1,0 1-1,0-1 1,0 0-1,0 1 0,0-1 1,0 0-1,-1 1 1,1-1-1,0 0 1,0 0-1,0-1 1,20-22-1283</inkml:trace>
  <inkml:trace contextRef="#ctx0" brushRef="#br0" timeOffset="1">631 0 17556,'-17'3'1656,"5"16"-1120,3 1-352,11 2 936,5-2-1408,13-5 280,3-5-160,9-5-208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22.935"/>
    </inkml:context>
    <inkml:brush xml:id="br0">
      <inkml:brushProperty name="width" value="0.05" units="cm"/>
      <inkml:brushProperty name="height" value="0.05" units="cm"/>
    </inkml:brush>
  </inkml:definitions>
  <inkml:trace contextRef="#ctx0" brushRef="#br0">46 104 16452,'-9'22'1225,"2"-7"-470,1 0 1,0 0-1,1 1 0,1-1 0,-3 24 1,7-38-684,-1 0 1,1 0-1,0 1 1,0-1-1,0 0 1,0 0-1,0 1 1,0-1-1,0 0 1,1 0-1,-1 1 1,0-1-1,1 0 1,-1 0-1,1 0 1,-1 0-1,1 0 1,0 0-1,-1 1 1,1-2-1,0 1 0,0 0 1,0 0-1,0 0 1,0 0-1,0 0 1,0-1-1,0 1 1,0 0-1,0-1 1,0 1-1,2 0 1,-1-1-7,0 0 0,0 1 0,0-1 0,0 0 0,0-1 0,0 1 0,0 0 0,0-1 0,0 1 1,0-1-1,0 1 0,0-1 0,0 0 0,0 0 0,0 0 0,0 0 0,-1 0 0,3-2 0,4-4 83,-1 0 1,0 0-1,-1-1 0,1 0 0,-1 0 0,-1-1 1,0 1-1,0-1 0,4-11 0,2-9 215,13-50-1,-15 14 17,-9 76-379,0-1 0,0 1-1,1-1 1,1 1-1,0-1 1,0 0-1,1 0 1,0 0-1,1 0 1,0 0-1,7 12 1,-9-19 2,1 1 0,-1 0 0,1-1 0,-1 0 1,1 0-1,0 0 0,1 0 0,-1 0 0,0 0 0,1-1 0,-1 0 0,1 0 0,0 0 0,0 0 1,0 0-1,0-1 0,0 1 0,0-1 0,0 0 0,1-1 0,-1 1 0,0-1 0,0 0 0,1 0 1,-1 0-1,0 0 0,0-1 0,1 0 0,-1 1 0,5-3 0,0 0 15,-1-1-1,0 1 0,0-1 1,-1-1-1,1 0 0,-1 0 1,0 0-1,9-9 1,-1-2 36,0 0 1,14-20-1,-29 36-53,1 0 0,-1 0 1,0 0-1,0-1 0,1 1 0,-1 0 0,0 0 0,0 0 0,0-1 0,1 1 1,-1 0-1,0 0 0,0-1 0,0 1 0,0 0 0,1 0 0,-1-1 0,0 1 1,0 0-1,0 0 0,0-1 0,0 1 0,0 0 0,0-1 0,0 1 1,0 0-1,0-1 0,0 1 0,0 0 0,0 0 0,0-1 0,0 1 0,0 0 1,0-1-1,0 1 0,-1 0 0,1 0 0,0-1 0,-10 7 19,4 4-11,1 0 1,0 0-1,0 0 0,1 1 0,1-1 0,0 1 1,0 0-1,1 0 0,0 0 0,0 17 1,2-25-7,-1 0 0,1-1 0,0 1 0,1 0 0,-1-1 0,0 1 0,1 0 0,0-1 0,0 1 0,-1-1 0,1 1 1,1-1-1,-1 1 0,0-1 0,0 0 0,1 0 0,0 0 0,-1 1 0,1-2 0,0 1 0,0 0 0,0 0 0,0 0 0,0-1 1,0 1-1,1-1 0,-1 0 0,1 0 0,2 1 0,0-1 2,0 0 0,0 0 0,0 0 0,0-1 1,1 0-1,-1 0 0,0 0 0,0-1 0,0 0 0,1 0 0,-1 0 0,0-1 0,9-3 1,-1-2-3,0 0 1,-1 0-1,0-1 1,0 0 0,13-13-1,-17 14-18,-1 0 0,0-1 0,0 0 0,0 0 0,-1 0-1,-1-1 1,1 0 0,3-10 0,-6 8-71,-8 11-21,-9 15-4,9-6 30,1 0-1,0 0 1,1 0 0,0 1 0,1 0 0,0-1-1,0 1 1,1 0 0,0 16 0,3-12-664,4-11-343,-5-4 1003,0 0-1,1-1 0,-1 1 0,1 0 0,-1 0 1,0-1-1,0 1 0,0-1 0,0 1 0,0-1 1,1-1-1,11-22-592</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23.322"/>
    </inkml:context>
    <inkml:brush xml:id="br0">
      <inkml:brushProperty name="width" value="0.05" units="cm"/>
      <inkml:brushProperty name="height" value="0.05" units="cm"/>
    </inkml:brush>
  </inkml:definitions>
  <inkml:trace contextRef="#ctx0" brushRef="#br0">18 9 17252,'-12'-7'2136,"7"6"-1016,6 5 1177,8 3-2105,1 3 64,4-1-288,5-2-104,5 0-80</inkml:trace>
  <inkml:trace contextRef="#ctx0" brushRef="#br0" timeOffset="1">310 61 17932,'2'1'200,"0"1"-1,-1 0 1,1 0 0,-1 0 0,0 0 0,1 0-1,-1 0 1,0 0 0,0 0 0,0 0 0,-1 0-1,1 1 1,0-1 0,-1 0 0,1 1-1,-1-1 1,0 0 0,0 1 0,0-1 0,0 0-1,0 1 1,-1-1 0,1 0 0,-1 1 0,1-1-1,-3 4 1,-2 6 488,0 0-1,-1-1 1,-14 21 0,6-10-97,10-15-451,-6 8 76,1 2-1,0-1 0,2 2 1,0-1-1,-6 20 1,12-33-211,0 0 1,1 1 0,-1-1-1,1 0 1,0 0 0,0 1-1,0-1 1,0 0 0,1 0-1,0 1 1,0-1 0,0 0-1,0 0 1,1 0-1,-1 0 1,1 0 0,0 0-1,0-1 1,1 1 0,-1-1-1,1 1 1,0-1 0,-1 0-1,1 0 1,1 0 0,-1 0-1,0-1 1,6 4 0,-2-2-119,0 0-1,1-1 1,-1 0 0,1 0 0,0 0 0,0-1 0,0 0 0,16 1 0,-19-2-44,0-1 1,0 0 0,-1 0 0,1 0 0,0-1-1,-1 0 1,1 0 0,0 0 0,-1 0-1,1-1 1,-1 1 0,0-1 0,1 0-1,-1 0 1,0-1 0,7-5 0,-9 6 88,-1 1 0,0-1 0,0 1 0,1-1 0,-1 0-1,0 1 1,0-1 0,1-4 0,4-19-737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23.790"/>
    </inkml:context>
    <inkml:brush xml:id="br0">
      <inkml:brushProperty name="width" value="0.05" units="cm"/>
      <inkml:brushProperty name="height" value="0.05" units="cm"/>
    </inkml:brush>
  </inkml:definitions>
  <inkml:trace contextRef="#ctx0" brushRef="#br0">5 8 14379,'-4'9'1624,"12"1"-751,10-3-329,10-3 1192,8 0-664,7-1-936,4-4-1768,4-9 1704,-1-5-248,-6-3-408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24.173"/>
    </inkml:context>
    <inkml:brush xml:id="br0">
      <inkml:brushProperty name="width" value="0.05" units="cm"/>
      <inkml:brushProperty name="height" value="0.05" units="cm"/>
    </inkml:brush>
  </inkml:definitions>
  <inkml:trace contextRef="#ctx0" brushRef="#br0">20 251 17316,'-4'5'747,"2"-3"-516,1 1-1,-1-1 0,1 0 1,-1 0-1,1 1 0,0-1 1,0 1-1,0-1 0,0 1 1,0 0-1,0-1 0,0 5 1,2-7-132,-1 1 0,0-1 0,1 0 0,-1 1 0,1-1 0,-1 0 1,1 1-1,-1-1 0,0 0 0,1 0 0,-1 0 0,1 1 0,-1-1 0,1 0 0,-1 0 1,1 0-1,-1 0 0,1 0 0,-1 0 0,1 0 0,-1 0 0,1 0 0,0 0 0,-1 0 1,1 0-1,-1 0 0,1 0 0,0-1 0,16-3 696,-5-2-654,0 0 0,-1-1 0,0-1 1,-1 1-1,1-2 0,-1 1 0,-1-2 1,0 1-1,0-1 0,10-16 0,-18 25-135,0 0-1,0-1 1,-1 1 0,1-1-1,0 1 1,-1-1-1,1 1 1,-1-1-1,0 1 1,1-1 0,-1-1-1,0 3-2,0 0 0,0-1 0,0 1 1,0 0-1,0-1 0,0 1 0,0 0 0,0 0 0,-1-1 0,1 1 1,0 0-1,0 0 0,0 0 0,0-1 0,0 1 0,-1 0 0,1 0 0,0 0 1,0-1-1,0 1 0,-1 0 0,1 0 0,0 0 0,0 0 0,-1-1 0,1 1 1,0 0-1,0 0 0,-1 0 0,1 0 0,0 0 0,-1 0 0,1 0 0,0 0 1,-1 0-1,-1 0 9,0 1 0,0-1 0,0 1 0,0-1 0,1 1 1,-1 0-1,0 0 0,0 0 0,0 0 0,1 0 0,-1 0 0,0 0 0,1 1 1,-3 2-1,-2 3 30,0 0 0,1 0 1,0 1-1,1 0 1,0 0-1,0 1 0,0-1 1,1 1-1,1-1 0,-4 17 1,5-21-20,1 1 0,0-1 0,0 0 1,0 1-1,0-1 0,0 0 0,1 1 0,0-1 1,0 0-1,3 8 0,-3-9-6,0-1 1,0 1-1,1-1 0,0 0 1,-1 0-1,1 0 0,0 0 1,0 0-1,0 0 1,0-1-1,0 1 0,0 0 1,1-1-1,-1 0 0,0 0 1,1 1-1,-1-1 0,6 1 1,-3-1-5,0-1 0,1 1 0,-1-1 1,0 0-1,1 0 0,-1 0 1,0-1-1,0 0 0,1 0 1,-1 0-1,0-1 0,0 0 0,0 0 1,0 0-1,-1 0 0,1-1 1,-1 0-1,1 0 0,4-4 1,2-3-14,1 1 0,-2-2 0,0 0 0,0 0 0,13-21 0,-5-1-106,-18 33 103,0 0 1,0 0-1,0 0 1,0 0-1,0 0 1,0 0-1,0 0 1,0 0-1,-1 0 1,1 0-1,0 0 1,0 0-1,0 0 1,0 0-1,0 0 1,0 0-1,0 0 1,0 0-1,0 0 1,0 0-1,0 0 1,0 0-1,0 0 1,0 0-1,0 0 1,-1 0-1,1 0 1,0 0-1,0 0 1,0 0-1,0 0 1,0 0-1,0 0 1,0 0-1,0 0 1,0 0-1,0 0 1,0 0-1,0 0 1,0 0-1,0 0 1,0 0-1,-1 0 1,1 0-1,0 0 1,0 0-1,0 0 1,0 0-1,0 0 1,-6 6-27,-11 39-7,16-42 39,0 0 1,0 1-1,1-1 1,-1 1-1,1-1 0,0 1 1,0-1-1,0 1 1,0-1-1,2 7 1,-2-9-4,1-1 1,-1 1-1,0-1 1,1 0 0,-1 1-1,0-1 1,1 1-1,-1-1 1,1 0 0,-1 1-1,1-1 1,-1 0-1,1 0 1,-1 1 0,1-1-1,-1 0 1,1 0-1,-1 0 1,1 0 0,-1 0-1,1 0 1,-1 0-1,1 0 1,-1 0 0,1 0-1,-1 0 1,1 0-1,-1 0 1,1 0 0,-1 0-1,1 0 1,-1 0 0,1-1-1,0 1 1,17-9-144,-11 2 7,0 1-1,0-1 1,0 0-1,-1 0 1,0-1-1,6-10 1,27-55-990,-26 48 705,2-3-55,-1 0-1,-2-2 1,13-42 0,-42 109 1472,5 7-974,2 0 1,-7 64-1,14-81-1015,2 0-1,1 1 1,1-1-1,1 0 1,8 35 0,-9-57 116,1-2 67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24.622"/>
    </inkml:context>
    <inkml:brush xml:id="br0">
      <inkml:brushProperty name="width" value="0.05" units="cm"/>
      <inkml:brushProperty name="height" value="0.05" units="cm"/>
    </inkml:brush>
  </inkml:definitions>
  <inkml:trace contextRef="#ctx0" brushRef="#br0">273 137 11538,'8'20'72,"2"-8"-72,2-7 0,-1-5 337</inkml:trace>
  <inkml:trace contextRef="#ctx0" brushRef="#br0" timeOffset="1">62 1 24845,'-27'3'1977,"11"0"-1497,2 0-256,9-2 528,5 0-400,3-1-1168,7-2 808,5 2-280,3 0-104</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44.540"/>
    </inkml:context>
    <inkml:brush xml:id="br0">
      <inkml:brushProperty name="width" value="0.05" units="cm"/>
      <inkml:brushProperty name="height" value="0.05" units="cm"/>
    </inkml:brush>
  </inkml:definitions>
  <inkml:trace contextRef="#ctx0" brushRef="#br0">89 212 13243,'66'-197'7656,"-65"195"-7585,2-10 1726,-9 20-1162,-11 25-304,0 12-205,-22 90 0,2 53-163,29-145 58,0 3-44,-12 58-1014,17-101-627,1-9 755,1-10-443,6-59-2194,-3 43 2647</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44.910"/>
    </inkml:context>
    <inkml:brush xml:id="br0">
      <inkml:brushProperty name="width" value="0.05" units="cm"/>
      <inkml:brushProperty name="height" value="0.05" units="cm"/>
    </inkml:brush>
  </inkml:definitions>
  <inkml:trace contextRef="#ctx0" brushRef="#br0">16 232 13531,'-6'-26'1379,"4"17"-378,0 0 0,0 0 0,-1-17 0,3 23-776,0 1-1,0-1 0,0 1 1,1 0-1,-1-1 0,1 1 1,0 0-1,-1-1 0,1 1 1,0 0-1,0 0 0,0 0 1,1 0-1,-1 0 0,0 0 1,1 0-1,-1 0 0,1 0 1,3-2-1,23-17 22,0 2 1,2 1-1,52-25 1,-81 42-245,1 1 0,-1-1 0,0 0 0,0 1 0,0-1 1,1 1-1,-1 0 0,0-1 0,0 1 0,1 0 0,-1 0 1,0 0-1,1 0 0,-1 0 0,0 0 0,1 0 0,-1 0 1,0 0-1,1 1 0,-1-1 0,0 1 0,0-1 0,1 1 1,-1-1-1,0 1 0,0 0 0,0-1 0,0 1 1,0 0-1,0 0 0,0 0 0,0 0 0,0 0 0,0 0 1,0 0-1,-1 0 0,2 2 0,1 4 6,-1 0 0,0 0-1,-1 0 1,1 0 0,0 14 0,0-4-11,1 0 35,3 27-401,15 50 0,-18-83 102,0 0 0,1 0 0,1 0 0,0 0 0,0-1 0,1 0 0,0 0 0,1 0 0,13 14 0,-1-10-280,-3-12-159</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45.636"/>
    </inkml:context>
    <inkml:brush xml:id="br0">
      <inkml:brushProperty name="width" value="0.05" units="cm"/>
      <inkml:brushProperty name="height" value="0.05" units="cm"/>
    </inkml:brush>
  </inkml:definitions>
  <inkml:trace contextRef="#ctx0" brushRef="#br0">202 28 15859,'5'-19'2142,"-3"11"-11,-8 22 279,-44 100-1432,-37 95 769,69-161-1472,3 1 1,-13 70 0,26-108-277,1 0 0,0 0 0,0 0 0,2 15 0,-1-24 0,1 0 0,-1 1 1,1-1-1,-1 0 0,1 0 1,0 0-1,-1 0 0,1 0 1,0 0-1,0 0 0,1 0 1,2 3-1,-3-4 0,0-1 1,0 1-1,0 0 1,0 0-1,1-1 0,-1 1 1,0-1-1,1 1 0,-1-1 1,0 1-1,1-1 0,-1 0 1,0 0-1,1 0 1,-1 1-1,1-1 0,-1-1 1,1 1-1,-1 0 0,0 0 1,1 0-1,1-1 1,3-2-57,1 1 1,-1-1-1,0 0 1,0 0 0,0 0-1,-1-1 1,1 0 0,6-7-1,43-43-1020,-40 38 799,23-25 306,31-46 0,-39 46-426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46.027"/>
    </inkml:context>
    <inkml:brush xml:id="br0">
      <inkml:brushProperty name="width" value="0.05" units="cm"/>
      <inkml:brushProperty name="height" value="0.05" units="cm"/>
    </inkml:brush>
  </inkml:definitions>
  <inkml:trace contextRef="#ctx0" brushRef="#br0">115 20 13595,'-1'0'253,"-1"0"0,1-1 0,-1 1 0,0 0 0,1 0 0,-1 1 0,1-1 0,-1 0 0,0 0 0,1 1 0,-1-1 0,1 1 0,-1 0-1,1-1 1,-1 1 0,1 0 0,0 0 0,-1 0 0,1 0 0,0 0 0,0 0 0,-2 1 0,-26 28 2425,29-30-2640,-6 8 231,0 0 0,0 1-1,1-1 1,0 1 0,1 0 0,0 0 0,1 1 0,-1-1 0,-2 17 0,5-22-250,1 1 0,0-1-1,-1 0 1,1 0 0,1 1 0,-1-1 0,0 0 0,1 0-1,0 1 1,0-1 0,2 4 0,-1-5-14,-1-1 0,0 1 0,1-1-1,0 1 1,0-1 0,-1 0 0,1 0 0,1 0 0,-1 0 0,0 0 0,0 0 0,1-1 0,-1 1-1,1-1 1,-1 0 0,1 1 0,5 0 0,-3-1 20,0 0-1,0 0 1,0 0 0,0-1 0,0 0-1,0 0 1,0-1 0,1 1-1,-1-1 1,0 0 0,0 0-1,-1-1 1,1 0 0,0 0-1,0 0 1,-1 0 0,1 0 0,7-7-1,-2 1 60,1 0 0,-2 0 0,1-1 0,-1 0 0,-1-1-1,11-15 1,-16 20-42,1 0 0,-1-1 1,0 1-1,-1-1 0,0 0 0,1 0 0,-2 0 0,1 0 0,-1 0 0,0 0 0,0 0 0,0-11 0,-1 14-30,-1 1-1,1-1 0,-1 0 1,1 1-1,-1-1 0,0 1 0,0 0 1,0-1-1,0 1 0,-1 0 1,1 0-1,-1-1 0,1 1 1,-1 0-1,0 0 0,1 1 1,-1-1-1,0 0 0,0 1 0,0-1 1,-1 1-1,1-1 0,0 1 1,-1 0-1,1 0 0,0 0 1,-1 0-1,1 1 0,-1-1 1,1 1-1,-1-1 0,-4 1 0,-1-1 14,0 1 0,0 0 0,0 0 0,0 1 0,0 0 0,-10 3 0,14-4-53,0 1 1,1 1 0,-1-1-1,1 0 1,-1 1 0,1 0-1,0 0 1,-1 0-1,1 0 1,0 0 0,0 1-1,1-1 1,-1 1 0,-4 5-1,7-7 11,-1-1-1,1 0 0,0 0 0,0 1 0,-1-1 0,1 0 0,0 1 0,0-1 0,0 0 0,0 1 0,-1-1 1,1 0-1,0 0 0,0 1 0,0-1 0,0 1 0,0-1 0,0 0 0,0 1 0,0-1 0,0 0 1,0 1-1,0-1 0,0 0 0,0 1 0,0-1 0,1 0 0,-1 1 0,0-1 0,0 0 0,0 1 1,0-1-1,1 0 0,-1 0 0,0 1 0,0-1 0,0 0 0,1 0 0,-1 1 0,0-1 0,1 0 1,-1 0-1,0 0 0,0 1 0,1-1 0,-1 0 0,0 0 0,1 0 0,-1 0 0,0 0 0,1 0 1,-1 0-1,1 0 0,18 1-868,-9-4 611,0 0 0,0 0 0,0 0 0,-1-1 0,1-1 0,-1 0 0,12-8 0,-12 7 68,36-20-441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46.537"/>
    </inkml:context>
    <inkml:brush xml:id="br0">
      <inkml:brushProperty name="width" value="0.05" units="cm"/>
      <inkml:brushProperty name="height" value="0.05" units="cm"/>
    </inkml:brush>
  </inkml:definitions>
  <inkml:trace contextRef="#ctx0" brushRef="#br0">155 0 17564,'-16'17'1115,"1"0"-1,1 1 1,1 1 0,0 0 0,-15 31-1,18-29-990,1 1 0,1 0 0,1 0 0,1 0 0,1 1-1,1 0 1,1 0 0,1 0 0,1 25 0,0-45-128,1 0 1,1 0 0,-1-1 0,0 1-1,1 0 1,-1 0 0,1-1-1,0 1 1,0 0 0,0-1-1,0 1 1,0-1 0,1 1-1,-1-1 1,1 0 0,3 4-1,-3-4 0,0-1 0,0 0 0,0 0 0,0 0 0,0 0-1,0-1 1,0 1 0,0-1 0,0 1 0,1-1 0,-1 0-1,0 0 1,0 1 0,1-2 0,-1 1 0,0 0 0,0 0-1,1-1 1,-1 1 0,0-1 0,4-1 0,11-5 9,1-1 0,-1-1 1,-1 0-1,20-14 0,-13 7 151,-23 16-151,0 1 0,0-1 0,0 0 0,0 0 0,0 0 0,0 0 0,-1 0 0,1 0 0,0 0 0,0 0-1,0 1 1,0-1 0,0 0 0,0 0 0,0 0 0,0 0 0,0 0 0,0 0 0,0 1 0,0-1 0,0 0-1,0 0 1,0 0 0,0 0 0,0 0 0,0 0 0,0 1 0,1-1 0,-1 0 0,0 0 0,0 0 0,0 0-1,0 0 1,0 0 0,0 0 0,0 0 0,0 1 0,0-1 0,0 0 0,1 0 0,-1 0 0,0 0 0,0 0-1,0 0 1,0 0 0,0 0 0,0 0 0,0 0 0,1 0 0,-1 0 0,0 0 0,0 0 0,0 0-1,0 0 1,0 0 0,0 0 0,1 0 0,-1 0 0,0 0 0,0 0 0,0 0 0,-4 10 71,-2 1 10,3-7-64,0 0 0,1 0 1,0 1-1,0-1 1,0 0-1,0 1 0,1 0 1,0-1-1,0 1 0,0 5 1,1-10-23,0 1 0,0-1 1,0 1-1,0-1 1,0 0-1,0 1 1,0-1-1,0 1 1,0-1-1,0 1 1,1-1-1,-1 1 0,0-1 1,0 0-1,1 1 1,-1-1-1,0 1 1,0-1-1,1 0 1,-1 1-1,0-1 0,1 0 1,-1 0-1,1 1 1,-1-1-1,0 0 1,1 0-1,-1 1 1,1-1-1,-1 0 0,1 0 1,20 0-12,20-14-23,28-20 19,-49 23 20,0 1 1,1 0-1,31-8 1,-52 17-6,1 1 1,-1 0-1,0 0 1,1 0 0,-1 0-1,1 0 1,-1 0 0,1-1-1,-1 1 1,0 0-1,1 0 1,-1 0 0,1 0-1,-1 1 1,1-1-1,-1 0 1,0 0 0,1 0-1,-1 0 1,1 0-1,-1 0 1,1 1 0,-1-1-1,0 0 1,1 0 0,-1 1-1,0-1 1,1 0-1,-1 1 1,0-1 0,1 0-1,-1 1 1,0-1-1,0 0 1,0 1 0,1-1-1,-1 0 1,0 1 0,0-1-1,0 1 1,0-1-1,1 1 1,-1-1 0,0 0-1,0 1 1,0-1-1,0 1 1,0-1 0,0 1-1,0-1 1,0 0-1,-1 1 1,-7 33 23,2-11 20,6-22-44,0 0 1,1 0 0,-1 0 0,0-1 0,0 1-1,1 0 1,-1-1 0,0 1 0,1 0-1,-1 0 1,1-1 0,-1 1 0,1-1 0,-1 1-1,1-1 1,-1 1 0,1 0 0,0-1 0,-1 0-1,1 1 1,0-1 0,-1 1 0,1-1-1,0 0 1,0 0 0,-1 1 0,1-1 0,0 0-1,0 0 1,-1 0 0,1 0 0,0 0 0,0 0-1,0 0 1,-1 0 0,2 0 0,32-6 24,-33 5-25,21-5-46,-6 1-89,0 1 1,0 1 0,23-3-1,-38 6 110,0 0 0,0 0 0,0 0 0,0 0 1,0 0-1,0 0 0,0 0 0,0 0 0,1 0 0,-1 1 0,0-1 0,0 0 0,0 1 0,0-1 0,0 1 0,0-1 0,0 1 1,-1 0-1,1-1 0,2 2 0,-3-1-14,0 0 0,1 0 0,-1 0 0,0 0 0,0-1 0,1 1 0,-1 0 0,0 0 0,0 0 0,0 0 0,0 0 0,0 0 0,0 0 0,0-1 1,-1 1-1,1 0 0,0 0 0,0 0 0,-1 1 0,-1 3-95,-1-1 0,1 0 0,-1 1 0,0-1 0,0 0 0,0-1 0,-6 6 0,-4 2-143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5.598"/>
    </inkml:context>
    <inkml:brush xml:id="br0">
      <inkml:brushProperty name="width" value="0.05" units="cm"/>
      <inkml:brushProperty name="height" value="0.05" units="cm"/>
    </inkml:brush>
  </inkml:definitions>
  <inkml:trace contextRef="#ctx0" brushRef="#br0">88 0 18924,'-2'8'603,"-1"0"0,-1 0-1,1 0 1,-2-1 0,1 0 0,-1 0-1,0 0 1,-7 8 0,6-8-292,1-1 1,0 1-1,0 0 1,1 0-1,0 1 1,0-1-1,0 1 1,-3 13-1,7-20-305,0 0 0,0 0 0,0 0 0,0 0 0,0 0 0,1 0 0,-1 0 0,0 0-1,0 0 1,1 0 0,-1 0 0,1 0 0,-1 0 0,1 0 0,0 0 0,-1 0 0,1 0-1,0-1 1,-1 1 0,1 0 0,0 0 0,0-1 0,0 1 0,0 0 0,0-1-1,0 1 1,0-1 0,0 0 0,0 1 0,0-1 0,0 0 0,0 1 0,0-1 0,1 0-1,48 8-184,-38-7 160,-2 0-11,18 3-41,31 7-1,-52-9 66,0 0 0,1 1 1,-1 0-1,0 0 0,0 0 0,-1 1 0,1 0 0,-1 0 0,8 7 0,-12-9 20,-1 0-1,1-1 0,-1 1 1,0 0-1,1 0 0,-1 0 1,0 0-1,0 1 0,-1-1 0,1 0 1,0 0-1,-1 1 0,1-1 1,-1 0-1,0 1 0,0-1 1,0 0-1,0 1 0,0-1 1,0 0-1,-1 1 0,1-1 0,-1 0 1,1 0-1,-1 1 0,0-1 1,0 0-1,0 0 0,0 0 1,-3 4-1,-2 3 131,-1 0 1,0 0-1,0 0 1,-1-1-1,-9 8 0,3-4 114,0-1 0,0 0 0,-19 10 0,28-19-249,1 1 0,0-1 0,0 0-1,-1 0 1,1-1 0,-1 1 0,1-1-1,-1 0 1,0 0 0,1-1 0,-1 1-1,0-1 1,0 0 0,0-1 0,1 1-1,-1-1 1,-5-1 0,8 1-96,0 1 1,0-1 0,1 0-1,-1 0 1,0-1-1,1 1 1,-1 0-1,1 0 1,-1-1 0,1 1-1,0-1 1,-1 1-1,1-1 1,0 0-1,0 1 1,0-1 0,0 0-1,1 0 1,-1 0-1,0 1 1,1-1-1,-1-2 1,0 0-33,1 0 0,0 0 1,0 0-1,0 0 0,0 0 1,0 1-1,1-1 0,-1 0 0,1 0 1,2-5-1,9-18-755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50.935"/>
    </inkml:context>
    <inkml:brush xml:id="br0">
      <inkml:brushProperty name="width" value="0.05" units="cm"/>
      <inkml:brushProperty name="height" value="0.05" units="cm"/>
    </inkml:brush>
  </inkml:definitions>
  <inkml:trace contextRef="#ctx0" brushRef="#br0">0 25 14371,'1'0'115,"0"-1"1,0 0-1,0 1 0,0-1 1,0 0-1,0 0 0,-1 0 1,1 0-1,0 0 1,-1 0-1,1 0 0,0 0 1,-1 0-1,0 0 0,1 0 1,0-2-1,2-5 1334,7 36 436,45 130-347,-6-25-1059,-27-72-300,57 109 0,-56-125-147,-18-33 98,2 1-904,-5-15-15,-1-9-239,-2 0 472,1 1-1,-4-20 1,-2 7 97</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51.379"/>
    </inkml:context>
    <inkml:brush xml:id="br0">
      <inkml:brushProperty name="width" value="0.05" units="cm"/>
      <inkml:brushProperty name="height" value="0.05" units="cm"/>
    </inkml:brush>
  </inkml:definitions>
  <inkml:trace contextRef="#ctx0" brushRef="#br0">43 146 13539,'-3'1'266,"1"-1"0,-1 1-1,1 0 1,0 0 0,-1 1 0,1-1 0,0 0 0,0 1-1,0-1 1,0 1 0,0 0 0,0-1 0,0 1 0,1 0 0,-3 3-1,3-3-40,0 1 0,0 0 0,0 0 1,0 0-1,1 0 0,-1 0 0,1 1 0,0-1 0,-1 0 0,2 0 0,-1 0 0,1 5 0,-1-7-165,0 0 0,0 0 0,0 0 0,0 0 0,0 0 0,0 1 0,0-1 0,0 0 0,1 0 0,-1 0 0,1 0 1,-1 0-1,1 0 0,-1 0 0,1 0 0,-1 0 0,1 0 0,0 0 0,0 0 0,-1 0 0,1-1 0,0 1 0,0 0 0,0-1 0,0 1 0,0 0 1,0-1-1,0 1 0,0-1 0,0 1 0,0-1 0,0 0 0,2 1 0,-1-1 22,1-1 1,0 1-1,-1-1 1,1 0-1,-1 1 0,1-1 1,-1 0-1,0 0 0,1-1 1,-1 1-1,0 0 1,0-1-1,0 0 0,3-2 1,14-15 236,-1-1 0,0 0 0,-2-2 1,-1 0-1,18-33 0,7-9-108,-40 64-211,0 0 1,0 0 0,1-1 0,-1 1-1,0 0 1,0 0 0,0-1 0,0 1-1,1 0 1,-1 0 0,0 0 0,0-1-1,0 1 1,1 0 0,-1 0 0,0 0-1,0 0 1,1 0 0,-1-1 0,0 1-1,0 0 1,1 0 0,-1 0 0,0 0-1,1 0 1,-1 0 0,0 0 0,0 0-1,1 0 1,-1 0 0,0 0 0,1 0-1,-1 0 1,0 0 0,0 0 0,1 1-1,-1-1 1,0 0 0,0 0 0,1 0-1,-1 0 1,0 0 0,0 1 0,1-1-1,-1 0 1,0 0 0,0 0 0,0 1-1,0-1 1,1 0 0,10 19-3,-5-7 8,5 0-112,0 0 1,1 0-1,0-1 0,1-1 0,0 0 0,16 9 0,90 43-1751,-116-61 1837,18 9-465</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55.799"/>
    </inkml:context>
    <inkml:brush xml:id="br0">
      <inkml:brushProperty name="width" value="0.05" units="cm"/>
      <inkml:brushProperty name="height" value="0.05" units="cm"/>
    </inkml:brush>
  </inkml:definitions>
  <inkml:trace contextRef="#ctx0" brushRef="#br0">150 168 18636,'0'-5'3653,"-6"17"-1832,-16 39-1070,11-24-337,-95 213-524,101-229-324,6-11-484,10-18-249,89-174-3181,-49 55 4735,-55 212 2070,2-30-2029,5 78 1,1-97-1473,0 0 1,10 33-1,-13-59 927,-1 1 0,0-1 0,1 1 0,-1 0 0,0-1 0,1 1 1,-1-1-1,0 1 0,0-1 0,0 1 0,0-1 0,0 1 0,0 0 0,1-1 0,-1 1 0,-1-1 0,1 1 0,0 0 0,0-1 0,0 1 0,0-1 1,0 1-1,0 0 0,-1-1 0,1 1 0,0-1 0,0 1 0,-1-1 0,1 1 0,0-1 0,-1 1 0,-1-1 39,1 0-1,0 0 1,0-1 0,0 1-1,0 0 1,0-1-1,0 1 1,0-1-1,0 1 1,0-1 0,0 0-1,0 1 1,0-1-1,-1-1 1,-33-34 926,33 34-665,0 0-1,0-1 1,1 1 0,-1-1 0,1 0-1,-1 1 1,1-1 0,0 0-1,0 0 1,0 0 0,1 0 0,-1 0-1,1 0 1,-1 0 0,1 0 0,0 0-1,0 0 1,0 0 0,1 0 0,-1 0-1,1 0 1,0 0 0,-1 0 0,1 0-1,0 1 1,1-1 0,-1 0 0,1 0-1,-1 1 1,1-1 0,0 1 0,0-1-1,0 1 1,0 0 0,0 0-1,0 0 1,3-2 0,4-4 315,0 1-1,1-1 1,0 2 0,18-10-1,-24 14-433,0 0-1,1 0 1,-1 0 0,1 1-1,-1-1 1,1 1-1,0 1 1,-1-1-1,1 1 1,0-1 0,0 1-1,0 0 1,-1 1-1,8 1 1,-10-1-69,0 0 1,1 0-1,-1 0 0,0 1 0,0-1 1,0 1-1,0-1 0,0 1 0,0 0 1,0 0-1,-1 0 0,1 0 1,0 0-1,-1 0 0,0 0 0,0 0 1,1 1-1,-1-1 0,-1 1 0,1-1 1,0 1-1,0-1 0,-1 4 0,3 8-75,-2 0-1,0 0 1,-1 15-1,0-20 28,0 0 11,0 23-144,0-32 185,0 1 0,0-1 0,0 0 0,0 0 0,0 1 0,0-1 0,0 0 0,1 0 0,-1 1 0,0-1 0,0 0 0,0 0 0,0 0 0,0 1 0,0-1 1,0 0-1,1 0 0,-1 0 0,0 1 0,0-1 0,0 0 0,0 0 0,1 0 0,-1 0 0,0 0 0,0 1 0,0-1 0,1 0 0,-1 0 0,0 0 0,0 0 0,1 0 0,-1 0 0,0 0 0,11-11 77,-4-1 41,-1-1-1,0 1 0,-1-1 1,-1 0-1,0 0 0,4-23 1,5-83 642,-12 95-608,1 11-84,-1-1 1,0 0-1,-2 1 0,1-1 1,-1 1-1,-5-18 1,9 43-256,4 10-126,-7-21 302,1-1 1,0 1 0,-1 0 0,1-1-1,0 1 1,-1 0 0,1-1 0,0 1-1,0-1 1,-1 1 0,1-1 0,0 0-1,0 1 1,0-1 0,0 0 0,0 1-1,0-1 1,-1 0 0,1 0 0,0 0-1,0 0 1,0 0 0,2 0 0,1-1 3,1 0 1,-1 0-1,1-1 1,-1 1-1,0-1 1,0 0-1,0 0 1,0-1-1,0 1 1,0-1-1,-1 0 1,1 0-1,-1 0 1,0 0-1,4-6 1,7-7 186,20-34 1,-33 49-169,3-6 37,2-2 46,0 0-1,-1 0 0,6-15 1,-31 48 11,7 2-110,2-1 0,-13 40-1,20-49 3,0-1 0,1 1 1,0 0-1,1 0 0,1 28 0,1-42 5,0-1 1,0 1 0,0 0-1,0-1 1,0 1 0,1-1-1,-1 1 1,0-1 0,1 1-1,-1-1 1,1 1 0,0-1-1,-1 1 1,1-1 0,0 0-1,0 1 1,0-1-1,0 0 1,0 0 0,0 0-1,0 0 1,1 0 0,-1 0-1,0 0 1,1 0 0,-1 0-1,2 0 1,0 0 4,-1-1 1,1 0-1,-1 0 0,1 0 1,-1 0-1,1 0 0,-1-1 1,1 1-1,-1-1 0,1 0 1,-1 1-1,1-1 0,-1 0 0,0-1 1,0 1-1,4-2 0,9-9 55,0 0 0,-1 0-1,0-1 1,-1-1-1,-1 0 1,0-1 0,-1 0-1,0-1 1,-2 0-1,11-23 1,-13 21-29,-8 13-17,-5 9-23,-7 8-20,7-4 21,0 0 0,1 0 0,0 1 0,0-1 1,0 1-1,1 0 0,1 1 0,-4 11 1,7-20 5,-1 0 0,1 0 0,0 0 0,0 0 0,0 0 0,0-1 0,-1 1 0,1 0 0,0 0 0,0 0 0,1 0 0,-1 0 1,0 0-1,0 0 0,0 0 0,1 0 0,-1-1 0,0 1 0,1 0 0,-1 0 0,1 0 0,-1 0 0,2 0 0,-2 0 0,1-1 0,0 1 0,0-1 0,0 0 0,0 1 0,0-1 0,0 0-1,0 0 1,0 0 0,0 0 0,0 0 0,0 0 0,0 0 0,0 0 0,-1 0 0,1 0-1,0-1 1,2 0 0,3-1 3,-1 0 0,1-1-1,0 0 1,0 0 0,8-7 0,81-78 107,-95 88-110,0 0 0,0 0 0,0-1 0,1 1 0,-1 0 0,0 0 0,0 0 0,0 0 0,0 0 0,0 0 0,0 0 0,0 0 0,1 0 0,-1 0 0,0-1 0,0 1 0,0 0 0,0 0-1,0 0 1,0 0 0,1 0 0,-1 0 0,0 0 0,0 0 0,0 0 0,0 0 0,0 0 0,1 0 0,-1 0 0,0 0 0,0 0 0,0 1 0,0-1 0,0 0 0,0 0 0,1 0 0,-1 0 0,0 0 0,0 0 0,0 0 0,0 0 0,0 0-1,0 0 1,0 1 0,0-1 0,1 0 0,-1 0 0,1 10-5,-3 20-12,1-22 9,1-1 5,-2 5-1,1 0 1,1-1-1,0 1 0,0 0 0,1-1 1,5 22-1,-5-32 5,-1 1 0,0-1-1,1 0 1,-1 0 0,1 0 0,-1 0 0,1 0-1,-1 0 1,1 0 0,0 0 0,-1 0 0,1 0-1,0 0 1,0 0 0,0 0 0,0-1 0,0 1-1,0 0 1,0-1 0,0 1 0,0-1 0,0 1-1,0-1 1,2 1 0,-1-1 2,0 0 0,0 0 0,0 0 0,0-1 1,0 1-1,0 0 0,-1-1 0,1 0 0,0 1 0,0-1 0,-1 0 0,1 0 0,0 0 0,1-1 1,4-4 11,1-1 0,-1 1 0,0-1 0,-1 0 0,6-9 0,32-61 52,-42 76-275,-3 8 71,-2 9-161,0 0-253,2-12 226,1 0-1,-1-1 1,0 1-1,0 0 1,0-1-1,0 1 0,-1-1 1,-2 4-1,4-11-128,0 0 0,0 0-1,1 0 1,-1 0-1,1 0 1,1-4 0,7-17-508</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56.245"/>
    </inkml:context>
    <inkml:brush xml:id="br0">
      <inkml:brushProperty name="width" value="0.05" units="cm"/>
      <inkml:brushProperty name="height" value="0.05" units="cm"/>
    </inkml:brush>
  </inkml:definitions>
  <inkml:trace contextRef="#ctx0" brushRef="#br0">129 0 19428,'-2'3'353,"-1"0"0,0 0 0,1 0 0,0 0 0,0 0-1,0 0 1,0 1 0,1-1 0,-1 0 0,1 1 0,0 0 0,-2 6 0,-5 49 1449,7-43-1478,-4 180-290,6-116-2812,-5-82 915,0-5 1454,-13-38-360,-46-136 5617,63 180-4824,0 1-1,-1 0 0,1 0 0,0 0 0,0-1 0,0 1 0,0 0 1,0 0-1,0-1 0,0 1 0,0 0 0,0 0 0,0-1 1,0 1-1,0 0 0,0 0 0,0-1 0,0 1 0,0 0 0,0 0 1,0-1-1,0 1 0,0 0 0,0 0 0,0 0 0,0-1 1,0 1-1,0 0 0,1 0 0,-1-1 0,0 1 0,0 0 0,0 0 1,0 0-1,1 0 0,-1-1 0,0 1 0,0 0 0,0 0 1,1 0-1,-1 0 0,0 0 0,0 0 0,1 0 0,-1-1 0,0 1 1,0 0-1,1 0 0,-1 0 0,0 0 0,0 0 0,1 0 1,-1 0-1,0 0 0,0 0 0,1 0 0,-1 0 0,0 1 0,0-1 1,0 0-1,1 0 0,-1 0 0,0 0 0,0 0 0,1 0 1,-1 0-1,0 1 0,0-1 0,1 0 0,25 15-410,-7-4-242,-17-10 470,0 0 0,-1 0 0,1-1 0,0 1 0,0-1 0,0 1 0,0-1 0,0 0 0,0 0 0,0 1 0,0-2 0,0 1 0,0 0 0,0 0 0,0-1 0,0 1 0,0-1 0,0 1 0,0-1 0,3-1 1,-2-1-58,-1 1 1,0 0 0,1-1-1,-1 1 1,0-1 0,0 0 0,-1 1-1,1-1 1,-1 0 0,1 0 0,1-6-1,4-10-604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56.662"/>
    </inkml:context>
    <inkml:brush xml:id="br0">
      <inkml:brushProperty name="width" value="0.05" units="cm"/>
      <inkml:brushProperty name="height" value="0.05" units="cm"/>
    </inkml:brush>
  </inkml:definitions>
  <inkml:trace contextRef="#ctx0" brushRef="#br0">100 0 15531,'0'1'227,"1"0"-1,-1-1 1,0 1-1,1 0 1,-1 0-1,0 0 1,0-1-1,1 1 0,-1 0 1,0 0-1,0 0 1,0-1-1,0 1 1,0 0-1,0 0 1,0 0-1,0 0 1,-1-1-1,1 1 0,0 0 1,0 0-1,-1 0 1,1-1-1,-1 2 1,-17 12 3522,3-3-4059,12-9 299,1 0-1,0 0 1,0 0-1,0 1 1,0-1 0,0 0-1,1 1 1,-1-1-1,1 1 1,-1 0 0,1-1-1,0 1 1,0 0-1,-1 4 1,2-6-26,0 1-1,0-1 1,0 0-1,1 1 1,-1-1 0,0 1-1,1-1 1,-1 0-1,1 1 1,-1-1-1,1 0 1,0 0 0,-1 1-1,1-1 1,0 0-1,0 0 1,0 0-1,0 0 1,0 0 0,0 0-1,0 0 1,0 0-1,0 0 1,1-1 0,-1 1-1,0 0 1,1-1-1,-1 1 1,0-1-1,1 1 1,1-1 0,34 10-712,-29-9 601,-1 1-1,1-1 1,-1 2-1,1-1 0,-1 1 1,12 6-1,-19-8 151,1-1-1,0 1 1,0-1 0,-1 1-1,1 0 1,0-1 0,-1 1-1,1 0 1,0 0-1,-1-1 1,1 1 0,-1 0-1,1 0 1,-1 0-1,0 0 1,1 0 0,-1 0-1,0 0 1,0-1 0,0 1-1,1 0 1,-1 0-1,0 0 1,0 0 0,-1 2-1,1-1 28,-1 1 0,0-1 0,0 1-1,0-1 1,0 1 0,0-1 0,0 0 0,-1 0-1,-2 4 1,-5 4 217,0 0 0,-20 16 0,25-22-175,-3 2 15,0 0 0,0 0-1,-1-1 1,1 0 0,-1 0 0,0-1-1,-1 0 1,1-1 0,-12 4 0,19-7-89,1 1-1,-1-1 1,0 0 0,0 0 0,0 0 0,1 0 0,-1 0-1,0 0 1,0 0 0,0 0 0,1 0 0,-1 0 0,0-1-1,0 1 1,1 0 0,-1 0 0,0-1 0,0 1-1,1-1 1,-1 1 0,0 0 0,1-1 0,-1 0 0,0 1-1,1-1 1,-1 1 0,1-1 0,-1 1 0,1-1 0,0 0-1,-1 0 1,1 1 0,-1-1 0,1 0 0,0 0 0,-1-3-2,0 0 0,0 1 0,1-1-1,0 0 1,0 0 0,0-5 0,3-15-176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57.424"/>
    </inkml:context>
    <inkml:brush xml:id="br0">
      <inkml:brushProperty name="width" value="0.05" units="cm"/>
      <inkml:brushProperty name="height" value="0.05" units="cm"/>
    </inkml:brush>
  </inkml:definitions>
  <inkml:trace contextRef="#ctx0" brushRef="#br0">0 120 15579,'4'-1'489,"3"-2"522,-1 1 0,0 0 0,1 0 0,0 1-1,11-2 1,-17 3-939,0 0-1,0 0 1,1 0 0,-1 0-1,0 1 1,0-1 0,0 0-1,0 1 1,0-1 0,0 1-1,0-1 1,0 1 0,0-1-1,0 1 1,0-1 0,0 1-1,0 0 1,0 0 0,0 0-1,-1-1 1,1 1 0,0 0-1,0 0 1,-1 0 0,1 0-1,-1 0 1,1 0 0,-1 0-1,0 0 1,1 1-1,-1-1 1,0 0 0,0 0-1,1 0 1,-1 0 0,0 0-1,0 1 1,0-1 0,0 0-1,-1 0 1,1 2 0,-1 4-94,-1 0 0,1 1 0,-2-1 1,1 0-1,-1 0 0,1-1 0,-2 1 1,1 0-1,-1-1 0,0 0 0,-8 9 0,6-7-8,1-1 0,0 1-1,0 0 1,1 0 0,0 0 0,-5 16-1,9-22 28,-1-1 0,1 0-1,0 0 1,0 0 0,0 1-1,-1-1 1,1 0 0,1 0-1,-1 0 1,0 1 0,0-1-1,0 0 1,1 0 0,-1 0-1,0 0 1,1 1 0,-1-1-1,1 0 1,0 0 0,-1 0-1,1 0 1,0 0 0,0 1 0,1-1-13,0 0 1,0 1 0,-1-1 0,1 0 0,0 0 0,0 0 0,0-1 0,0 1 0,1 0 0,-1-1 0,0 1 0,2-1 0,2 1-37,0-1-1,1 0 1,-1 0-1,0 0 0,0-1 1,0 0-1,0 0 1,8-3-1,-10 2-132,0 0 1,0 0-1,-1 0 1,1 0-1,-1-1 0,0 1 1,0-1-1,0 0 1,0 0-1,0 0 0,-1 0 1,1-1-1,-1 1 0,0-1 1,3-5-1,-4 7 43,-1 0-1,1 1 1,-1-1-1,1 0 1,-1 0-1,0 1 1,0-1 0,0 0-1,0 0 1,0 0-1,0 1 1,0-1-1,-1 0 1,1 0-1,-1 1 1,1-1-1,-1 0 1,0 1 0,1-1-1,-1 1 1,0-1-1,0 1 1,0-1-1,0 1 1,0-1-1,-1 1 1,1 0-1,0 0 1,-1 0 0,1-1-1,-1 1 1,1 1-1,-1-1 1,1 0-1,-1 0 1,0 1-1,-2-2 1,-2 0-446,-1 0 1,1 0-1,-1 1 1,0 0-1,-12-1 1,16 2 665,0 0 0,0 0 0,1 0 0,-1 0 0,0 1 0,0-1 0,0 1 1,1-1-1,-1 1 0,0 0 0,0 0 0,1 0 0,-1 1 0,1-1 0,-1 0 0,-2 4 0,5-5-18,-1 0-1,1 0 1,0 0 0,0 1-1,0-1 1,-1 0-1,1 1 1,0-1 0,0 0-1,0 0 1,0 1-1,0-1 1,-1 0 0,1 1-1,0-1 1,0 0-1,0 1 1,0-1-1,0 0 1,0 1 0,0-1-1,0 0 1,0 1-1,0-1 1,1 0 0,-1 1-1,0-1 1,0 0-1,0 1 1,0-1 0,0 0-1,1 0 1,-1 1-1,0-1 1,0 0 0,0 0-1,1 1 1,-1-1-1,0 0 1,0 0 0,1 1-1,-1-1 1,0 0-1,1 0 1,-1 0 0,0 0-1,0 0 1,1 0-1,-1 1 1,0-1-1,1 0 1,-1 0 0,0 0-1,1 0 1,-1 0-1,0 0 1,1 0 0,20 2 2004,-9-3-1615,-1-1-1,0 0 0,1-1 0,-1 0 0,0 0 0,-1-1 0,16-8 1,-12 5-711,-1-1 1,0 0-1,-1-1 1,0-1-1,13-11 1,-24 20 183,0 0 1,0-1-1,0 1 1,0 0-1,0-1 1,0 1-1,-1-1 1,1 1-1,0-1 0,-1 1 1,1-1-1,-1 1 1,1-1-1,-1 1 1,0-4-1,0 5 66,0-1-1,0 1 1,0 0-1,0 0 0,0-1 1,0 1-1,0 0 1,0-1-1,0 1 1,0 0-1,0 0 0,0-1 1,-1 1-1,1 0 1,0 0-1,0 0 1,0-1-1,-1 1 0,1 0 1,0 0-1,0 0 1,0-1-1,-1 1 1,1 0-1,0 0 0,0 0 1,-1 0-1,1 0 1,0 0-1,-1-1 1,-14 6 352,12-2-212,-1-1-1,1 1 0,1 0 1,-1 0-1,0 0 0,1 0 1,0 0-1,-1 0 0,1 1 1,0-1-1,1 1 0,-3 6 1,3-9-97,1 0 1,-1 1 0,1-1-1,0 0 1,-1 0 0,1 0-1,0 0 1,0 0 0,0 0-1,-1 1 1,1-1 0,1 0-1,-1 0 1,0 0 0,0 0-1,0 1 1,1-1 0,-1 0-1,0 0 1,1 0 0,-1 0 0,1 0-1,-1 0 1,1 0 0,0 0-1,-1 0 1,1 0 0,0 0-1,0 0 1,-1-1 0,1 1-1,0 0 1,0 0 0,0-1-1,0 1 1,0-1 0,0 1-1,0-1 1,0 1 0,1-1-1,-1 0 1,0 1 0,0-1-1,0 0 1,2 0 0,1 0 38,-1 0 1,1 0 0,-1 0-1,0-1 1,1 1-1,-1-1 1,0 0-1,1 0 1,-1 0 0,0-1-1,0 1 1,0-1-1,0 1 1,4-4 0,4-4 217,0 0 1,12-14 0,9-7 268,-34 47-525,-1-11-35,1 0 1,0 0-1,1 1 1,-1-1-1,0 10 1,2-15 2,0 0 0,0 0 0,0 0 0,0 0 0,0 0 0,0 0 0,1 0 0,-1 0 0,0-1 0,0 1 0,1 0 0,-1 0 0,1 0 0,-1 0 0,1 0 1,-1-1-1,1 1 0,0 1 0,0-1 1,0-1 0,0 0 0,0 1 0,0-1 0,0 0 0,0 1 0,0-1 0,0 0 0,0 0 0,0 0 0,0 0 0,0 0 0,0 0 1,0 0-1,0 0 0,0-1 0,0 1 0,0 0 0,0-1 0,0 1 0,1-1 0,6-3-16,-1 0 0,0 0 0,0 0-1,-1-1 1,1 0 0,-1 0 0,0 0 0,-1-1 0,1 0 0,-1 0-1,5-8 1,-2 2-387,-1 0-1,0-1 0,0 0 1,-2 0-1,7-20 0,-11 29 30,-1-1-1,1 1 1,-1-1-1,0 1 1,0-8-1,0 11 274,0 1 0,0-1 0,-1 0 0,1 1 1,0-1-1,0 1 0,0-1 0,0 0 0,-1 1 0,1-1 0,0 1 0,0-1 0,-1 1 0,1-1 0,-1 1 0,1-1 0,0 1 1,-1-1-1,0 0 0,0 1 21,1 0 1,-1 0-1,1 1 1,-1-1-1,0 0 0,1 0 1,-1 0-1,1 0 1,-1 0-1,1 1 1,-1-1-1,1 0 1,-1 1-1,1-1 1,-1 0-1,1 1 1,-1-1-1,1 0 1,-1 1-1,1-1 0,0 1 1,-1-1-1,1 1 1,0-1-1,-1 1 1,-20 25-1386,16-16 1186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57.877"/>
    </inkml:context>
    <inkml:brush xml:id="br0">
      <inkml:brushProperty name="width" value="0.05" units="cm"/>
      <inkml:brushProperty name="height" value="0.05" units="cm"/>
    </inkml:brush>
  </inkml:definitions>
  <inkml:trace contextRef="#ctx0" brushRef="#br0">0 1 18780,'2'10'1536,"6"1"-1192,5 1-144,4 1 305,3-2-585,-2 2 176,-4-1-136,-4-5-176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58.413"/>
    </inkml:context>
    <inkml:brush xml:id="br0">
      <inkml:brushProperty name="width" value="0.05" units="cm"/>
      <inkml:brushProperty name="height" value="0.05" units="cm"/>
    </inkml:brush>
  </inkml:definitions>
  <inkml:trace contextRef="#ctx0" brushRef="#br0">20 91 13939,'-4'12'424,"0"0"0,0 1-1,2-1 1,0 1 0,0 0 0,1 0-1,1 0 1,0 0 0,2 15 0,0-12-116,1 0 1,0 0-1,1 0 1,1-1-1,0 1 1,14 26-1,-13-32-186,0-1 0,0 0-1,0 0 1,2 0-1,-1-1 1,1 0-1,0 0 1,0-1 0,1 0-1,0-1 1,17 10-1,-13-10 2,1 0-1,0-1 0,0-1 0,1 0 0,-1 0 1,1-2-1,28 2 0,-8-4 20,0-2 0,0-1 0,0-2 0,0-2 0,-1-1 0,55-20-1,-35 7-14,-2-2 0,54-33 0,93-68 45,-125 76-175,-71 46-2,5-4-12,0 1 1,0 1-1,1 0 1,11-5-1,-19 9 11,1-1 0,-1 1 0,1-1 0,-1 1 0,1 0 0,-1 0 0,1-1 0,-1 1-1,1 0 1,-1 0 0,1 1 0,-1-1 0,1 0 0,-1 0 0,1 1 0,-1-1 0,0 1 0,1-1 0,-1 1-1,1 0 1,-1-1 0,0 1 0,0 0 0,1 0 0,-1 0 0,0 0 0,0 0 0,0 0 0,0 0-1,0 0 1,0 1 0,0-1 0,0 2 0,3 6-70,-1 0 0,-1 0 0,0-1 0,0 1 0,-1 0 0,0 1 0,0-1 0,-1 10 0,4 35-1336,-4-53 1375,0 0-1,0-1 1,0 1 0,1 0 0,-1 0 0,0-1 0,1 1-1,-1 0 1,1 0 0,-1-1 0,0 1 0,1 0 0,-1-1-1,1 1 1,0-1 0,-1 1 0,1-1 0,0 1 0,-1-1-1,1 1 1,0-1 0,-1 1 0,1-1 0,0 0 0,0 1-1,-1-1 1,1 0 0,0 0 0,0 0 0,0 0 0,-1 0-1,1 0 1,0 0 0,0 0 0,0 0 0,0 0 0,-1 0-1,1 0 1,0 0 0,0-1 0,-1 1 0,2-1 0,6-2 59,0 0 1,0 0 0,10-7 0,-4 2 131,30-9 738,1 2-1,1 1 0,75-11 1,-19 4 215,-82 16-938,-1-2-1,1 0 1,-1-1-1,0-1 1,-1-1-1,26-18 1,-17 9-537,-1-2 1,0-2-1,25-28 1,-50 50 304,1-1 0,-1 1 1,1-1-1,-1 0 0,0 0 1,0 1-1,0-1 0,0 0 1,0 0-1,1-3 0,-4 3-365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58.877"/>
    </inkml:context>
    <inkml:brush xml:id="br0">
      <inkml:brushProperty name="width" value="0.05" units="cm"/>
      <inkml:brushProperty name="height" value="0.05" units="cm"/>
    </inkml:brush>
  </inkml:definitions>
  <inkml:trace contextRef="#ctx0" brushRef="#br0">109 2 19092,'1'-1'38,"-1"1"0,0 0 0,0 0 1,0 0-1,0 0 0,0 0 0,0 0 0,0 0 0,1 0 0,-1 0 1,0 0-1,0 0 0,0 0 0,0 0 0,0 0 0,0 0 0,1 0 1,-1 0-1,0 0 0,0 0 0,0 0 0,0 0 0,0 0 0,0 0 1,1 0-1,-1 0 0,0 0 0,0 0 0,0 0 0,0 0 0,0 0 0,0 0 1,1 0-1,-1 0 0,0 0 0,0 1 0,0-1 0,0 0 0,0 0 1,0 0-1,0 0 0,0 0 0,0 0 0,0 0 0,0 1 0,0-1 1,1 0-1,-1 0 0,0 0 0,0 0 0,0 0 0,0 0 0,0 1 1,0-1-1,0 0 0,0 0 0,0 0 0,0 0 0,0 0 0,0 0 0,-1 1 1,1-1-1,0 0 0,0 0 0,0 0 0,0 0 0,0 0 0,0 1 1,1 20 1256,-6 27 218,-46 147 120,1-4-1475,50-189-159,-3 9 3,1 1 0,0-1 0,1 1 0,0 20 0,2-30-4,-1 0-1,0 0 1,0-1-1,1 1 1,-1 0-1,1 0 0,-1-1 1,1 1-1,0 0 1,0-1-1,0 1 1,0 0-1,0-1 1,0 1-1,0-1 1,2 2-1,-2-2-3,1 0-1,0-1 0,-1 1 1,1 0-1,0-1 0,-1 1 1,1-1-1,0 0 0,0 1 1,-1-1-1,1 0 0,0 0 1,0 0-1,0 0 1,-1 0-1,1-1 0,0 1 1,0-1-1,-1 1 0,3-2 1,8-2-210,-1-1 1,1 0 0,-1-1 0,19-13 0,42-36-340,-62 47 760,77-73-465,-45 41-47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59.291"/>
    </inkml:context>
    <inkml:brush xml:id="br0">
      <inkml:brushProperty name="width" value="0.05" units="cm"/>
      <inkml:brushProperty name="height" value="0.05" units="cm"/>
    </inkml:brush>
  </inkml:definitions>
  <inkml:trace contextRef="#ctx0" brushRef="#br0">120 16 17220,'-13'12'679,"1"0"-1,0 1 1,1 0 0,1 1 0,0 0 0,-11 21 0,16-26-528,0 1 0,1-1 0,1 1 0,0-1 0,0 1 0,1 0 0,0 0 0,0 0 0,1 0 0,1 1 0,0-1-1,1 11 1,-1-20-132,0 1 0,0 0 0,1 0 0,-1 0-1,1-1 1,-1 1 0,1 0 0,-1-1 0,1 1-1,0 0 1,0-1 0,0 1 0,0-1 0,0 1-1,0-1 1,0 0 0,1 1 0,-1-1 0,0 0-1,1 0 1,-1 0 0,1 0 0,-1 0 0,1 0-1,2 1 1,-1-2 14,-1 1 0,1-1-1,-1 0 1,1 0 0,0 0 0,-1 0 0,1-1-1,-1 1 1,1-1 0,-1 1 0,1-1 0,-1 0-1,1 0 1,-1 0 0,0 0 0,0 0 0,4-4-1,6-3 133,0-1-1,-1-1 0,-1 0 0,0-1 0,0 0 0,-1 0 1,12-20-1,-16 23-79,0-1 0,0 0 1,-1 0-1,0 0 0,-1 0 0,0 0 1,0-1-1,-1 0 0,0 1 0,-1-1 1,0 0-1,0-10 0,-2 17-70,1 0 0,-1 0 0,0 0 0,0 1 0,0-1 0,0 0 0,0 1 0,-1-1 0,1 1 0,-1-1 0,1 1 0,-1-1 0,0 1 0,0 0 0,0 0 0,0 0 0,-1 0 0,1 1 0,0-1 1,-1 0-1,1 1 0,-1 0 0,0-1 0,1 1 0,-6-1 0,4 1-95,1 0 0,-1 0 0,0 0 0,0 1 1,0-1-1,0 1 0,0 0 0,1 0 1,-1 0-1,0 1 0,0 0 0,0-1 0,1 1 1,-1 1-1,0-1 0,1 0 0,-1 1 0,-6 4 1,10-6 32,-1 0 0,1 1 1,-1-1-1,0 0 0,1 1 1,-1-1-1,1 1 1,0-1-1,-1 1 0,1-1 1,-1 1-1,1-1 0,0 1 1,-1-1-1,1 1 0,0 0 1,0-1-1,0 1 1,-1 0-1,1 0 0,0 0 30,0-1 1,0 1-1,1-1 0,-1 0 0,0 1 0,0-1 0,1 1 0,-1-1 0,0 0 1,0 1-1,1-1 0,-1 0 0,1 1 0,-1-1 0,0 0 0,1 1 0,-1-1 1,0 0-1,1 0 0,-1 1 0,1-1 0,28 6-451,2-4-122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5.954"/>
    </inkml:context>
    <inkml:brush xml:id="br0">
      <inkml:brushProperty name="width" value="0.05" units="cm"/>
      <inkml:brushProperty name="height" value="0.05" units="cm"/>
    </inkml:brush>
  </inkml:definitions>
  <inkml:trace contextRef="#ctx0" brushRef="#br0">78 156 21997,'11'-3'229,"-1"-1"0,1 0 0,-1 0 0,0-1 0,0-1 0,-1 1 0,0-2 0,0 1 0,0-1 0,-1-1 0,0 1 0,0-1 0,-1-1 0,0 1 0,9-15 0,-15 22-224,-1 0-1,1-1 0,0 1 0,-1-1 0,1 1 0,-1 0 0,1-1 0,-1 1 0,0-1 0,1 1 0,-1-1 0,0 1 0,0-1 0,0 1 0,0-1 0,-1 1 0,1-1 0,-1-2 0,1 3 5,-1 1 0,0-1 0,1 0 0,-1 0 0,0 1-1,1-1 1,-1 0 0,0 1 0,0-1 0,0 0 0,1 1 0,-1-1 0,0 1-1,0 0 1,0-1 0,0 1 0,0 0 0,0-1 0,0 1 0,-2 0 0,-2 0 34,0 0 1,0 0 0,0 0-1,-1 1 1,1 0 0,0 0 0,0 0-1,0 1 1,-6 2 0,-2 3 123,1 0 0,0 0 0,0 1 0,1 0 0,0 1 0,0 1 0,-14 16 0,20-20-69,-1 0-1,1 1 1,1-1 0,0 1 0,0 0 0,0 1-1,0-1 1,1 0 0,1 1 0,-1 0 0,1 0-1,1 0 1,-1 0 0,0 12 0,2-17-63,1 1 1,-1 0 0,1-1-1,-1 1 1,1-1-1,0 1 1,0-1-1,1 1 1,-1-1 0,1 0-1,-1 0 1,1 0-1,0 0 1,0 0-1,5 5 1,-3-4 3,0-1-1,0 1 1,1-1 0,0 0-1,0 0 1,0-1 0,0 1-1,0-1 1,7 2 0,3 0-35,0-1 1,0-1 0,1 0-1,-1-1 1,1 0-1,24-3 1,-19-1-84,0-1 0,0-1-1,-1-1 1,36-15 0,-25 5-32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59.728"/>
    </inkml:context>
    <inkml:brush xml:id="br0">
      <inkml:brushProperty name="width" value="0.05" units="cm"/>
      <inkml:brushProperty name="height" value="0.05" units="cm"/>
    </inkml:brush>
  </inkml:definitions>
  <inkml:trace contextRef="#ctx0" brushRef="#br0">106 0 19180,'-8'7'377,"1"1"0,0-1-1,1 1 1,0 0 0,0 1-1,1-1 1,0 1 0,0 0 0,1 1-1,-5 15 1,0 3-77,2 0 1,-5 42-1,10-54-274,-1-3-19,1 1 1,0 0-1,1 0 0,1 0 0,0 0 1,1 0-1,4 19 0,-5-32-11,1 0 0,-1 0 0,0 0 0,1 0-1,-1 0 1,1 0 0,-1 0 0,1 0 0,-1 0 0,1 0 0,0 0-1,0-1 1,-1 1 0,1 0 0,0 0 0,0-1 0,0 1 0,0-1-1,0 1 1,0-1 0,0 1 0,0-1 0,0 1 0,1-1-1,0 0 0,0 0 0,1 0 0,-1 0 0,0 0 0,0 0 0,0 0 0,1-1 0,-1 0 0,0 1 0,0-1 0,3-1 0,6-4 4,0 0-1,0-1 1,14-12 0,-17 13 20,5-4 10,25-17 84,-35 25-90,-1 1-1,1 0 1,-1-1 0,1 1-1,0 0 1,-1 0-1,1 1 1,0-1-1,0 1 1,0-1-1,-1 1 1,6 0 0,-6 0-10,-1 0 1,0 1 0,0-1-1,0 0 1,0 1 0,1-1-1,-1 1 1,0-1 0,0 1-1,0 0 1,0-1 0,0 1 0,0 0-1,0 0 1,-1 0 0,1 0-1,0 0 1,0 0 0,-1 0-1,1 0 1,0 0 0,-1 0-1,1 2 1,6 31 210,-2-4-51,-4-29-165,-1-1 1,1 1-1,-1 0 1,1 0-1,0-1 0,-1 1 1,1 0-1,0-1 0,-1 1 1,1-1-1,0 1 1,0-1-1,0 1 0,-1-1 1,1 0-1,0 1 0,0-1 1,0 0-1,0 0 1,0 0-1,-1 0 0,1 1 1,0-1-1,0 0 0,0-1 1,0 1-1,0 0 1,0 0-1,0 0 0,0 0 1,-1-1-1,1 1 0,2-1 1,28-14 148,-29 14-149,25-16 95,-14 9-58,-1 0 1,1 1-1,1 0 1,-1 1-1,1 1 0,17-5 1,-30 9-46,1 1 0,-1 0 1,0 0-1,0 0 0,0 0 0,1 0 1,-1 0-1,0 0 0,0 0 0,0 0 1,1 0-1,-1 1 0,0-1 0,0 0 1,0 1-1,0-1 0,0 1 0,0-1 1,0 1-1,0 0 0,0-1 0,0 1 1,0 0-1,0 0 0,0 0 0,0 1 0,1 0 5,-1 0 0,0 1 0,0-1 0,0 1 0,-1-1 0,1 1 0,-1 0 0,1-1 0,-1 1 0,0 0 0,0 3 0,0 6-77,-2 0 1,1 0 0,-2 0-1,-3 13 1,1-9-129,1-9 391,2-7 114,4-9-315,4-4-10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00.401"/>
    </inkml:context>
    <inkml:brush xml:id="br0">
      <inkml:brushProperty name="width" value="0.05" units="cm"/>
      <inkml:brushProperty name="height" value="0.05" units="cm"/>
    </inkml:brush>
  </inkml:definitions>
  <inkml:trace contextRef="#ctx0" brushRef="#br0">245 97 17548,'1'-5'351,"-1"-1"0,-1 0-1,1 0 1,-1 0 0,0 0 0,0 1 0,-1-1 0,1 0 0,-1 1 0,-4-9 0,5 12-250,0 1 1,-1-1-1,1 0 0,0 1 1,0-1-1,-1 1 0,1-1 1,-1 1-1,1 0 1,-1-1-1,0 1 0,0 0 1,1 0-1,-1 0 0,0 0 1,0 1-1,0-1 1,0 0-1,0 1 0,0 0 1,0-1-1,0 1 0,0 0 1,0 0-1,0 0 1,0 0-1,0 0 0,0 1 1,0-1-1,0 1 0,0-1 1,0 1-1,-3 1 1,-3 2 27,0 0 1,0 0-1,1 1 1,0 0-1,0 0 1,0 1-1,1 0 1,-1 0-1,-7 12 1,3-4-116,0 0-1,1 1 1,-13 28-1,22-40-11,-2 2-7,1 0-1,0 1 1,0-1-1,0 0 1,0 8 0,1-12 1,1 0 0,0 0 0,0 0 1,0 0-1,0 0 0,0 0 1,1 0-1,-1 0 0,0 0 1,0 0-1,0 0 0,1-1 0,-1 1 1,1 0-1,-1 0 0,1 0 1,-1 0-1,1-1 0,-1 1 1,1 0-1,0-1 0,-1 1 0,1 0 1,0-1-1,-1 1 0,1-1 1,0 1-1,0-1 0,0 1 1,0-1-1,-1 1 0,1-1 0,0 0 1,0 0-1,0 1 0,0-1 1,0 0-1,0 0 0,1 0 1,11 0-35,0 1 0,0-2 0,0 0 0,15-3 0,-16 2 19,-1 0 0,1 1 0,0 0 0,0 1 0,17 2-1,-28-2 22,0 0-1,-1 0 1,1 0-1,0 0 1,-1 1-1,1-1 1,0 0-1,0 0 1,-1 1-1,1-1 1,0 0-1,-1 1 1,1-1-1,-1 1 1,1-1-1,0 0 1,-1 1-1,1 0 1,-1-1-1,0 1 1,1-1-1,-1 1 1,1 0-1,-1-1 1,0 1-1,1 0 1,-1-1-1,0 1 1,0 0-1,1-1 1,-1 1-1,0 0 1,0 0-1,0-1 1,0 1-1,0 0 1,0 0-1,0-1 1,0 1-1,0 0 1,-1-1-1,1 1 1,0 0-1,0 0 1,-1-1-1,1 1 1,0-1-1,-1 1 1,1 0-1,-1-1 1,1 1-1,-1 0 1,-3 5 26,0 0 0,0-1 0,0 0 0,-8 7 1,1-2 48,0 0 1,-1-1 0,-1 0 0,-19 11-1,27-17-114,-1-1-1,1 1 1,-1-1-1,0 0 1,0 0-1,0-1 1,0 1-1,0-1 1,0-1 0,0 1-1,0-1 1,0 0-1,-12-2 1,17 2-33,0 0 0,0-1 0,0 1 0,0-1 0,-1 0 1,1 1-1,0-1 0,0 0 0,0 0 0,0 1 0,1-1 1,-1 0-1,0 0 0,0 0 0,0 0 0,1 0 1,-1 0-1,0 0 0,1 0 0,-1-1 0,1 1 0,0 0 1,-1 0-1,1 0 0,0-1 0,0 1 0,-1 0 0,1 0 1,0-1-1,0 1 0,0 0 0,1 0 0,-1-1 1,0 1-1,0 0 0,1 0 0,-1 0 0,1-1 0,-1 1 1,1 0-1,1-2 0,7-13-646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01.025"/>
    </inkml:context>
    <inkml:brush xml:id="br0">
      <inkml:brushProperty name="width" value="0.05" units="cm"/>
      <inkml:brushProperty name="height" value="0.05" units="cm"/>
    </inkml:brush>
  </inkml:definitions>
  <inkml:trace contextRef="#ctx0" brushRef="#br0">91 5 17972,'8'-5'1869,"-14"9"-523,-16 12 345,14-8-1536,2-1-1,-1 1 0,1 0 1,0 0-1,1 1 0,0 0 1,0 0-1,1 0 0,0 0 1,1 1-1,0 0 0,0-1 0,1 1 1,1 0-1,-1 0 0,2 1 1,-1 10-1,1-19-154,0 0 0,0 1 0,1-1 0,-1 0 1,0 0-1,1 0 0,-1 0 0,1 0 0,0 0 0,0 0 0,0 0 0,0 0 0,0 0 0,0-1 0,0 1 0,0 0 0,1-1 0,-1 1 1,1-1-1,-1 1 0,1-1 0,0 0 0,-1 1 0,1-1 0,0 0 0,0 0 0,0 0 0,0-1 0,0 1 0,0 0 0,0-1 0,0 1 1,0-1-1,0 0 0,0 0 0,1 0 0,-1 0 0,0 0 0,0 0 0,0 0 0,0-1 0,0 1 0,2-1 0,6-2 2,0 0-1,-1 0 1,0-1-1,0-1 1,0 1-1,0-1 0,15-12 1,64-62 14,-88 79-18,0-1 1,1 1-1,-1-1 1,0 1-1,1-1 0,-1 1 1,0 0-1,1-1 1,-1 1-1,1-1 1,-1 1-1,1 0 0,-1 0 1,1-1-1,-1 1 1,1 0-1,-1 0 1,1 0-1,-1-1 1,1 1-1,0 0 0,-1 0 1,1 0-1,-1 0 1,1 0-1,-1 0 1,1 0-1,0 0 0,-1 0 1,1 1-1,-1-1 1,1 0-1,-1 0 1,1 0-1,-1 1 1,1-1-1,0 1 0,5 21-46,-6-20 51,0-1-1,0 1 1,1 0-1,-1 0 0,0-1 1,0 1-1,1 0 0,-1-1 1,1 1-1,0-1 0,-1 1 1,1 0-1,0-1 0,0 0 1,0 1-1,0-1 0,0 1 1,0-1-1,0 0 0,1 0 1,-1 0-1,2 2 0,0-3 5,0 1 0,0-1 0,1 0 0,-1 0 0,0 0 0,0 0 0,0-1-1,0 1 1,0-1 0,0 0 0,4-1 0,36-17 43,-24 9-30,11-3-5,-8 2-33,-1 1 0,1 2 1,1 0-1,0 1 0,25-3 1,-47 9 13,1 1 1,0 0 0,-1-1-1,1 1 1,0 0-1,-1 0 1,1 0 0,0 1-1,0-1 1,-1 0-1,1 0 1,-1 1 0,1 0-1,0-1 1,-1 1-1,1 0 1,-1-1 0,1 1-1,-1 0 1,2 2-1,-1-1 5,-1 0-1,0 0 0,0 0 0,0 0 0,0 0 0,-1 0 0,1 1 1,-1-1-1,1 0 0,-1 1 0,0-1 0,0 0 0,0 5 0,0-6 10,0 0 0,0 0 0,0 0 0,0 0 0,0 0 0,0 0 0,0 0 0,1 0 0,-1-1 0,0 1 0,0 0 0,1 0 0,-1 0 0,1 0 0,-1 0 0,1-1 0,-1 1-1,1 0 1,0 0 0,-1-1 0,1 1 0,0 0 0,1 0 0,-1 0 3,1-1 0,-1 1 0,1-1 0,-1 0 0,1 1 0,-1-1 0,1 0 0,-1 0 0,1 0 0,-1 0 0,1 0 0,-1 0 0,3-1 0,7-2 44,-1-1 0,1 0 0,14-8 0,-13 7-17,13-8 23,-18 9-65,0 0-1,1 0 1,0 0 0,-1 1-1,1 0 1,1 1-1,-1 0 1,0 0 0,0 1-1,10-1 1,-18 2-2,1 0 1,0 0-1,0 1 0,-1-1 0,1 0 1,0 0-1,0 1 0,-1-1 1,1 0-1,0 1 0,-1-1 0,1 0 1,0 1-1,-1-1 0,1 1 0,-1-1 1,1 1-1,-1-1 0,1 1 1,-1 0-1,1-1 0,-1 1 0,1 0 1,-1-1-1,0 1 0,1 1 1,1 21 12,1-1-414,-3-21 360,0-1 1,1 1-1,-1-1 0,0 1 1,1-1-1,-1 1 0,1-1 1,-1 1-1,1-1 0,-1 1 1,1-1-1,0 0 0,-1 1 1,1-1-1,-1 0 0,1 0 1,0 1-1,-1-1 0,1 0 1,-1 0-1,1 0 0,0 0 1,-1 0-1,1 0 0,0 0 1,-1 0-1,1 0 1,0 0-1,-1 0 0,2-1 1,7-1-366,-1-1 1,1 0 0,-1-1-1,0 0 1,0-1 0,-1 1-1,15-12 1,-1 1-88,14-9-334</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01.548"/>
    </inkml:context>
    <inkml:brush xml:id="br0">
      <inkml:brushProperty name="width" value="0.05" units="cm"/>
      <inkml:brushProperty name="height" value="0.05" units="cm"/>
    </inkml:brush>
  </inkml:definitions>
  <inkml:trace contextRef="#ctx0" brushRef="#br0">62 0 17860,'-1'4'283,"0"-1"0,0 1 0,-1-1 0,0 0 0,1 1 0,-1-1 1,0 0-1,-1 0 0,1 0 0,0 0 0,-6 4 0,-7 10 961,12-12-913,0-1-1,0 1 1,1 0 0,-1 0 0,-1 7 0,3-11-308,1 0 1,0-1-1,0 1 1,0 0-1,-1 0 1,1-1-1,0 1 1,0 0-1,0 0 1,1 0-1,-1-1 1,0 1-1,0 0 1,0 0-1,0-1 1,1 1-1,-1 0 1,0-1-1,1 1 1,-1 0-1,0 0 1,1-1-1,-1 1 1,1-1-1,-1 1 1,1-1-1,0 1 1,-1 0-1,1-1 1,-1 0-1,1 1 1,0-1-1,0 1 1,-1-1-1,1 0 1,0 0-1,-1 1 1,1-1-1,0 0 1,0 0-1,0 0 1,-1 0-1,1 0 1,0 0-1,0 0 1,-1 0-1,1 0 1,1 0-1,16-2-41,-1 0-1,1 0 0,-1-2 1,1 0-1,26-11 0,-4 2-254,-20 6 120,-14 4 74,1 1 0,-1 0 1,1 0-1,-1 0 0,1 1 1,-1 0-1,1 0 0,0 1 1,0 0-1,11 1 0,-17-1 75,-1 0 0,1 0 0,-1 0 0,1 1 0,-1-1 0,1 0 0,-1 1 0,0-1-1,1 0 1,-1 1 0,1-1 0,-1 0 0,0 1 0,1-1 0,-1 1 0,0-1 0,0 0 0,1 1 0,-1-1 0,0 1 0,0-1-1,0 1 1,0-1 0,1 1 0,-1-1 0,0 1 0,0-1 0,0 1 0,0-1 0,0 1 0,0 0 0,0-1 0,-1 1 0,1-1-1,0 1 1,0-1 0,0 1 0,-1-1 0,-10 26 354,2-9 138,9-17-479,0 1-1,0-1 1,0 0 0,0 0 0,0 0-1,0 0 1,0 1 0,0-1 0,0 0-1,0 0 1,0 0 0,0 0 0,0 1-1,1-1 1,-1 0 0,0 0-1,0 0 1,0 0 0,0 1 0,0-1-1,0 0 1,0 0 0,0 0 0,1 0-1,-1 0 1,0 0 0,0 1 0,0-1-1,0 0 1,0 0 0,1 0-1,-1 0 1,0 0 0,0 0 0,0 0-1,0 0 1,1 0 0,-1 0 0,0 0-1,0 0 1,0 0 0,0 0 0,1 0-1,-1 0 1,0 0 0,0 0 0,15-3 166,11-8-120,24-18-263,-34 18-64,1 1 1,1 1-1,35-14 1,-53 23 266,1 0 0,-1 0 0,1-1 0,-1 1 0,1 0 1,-1 0-1,1-1 0,-1 1 0,0 0 0,1 0 0,-1 0 1,1 0-1,-1 0 0,1 0 0,-1 0 0,1 0 0,-1 0 1,1 0-1,-1 0 0,1 0 0,-1 0 0,1 0 0,-1 0 1,1 1-1,-1-1 0,1 0 0,-1 0 0,1 0 1,-1 1-1,0-1 0,1 0 0,-1 1 0,1-1 0,-1 0 1,0 1-1,1-1 0,-1 1 0,0-1 0,0 0 0,1 1 1,-1-1-1,0 1 0,0-1 0,0 1 0,0-1 0,1 1 1,-1-1-1,0 1 0,0-1 0,0 1 0,0-1 0,0 1 1,0-1-1,0 2 0,-11 35 404,9-34-353,1 1 0,0-1 0,0 1 0,0-1-1,0 1 1,0 5 0,1-9-30,0 0-1,0 1 1,1-1-1,-1 1 1,0-1-1,1 1 1,-1-1 0,0 0-1,1 1 1,-1-1-1,0 0 1,1 1-1,-1-1 1,1 0-1,-1 0 1,1 1-1,-1-1 1,1 0-1,-1 0 1,0 0-1,1 0 1,0 1 0,-1-1-1,1 0 1,-1 0-1,1 0 1,-1 0-1,1 0 1,-1 0-1,1 0 1,-1-1-1,1 1 1,-1 0-1,1 0 1,-1 0-1,1 0 1,-1-1 0,0 1-1,1 0 1,-1 0-1,1-1 1,27-14 229,-23 12-273,21-12 90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01.934"/>
    </inkml:context>
    <inkml:brush xml:id="br0">
      <inkml:brushProperty name="width" value="0.05" units="cm"/>
      <inkml:brushProperty name="height" value="0.05" units="cm"/>
    </inkml:brush>
  </inkml:definitions>
  <inkml:trace contextRef="#ctx0" brushRef="#br0">63 77 20252,'0'0'106,"0"1"0,0 0 0,0 0-1,0-1 1,0 1 0,1 0 0,-1-1 0,0 1-1,0 0 1,1-1 0,-1 1 0,1 0-1,-1-1 1,0 1 0,1-1 0,-1 1 0,1-1-1,-1 1 1,1-1 0,-1 1 0,1-1-1,0 1 1,-1-1 0,1 0 0,0 1 0,1-1 9,-1 1 1,1-1-1,-1 0 1,0 0-1,1 0 1,-1 0-1,1 0 1,-1 0-1,1-1 1,-1 1-1,0 0 1,3-1-1,5-3 124,-1 0-1,1-1 0,9-6 1,-10 6-113,-2 2-76,27-19 107,-31 21-151,-1 0 1,1 0-1,-1-1 1,1 1-1,-1-1 0,0 1 1,1-1-1,-1 1 1,0-1-1,0 0 0,0 0 1,0 1-1,-1-1 1,1 0-1,1-3 1,-3 5-6,1-1 1,0 1 0,0-1 0,0 1-1,-1-1 1,1 1 0,0 0 0,0-1-1,-1 1 1,1-1 0,0 1 0,-1 0-1,1-1 1,0 1 0,-1 0 0,1 0 0,-1-1-1,1 1 1,-1 0 0,1 0 0,0-1-1,-1 1 1,1 0 0,-1 0 0,1 0-1,-1 0 1,1 0 0,-1 0 0,1 0-1,-1 0 1,1 0 0,-1 0 0,1 0 0,-1 0-1,1 0 1,-1 0 0,1 1 0,0-1-1,-1 0 1,1 0 0,-1 1 0,-22 5 20,8 2 28,0 0 0,1 0 0,0 2 0,-22 18 0,28-22 8,1 1 0,0 0 0,1 1 1,-1-1-1,2 2 0,-1-1 0,1 0 0,0 1 1,-5 12-1,9-19-40,1 0 1,-1 1 0,0-1-1,1 0 1,-1 0-1,1 1 1,0-1 0,0 0-1,0 0 1,0 1 0,0-1-1,0 0 1,0 1-1,1-1 1,-1 0 0,1 0-1,0 0 1,0 0-1,0 1 1,0-1 0,0 0-1,2 2 1,-1-2-4,1 1 0,-1-1 0,1 0 0,0 0 0,0 0 0,0 0 0,0 0-1,0 0 1,0-1 0,0 0 0,1 0 0,-1 0 0,7 2 0,7-1-59,0 0 0,0-2 0,0 1-1,-1-2 1,29-4 0,2-4-32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0.006"/>
    </inkml:context>
    <inkml:brush xml:id="br0">
      <inkml:brushProperty name="width" value="0.05" units="cm"/>
      <inkml:brushProperty name="height" value="0.05" units="cm"/>
    </inkml:brush>
  </inkml:definitions>
  <inkml:trace contextRef="#ctx0" brushRef="#br0">259 0 14123,'-13'4'553,"0"1"1,1 0-1,-1 1 0,1 0 0,1 1 1,-1 0-1,1 1 0,1 0 0,-1 1 1,-16 18-1,12-11-109,2 1-1,0 0 1,1 1-1,0 0 1,2 1 0,-9 21-1,15-32-300,1 1 0,0 1 0,0-1-1,1 0 1,0 1 0,1-1 0,0 1-1,0-1 1,1 1 0,2 14 0,-2-20-75,1 0 1,0 1 0,1-1-1,-1 0 1,1 0 0,0 0-1,0 0 1,0 0 0,0 0-1,1-1 1,-1 1 0,1-1-1,0 1 1,0-1 0,0 0 0,1 0-1,-1-1 1,1 1 0,0-1-1,-1 1 1,1-1 0,0 0-1,0-1 1,7 3 0,0-1 35,0-1 0,-1-1 1,1 1-1,0-2 0,0 1 1,-1-2-1,1 1 0,0-2 0,0 1 1,-1-1-1,1-1 0,-1 0 1,0 0-1,0-1 0,13-7 1,-3 0-432,0 0 0,-1-1 1,-1-1-1,0 0 0,0-2 1,21-23-1,-32 31-580,-1-1 0,1 0 0,5-10-1,-18 19-2858,-5 7 3390,38-8 7339,-24 0-6764,-1 1 0,0-1 0,1 1 0,-1-1 0,1 1 0,-1 0 0,0 0 0,4 2 0,5 4-59,0 0 0,1 0 0,0-1 0,1-1 0,-1 0-1,1 0 1,0-2 0,0 1 0,0-2 0,1 0 0,-1 0 0,1-1 0,-1-1-1,1 0 1,-1-1 0,1-1 0,-1 0 0,0 0 0,0-1 0,0-1 0,0-1-1,0 1 1,-1-2 0,0 0 0,0 0 0,13-10 0,32-27 533,-57 43-773,0 0-1,-1 0 0,1 0 0,0 0 1,0 0-1,0-1 0,0 1 0,0 0 0,-1 0 1,1 0-1,0 0 0,-1-1-1309,1 0 1309,0 1 0,0 0 0,0 0 0,0 0 1,0 0-1,0 0 0,0-1 0,0 1 1,0 0-1,0 0 0,0 0 0,0 0 1,0 0-1,0-1 0,0 1 0,0 0 1,0 0-1,0 0 0,0 0 0,0 0 0,1-1 1,-1 1-606,4-12 254,7-9-535,4-5-332</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0.873"/>
    </inkml:context>
    <inkml:brush xml:id="br0">
      <inkml:brushProperty name="width" value="0.05" units="cm"/>
      <inkml:brushProperty name="height" value="0.05" units="cm"/>
    </inkml:brush>
  </inkml:definitions>
  <inkml:trace contextRef="#ctx0" brushRef="#br0">1 455 17316,'94'-35'5873,"176"-95"-2735,115-50-2339,-361 170-904,39-17-1126,-57 24 1029,-1 0-1,1 0 0,0-1 1,-1 0-1,0 0 0,0-1 1,7-7-1,-3-4-378,-6-2-210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1.304"/>
    </inkml:context>
    <inkml:brush xml:id="br0">
      <inkml:brushProperty name="width" value="0.05" units="cm"/>
      <inkml:brushProperty name="height" value="0.05" units="cm"/>
    </inkml:brush>
  </inkml:definitions>
  <inkml:trace contextRef="#ctx0" brushRef="#br0">10 37 15163,'-10'-2'4197,"22"1"-1064,10 0-1265,24-7-344,6-2-638,80-4 1,-130 14-882,0-1 0,0 1 0,1 0 1,-1 0-1,0 1 0,0-1 0,0 0 0,0 1 1,0-1-1,0 1 0,0 0 0,0-1 0,0 1 0,0 0 1,0 0-1,0 0 0,0 1 0,-1-1 0,3 2 1,-3-1-1,0 0 1,0 0-1,0 0 1,0 1 0,-1-1-1,1 0 1,-1 0 0,1 1-1,-1-1 1,0 0 0,0 1-1,0-1 1,0 0 0,0 1-1,-1-1 1,1 0 0,-2 4-1,-6 25-105,-1-1 1,-2 0-1,-15 30 0,13-32-205,1 1 0,1 1-1,-8 38 1,14-41-36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1.865"/>
    </inkml:context>
    <inkml:brush xml:id="br0">
      <inkml:brushProperty name="width" value="0.05" units="cm"/>
      <inkml:brushProperty name="height" value="0.05" units="cm"/>
    </inkml:brush>
  </inkml:definitions>
  <inkml:trace contextRef="#ctx0" brushRef="#br0">78 39 20116,'7'-30'2593,"-7"21"-1250,-6 23 535,-10 45-1261,1 2 0,-7 78 0,16-95-440,-3 26 170,-1 87 1,10-155-329,0 0 0,-1 0 0,1-1 0,0 1 0,1 0 0,-1 0 0,0 0 0,0 0 0,1 0 0,-1 0 0,1-1 0,-1 1 0,1 0 0,0 0 0,0-1 1,0 1-1,0 0 0,0-1 0,0 1 0,2 1 0,-2-3-7,0 1 1,-1-1 0,1 0 0,0 0-1,-1 0 1,1 0 0,0 1 0,0-1-1,0 0 1,-1 0 0,1-1-1,0 1 1,-1 0 0,1 0 0,0 0-1,0 0 1,-1-1 0,2 0-1,20-14 159,23-32 7,-2-3-1,50-74 1,-76 101-203,-12 16 21,11-14-335,0 0 0,-2-1 1,-1-1-1,16-38 0,-28 59 308,0 0-1,0 0 1,0-1-1,-1 1 1,1 0-1,-1 0 1,0 0-1,1 0 1,-1-1-1,0 1 1,0 0-1,-1 0 1,1 0-1,0-1 1,-1 1-1,1 0 1,-1 0-1,0 0 1,1 0-1,-1 0 1,0 0-1,0 0 1,-3-3-1,-17-6-457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2.269"/>
    </inkml:context>
    <inkml:brush xml:id="br0">
      <inkml:brushProperty name="width" value="0.05" units="cm"/>
      <inkml:brushProperty name="height" value="0.05" units="cm"/>
    </inkml:brush>
  </inkml:definitions>
  <inkml:trace contextRef="#ctx0" brushRef="#br0">0 0 16812,'2'41'2072,"5"-13"-1024,3-6-408,7-11 1081,6-2-377,8-9-576,7 3-416,3-8-1208,2-2-2153,0-3 2529,0-4-440,-3 1-336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56.828"/>
    </inkml:context>
    <inkml:brush xml:id="br0">
      <inkml:brushProperty name="width" value="0.05" units="cm"/>
      <inkml:brushProperty name="height" value="0.05" units="cm"/>
    </inkml:brush>
  </inkml:definitions>
  <inkml:trace contextRef="#ctx0" brushRef="#br0">313 191 12067,'-16'14'903,"-21"15"-188,35-28-608,0 0 1,-1 1-1,1-1 0,0 0 0,-1 0 1,1 0-1,-1-1 0,1 1 0,-1-1 1,1 1-1,-1-1 0,1 0 0,-1 0 1,-3 0-1,5 0-17,0-1 0,-1 0 0,1 1 0,0-1 0,0 1 0,0-1 0,0 0 0,-1 0-1,1 0 1,0 0 0,1 0 0,-1 0 0,0 0 0,0 0 0,0 0 0,1 0 0,-1 0 0,0-1 0,1 1 0,-1 0 0,1 0 0,-1-1 0,1 1 0,0 0 0,-1-3 0,1 3-41,0-1 1,0 0-1,-1 1 0,1-1 1,0 1-1,0-1 1,0 0-1,1 1 1,-1-1-1,0 1 1,1-1-1,-1 0 1,1 1-1,-1-1 1,1 1-1,0 0 1,-1-1-1,1 1 1,0-1-1,0 1 1,2-2-1,15-10-19,34-17-1,-33 20-24,0-1 1,19-15-1,-46 29 253,-1 0 0,1-1 0,0 0 0,-12 1 0,0 1 58,-15 3 9,0-2 1,-1-1 0,1-2-1,-1-2 1,-50-5-1,68 1-306,30 0-22,35 1-83,275-16-1356,-240 8 755,153-39-1,-146 21 344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2.713"/>
    </inkml:context>
    <inkml:brush xml:id="br0">
      <inkml:brushProperty name="width" value="0.05" units="cm"/>
      <inkml:brushProperty name="height" value="0.05" units="cm"/>
    </inkml:brush>
  </inkml:definitions>
  <inkml:trace contextRef="#ctx0" brushRef="#br0">65 129 18692,'-7'6'636,"1"2"1,0-1-1,0 1 1,0 0-1,1 0 1,0 1-1,1-1 1,0 1-1,0 0 1,1 0-1,-4 18 1,6-26-617,1 0 1,0 0 0,0-1 0,0 1-1,0 0 1,0 0 0,0 0 0,0 0 0,0 0-1,0 0 1,0-1 0,0 1 0,0 0-1,1 0 1,-1 0 0,0-1 0,1 1-1,-1 0 1,0 0 0,1 0 0,-1-1 0,1 1-1,-1 0 1,1-1 0,0 1 0,-1-1-1,1 1 1,0 0 0,-1-1 0,1 1-1,0-1 1,0 0 0,-1 1 0,1-1 0,0 0-1,0 1 1,0-1 0,-1 0 0,1 0-1,0 0 1,0 0 0,0 1 0,0-1-1,0 0 1,-1-1 0,1 1 0,0 0 0,0 0-1,0 0 1,0 0 0,-1-1 0,2 1-1,6-2-3,-1-1 0,0 0 0,0 0 0,10-5 0,18-15 49,12-6 10,-44 27-63,0 0 0,1 1 1,-1-1-1,1 1 0,-1 0 0,1 0 0,-1 1 0,1-1 0,0 1 0,-1-1 0,6 2 0,-8-1-4,1 0 1,-1 1-1,1-1 0,-1 1 1,1 0-1,-1-1 0,1 1 0,-1 0 1,0 0-1,1 0 0,-1 0 1,0 0-1,0 0 0,0 0 1,0 0-1,0 1 0,0-1 1,0 0-1,0 1 0,0-1 1,-1 1-1,1-1 0,0 1 1,-1-1-1,1 1 0,-1-1 0,0 3 1,2 5 33,-1 0 0,0 0 0,-1 14 1,0-16-6,0 11 45,1 23 74,-1-41-160,0 0 0,0 1-1,0-1 1,0 0 0,0 1 0,0-1-1,0 0 1,0 0 0,0 1 0,0-1-1,1 0 1,-1 0 0,0 1 0,0-1-1,0 0 1,0 0 0,1 0 0,-1 1-1,0-1 1,0 0 0,0 0 0,1 0-1,-1 0 1,0 1 0,0-1 0,1 0 0,-1 0-1,0 0 1,0 0 0,1 0 0,-1 0-1,0 0 1,1 0 0,-1 0 0,0 0-1,0 0 1,1 0 0,-1 0 0,0 0-1,0 0 1,1 0 0,-1 0 0,0 0-1,1 0 1,-1 0 0,0 0 0,0-1-1,1 1 1,-1 0 0,0 0 0,0 0-1,0 0 1,1-1 0,10-9-498,3-8-284,-1 1 0,-2-2 0,19-37 0,-20 37 551,15-29-517</inkml:trace>
  <inkml:trace contextRef="#ctx0" brushRef="#br0" timeOffset="1">476 1 21429,'-10'9'851,"-1"0"1,0-1 0,-20 11-1,21-13-373,0 0-1,1 0 1,-1 1 0,1 1-1,-14 13 1,23-20-474,0-1 0,-1 1 0,1-1 0,-1 1 0,1-1 1,0 1-1,-1-1 0,1 1 0,0-1 0,0 1 0,-1 0 1,1-1-1,0 1 0,0-1 0,0 1 0,0 0 1,0-1-1,0 1 0,0-1 0,0 1 0,0 0 0,0-1 1,0 1-1,0 0 0,0-1 0,1 1 0,-1 0 0,1 0-15,0 1-1,0-1 0,0 0 0,0 0 0,0 0 1,0 0-1,1 0 0,-1 0 0,0 0 1,0-1-1,3 2 0,6 2-157,1 0 0,19 4 1,-18-5 82,1 0 43,0 1 0,0 1-1,-1 0 1,1 1-1,12 8 1,-22-13 54,-1 0 0,0 1 0,0-1 0,0 1 0,0-1 0,0 1 1,-1 0-1,1 0 0,0 0 0,-1 0 0,1 0 0,-1 0 0,0 0 0,0 0 1,0 1-1,0-1 0,0 0 0,0 1 0,0-1 0,-1 1 0,1-1 1,-1 1-1,0-1 0,0 1 0,0-1 0,0 1 0,0-1 0,0 1 1,-1-1-1,1 1 0,-1-1 0,0 0 0,0 1 0,0-1 0,-1 3 0,-4 6 116,0-2-1,-1 1 1,1 0 0,-12 11-1,14-18-159,0 1-1,1 0 1,-1-1 0,0 0 0,-1 0-1,1 0 1,0 0 0,-1-1 0,0 0-1,0 0 1,1 0 0,-7 1 0,10-3 6,1 1 1,-1-1 0,1 0 0,0 0 0,-1 0 0,1 0-1,-1 0 1,1 0 0,-1 0 0,1-1 0,-1 1 0,1 0 0,0 0-1,-1 0 1,1 0 0,-1 0 0,1-1 0,0 1 0,-1 0-1,1 0 1,0-1 0,-1 1 0,1 0 0,0-1 0,-1 1-1,1 0 1,0-1 0,0 1 0,-1 0 0,1-1 0,0 1 0,0-1-1,0 1 1,-1 0 0,1-1 0,0 1 0,0-1 0,0 1-1,0-1 1,0 1 0,0 0 0,0-1 0,0 1 0,0-1 0,5-25-340,8-9-103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3.235"/>
    </inkml:context>
    <inkml:brush xml:id="br0">
      <inkml:brushProperty name="width" value="0.05" units="cm"/>
      <inkml:brushProperty name="height" value="0.05" units="cm"/>
    </inkml:brush>
  </inkml:definitions>
  <inkml:trace contextRef="#ctx0" brushRef="#br0">45 0 14667,'0'9'653,"0"-1"-1,0 1 1,-1 0 0,0-1-1,-1 1 1,0-1-1,0 0 1,-1 0 0,-6 14-1,-5 20 1956,11-30-2194,0-1 1,1 0-1,1 0 1,0 1-1,1 15 1,0-25-380,0 0 0,0 0 1,1 0-1,-1 0 1,1 0-1,-1 0 1,1 0-1,0 0 1,0-1-1,0 1 1,0 0-1,0 0 1,0-1-1,0 1 1,0-1-1,2 3 1,-1-4-32,0 1 0,-1 0 0,1 0 0,0-1 0,-1 1 0,1-1 0,0 1 0,0-1 0,0 0 0,-1 1 1,1-1-1,0 0 0,0 0 0,0-1 0,0 1 0,-1 0 0,1 0 0,0-1 0,0 1 0,-1-1 0,3-1 0,5-2 15,-1-1-1,1 1 0,-1-2 1,0 1-1,-1-1 0,1-1 0,-1 1 1,0-1-1,8-12 0,28-24 293,-43 43-304,0-1 1,1 1-1,-1 0 0,0-1 0,1 1 1,-1 0-1,0-1 0,1 1 1,-1 0-1,0 0 0,1-1 1,-1 1-1,1 0 0,-1 0 1,0 0-1,1 0 0,-1-1 1,1 1-1,-1 0 0,1 0 1,-1 0-1,0 0 0,1 0 1,-1 0-1,1 0 0,-1 0 1,1 0-1,-1 0 0,1 0 0,-1 1 1,0-1-1,1 0 0,-1 0 1,1 0-1,-1 0 0,0 1 1,1-1-1,-1 0 0,1 0 1,-1 1-1,0-1 0,1 0 1,-1 1-1,0-1 0,0 0 1,1 1-1,-1 0 0,7 27 272,-7-25-253,0-1-1,1 1 1,-1 0 0,1 0 0,0 0-1,0-1 1,1 4 0,-1-5-19,0 0 0,0 0 0,0 0 0,0-1 0,0 1 0,0 0 0,1-1 0,-1 1 0,0-1 0,0 1 0,0-1 0,1 0 0,-1 1 0,0-1 0,0 0 0,1 0 0,-1 0 0,0 0 0,0 0 0,1 0 0,-1 0 0,0-1 0,1 1-1,-1 0 1,0-1 0,0 1 0,2-1 0,35-19 68,-30 16-52,44-29 40,-33 20-44,1 0 0,1 2-1,39-17 1,-58 27-15,1 0 0,0 1 0,0-1 1,-1 1-1,1-1 0,0 1 0,0 0 0,0 0 1,3 0-1,-5 1 1,0-1-1,1 0 1,-1 0 0,0 1 0,0-1 0,0 1 0,0-1-1,0 1 1,0-1 0,-1 1 0,1 0 0,0 0 0,0-1 0,0 1-1,-1 0 1,1 0 0,1 1 0,-1 2 28,1 0 0,0 0 0,-1 1 0,0-1 0,0 1 0,0-1 0,-1 1 0,1 8 0,-2-9 8,2 0 1,-1 0 0,0 0-1,1 0 1,-1 0 0,1 1-1,1-2 1,-1 1-1,0 0 1,1 0 0,3 6-1,-4-9-27,0 0-1,0 0 0,1-1 0,-1 1 0,0 0 1,0 0-1,1-1 0,-1 1 0,0-1 1,1 1-1,-1-1 0,1 0 0,-1 1 1,1-1-1,-1 0 0,1 0 0,-1 0 0,1 0 1,-1 0-1,0-1 0,1 1 0,-1 0 1,1-1-1,-1 1 0,3-2 0,39-19 133,-33 15-114,45-28 7,-35 20-108,0 2 1,1 0-1,35-13 0,-55 24 57,0 0 0,1 1 0,-1-1 0,0 1 0,0 0 0,1-1 0,-1 1-1,0 0 1,0 0 0,1 0 0,-1 0 0,0 0 0,1 0 0,-1 0 0,0 0 0,1 1 0,-1-1 0,0 0 0,0 1 0,1-1 0,-1 1 0,0-1 0,0 1 0,0 0 0,0 0 0,1 0 0,-1 1 6,1 0 0,-2 0 0,1-1 0,0 1 0,0 0 0,0 0 0,-1 0 0,1 0 0,-1 0 0,0 0 0,0 0 0,1 0 0,-1 0 1,-1 4-1,0 7-245,-1 0 0,-1 0 0,-8 23 0,9-30-700,1-8 669,2-9 85,4-13-221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4.271"/>
    </inkml:context>
    <inkml:brush xml:id="br0">
      <inkml:brushProperty name="width" value="0.05" units="cm"/>
      <inkml:brushProperty name="height" value="0.05" units="cm"/>
    </inkml:brush>
  </inkml:definitions>
  <inkml:trace contextRef="#ctx0" brushRef="#br0">240 67 20540,'-1'-2'220,"1"0"0,-1 0 0,0 0 0,0 0-1,0 1 1,0-1 0,0 0 0,0 0 0,0 1-1,-1-1 1,1 1 0,-1-1 0,1 1 0,-1-1-1,0 1 1,1 0 0,-1 0 0,0 0 0,-3-2-1,1 2 67,1 0 0,-1 0 0,0 1-1,1-1 1,-1 1 0,0 0 0,0 0 0,1 0-1,-1 1 1,-5 0 0,0 1-32,0 1 0,1 0 0,-1 0 0,1 1-1,0-1 1,0 2 0,0-1 0,-11 10 0,10-6-194,1 0 1,0 0-1,1 1 0,0 0 1,0 0-1,-5 13 0,8-17-54,2 0-1,-1 1 1,1 0 0,0 0-1,0-1 1,0 1-1,1 0 1,0 0 0,0 1-1,1-1 1,-1 0-1,2 12 1,-1-17-6,1 1 0,-1 0 0,0-1 0,1 1 0,-1 0 0,1-1 0,-1 1 0,1 0 0,0-1 0,0 1 0,0-1 0,0 1 0,0-1 1,0 0-1,0 1 0,0-1 0,0 0 0,1 0 0,-1 0 0,0 0 0,1 0 0,1 1 0,-1-1 0,1-1 1,-1 1-1,0-1 0,1 0 1,-1 0-1,0 1 1,1-2-1,-1 1 0,0 0 1,1 0-1,-1-1 0,0 1 1,0-1-1,3-1 1,4-2 2,0 0 1,0 0-1,0-1 1,-1-1 0,0 1-1,10-11 1,-4 4-11,0-1 1,-2-1-1,1 0 1,-2 0-1,0-1 1,-1-1-1,10-19 1,-18 26-58,-6 11 2,-8 11-9,2 1 34,1 0 1,0 0 0,-12 31-1,18-39 42,1 1-1,-1 0 1,2-1-1,-1 1 1,1 0-1,0 0 1,0 0-1,1 0 1,0 0-1,0 0 1,1 0-1,1 8 1,-2-14-1,0 0 1,1 1-1,-1-1 1,1 0-1,-1 0 1,1 0-1,-1 0 1,1 1-1,0-1 0,-1 0 1,1 0-1,0 0 1,0 0-1,0-1 1,0 1-1,0 0 1,0 0-1,0 0 1,0-1-1,0 1 0,0-1 1,0 1-1,2 0 1,-1-1 1,1 1-1,-1-1 1,0 0 0,1 0 0,-1 0 0,0 0 0,0-1-1,1 1 1,-1-1 0,0 1 0,0-1 0,3-1 0,3-2 13,-1 0 0,1 0 0,-1-1 0,0 1 0,13-13 0,-5 0 9,-1-1 0,-1 0 1,0-1-1,11-23 0,-14 25-17,9-25 5,-18 35-28,-4 7 7,-5 8 9,3 0 7,1 0 1,-1 1-1,-3 11 1,7-17-2,0 1 0,0-1 0,0 1 0,0-1 0,1 1 0,-1-1 0,1 1 0,0-1-1,0 1 1,0-1 0,1 8 0,0-10-5,-1 0 0,1-1 0,0 1 0,-1 0 1,1 0-1,0 0 0,-1 0 0,1-1 0,0 1 0,0 0 0,-1-1 0,1 1 0,0 0 0,0-1 0,0 1 0,0-1 0,0 0 0,0 1 0,0-1 0,0 0 0,0 1 0,0-1 0,0 0 0,0 0 0,0 0 0,0 0 0,1 0 0,-1 0 0,0 0 0,0-1 0,0 1 1,0 0-1,0 0 0,2-2 0,3 1 11,0-2 1,1 1-1,-1-1 1,8-4-1,6-7 12,1-1 0,-2 0 0,33-34 0,-17 15-68,-32 33-24,-6 10 34,-10 18 13,7-16-3,-9 31-153,14-40 97,0 1 1,0-1-1,1 1 0,0 0 0,-1-1 0,1 1 0,0 0 0,0 0 1,0-1-1,1 1 0,-1 0 0,1-1 0,-1 1 0,2 2 0,-1-4-20,0 0-1,0 0 0,0 0 0,0 0 0,0 0 0,0 0 1,0-1-1,0 1 0,0 0 0,1-1 0,-1 1 1,0-1-1,0 1 0,1-1 0,-1 0 0,0 1 0,1-1 1,-1 0-1,0 0 0,1 0 0,-1 0 0,0 0 0,1 0 1,-1 0-1,0-1 0,0 1 0,1 0 0,-1-1 0,0 1 1,2-2-1,5 0-568,-1-1 1,1-1-1,10-6 1,2-2-878,-1-1 0,24-21 1,-35 27 1474,0-1 0,-1 0 0,1-1 1,-1 1-1,-1-1 0,0-1 1,6-10-1,-12 20 185,1-1 0,-1 0 0,1 0 0,-1 0 0,1 1 0,-1-1 0,0 0 0,1 0 0,-1 0 0,0 0 0,0 0-1,0 0 1,0 0 0,0 0 0,0 0 0,0 0 0,0 1 0,0-1 0,0 0 0,0 0 0,0 0 0,-1 0 0,1 0 0,0 0 0,-1 0 0,1 0 0,-1 0 0,0 0 60,0 1 0,-1-1-1,1 1 1,0-1 0,0 1 0,0 0 0,0-1 0,0 1 0,-1 0 0,1 0 0,0 0 0,0 0 0,0 0 0,-1 0 0,1 0 0,0 1-1,0-1 1,-1 1 0,-3 0 155,1 0 0,0 0 0,0 1 0,0 0 0,0-1 0,0 2 0,1-1 0,-1 0 0,0 1 0,1-1-1,-5 6 1,7-7-328,0 0 0,1 0 0,-1 0-1,1 0 1,0 1 0,-1-1 0,1 0-1,0 0 1,0 0 0,0 0 0,-1 0-1,1 0 1,0 0 0,1 1 0,-1-1 0,0 0-1,0 0 1,0 0 0,1 0 0,-1 0-1,0 0 1,1 0 0,-1 0 0,1 0-1,-1 0 1,1 0 0,0 0 0,-1 0-1,1 0 1,0 0 0,0 0 0,0-1-1,-1 1 1,1 0 0,0-1 0,0 1-1,0 0 1,0-1 0,2 1 0,6 4-170,0-1 0,0 0 0,16 4 0,-14-5 100,8 3-145,-13-4 162,1 0 0,-1 0 1,1 0-1,-1 1 0,0 0 1,0 0-1,0 0 0,0 1 0,9 7 1,-15-10 50,1-1 0,-1 1-1,1-1 1,-1 1 0,0 0 0,1-1 0,-1 1 0,0 0 0,1-1 0,-1 1 0,0 0 0,0 0-1,0-1 1,1 1 0,-1 0 0,0 0 0,0-1 0,0 1 0,0 0 0,0 0 0,-1-1 0,1 1-1,0 0 1,0 0 0,-1 0 0,0 1 13,0 0 0,0 0 0,0-1 0,-1 1 0,1 0 0,0-1 1,-1 1-1,1-1 0,-4 2 0,-3 2 71,0 0 0,-1 0 0,-9 3 0,17-7-78,-44 14 156,43-14-253,0-1 0,-1 1-1,1-1 1,0 1-1,-1-1 1,1 0-1,0 0 1,-1 0-1,1 0 1,0-1-1,-1 1 1,1-1 0,0 1-1,-1-1 1,1 0-1,0 0 1,-3-1-1,5 1 26,-1 1-1,1-1 1,-1 0-1,1 1 1,0-1-1,-1 0 1,1 0-1,0 1 1,-1-1-1,1 0 1,0 0-1,0 0 1,0 1-1,0-1 1,0 0 0,0 0-1,0 0 1,0 0-1,0 1 1,0-1-1,0 0 1,0 0-1,1 0 1,-1 1-1,0-1 1,1 0-1,-1 0 1,0 1-1,1-1 1,0-1-1,17-23-572,-18 25 614,25-27-878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4.702"/>
    </inkml:context>
    <inkml:brush xml:id="br0">
      <inkml:brushProperty name="width" value="0.05" units="cm"/>
      <inkml:brushProperty name="height" value="0.05" units="cm"/>
    </inkml:brush>
  </inkml:definitions>
  <inkml:trace contextRef="#ctx0" brushRef="#br0">108 6 19436,'1'-5'3103,"-11"10"-1354,-15 12 957,22-13-2567,-1-1 0,1 1 1,0 0-1,0-1 1,0 2-1,1-1 0,-1 0 1,1 0-1,0 1 0,0-1 1,1 1-1,-1-1 0,1 1 1,-1 8-1,2-7-173,0 1 1,1-1-1,-1 0 0,1 1 0,1-1 1,-1 0-1,1 1 0,0-1 0,1 0 1,4 9-1,30 49-308,-26-46 204,0 1 0,-1 0 1,9 25-1,-16-37 137,-1 1 1,-1-1 0,1 1-1,-1 0 1,0-1 0,-1 1-1,0 0 1,0-1 0,-1 1-1,0 0 1,0-1 0,-5 16-1,3-14 94,0-1 0,-1 1 1,-1-1-1,1 1 0,-12 14 0,13-19-4,-1 0 1,1 0-1,-1 0 1,0-1 0,0 1-1,0-1 1,0 0-1,-1 0 1,1 0 0,-1-1-1,0 0 1,-5 3-1,8-5-63,1 0-1,0 1 1,0-1-1,0 0 0,-1 0 1,1 0-1,0 0 1,0 0-1,-1 0 0,1 0 1,0 0-1,0-1 1,-1 1-1,1 0 0,0-1 1,0 1-1,0-1 1,0 1-1,0-1 0,-1 0 1,1 1-1,-1-2 1,0 0-12,1 0 1,-1 0-1,1 0 1,-1 0-1,1 0 1,0 0-1,0-1 1,0 1-1,0 0 1,-1-4-1,0-6-99,0 0-1,1 0 0,-1-19 0,2 28 48,0-16-432,0 0 0,2 0 1,0 1-1,1-1 0,1 1 0,0-1 0,2 1 1,0 1-1,1-1 0,0 1 0,2 0 0,0 1 1,1 0-1,0 0 0,2 1 0,0 0 0,23-21 1,-4 8-612</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5.102"/>
    </inkml:context>
    <inkml:brush xml:id="br0">
      <inkml:brushProperty name="width" value="0.05" units="cm"/>
      <inkml:brushProperty name="height" value="0.05" units="cm"/>
    </inkml:brush>
  </inkml:definitions>
  <inkml:trace contextRef="#ctx0" brushRef="#br0">96 1 15603,'-11'4'3899,"-16"18"-739,23-19-1853,-2 4-428,-1 0 0,1 0 0,0 0-1,-8 14 1,12-18-755,0 1-1,0-1 0,0 1 0,1-1 0,0 1 1,0 0-1,0-1 0,0 1 0,0 0 1,1 0-1,-1 0 0,1 0 0,0 0 1,1 3-1,-1-6-115,0-1 0,0 1 0,0-1 0,0 1-1,0 0 1,0-1 0,1 1 0,-1-1 0,0 1 0,0-1 0,1 0 0,-1 1 0,0-1 0,0 1 0,1-1 0,-1 1 0,1-1 0,-1 0 0,0 1 0,1-1-1,-1 0 1,1 0 0,-1 1 0,1-1 0,-1 0 0,1 0 0,-1 1 0,1-1 0,-1 0 0,1 0 0,0 0 0,1 0-6,0 0 0,-1 0 1,1-1-1,0 1 0,-1-1 0,1 1 1,0-1-1,-1 1 0,1-1 1,1-1-1,4-2-54,-1 0 0,0-1 1,11-8-1,5-12-482,29-41 1,-32 39-85,-26 37 426,0 1-1,0 0 0,1 0 0,1 0 0,-1 0 0,2 1 1,0 0-1,0 0 0,-3 24 0,6-34 93,1-1 1,0 0-1,0 1 0,0-1 0,0 0 0,0 1 1,0-1-1,1 0 0,-1 0 0,0 1 1,1-1-1,-1 0 0,1 0 0,-1 1 1,1-1-1,0 1 0,0-1 20,-1-1 0,1 1 0,0-1 0,-1 0 0,1 1 0,-1-1 0,1 0 0,-1 0 0,1 1 0,0-1 0,-1 0 0,1 0 0,0 0 0,-1 0 0,1 0 0,0 0 1,-1 0-1,1 0 0,0 0 0,-1 0 0,1 0 0,1 0 0,1-2-91,0 1 0,0 0 0,0-1 0,0 0 1,0 1-1,0-1 0,0 0 0,0-1 0,-1 1 0,3-3 1,14-20-847,1-8 141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5.584"/>
    </inkml:context>
    <inkml:brush xml:id="br0">
      <inkml:brushProperty name="width" value="0.05" units="cm"/>
      <inkml:brushProperty name="height" value="0.05" units="cm"/>
    </inkml:brush>
  </inkml:definitions>
  <inkml:trace contextRef="#ctx0" brushRef="#br0">62 37 17972,'7'-27'2127,"-5"17"-691,-6 17 1185,1 2-2254,-1-1 0,2 1-1,-1 0 1,1 0 0,1 0 0,-1 0 0,2 0 0,-1 0 0,1 0-1,0 0 1,3 11 0,-2-13-382,0 0 0,1-1-1,0 0 1,0 1 0,0-1-1,1 0 1,0 0 0,0-1-1,1 1 1,-1-1 0,1 1 0,1-1-1,-1 0 1,1 0 0,-1-1-1,8 5 1,0-1-109,-9-6 84,0 0 1,0 0-1,0 0 1,0 0-1,0 1 1,0-1-1,2 4 1,-5-5 41,1 0 0,-1 0 0,1-1 0,-1 1 0,1 0 0,-1 0 0,0 0 0,0 0 0,0 0 0,1 0 0,-1 1 0,0-1 0,0 0 0,-1 0 0,1 0 0,0 0 0,0 0 0,0 0 0,-1 0 0,1 0-1,0 0 1,-1 0 0,1-1 0,-1 1 0,1 0 0,-1 0 0,1 0 0,-1 0 0,0-1 0,-1 2 0,-4 5 97,0 0 0,-1-1 0,0 0 0,0 0 0,-1-1 0,-8 5 0,12-8-101,0 1-1,-1-1 1,1 0 0,-1-1 0,1 1-1,-1-1 1,0 1 0,1-1 0,-1-1 0,0 1-1,0-1 1,0 0 0,-5 0 0,9 0-56,0 0 1,1-1-1,-1 1 1,0 0-1,0 0 1,0-1-1,1 1 1,-1 0-1,0-1 1,0 1-1,1-1 1,-1 1-1,0-1 1,1 1-1,-1-1 1,0 1-1,1-1 1,-1 0-1,1 1 1,-1-1-1,1 0 1,0 0-1,-1 1 1,1-1-1,0 0 1,-1 0-1,1 0 1,0 1-1,0-1 1,0 0-1,-1 0 1,1 0-1,0 0 1,1-1-1,-1-1-53,0 0 0,1 0-1,0 0 1,0 0-1,0 0 1,0 0-1,0 0 1,3-4-1,9-14-624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5.960"/>
    </inkml:context>
    <inkml:brush xml:id="br0">
      <inkml:brushProperty name="width" value="0.05" units="cm"/>
      <inkml:brushProperty name="height" value="0.05" units="cm"/>
    </inkml:brush>
  </inkml:definitions>
  <inkml:trace contextRef="#ctx0" brushRef="#br0">1 20 19860,'6'2'1034,"1"-1"1,0 0-1,0-1 0,0 1 0,8-2 0,-13 1-876,0 0 0,0 0 0,0-1 0,0 1-1,0-1 1,0 1 0,0-1 0,0 0 0,0 0-1,0 0 1,-1 0 0,1 0 0,0 0 0,-1 0-1,1 0 1,-1-1 0,1 1 0,-1-1 0,0 1-1,0-1 1,2-2 0,-4 4-153,1 0 1,-1-1-1,0 1 1,0 0-1,0 0 1,0 0-1,0 0 1,1 0-1,-1 0 1,0 0-1,0 1 1,0-1-1,0 0 1,1 0 0,-2 1-1,0 0 2,0 0 0,0 0 1,1 0-1,-1 0 0,0 1 0,1-1 0,-1 0 1,1 1-1,-1-1 0,1 1 0,0 0 0,0-1 1,0 1-1,0 0 0,0 0 0,0 0 0,0 0 1,0 0-1,1 0 0,-1 0 0,1 0 0,-1 0 0,1 0 1,0 4-1,0-5 7,0 1 0,1 0 1,-1 0-1,1-1 0,-1 1 0,1 0 0,0-1 1,0 1-1,-1 0 0,1-1 0,0 0 1,1 1-1,-1-1 0,0 1 0,0-1 1,0 0-1,1 0 0,-1 0 0,1 0 0,-1 0 1,1 0-1,-1 0 0,1 0 0,0 0 1,-1-1-1,1 1 0,0-1 0,-1 1 1,5-1-1,10 3 59,0-2-1,1 0 1,-1-1 0,0-1-1,24-4 1,82-21 16,-39 7-271,-83 19 175,0 0 1,0 0 0,0 0 0,0-1 0,1 1-1,-1 0 1,0 0 0,0 0 0,0 0 0,0 0 0,1 0-1,-1 0 1,0 0 0,0 0 0,0 0 0,1 0 0,-1 0-1,0 0 1,0 0 0,0 0 0,1 0 0,-1 0 0,0 0-1,0 0 1,0 0 0,0 0 0,1 0 0,-1 0-1,0 0 1,0 0 0,0 0 0,0 1 0,1-1 0,-1 0-1,0 0 1,0 0 0,0 0 0,0 0 0,0 1 0,0-1-1,1 0 1,-1 0 0,0 0 0,0 0 0,0 1 0,-7 8-213,-22 13-405,24-18 334,-60 40-1362,48-34 1200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49.515"/>
    </inkml:context>
    <inkml:brush xml:id="br0">
      <inkml:brushProperty name="width" value="0.05" units="cm"/>
      <inkml:brushProperty name="height" value="0.05" units="cm"/>
    </inkml:brush>
  </inkml:definitions>
  <inkml:trace contextRef="#ctx0" brushRef="#br0">75 30 20700,'-1'-6'344,"-6"-15"3053,7 21-3373,0-1-1,0 1 1,0 0 0,0 0-1,0 0 1,0 0 0,0 0-1,0 0 1,0 0-1,0 0 1,0 0 0,0 0-1,0 0 1,0 0 0,0 0-1,0 0 1,0 0 0,0-1-1,0 1 1,0 0-1,0 0 1,0 0 0,0 0-1,-1 0 1,1 0 0,0 0-1,0 0 1,0 0-1,0 0 1,0 0 0,0 0-1,0 0 1,0 0 0,0 0-1,0 0 1,0 0 0,0 0-1,0 0 1,0 0-1,0 0 1,-1 0 0,1 0-1,0 0 1,0 0 0,0 0-1,0 0 1,0 0 0,0 0-1,0 0 1,0 0-1,0 0 1,0 0 0,0 0-1,0 0 1,0 0 0,0 0-1,0 1 1,0-1 0,0 0-1,-1 0 1,1 0-1,0 0 1,0 0 0,0 0-1,0 0 1,0 0 0,0 0-1,0 0 1,0 0 0,-2 14 688,-29 205 772,2-21-935,28-194-538,1 1 17,-1 0-1,1 0 1,0 0 0,0 0 0,2 7-1,-2-12-21,0 1-1,0-1 1,0 1 0,1 0-1,-1-1 1,0 1 0,0-1-1,1 1 1,-1 0-1,1-1 1,-1 1 0,0-1-1,1 1 1,-1-1-1,1 0 1,-1 1 0,1-1-1,-1 1 1,1-1-1,-1 0 1,1 1 0,0-1-1,-1 0 1,1 0-1,0 0 1,-1 1 0,1-1-1,-1 0 1,1 0-1,0 0 1,-1 0 0,1 0-1,0 0 1,-1 0-1,1 0 1,0 0 0,-1 0-1,1-1 1,0 1-1,-1 0 1,1 0 0,-1-1-1,1 1 1,-1 0 0,1-1-1,0 1 1,-1 0-1,1-2 1,10-5 49,0-1 0,0-1 0,-1 0 0,0 0 0,-1-1 0,0 0 0,13-20 0,-1 3 14,22-27 9,86-98 120,-128 150-198,0 1-1,0 0 0,1 0 1,-1-1-1,0 1 1,0 0-1,1 0 0,-1 0 1,1 0-1,-1 0 0,1 1 1,-1-1-1,1 0 0,0 1 1,-1-1-1,1 1 0,0 0 1,-1-1-1,4 1 0,-4 0 1,-1 0-1,1 1 1,-1-1-1,1 0 1,-1 0-1,0 1 1,1-1-1,-1 0 1,1 1-1,-1-1 1,0 0-1,1 1 1,-1-1-1,0 1 1,1-1-1,-1 0 1,0 1-1,0-1 1,1 1-1,-1-1 1,0 1-1,0 0 1,0 21-12,-18 46-31,11-48 42,2 0 0,-6 37 0,11-56 2,0 0 0,0 0 0,0 0 0,0 0 1,0 0-1,0 0 0,0 0 0,0 0 0,0 0 0,0 0 1,1 0-1,-1 0 0,0 0 0,1 0 0,-1 0 0,1 0 0,-1 0 1,1 0-1,-1 0 0,1-1 0,0 1 0,-1 0 0,1 0 1,1 0-1,0 0 0,-1 0 1,1-1-1,-1 1 1,1-1 0,0 1-1,-1-1 1,1 0-1,0 0 1,-1 0-1,1 0 1,0 0 0,-1 0-1,4-1 1,5-1 6,0-1 0,-1 0-1,19-9 1,26-16 22,57-39-1,-14 7-21,-91 56-12,0 1 0,0 0-1,0 0 1,0 1 0,0 0 0,9-2-1,-14 4 5,0-1-1,0 1 1,0 0-1,0 0 1,0 0-1,0 0 1,0 1-1,0-1 1,0 0-1,0 0 0,0 1 1,0-1-1,0 0 1,0 1-1,0-1 1,-1 1-1,1-1 1,0 1-1,1 0 1,-1 1 0,0-1-1,0 0 1,-1 1 0,1-1 0,0 1 0,-1-1 0,1 0 0,-1 1-1,1 0 1,-1-1 0,0 1 0,0-1 0,0 1 0,0-1 0,0 4-1,-1 10 4,-1-1 0,0 0 0,-1 0-1,-7 21 1,-25 57 55,17-49-42,10-25-76,2-5-1525,15-22 466,0-3 595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0.178"/>
    </inkml:context>
    <inkml:brush xml:id="br0">
      <inkml:brushProperty name="width" value="0.05" units="cm"/>
      <inkml:brushProperty name="height" value="0.05" units="cm"/>
    </inkml:brush>
  </inkml:definitions>
  <inkml:trace contextRef="#ctx0" brushRef="#br0">172 223 11811,'21'-16'1573,"-2"-1"0,0-1 0,0 0 0,-2-1 0,25-35 0,-40 50-1123,1 0 1,-1 0-1,0-1 1,-1 1-1,1 0 1,-1-1 0,0 1-1,1-7 1,-1 10-353,-1 0 1,0-1-1,0 1 1,0 0-1,0-1 1,0 1 0,-1 0-1,1 0 1,0-1-1,-1 1 1,1 0-1,0 0 1,-1-1-1,1 1 1,-1 0-1,0 0 1,1 0 0,-1 0-1,0 0 1,0 0-1,0 0 1,0 0-1,0 0 1,0 1-1,0-1 1,0 0-1,0 0 1,0 1 0,0-1-1,0 1 1,-1-1-1,1 1 1,0-1-1,-3 1 1,-2-1-16,-1 0 0,0 1 0,0 0 0,0 1 0,1-1 0,-1 1 0,0 1 0,1-1 0,-1 1 0,1 0 0,-1 1 0,1-1 0,0 1 0,0 1 0,0-1 0,-8 7 0,-4 3-47,0 2 0,1 0 1,-25 29-1,30-30-21,0 1 0,1 1 1,-11 21-1,17-28-8,1-1 1,0 2-1,0-1 0,1 0 1,0 1-1,1-1 1,-2 20-1,4-27-4,0 0-1,0 0 1,0-1 0,0 1-1,0 0 1,0 0-1,1 0 1,-1 0 0,1 0-1,-1-1 1,1 1-1,0 0 1,0 0 0,0-1-1,0 1 1,0-1-1,0 1 1,0-1 0,0 1-1,1-1 1,-1 0 0,1 1-1,-1-1 1,1 0-1,-1 0 1,1 0 0,0 0-1,-1 0 1,1-1-1,0 1 1,0 0 0,-1-1-1,1 0 1,0 1-1,2-1 1,5 1 7,-1 0 1,0-1-1,0-1 1,0 1-1,0-1 1,0-1-1,9-2 1,9-3 22,-1-2 0,0-1-1,0-1 1,-1-1 0,42-29 0,-38 21 6,-2-1 0,0-1 0,-1-1 0,28-35 0,-38 38-17,-15 20-21,0 0-1,0 0 0,0 0 1,0 0-1,-1 0 0,1 0 1,0 0-1,0 0 0,0 0 1,0 0-1,0 0 0,0 0 1,0 0-1,0 0 0,0 0 1,0 0-1,0 0 0,0-1 1,0 1-1,0 0 0,0 0 1,-1 0-1,1 0 0,0 0 1,0 0-1,0 0 0,0 0 1,0 0-1,0 0 0,0 0 1,0-1-1,0 1 0,0 0 1,0 0-1,0 0 0,0 0 1,0 0-1,0 0 0,0 0 1,0 0-1,0 0 0,0 0 1,1 0-1,-1-1 0,0 1 1,0 0-1,0 0 0,0 0 1,0 0-1,0 0 0,0 0 1,0 0-1,0 0 0,-6 4 0,-12 14-7,1 2 1,0 0 0,2 1 0,1 1 0,-12 23-1,22-38-24,0-2-98,1-1 1,0 1 0,1 0-1,-1 0 1,1 0-1,0 0 1,0 1 0,1-1-1,0 1 1,0-1-1,-1 6 1,3-10 78,-1-1 0,0 1-1,0-1 1,0 1 0,0-1 0,1 1 0,-1-1 0,0 1-1,0-1 1,1 1 0,-1-1 0,0 1 0,1-1 0,-1 0-1,1 1 1,-1-1 0,1 0 0,-1 1 0,0-1 0,1 0-1,-1 0 1,1 1 0,-1-1 0,1 0 0,-1 0 0,1 0 0,0 0-1,-1 1 1,1-1 0,-1 0 0,1 0 0,-1 0 0,1 0-1,-1 0 1,1-1 0,0 1 0,21-5-312,-19 5 199,22-9-599</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0.628"/>
    </inkml:context>
    <inkml:brush xml:id="br0">
      <inkml:brushProperty name="width" value="0.05" units="cm"/>
      <inkml:brushProperty name="height" value="0.05" units="cm"/>
    </inkml:brush>
  </inkml:definitions>
  <inkml:trace contextRef="#ctx0" brushRef="#br0">271 0 19988,'2'0'153,"-1"0"-1,0 0 0,1 0 0,-1 0 0,0 0 1,0 0-1,1 1 0,-1-1 0,0 0 1,0 1-1,1-1 0,-1 1 0,2 0 1,-3 0-92,1 0 0,-1 0 0,0 0 1,0 0-1,0-1 0,1 1 0,-1 0 0,0 0 1,0 0-1,-1 0 0,1 0 0,0 0 1,0 0-1,0-1 0,-1 1 0,1 0 1,0 0-1,-1 0 0,1 0 0,0-1 1,-1 1-1,1 0 0,-1 0 0,0-1 1,0 2-1,-91 126 4343,37-55-3468,-71 112-642,126-185-404,0 0 0,0 1 0,0-1 0,0 0 1,0 1-1,-1-1 0,1 0 0,0 1 0,0-1 0,-1 0 0,1 1 0,0-1 0,0 0 0,-1 1 0,1-1 0,0 0 0,-1 0 0,1 0 0,0 1 0,-1-1 0,1 0 0,-1 0 0,1 0 0,0 0 0,-1 0 1,-3-8-1587,5-29 257,-1 24 971,0-25-892</inkml:trace>
  <inkml:trace contextRef="#ctx0" brushRef="#br0" timeOffset="1">1 97 18548,'4'-6'2336,"0"7"-1063,3 6-449,5 6 1496,4 3-439,5 3-625,6-1-264,-1 7-376,4-2-159,2 2-449,-5 0-249,-4-1-919,-5-4 1024,0-4-160,-8-2-136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21.673"/>
    </inkml:context>
    <inkml:brush xml:id="br0">
      <inkml:brushProperty name="width" value="0.05" units="cm"/>
      <inkml:brushProperty name="height" value="0.05" units="cm"/>
    </inkml:brush>
  </inkml:definitions>
  <inkml:trace contextRef="#ctx0" brushRef="#br0">19 360 15427,'-2'3'310,"-1"2"248,1 0-1,-1 0 1,1 0 0,0 0-1,-2 9 1,4-14-498,0 1 1,0-1-1,0 1 0,0-1 0,0 1 0,0 0 1,0-1-1,0 1 0,0-1 0,0 1 0,0-1 1,0 1-1,0-1 0,1 1 0,-1-1 0,0 1 1,0-1-1,1 1 0,-1-1 0,0 1 1,1-1-1,-1 1 0,0-1 0,1 0 0,0 1 1,0 0 14,0-1 1,1 1 0,-1-1 0,1 0-1,-1 0 1,0 0 0,1 1 0,-1-1-1,1 0 1,-1-1 0,0 1 0,1 0-1,-1 0 1,1-1 0,0 0 0,15-4 86,0-1 0,-1-1 0,0 0 0,-1-1 1,0-1-1,0 0 0,-1-1 0,17-15 0,98-102 170,-127 126-324,41-46 38,70-99 0,-106 138-24,-7 15-4,-12 36 9,-20 47-1,4-11 55,16-45-50,1-3 12,1 0 1,1 0-1,2 1 1,-5 49-1,12-79-82,0 1-1,0-1 1,0 0-1,0 0 1,0 0-1,1 0 0,-1 0 1,1 1-1,1 2 1,-2-4 20,1-1 1,-1 1-1,0-1 0,1 1 1,-1-1-1,1 1 1,-1-1-1,0 0 1,1 1-1,-1-1 0,1 1 1,-1-1-1,1 0 1,-1 1-1,1-1 1,0 0-1,-1 0 0,1 0 1,-1 1-1,1-1 1,-1 0-1,1 0 1,1 0-1,0 0-4,0-1 0,0 0 1,0 0-1,0 1 0,0-1 0,0-1 0,0 1 1,0 0-1,0 0 0,0-1 0,0 1 0,-1-1 0,1 1 1,-1-1-1,1 0 0,-1 0 0,1 0 0,0-2 1,26-46-249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1.882"/>
    </inkml:context>
    <inkml:brush xml:id="br0">
      <inkml:brushProperty name="width" value="0.05" units="cm"/>
      <inkml:brushProperty name="height" value="0.05" units="cm"/>
    </inkml:brush>
  </inkml:definitions>
  <inkml:trace contextRef="#ctx0" brushRef="#br0">148 7 18196,'0'0'65,"1"-1"-1,-1 1 1,0 0 0,0 0 0,0 0-1,0 0 1,0 0 0,0-1 0,0 1-1,0 0 1,0 0 0,0 0 0,0 0-1,0-1 1,0 1 0,0 0 0,0 0-1,0 0 1,0 0 0,0-1 0,0 1-1,0 0 1,0 0 0,0 0 0,0 0-1,0 0 1,0-1 0,0 1 0,0 0-1,0 0 1,-1 0 0,1 0 0,0 0-1,0 0 1,0-1 0,0 1 0,0 0-1,0 0 1,-1 0 0,1 0 0,0 0-1,0 0 1,0 0 0,0 0 0,0 0-1,-1 0 1,1 0 0,0 0 0,0 0-1,0 0 1,0 0 0,-1 0 0,-10 6 1106,-13 16 574,10-4-1047,1 1 0,0 0-1,2 1 1,-12 26 0,16-31-586,1 0-1,1 0 1,1 1-1,0-1 1,1 1 0,-3 30-1,6-44-98,0 1 0,0 0 0,0 0-1,0 0 1,0 0 0,1 0 0,-1 0 0,1 0 0,0 0-1,0 0 1,0 0 0,0 0 0,0-1 0,0 1 0,1 0-1,0-1 1,-1 1 0,1-1 0,0 0 0,0 0 0,0 1-1,1-1 1,-1-1 0,0 1 0,1 0 0,-1 0 0,1-1-1,3 2 1,0-2 17,0 1 1,0-1-1,1 0 0,-1 0 0,0-1 0,1 0 0,-1 0 1,1-1-1,-1 1 0,0-1 0,1-1 0,6-1 0,3-3 47,0 1 0,-1-2 0,1 0 0,-1-1 1,-1-1-1,1 0 0,18-16 0,-8 4 160,-2-2 1,40-48 0,-63 71-235,0 0 0,0 0 0,0 0 0,0 0 0,0 0 0,0 0 0,0 0 0,0 0 0,0 0 0,0 0 0,0 0 0,1 1 0,-1-1 0,0 0 0,0 0 0,0 0 0,0 0 0,0 0 0,0 0 0,0 0 0,0 0 0,0 0 0,0 0 0,0 0 0,0 0 0,0 0 0,0 0 0,0 0 0,0 0 0,0 0 0,1 0 0,-1 0 0,0 0 0,0 0 0,0 0 0,0 0 0,0 0 0,0 0 0,0 0 0,0 0 0,0 0 0,0 0-1,0 0 1,0 0 0,0 0 0,0 0 0,1 0 0,-4 13 47,-9 25-64,8-27 28,1 0-10,-18 69-6,20-74 7,0 1 0,0 0 0,1 0-1,0-1 1,0 1 0,0 0 0,1 0 0,0 0 0,3 10 0,-2-14-16,-1-1 1,0 1-1,1-1 0,-1 1 1,1-1-1,0 0 0,0 0 1,0 1-1,0-1 1,0-1-1,0 1 0,1 0 1,-1-1-1,1 1 0,-1-1 1,1 1-1,-1-1 0,6 1 1,-4 0-48,1-1 1,0 0-1,-1 0 1,1-1-1,0 1 1,0-1-1,0 0 1,-1 0-1,1-1 1,7-1-1,1-3-77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3.902"/>
    </inkml:context>
    <inkml:brush xml:id="br0">
      <inkml:brushProperty name="width" value="0.05" units="cm"/>
      <inkml:brushProperty name="height" value="0.05" units="cm"/>
    </inkml:brush>
  </inkml:definitions>
  <inkml:trace contextRef="#ctx0" brushRef="#br0">88 41 19660,'0'0'59,"0"0"0,0 0 0,0 0 0,0 0 0,0 0 0,0 0 0,1 0 0,-1 1 0,0-1 0,0 0 0,0 0 0,0 0 0,0 0 0,0 0 0,0 0-1,0 0 1,0 0 0,0 1 0,1-1 0,-1 0 0,0 0 0,0 0 0,0 0 0,0 0 0,0 0 0,0 0 0,0 0 0,1 0 0,-1 0 0,0 0 0,0 0 0,0 0 0,0 0 0,0 0 0,1 0 0,-1 0 0,0 0-1,0 0 1,0 0 0,0 0 0,0 0 0,0 0 0,0 0 0,1 0 0,-1 0 0,0-1 0,0 1 0,0 0 0,0 0 0,0 0 0,0 0 0,0 0 0,0 0 0,1 0 0,-1 0 0,0 0 0,0-1 0,0 1 0,0 0 0,0 0-1,0 0 1,0 0 0,0 0 0,0 0 0,0-1 0,0 1 0,0 0 0,0 0 0,0 0 0,-1 16 1977,-9 26-605,9-40-1250,-2 14 60,-69 298 1231,66-260-1696,6-54 217,0 1 1,0-1-1,0 0 1,0 0 0,0 0-1,0 0 1,0 0 0,0 1-1,0-1 1,0 0-1,0 0 1,0 0 0,0 0-1,0 0 1,0 1 0,0-1-1,0 0 1,0 0-1,0 0 1,0 0 0,0 0-1,0 1 1,0-1 0,0 0-1,0 0 1,0 0-1,0 0 1,0 0 0,0 1-1,0-1 1,0 0 0,0 0-1,1 0 1,-1 0-1,0 0 1,0 0 0,0 0-1,0 0 1,0 1 0,0-1-1,0 0 1,1 0-1,-1 0 1,0 0 0,0 0-1,0 0 1,0 0 0,0 0-1,1 0 1,-1 0-1,0 0 1,0 0 0,0 0-1,0 0 1,1 0 0,-1 0-1,0 0 1,0 0 0,0 0-1,0 0 1,6-9-360,8-25-1034,-1 0 1,14-67-1,-14 49 295,37-178-753,-53 244 3033,1-1-1,1 1 1,0 17 0,1-5-653,2-1-1,8 45 1,-7-59-428,0 1 0,1-1 0,0 1-1,1-1 1,0-1 0,0 1 0,11 15 0,-14-24-61,0 1 1,0-1-1,0 0 1,0 0 0,0 1-1,0-1 1,0 0 0,1-1-1,-1 1 1,1 0-1,-1-1 1,1 1 0,0-1-1,-1 0 1,1 0-1,0 0 1,0 0 0,0-1-1,0 1 1,0-1-1,0 1 1,0-1 0,0 0-1,0 0 1,0-1 0,0 1-1,0-1 1,0 1-1,0-1 1,0 0 0,0 0-1,-1 0 1,1 0-1,0-1 1,2-1 0,5-4 116,-1 0 0,0 0 0,-1-1 0,0 0 0,0-1 0,0 0 0,-1 0 1,-1 0-1,8-15 0,0-1 245,-2 0 0,15-46 1,-23 62-317,12-49 309,-15 54-361,0 0 0,0-1 0,-1 1 0,0 0 0,0 0 0,0-1 0,0 1 0,-1 0 0,1 0 0,-3-8 0,3 11-27,0 1 0,0-1 1,0 1-1,-1 0 0,1-1 0,0 1 1,0 0-1,0-1 0,0 1 0,0 0 1,-1 0-1,1-1 0,0 1 0,0 0 1,-1-1-1,1 1 0,0 0 0,0 0 1,-1-1-1,1 1 0,0 0 0,0 0 0,-1 0 1,1 0-1,0-1 0,-1 1 0,1 0 1,-1 0-1,1 0 0,0 0 0,-1 0 1,-6 9-940,1 18-2476,8-17 2719,3 1-171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4.324"/>
    </inkml:context>
    <inkml:brush xml:id="br0">
      <inkml:brushProperty name="width" value="0.05" units="cm"/>
      <inkml:brushProperty name="height" value="0.05" units="cm"/>
    </inkml:brush>
  </inkml:definitions>
  <inkml:trace contextRef="#ctx0" brushRef="#br0">40 1 22861,'-7'17'2080,"1"4"-1496,0 4-231,2 5 831,1 3-320,3 1-512,-2-1-344,5-1-544,-1-6-296,-1-5-569,-1-2-255,0-18 1104,-7 2-376,-3-19-80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4.710"/>
    </inkml:context>
    <inkml:brush xml:id="br0">
      <inkml:brushProperty name="width" value="0.05" units="cm"/>
      <inkml:brushProperty name="height" value="0.05" units="cm"/>
    </inkml:brush>
  </inkml:definitions>
  <inkml:trace contextRef="#ctx0" brushRef="#br0">3 103 16892,'-1'-3'314,"1"0"0,-1 0 0,1 0 0,-1 1 1,1-1-1,0 0 0,0 0 0,1 0 0,-1 1 0,0-1 1,1 0-1,0 0 0,0 1 0,0-1 0,0 0 0,0 1 1,0-1-1,4-4 0,-2 4 90,0 0-1,0 0 1,1 0-1,-1 1 1,1 0-1,0-1 1,0 1-1,0 0 1,0 1-1,0-1 1,8-1-1,5-2 188,-1 1-1,1 1 1,18-1 0,-31 4-564,0-1 0,0 1 0,0 0 0,1 0 0,-1 1 0,0-1 0,0 1 0,0 0 0,0 0 0,0 0 0,0 1 0,-1-1 0,1 1 0,0 0 0,-1 0 0,1 1 0,-1-1 0,5 5 0,-6-4-27,0 0 1,-1 0 0,0 0 0,1 0 0,-1 0 0,0 0-1,-1 0 1,1 0 0,0 0 0,-1 1 0,0-1-1,0 0 1,0 1 0,0-1 0,0 0 0,-1 0 0,1 1-1,-1-1 1,0 0 0,0 0 0,0 0 0,-2 3 0,-4 10-6,0 1 0,-16 22 1,23-38 4,-10 13 4,-8 17 33,18-30-37,0-1 0,1 0 0,-1 1 0,0-1-1,0 1 1,0-1 0,1 0 0,-1 1 0,0-1 0,1 0 0,-1 1-1,0-1 1,0 0 0,1 0 0,-1 1 0,1-1 0,-1 0-1,0 0 1,1 1 0,-1-1 0,1 0 0,-1 0 0,0 0 0,1 0-1,-1 0 1,1 0 0,-1 0 0,0 1 0,1-1 0,-1 0-1,1-1 1,-1 1 0,1 0 0,-1 0 0,1 0 0,25 0-20,-19 0 8,4 0-21,0 1 0,0 0 1,-1 1-1,1 0 0,-1 1 0,1 0 1,-1 0-1,0 1 0,0 1 0,-1-1 0,13 9 1,-19-11 32,0 0 1,0 1 0,0-1-1,0 1 1,0-1 0,-1 1-1,1 0 1,-1 0 0,0 0-1,1 1 1,-1-1 0,-1 0 0,1 1-1,0 0 1,-1-1 0,0 1-1,0 0 1,0-1 0,0 1-1,-1 0 1,1 0 0,-1 0-1,0 0 1,0 0 0,-1-1-1,1 1 1,-1 0 0,0 0-1,0 0 1,0-1 0,0 1-1,0 0 1,-1-1 0,-2 5-1,-2 3 121,-1 0 0,0-1-1,-1 0 1,1 0-1,-2-1 1,1 0-1,-18 13 1,20-17-25,0 0 1,-1 0-1,0-1 1,0 0-1,0-1 0,0 0 1,-1 0-1,0 0 1,1-1-1,-1 0 0,0 0 1,-16 0-1,21-2-120,0 0-1,0 0 0,0 0 1,0-1-1,0 1 0,0-1 1,1 0-1,-1 0 0,0 0 1,0 0-1,0 0 0,1-1 1,-1 1-1,1-1 0,-1 0 0,1 0 1,0 0-1,-1 0 0,1 0 1,0 0-1,0-1 0,-2-3 1,2 3-114,1-1 0,-1 1 0,1-1 0,0 1 0,0-1 0,0 0 0,0 1 0,1-1 0,0 0 0,0 1-1,0-1 1,0 0 0,0 0 0,1 1 0,-1-1 0,1 0 0,0 1 0,2-5 0,10-19-518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5.521"/>
    </inkml:context>
    <inkml:brush xml:id="br0">
      <inkml:brushProperty name="width" value="0.05" units="cm"/>
      <inkml:brushProperty name="height" value="0.05" units="cm"/>
    </inkml:brush>
  </inkml:definitions>
  <inkml:trace contextRef="#ctx0" brushRef="#br0">119 1 18788,'0'2'226,"0"0"0,0 1-1,0-1 1,0 0 0,0 0 0,-1 1 0,1-1-1,-1 0 1,1 0 0,-1 1 0,0-1 0,0 0-1,0 0 1,-2 2 0,-2 9 377,-12 36 1052,4 2 0,-9 52 0,-7 109-1099,20-130-273,3-45-241,3-19 28,0 0 0,2 0 1,0 0-1,2 31 1,-1-49-67,0 0 0,0 0 1,0 1-1,0-1 0,0 0 1,0 0-1,0 0 1,0 0-1,0 1 0,0-1 1,0 0-1,0 0 1,0 0-1,0 0 0,0 0 1,0 1-1,0-1 1,0 0-1,0 0 0,1 0 1,-1 0-1,0 0 1,0 1-1,0-1 0,0 0 1,0 0-1,0 0 1,0 0-1,1 0 0,-1 0 1,0 0-1,0 0 1,0 0-1,0 1 0,0-1 1,1 0-1,-1 0 1,0 0-1,0 0 0,0 0 1,0 0-1,1 0 0,-1 0 1,0 0-1,0 0 1,0 0-1,0 0 0,1 0 1,-1 0-1,0 0 1,0-1-1,0 1 0,0 0 1,0 0-1,1 0 1,-1 0-1,8-8 151,8-17-4,-2 1 1,0-2-1,-2 0 0,15-41 0,-15 36-82,123-328 242,-132 350-314,0 0 0,1 0 0,0 0 0,1 1 0,0 0-1,11-14 1,-15 20 0,1 1-1,0-1 1,0 0 0,0 1-1,0-1 1,0 1-1,0 0 1,0 0 0,0 0-1,1 0 1,-1 0-1,0 0 1,1 0-1,-1 1 1,1 0 0,-1-1-1,1 1 1,-1 0-1,1 0 1,-1 0-1,1 0 1,-1 1 0,0-1-1,1 1 1,-1-1-1,1 1 1,-1 0-1,0 0 1,0 0 0,4 2-1,0 0 5,-1 0 1,0 0-1,0 1 0,-1-1 0,1 1 0,-1 0 0,0 1 1,0-1-1,0 1 0,-1-1 0,1 1 0,-1 0 1,0 1-1,0-1 0,-1 0 0,0 1 0,0-1 1,0 1-1,-1 0 0,0 0 0,0 0 0,0-1 0,0 1 1,-1 0-1,0 0 0,-1 0 0,-1 11 0,0-6 65,0 0 0,-1 0 0,-1-1 0,1 1 0,-2-1 0,1 0 0,-1 0-1,-1-1 1,0 0 0,0 0 0,-1 0 0,0 0 0,0-1 0,-12 9 0,16-14-41,0-1 1,0 0-1,0 0 1,0 0-1,0 0 1,0-1-1,-1 1 1,1-1-1,-1 0 1,1 0-1,-1 0 1,1 0-1,-1-1 1,1 0-1,-1 1 1,0-1-1,1 0 1,-1-1-1,0 1 1,1-1-1,-1 1 1,-5-3-1,6 2-111,0-1 0,1 1 0,-1-1 0,1 0 0,-1 0 0,1 0 0,0 0 0,0 0 0,-1 0 0,2-1 0,-1 1 0,0 0 0,0-1 0,1 0 0,-1 1 0,1-1 0,0 0 0,0 0 0,0 0 0,0 0 0,0 0 0,1 0-1,0 0 1,-1 0 0,1 0 0,0-6 0,1 6-154,-1-1 0,1 0-1,0 1 1,0-1 0,0 1-1,0-1 1,0 1-1,1-1 1,0 1 0,0 0-1,0 0 1,0 0 0,0 0-1,0 0 1,1 0 0,-1 1-1,1-1 1,0 1 0,0 0-1,0 0 1,0 0-1,0 0 1,0 0 0,1 1-1,4-3 1,22-8-1204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5.960"/>
    </inkml:context>
    <inkml:brush xml:id="br0">
      <inkml:brushProperty name="width" value="0.05" units="cm"/>
      <inkml:brushProperty name="height" value="0.05" units="cm"/>
    </inkml:brush>
  </inkml:definitions>
  <inkml:trace contextRef="#ctx0" brushRef="#br0">400 16 21012,'1'-1'105,"-1"1"0,1 0-1,-1 0 1,1-1 0,-1 1-1,1 0 1,-1 0-1,1-1 1,-1 1 0,1-1-1,-1 1 1,1 0 0,-1-1-1,0 1 1,1-1 0,-1 1-1,0-1 1,1 1-1,-1-1 1,0 1 0,0-1-1,0 0 1,1 1 0,-1-2-1,-12-2 1653,-26 7 545,6 3-1769,1 0 0,-1 3 1,-53 20-1,70-22-471,-1 1 0,1 0 1,0 0-1,1 2 1,0 0-1,1 0 0,0 2 1,-22 23-1,32-31-45,-1 0 0,1 1 0,1-1 1,-1 1-1,1-1 0,-1 1 0,1 0 0,0 0 0,1 0 0,0 0 0,-1 0 0,2 0 1,-1 1-1,0 5 0,1-7-10,1-1-1,-1 0 1,1 1 0,0-1 0,0 0-1,0 0 1,0 0 0,0 0 0,1 1-1,-1-2 1,1 1 0,0 0 0,0 0-1,0-1 1,0 1 0,1-1 0,-1 1-1,1-1 1,-1 0 0,1 0 0,0 0-1,5 3 1,2-1-101,1 1 1,-1-2-1,1 1 0,-1-1 0,1-1 0,0 0 0,0-1 0,0 0 1,1 0-1,14-2 0,-5-1-418,-1 0 0,1-1 0,-1-2 0,34-11-1,-10-3-69,-5-4-214</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6.377"/>
    </inkml:context>
    <inkml:brush xml:id="br0">
      <inkml:brushProperty name="width" value="0.05" units="cm"/>
      <inkml:brushProperty name="height" value="0.05" units="cm"/>
    </inkml:brush>
  </inkml:definitions>
  <inkml:trace contextRef="#ctx0" brushRef="#br0">10 25 20460,'-5'1'2433,"0"2"-1561,12-3-320,9 0 1281,11 0-657,8-3-288,9 2-408,5-4-200,7 1-312,0 0-296,-8 0-440,-3-1-304,-11 4-521,-8-1 1137,-12 2-312,-5 0-144</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6.805"/>
    </inkml:context>
    <inkml:brush xml:id="br0">
      <inkml:brushProperty name="width" value="0.05" units="cm"/>
      <inkml:brushProperty name="height" value="0.05" units="cm"/>
    </inkml:brush>
  </inkml:definitions>
  <inkml:trace contextRef="#ctx0" brushRef="#br0">1 53 17140,'13'10'2600,"7"-5"-1416,11-8-503,4-4 2015,9-1-1400,3-1-279,2-1-865,-3 1-608,-9 2 432,-4-1-176,-8 2-136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7.441"/>
    </inkml:context>
    <inkml:brush xml:id="br0">
      <inkml:brushProperty name="width" value="0.05" units="cm"/>
      <inkml:brushProperty name="height" value="0.05" units="cm"/>
    </inkml:brush>
  </inkml:definitions>
  <inkml:trace contextRef="#ctx0" brushRef="#br0">49 1 19820,'-4'14'6680,"-13"44"-5451,9-23-1024,0-1-1,-3 56 1,10-86-175,1-1 0,0 0 0,0 1 0,1-1 0,-1 1 0,0-1-1,1 0 1,0 1 0,0-1 0,0 0 0,2 4 0,-2-6-12,-1 0 1,1 0 0,-1-1-1,1 1 1,-1-1-1,1 1 1,0 0 0,-1-1-1,1 1 1,0-1-1,0 1 1,-1-1 0,1 0-1,0 1 1,0-1 0,0 0-1,0 1 1,1-1-1,-1 0 6,1 0 1,0 0-1,0 0 0,0 0 0,-1-1 0,1 1 0,0-1 0,0 1 0,-1-1 1,1 1-1,-1-1 0,3-1 0,8-6 135,0 1 0,-1-2-1,0 1 1,15-17 0,38-48 526,-42 48-457,-7 6-115,-11 13-79,0 1 0,0 0 0,1 0 1,-1 1-1,1-1 0,0 1 0,9-6 1,-14 10-34,0 0 1,0 0-1,0 0 1,1 0-1,-1 0 0,0-1 1,0 1-1,1 0 1,-1 0-1,0 0 1,1 0-1,-1 0 0,0 0 1,0 0-1,1 0 1,-1 0-1,0 0 1,0 0-1,1 0 1,-1 0-1,0 0 0,0 0 1,1 1-1,-1-1 1,0 0-1,0 0 1,1 0-1,-1 0 1,0 0-1,0 1 0,1-1 1,-1 0-1,0 0 1,0 0-1,0 1 1,0-1-1,1 0 1,-1 0-1,0 1 0,0-1 1,0 0-1,0 0 1,0 1-1,0-1 1,0 0-1,0 0 1,0 1-1,0-1 0,0 0 1,0 0-1,0 1 1,0-1-1,0 0 1,0 0-1,0 1 1,0-1-1,0 0 0,0 1 1,0-1-1,-4 23 5,4-21-6,-17 60-18,9-37-3,-7 37 0,15-61 21,0 0 1,0-1-1,0 1 1,-1-1-1,1 1 1,0 0-1,0-1 1,0 1-1,0-1 1,0 1 0,0 0-1,0-1 1,1 1-1,-1 0 1,0-1-1,0 1 1,0-1-1,1 1 1,-1-1-1,0 1 1,1 0-1,-1-1 1,0 1-1,1-1 1,0 1-1,-1-1 2,1 0-1,0 0 1,-1 0-1,1 0 0,0 0 1,-1 0-1,1 0 0,0 0 1,-1 0-1,1 0 0,0 0 1,-1 0-1,1-1 0,-1 1 1,1 0-1,0 0 1,-1-1-1,2 0 0,26-22 61,-27 23-61,67-64 237,101-72 1,-147 124-487,-17 12-732,-12 10-820,-14 4 569,12-9 446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7.875"/>
    </inkml:context>
    <inkml:brush xml:id="br0">
      <inkml:brushProperty name="width" value="0.05" units="cm"/>
      <inkml:brushProperty name="height" value="0.05" units="cm"/>
    </inkml:brush>
  </inkml:definitions>
  <inkml:trace contextRef="#ctx0" brushRef="#br0">172 14 19940,'9'-14'4191,"-13"26"-924,-13 25-1539,-18 23-1356,3 1-1,3 2 0,-24 74 1,51-129-326,-1 1 1,1 0-1,1 0 1,-1 0-1,1 1 1,1 11 0,0-20-35,0 1 1,0 0 0,1-1-1,-1 1 1,0 0 0,1 0-1,-1-1 1,1 1 0,0-1-1,-1 1 1,1-1 0,0 1-1,0-1 1,0 1 0,0-1-1,0 1 1,1-1 0,-1 0-1,0 0 1,0 0 0,1 0-1,-1 0 1,1 0 0,-1 0 0,1 0-1,-1 0 1,1-1 0,0 1-1,-1-1 1,1 1 0,0-1-1,-1 0 1,1 0 0,0 1-1,0-1 1,-1 0 0,1 0-1,2-1 1,15-1 71,0-1 0,0-1 1,18-6-1,12-3-53,57-6-1869,-102 18 1770,-1 1-1,0-1 0,0 1 0,1-1 0,-1 0 1,0 0-1,0-1 0,0 1 0,0-1 0,0 1 1,4-4-1,6-9-462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22.083"/>
    </inkml:context>
    <inkml:brush xml:id="br0">
      <inkml:brushProperty name="width" value="0.05" units="cm"/>
      <inkml:brushProperty name="height" value="0.05" units="cm"/>
    </inkml:brush>
  </inkml:definitions>
  <inkml:trace contextRef="#ctx0" brushRef="#br0">414 1 17596,'2'34'1656,"1"14"-1024,3 5-256,1 7 585,0 3-81,1 1-240,-3 2-160,-8 5-208,-7-3-136,-20 5-416,-11-1-168,-19 1-392,-9 0-185,-13-2 745,0-4-240,8-10-200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8.788"/>
    </inkml:context>
    <inkml:brush xml:id="br0">
      <inkml:brushProperty name="width" value="0.05" units="cm"/>
      <inkml:brushProperty name="height" value="0.05" units="cm"/>
    </inkml:brush>
  </inkml:definitions>
  <inkml:trace contextRef="#ctx0" brushRef="#br0">86 13 15683,'2'-10'3158,"-8"7"-679,4 4-2174,1-1 0,-1 1 0,0-1 1,1 1-1,-1 0 0,1-1 0,0 1 1,-1 0-1,1 0 0,-3 2 0,-3 5-55,1 0 0,0 1 0,0 0 0,0 0-1,1 0 1,1 0 0,-1 1 0,2 0 0,-1 0 0,1 0-1,1 0 1,0 0 0,0 1 0,0 10 0,2-19-232,0 0-1,0 0 1,0 0 0,1 0 0,-1 0 0,0 0-1,1 0 1,-1 0 0,1 0 0,0 0 0,-1 0-1,1 0 1,0-1 0,0 1 0,0 0 0,0 0 0,1-1-1,-1 1 1,0-1 0,1 1 0,-1-1 0,1 0-1,0 0 1,-1 1 0,1-1 0,0 0 0,0 0-1,-1-1 1,1 1 0,0 0 0,0 0 0,0-1 0,0 0-1,0 1 1,0-1 0,4 0 0,3 0 54,0 0-1,1-1 1,-1 0 0,0 0 0,0-1 0,16-6-1,8-5 115,-1-1 0,0-2 0,32-22-1,38-19 98,-102 56-281,1 1 0,0-1 0,-1 1-1,1 0 1,0-1 0,0 1 0,-1-1 0,1 1 0,0 0 0,0 0 0,0-1 0,0 1-1,0 0 1,-1 0 0,1 0 0,0 0 0,0 0 0,0 0 0,0 0 0,0 0-1,0 1 1,-1-1 0,1 0 0,0 0 0,0 1 0,0-1 0,-1 1 0,1-1 0,0 0-1,1 2 1,-2-1 0,1 1 0,0 0 0,-1-1 0,1 1 0,-1 0 0,1-1 0,-1 1 0,0 0 0,0 0 0,0-1 0,0 1 0,0 0 0,0 0 0,-1 2 0,-4 21 9,-3 18 12,8-40-18,0-1-1,-1 1 1,1 0 0,0-1-1,1 1 1,-1 0 0,0 0 0,1-1-1,0 1 1,-1 0 0,3 3 0,-3-6-3,1 1 1,0 0 0,-1-1 0,1 1 0,0-1 0,-1 1 0,1-1 0,0 1-1,0-1 1,0 1 0,0-1 0,-1 0 0,1 0 0,0 1 0,0-1-1,0 0 1,0 0 0,0 0 0,0 0 0,-1 0 0,1 0 0,0 0 0,0 0-1,0 0 1,0-1 0,0 1 0,0 0 0,0 0 0,-1-1 0,1 1-1,0-1 1,1 0 0,27-16 29,-28 16-33,30-22-75,-15 11-879,0 0 0,1 0 0,1 2 0,-1 0 0,37-13-1,-22 13-140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9.243"/>
    </inkml:context>
    <inkml:brush xml:id="br0">
      <inkml:brushProperty name="width" value="0.05" units="cm"/>
      <inkml:brushProperty name="height" value="0.05" units="cm"/>
    </inkml:brush>
  </inkml:definitions>
  <inkml:trace contextRef="#ctx0" brushRef="#br0">207 141 17740,'-1'-1'155,"0"0"0,0 1 1,0-1-1,0 0 1,0 1-1,0-1 0,0 0 1,0 1-1,0-1 0,0 1 1,0 0-1,0-1 0,0 1 1,-1 0-1,1 0 0,0 0 1,0-1-1,0 1 0,0 1 1,-1-1-1,1 0 1,-2 0-1,-27 8 1486,17-2-1025,0 1-1,0 0 0,0 0 0,-20 18 1,26-20-466,1 1 0,-1 0 0,1 0 0,1 1 0,-1 0 0,1 0 0,0 0 0,0 1 0,-4 9 0,9-16-120,-1 0 0,1 0 1,-1 0-1,1 0 0,-1 1 0,1-1 0,0 0 0,0 0 0,-1 0 0,1 1 0,0-1 0,0 0 1,0 0-1,0 0 0,1 1 0,-1-1 0,0 0 0,0 0 0,1 0 0,-1 0 0,1 1 0,-1-1 1,1 0-1,0 2 0,1-2-4,-1-1 0,0 1 1,1 0-1,-1 0 0,0-1 1,1 1-1,-1 0 1,1-1-1,-1 0 0,1 1 1,-1-1-1,1 0 0,0 0 1,-1 0-1,1 0 0,1 0 1,7-1 41,-1 0 0,0-1 0,0 0 0,18-7 0,3-4-22,-1-1 1,-1-2 0,0-1 0,-1-1-1,-1-1 1,-1-1 0,0-2 0,-2 0 0,-1-1-1,0-2 1,25-37 0,-39 45-47,-8 17 0,0 0 0,0-1 0,-1 1 0,1 0 0,0 0 0,0 0 1,0 0-1,0 0 0,0-1 0,0 1 0,0 0 0,0 0 0,0 0 1,0 0-1,0 0 0,0 0 0,-1 0 0,1 0 0,0-1 1,0 1-1,0 0 0,0 0 0,0 0 0,0 0 0,-1 0 0,1 0 1,0 0-1,0 0 0,0 0 0,0 0 0,0 0 0,0 0 0,-1 0 1,1 0-1,0 0 0,0 0 0,0 0 0,0 0 0,0 0 0,-1 0 1,1 0-1,0 0 0,0 0 0,0 0 0,0 0 0,0 0 1,0 0-1,-1 1 0,1-1 0,0 0 0,0 0 0,-4 2 2,1 0 0,0 0 0,-1 0 0,1 1-1,0-1 1,-3 4 0,-7 8 16,1 0 0,1 0 0,0 1 1,1 0-1,-12 24 0,19-33-53,1-1 1,0 1-1,0 1 1,0-1-1,1 0 0,0 0 1,0 1-1,0 9 1,1-12-56,1-1 1,-1 1-1,1-1 0,-1 1 1,1-1-1,1 0 1,-1 1-1,0-1 1,1 0-1,-1 0 1,1 0-1,0 0 1,0 0-1,0 0 1,1-1-1,3 5 1,-3-4 23,0-1 0,1 1 0,-1-1 0,1 0 0,0 0 0,0 0 0,0 0 0,0-1 0,0 1 0,7 0 0,17 3-387</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9.673"/>
    </inkml:context>
    <inkml:brush xml:id="br0">
      <inkml:brushProperty name="width" value="0.05" units="cm"/>
      <inkml:brushProperty name="height" value="0.05" units="cm"/>
    </inkml:brush>
  </inkml:definitions>
  <inkml:trace contextRef="#ctx0" brushRef="#br0">160 0 23469,'-1'3'220,"1"-1"0,-1 0 0,0 0-1,0 0 1,0-1 0,0 1 0,0 0 0,0 0 0,0 0-1,-1-1 1,1 1 0,0-1 0,-4 3 0,3-2 112,-76 95 3152,68-84-3362,2 1 0,0 0 1,0 0-1,1 0 1,-9 30-1,15-42-119,0 1 0,0 0 0,1 0 0,-1 0 0,1 0 0,-1 0 0,1 0 0,0 1 0,0-1-1,1 0 1,-1 0 0,1 0 0,-1 0 0,1 0 0,0 0 0,0-1 0,0 1 0,1 0 0,-1 0 0,0-1 0,1 1 0,4 4-1,-3-4 1,1 0-1,-1-1 1,1 0-1,0 1 0,0-1 1,0 0-1,0-1 1,1 1-1,-1-1 0,0 0 1,1 0-1,-1 0 0,1-1 1,-1 1-1,6-1 1,19-1-249,-1-1 1,1-2 0,0 0-1,-1-2 1,0-1-1,0-1 1,-1-2 0,0-1-1,31-17 1,-52 25 138,0 0 0,-1-1 0,1 0 0,-1 0 0,0 0 0,0-1 0,0 0 0,6-8 0,-1-7-529</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00.087"/>
    </inkml:context>
    <inkml:brush xml:id="br0">
      <inkml:brushProperty name="width" value="0.05" units="cm"/>
      <inkml:brushProperty name="height" value="0.05" units="cm"/>
    </inkml:brush>
  </inkml:definitions>
  <inkml:trace contextRef="#ctx0" brushRef="#br0">11 116 18412,'-10'-10'2496,"17"-3"-1191,7-4-513,9-3 2009,5 3-1017,6 1-584,3 3-264,3 6-408,0 4-223,-1 9-425,-2 2-353,-1 0-2847,-7-6 2960,-3-2-385,2-5-271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01.270"/>
    </inkml:context>
    <inkml:brush xml:id="br0">
      <inkml:brushProperty name="width" value="0.05" units="cm"/>
      <inkml:brushProperty name="height" value="0.05" units="cm"/>
    </inkml:brush>
  </inkml:definitions>
  <inkml:trace contextRef="#ctx0" brushRef="#br0">20 31 17212,'-9'-1'1077,"-2"-1"3683,20-1-1045,22-1-2430,0 1-1,56 3 0,26-2-6061,-113 2 4740,4 0-202,0 0-1,-1-1 1,1 1-1,-1-1 1,1 0 0,-1 0-1,7-3 1,1-3-988</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01.701"/>
    </inkml:context>
    <inkml:brush xml:id="br0">
      <inkml:brushProperty name="width" value="0.05" units="cm"/>
      <inkml:brushProperty name="height" value="0.05" units="cm"/>
    </inkml:brush>
  </inkml:definitions>
  <inkml:trace contextRef="#ctx0" brushRef="#br0">211 1 22877,'-1'5'550,"0"-1"1,0 1-1,-1 0 1,0-1 0,0 1-1,0-1 1,0 0-1,-1 1 1,-4 5-1,-3 7 85,-35 67-97,5 2 1,-35 106-1,72-183-526,-1 0-7,1 0 1,1 0-1,-3 16 1,5-24-2,0 0 1,0 1-1,-1-1 0,1 0 1,0 0-1,0 1 1,0-1-1,0 0 1,1 0-1,-1 1 1,0-1-1,1 0 1,-1 0-1,0 0 1,1 0-1,-1 1 1,1-1-1,0 0 1,-1 0-1,1 0 1,0 0-1,0 0 1,-1 0-1,1-1 1,0 1-1,0 0 1,0 0-1,0 0 1,0-1-1,0 1 1,1-1-1,-1 1 1,0-1-1,2 1 1,4 0 23,-1 0 1,1-1 0,-1 0-1,1 0 1,-1-1 0,1 1-1,11-4 1,45-17 14,-40 13-95,123-52-3860,-131 54 3187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02.163"/>
    </inkml:context>
    <inkml:brush xml:id="br0">
      <inkml:brushProperty name="width" value="0.05" units="cm"/>
      <inkml:brushProperty name="height" value="0.05" units="cm"/>
    </inkml:brush>
  </inkml:definitions>
  <inkml:trace contextRef="#ctx0" brushRef="#br0">25 1 21221,'-5'1'2184,"4"1"-1288,1 1-320,8 1 1121,5 2-249,9-1-608,4 2-136,11 2-280,2-3-160,4 0-248,1-2-240,-4-1-528,-4-2-488,-6-5 992,-6 1-192,-8 0-240</inkml:trace>
  <inkml:trace contextRef="#ctx0" brushRef="#br0" timeOffset="1">0 156 17796,'0'4'2608,"7"0"-1495,13-4-393,6 0 1704,6-1-1047,5-1-273,3 1-496,-1-1-360,-3 1-1104,-2 0 736,-5 1-40,-1 0-160,-2 2-152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02.703"/>
    </inkml:context>
    <inkml:brush xml:id="br0">
      <inkml:brushProperty name="width" value="0.05" units="cm"/>
      <inkml:brushProperty name="height" value="0.05" units="cm"/>
    </inkml:brush>
  </inkml:definitions>
  <inkml:trace contextRef="#ctx0" brushRef="#br0">364 56 20788,'-3'-5'213,"0"1"0,0-1 0,-1 1-1,1 0 1,-1 0 0,1 1 0,-1-1-1,-1 1 1,1-1 0,0 1 0,-9-4-1,11 6-141,-1 0-1,1 0 0,0 1 0,0-1 0,-1 0 1,1 1-1,0 0 0,-1-1 0,1 1 0,-1 0 1,1 0-1,0 1 0,-1-1 0,1 0 1,0 1-1,-1 0 0,1-1 0,0 1 0,-1 0 1,1 0-1,0 0 0,0 0 0,0 1 0,0-1 1,0 0-1,0 1 0,1-1 0,-4 4 0,-2 3 102,1 1-1,0 0 0,0 0 0,1 1 1,0 0-1,0 0 0,1 0 0,-4 16 1,-1 10 249,-5 42 0,8-32-269,2 0 1,2 0 0,1 0-1,3 0 1,14 82 0,0-59-157,5 37-50,-22-103-230,-5-6 97,-3-5-150,-69-94-3646,32 40 1878,30 40 1682,0-1-1,-18-37 0,33 59 518,1 1-1,-1-1 1,1 0-1,-1 0 1,1 0-1,0 0 1,-1 0-1,1 0 1,0 1-1,0-1 1,0 0-1,0 0 1,0 0-1,0 0 1,0 0 0,0 0-1,0 0 1,0 0-1,0 0 1,1 0-1,-1 0 1,0 1-1,1-1 1,0-2-1,0 2 35,0 0-1,0 0 1,0 0 0,1 0-1,-1 1 1,0-1 0,1 0-1,-1 0 1,0 1 0,1-1-1,-1 1 1,1-1 0,-1 1-1,2 0 1,9-2 483,-1 2-1,0-1 0,17 3 1,-18-2-344,46 6 630,-40-4-1014,1 0 1,-1-1 0,1 0 0,-1-2 0,24-2 0,-25-2-124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09.304"/>
    </inkml:context>
    <inkml:brush xml:id="br0">
      <inkml:brushProperty name="width" value="0.05" units="cm"/>
      <inkml:brushProperty name="height" value="0.05" units="cm"/>
    </inkml:brush>
  </inkml:definitions>
  <inkml:trace contextRef="#ctx0" brushRef="#br0">61 0 16091,'0'0'54,"1"0"-1,-1 0 0,0 0 1,0 0-1,1 1 0,-1-1 1,0 0-1,0 0 0,1 0 0,-1 0 1,0 1-1,0-1 0,0 0 1,0 0-1,1 0 0,-1 1 0,0-1 1,0 0-1,0 0 0,0 1 1,0-1-1,0 0 0,1 0 1,-1 1-1,0-1 0,0 0 0,0 0 1,0 1-1,0-1 0,0 0 1,0 0-1,0 1 0,0-1 0,0 0 1,0 1-1,-1-1 0,1 0 1,0 0-1,0 1 0,0-1 1,0 0-1,-5 17 213,3-12 18,-16 53 1514,-11 73 0,25-106-1628,1 1 1,1 1 0,1-1-1,1 0 1,6 38 0,-5-55-128,1 0 1,0 0-1,1 0 1,0 0-1,0-1 1,1 1-1,0-1 1,6 10-1,-7-14-8,0 0 0,0-1 0,0 0 0,0 0 0,1 0 0,-1 0 0,1 0 0,0-1 0,0 1 0,-1-1 0,2 0 0,-1 0 0,0-1 0,0 1 0,1-1 0,-1 0 0,0 0 0,9 1 0,26-2 186,0-1 0,0-2-1,59-13 1,-27 5-36,499-33 264,6 42-557,-299 4-6,574-17-292,187 31-508,-966-13 958,-71-3-43,1 0 1,-1 0-1,1-1 1,-1 1-1,1 0 1,-1-1 0,0 1-1,1-1 1,-1 1-1,0-1 1,1 1-1,-1-1 1,0 0 0,1 0-1,-1 0 1,0 0-1,0 0 1,0 0-1,0 0 1,0 0-1,0 0 1,0 0 0,-1-1-1,1 1 1,0 0-1,-1-1 1,1 1-1,0 0 1,-1-1 0,0 1-1,1-1 1,-1 1-1,0-1 1,0-1-1,1-2 1,-1 0 0,0-1 0,0 1-1,-1 0 1,1 0 0,-1 0-1,-1 0 1,1 0 0,-3-5 0,-36-86 21,-55-148 656,91 221-301,4 22-373,0 1 0,0-1 0,0 1 0,0-1 0,0 1 0,1-1-1,-1 1 1,0-1 0,0 1 0,0 0 0,1-1 0,-1 1 0,0-1 0,0 1 0,1-1 0,-1 1-1,0 0 1,1-1 0,-1 1 0,0 0 0,1-1 0,-1 1 0,1 0 0,-1-1 0,1 1-1,-1 0 1,1 0 0,-1 0 0,0 0 0,1-1 0,-1 1 0,1 0 0,-1 0 0,1 0-1,0 0 1,-1 0 0,1 0 0,-1 0 0,1 0 0,-1 0 0,1 0 0,0 1 0,11 12-695,-9-6-4471,-1-9 4118</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09.879"/>
    </inkml:context>
    <inkml:brush xml:id="br0">
      <inkml:brushProperty name="width" value="0.05" units="cm"/>
      <inkml:brushProperty name="height" value="0.05" units="cm"/>
    </inkml:brush>
  </inkml:definitions>
  <inkml:trace contextRef="#ctx0" brushRef="#br0">58 175 17036,'-40'4'2935,"23"-2"314,42-6-1030,23-6-1844,-1-1 0,-1-3 0,0-2 1,0-2-1,63-35 0,-95 45-364,0 0-1,-1 0 1,0-2 0,13-10-1,-27 21-13,0 0 1,0 0-1,0 1 0,0-1 0,0 0 1,0 1-1,0-1 0,1 1 0,-1-1 1,1 1-1,-1 0 0,1-1 0,-1 1 0,1-1 1,0 1-1,0 0 0,0-1 0,0 1 1,0 1-1,1 1-22,0 0-1,0 0 1,0 0 0,0 0-1,0-1 1,1 1 0,0-1-1,2 5 1,2 0-319,0 0 1,0 0-1,1 0 0,0 0 1,1-1-1,12 9 1,-9-8-28,0-1 0,23 11 0,-7-7-294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05.12.2022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3</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05.12.2022</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05.12.2022</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05.12.2022</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05.12.2022</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05.12.2022</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05.12.2022</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05.12.2022</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05.12.2022</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05.12.2022</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05.12.2022</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05.12.2022</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05.12.2022</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8.png"/><Relationship Id="rId21" Type="http://schemas.openxmlformats.org/officeDocument/2006/relationships/customXml" Target="../ink/ink5.xml"/><Relationship Id="rId42" Type="http://schemas.openxmlformats.org/officeDocument/2006/relationships/image" Target="../media/image16.png"/><Relationship Id="rId47" Type="http://schemas.openxmlformats.org/officeDocument/2006/relationships/customXml" Target="../ink/ink18.xml"/><Relationship Id="rId63" Type="http://schemas.openxmlformats.org/officeDocument/2006/relationships/customXml" Target="../ink/ink26.xml"/><Relationship Id="rId68" Type="http://schemas.openxmlformats.org/officeDocument/2006/relationships/image" Target="../media/image29.png"/><Relationship Id="rId84" Type="http://schemas.openxmlformats.org/officeDocument/2006/relationships/image" Target="../media/image37.png"/><Relationship Id="rId16" Type="http://schemas.openxmlformats.org/officeDocument/2006/relationships/image" Target="../media/image2.png"/><Relationship Id="rId24" Type="http://schemas.openxmlformats.org/officeDocument/2006/relationships/image" Target="../media/image7.png"/><Relationship Id="rId32" Type="http://schemas.openxmlformats.org/officeDocument/2006/relationships/image" Target="../media/image11.png"/><Relationship Id="rId37" Type="http://schemas.openxmlformats.org/officeDocument/2006/relationships/customXml" Target="../ink/ink13.xml"/><Relationship Id="rId40" Type="http://schemas.openxmlformats.org/officeDocument/2006/relationships/image" Target="../media/image15.png"/><Relationship Id="rId45" Type="http://schemas.openxmlformats.org/officeDocument/2006/relationships/customXml" Target="../ink/ink17.xml"/><Relationship Id="rId53" Type="http://schemas.openxmlformats.org/officeDocument/2006/relationships/customXml" Target="../ink/ink21.xml"/><Relationship Id="rId58" Type="http://schemas.openxmlformats.org/officeDocument/2006/relationships/image" Target="../media/image24.png"/><Relationship Id="rId66" Type="http://schemas.openxmlformats.org/officeDocument/2006/relationships/image" Target="../media/image28.png"/><Relationship Id="rId74" Type="http://schemas.openxmlformats.org/officeDocument/2006/relationships/image" Target="../media/image32.png"/><Relationship Id="rId79" Type="http://schemas.openxmlformats.org/officeDocument/2006/relationships/customXml" Target="../ink/ink34.xml"/><Relationship Id="rId87" Type="http://schemas.openxmlformats.org/officeDocument/2006/relationships/customXml" Target="../ink/ink38.xml"/><Relationship Id="rId5" Type="http://schemas.openxmlformats.org/officeDocument/2006/relationships/customXml" Target="../ink/ink1.xml"/><Relationship Id="rId61" Type="http://schemas.openxmlformats.org/officeDocument/2006/relationships/customXml" Target="../ink/ink25.xml"/><Relationship Id="rId82" Type="http://schemas.openxmlformats.org/officeDocument/2006/relationships/image" Target="../media/image36.png"/><Relationship Id="rId19" Type="http://schemas.openxmlformats.org/officeDocument/2006/relationships/customXml" Target="../ink/ink4.xml"/><Relationship Id="rId14" Type="http://schemas.openxmlformats.org/officeDocument/2006/relationships/image" Target="../media/image6.png"/><Relationship Id="rId22" Type="http://schemas.openxmlformats.org/officeDocument/2006/relationships/image" Target="../media/image5.png"/><Relationship Id="rId27" Type="http://schemas.openxmlformats.org/officeDocument/2006/relationships/customXml" Target="../ink/ink8.xml"/><Relationship Id="rId30" Type="http://schemas.openxmlformats.org/officeDocument/2006/relationships/image" Target="../media/image10.png"/><Relationship Id="rId35" Type="http://schemas.openxmlformats.org/officeDocument/2006/relationships/customXml" Target="../ink/ink12.xml"/><Relationship Id="rId43" Type="http://schemas.openxmlformats.org/officeDocument/2006/relationships/customXml" Target="../ink/ink16.xml"/><Relationship Id="rId48" Type="http://schemas.openxmlformats.org/officeDocument/2006/relationships/image" Target="../media/image19.png"/><Relationship Id="rId56" Type="http://schemas.openxmlformats.org/officeDocument/2006/relationships/image" Target="../media/image23.png"/><Relationship Id="rId64" Type="http://schemas.openxmlformats.org/officeDocument/2006/relationships/image" Target="../media/image27.png"/><Relationship Id="rId69" Type="http://schemas.openxmlformats.org/officeDocument/2006/relationships/customXml" Target="../ink/ink29.xml"/><Relationship Id="rId77" Type="http://schemas.openxmlformats.org/officeDocument/2006/relationships/customXml" Target="../ink/ink33.xml"/><Relationship Id="rId51" Type="http://schemas.openxmlformats.org/officeDocument/2006/relationships/customXml" Target="../ink/ink20.xml"/><Relationship Id="rId72" Type="http://schemas.openxmlformats.org/officeDocument/2006/relationships/image" Target="../media/image31.png"/><Relationship Id="rId80" Type="http://schemas.openxmlformats.org/officeDocument/2006/relationships/image" Target="../media/image35.png"/><Relationship Id="rId85" Type="http://schemas.openxmlformats.org/officeDocument/2006/relationships/customXml" Target="../ink/ink37.xml"/><Relationship Id="rId3" Type="http://schemas.openxmlformats.org/officeDocument/2006/relationships/image" Target="../media/image1.jpeg"/><Relationship Id="rId17" Type="http://schemas.openxmlformats.org/officeDocument/2006/relationships/customXml" Target="../ink/ink3.xml"/><Relationship Id="rId25" Type="http://schemas.openxmlformats.org/officeDocument/2006/relationships/customXml" Target="../ink/ink7.xml"/><Relationship Id="rId33" Type="http://schemas.openxmlformats.org/officeDocument/2006/relationships/customXml" Target="../ink/ink11.xml"/><Relationship Id="rId38" Type="http://schemas.openxmlformats.org/officeDocument/2006/relationships/image" Target="../media/image14.png"/><Relationship Id="rId46" Type="http://schemas.openxmlformats.org/officeDocument/2006/relationships/image" Target="../media/image18.png"/><Relationship Id="rId59" Type="http://schemas.openxmlformats.org/officeDocument/2006/relationships/customXml" Target="../ink/ink24.xml"/><Relationship Id="rId67" Type="http://schemas.openxmlformats.org/officeDocument/2006/relationships/customXml" Target="../ink/ink28.xml"/><Relationship Id="rId20" Type="http://schemas.openxmlformats.org/officeDocument/2006/relationships/image" Target="../media/image4.png"/><Relationship Id="rId41" Type="http://schemas.openxmlformats.org/officeDocument/2006/relationships/customXml" Target="../ink/ink15.xml"/><Relationship Id="rId54" Type="http://schemas.openxmlformats.org/officeDocument/2006/relationships/image" Target="../media/image22.png"/><Relationship Id="rId62" Type="http://schemas.openxmlformats.org/officeDocument/2006/relationships/image" Target="../media/image26.png"/><Relationship Id="rId70" Type="http://schemas.openxmlformats.org/officeDocument/2006/relationships/image" Target="../media/image30.png"/><Relationship Id="rId75" Type="http://schemas.openxmlformats.org/officeDocument/2006/relationships/customXml" Target="../ink/ink32.xml"/><Relationship Id="rId83" Type="http://schemas.openxmlformats.org/officeDocument/2006/relationships/customXml" Target="../ink/ink36.xml"/><Relationship Id="rId88" Type="http://schemas.openxmlformats.org/officeDocument/2006/relationships/image" Target="../media/image39.png"/><Relationship Id="rId1" Type="http://schemas.openxmlformats.org/officeDocument/2006/relationships/slideLayout" Target="../slideLayouts/slideLayout12.xml"/><Relationship Id="rId15" Type="http://schemas.openxmlformats.org/officeDocument/2006/relationships/customXml" Target="../ink/ink2.xml"/><Relationship Id="rId23" Type="http://schemas.openxmlformats.org/officeDocument/2006/relationships/customXml" Target="../ink/ink6.xml"/><Relationship Id="rId28" Type="http://schemas.openxmlformats.org/officeDocument/2006/relationships/image" Target="../media/image9.png"/><Relationship Id="rId36" Type="http://schemas.openxmlformats.org/officeDocument/2006/relationships/image" Target="../media/image13.png"/><Relationship Id="rId49" Type="http://schemas.openxmlformats.org/officeDocument/2006/relationships/customXml" Target="../ink/ink19.xml"/><Relationship Id="rId57" Type="http://schemas.openxmlformats.org/officeDocument/2006/relationships/customXml" Target="../ink/ink23.xml"/><Relationship Id="rId31" Type="http://schemas.openxmlformats.org/officeDocument/2006/relationships/customXml" Target="../ink/ink10.xml"/><Relationship Id="rId44" Type="http://schemas.openxmlformats.org/officeDocument/2006/relationships/image" Target="../media/image17.png"/><Relationship Id="rId52" Type="http://schemas.openxmlformats.org/officeDocument/2006/relationships/image" Target="../media/image21.png"/><Relationship Id="rId60" Type="http://schemas.openxmlformats.org/officeDocument/2006/relationships/image" Target="../media/image25.png"/><Relationship Id="rId65" Type="http://schemas.openxmlformats.org/officeDocument/2006/relationships/customXml" Target="../ink/ink27.xml"/><Relationship Id="rId73" Type="http://schemas.openxmlformats.org/officeDocument/2006/relationships/customXml" Target="../ink/ink31.xml"/><Relationship Id="rId78" Type="http://schemas.openxmlformats.org/officeDocument/2006/relationships/image" Target="../media/image34.png"/><Relationship Id="rId81" Type="http://schemas.openxmlformats.org/officeDocument/2006/relationships/customXml" Target="../ink/ink35.xml"/><Relationship Id="rId86" Type="http://schemas.openxmlformats.org/officeDocument/2006/relationships/image" Target="../media/image38.png"/><Relationship Id="rId4" Type="http://schemas.openxmlformats.org/officeDocument/2006/relationships/hyperlink" Target="http://www.bernhardkoester.de/vorlesungen/inhalt.html" TargetMode="External"/><Relationship Id="rId18" Type="http://schemas.openxmlformats.org/officeDocument/2006/relationships/image" Target="../media/image3.png"/><Relationship Id="rId39" Type="http://schemas.openxmlformats.org/officeDocument/2006/relationships/customXml" Target="../ink/ink14.xml"/><Relationship Id="rId34" Type="http://schemas.openxmlformats.org/officeDocument/2006/relationships/image" Target="../media/image12.png"/><Relationship Id="rId50" Type="http://schemas.openxmlformats.org/officeDocument/2006/relationships/image" Target="../media/image20.png"/><Relationship Id="rId55" Type="http://schemas.openxmlformats.org/officeDocument/2006/relationships/customXml" Target="../ink/ink22.xml"/><Relationship Id="rId76" Type="http://schemas.openxmlformats.org/officeDocument/2006/relationships/image" Target="../media/image33.png"/><Relationship Id="rId71" Type="http://schemas.openxmlformats.org/officeDocument/2006/relationships/customXml" Target="../ink/ink30.xml"/><Relationship Id="rId2" Type="http://schemas.openxmlformats.org/officeDocument/2006/relationships/notesSlide" Target="../notesSlides/notesSlide1.xml"/><Relationship Id="rId29" Type="http://schemas.openxmlformats.org/officeDocument/2006/relationships/customXml" Target="../ink/ink9.xml"/></Relationships>
</file>

<file path=ppt/slides/_rels/slide10.xml.rels><?xml version="1.0" encoding="UTF-8" standalone="yes"?>
<Relationships xmlns="http://schemas.openxmlformats.org/package/2006/relationships"><Relationship Id="rId13" Type="http://schemas.openxmlformats.org/officeDocument/2006/relationships/image" Target="../media/image1237.png"/><Relationship Id="rId18" Type="http://schemas.openxmlformats.org/officeDocument/2006/relationships/customXml" Target="../ink/ink1322.xml"/><Relationship Id="rId26" Type="http://schemas.openxmlformats.org/officeDocument/2006/relationships/customXml" Target="../ink/ink1326.xml"/><Relationship Id="rId39" Type="http://schemas.openxmlformats.org/officeDocument/2006/relationships/image" Target="../media/image1250.png"/><Relationship Id="rId21" Type="http://schemas.openxmlformats.org/officeDocument/2006/relationships/image" Target="../media/image1241.png"/><Relationship Id="rId34" Type="http://schemas.openxmlformats.org/officeDocument/2006/relationships/customXml" Target="../ink/ink1330.xml"/><Relationship Id="rId42" Type="http://schemas.openxmlformats.org/officeDocument/2006/relationships/customXml" Target="../ink/ink1334.xml"/><Relationship Id="rId7" Type="http://schemas.openxmlformats.org/officeDocument/2006/relationships/image" Target="../media/image1234.png"/><Relationship Id="rId2" Type="http://schemas.openxmlformats.org/officeDocument/2006/relationships/notesSlide" Target="../notesSlides/notesSlide10.xml"/><Relationship Id="rId16" Type="http://schemas.openxmlformats.org/officeDocument/2006/relationships/customXml" Target="../ink/ink1321.xml"/><Relationship Id="rId29" Type="http://schemas.openxmlformats.org/officeDocument/2006/relationships/image" Target="../media/image1245.png"/><Relationship Id="rId1" Type="http://schemas.openxmlformats.org/officeDocument/2006/relationships/slideLayout" Target="../slideLayouts/slideLayout7.xml"/><Relationship Id="rId6" Type="http://schemas.openxmlformats.org/officeDocument/2006/relationships/customXml" Target="../ink/ink1316.xml"/><Relationship Id="rId11" Type="http://schemas.openxmlformats.org/officeDocument/2006/relationships/image" Target="../media/image1236.png"/><Relationship Id="rId24" Type="http://schemas.openxmlformats.org/officeDocument/2006/relationships/customXml" Target="../ink/ink1325.xml"/><Relationship Id="rId32" Type="http://schemas.openxmlformats.org/officeDocument/2006/relationships/customXml" Target="../ink/ink1329.xml"/><Relationship Id="rId37" Type="http://schemas.openxmlformats.org/officeDocument/2006/relationships/image" Target="../media/image1249.png"/><Relationship Id="rId40" Type="http://schemas.openxmlformats.org/officeDocument/2006/relationships/customXml" Target="../ink/ink1333.xml"/><Relationship Id="rId45" Type="http://schemas.openxmlformats.org/officeDocument/2006/relationships/image" Target="../media/image1253.png"/><Relationship Id="rId5" Type="http://schemas.openxmlformats.org/officeDocument/2006/relationships/image" Target="../media/image1233.png"/><Relationship Id="rId15" Type="http://schemas.openxmlformats.org/officeDocument/2006/relationships/image" Target="../media/image1238.png"/><Relationship Id="rId23" Type="http://schemas.openxmlformats.org/officeDocument/2006/relationships/image" Target="../media/image1242.png"/><Relationship Id="rId28" Type="http://schemas.openxmlformats.org/officeDocument/2006/relationships/customXml" Target="../ink/ink1327.xml"/><Relationship Id="rId36" Type="http://schemas.openxmlformats.org/officeDocument/2006/relationships/customXml" Target="../ink/ink1331.xml"/><Relationship Id="rId10" Type="http://schemas.openxmlformats.org/officeDocument/2006/relationships/customXml" Target="../ink/ink1318.xml"/><Relationship Id="rId19" Type="http://schemas.openxmlformats.org/officeDocument/2006/relationships/image" Target="../media/image1240.png"/><Relationship Id="rId31" Type="http://schemas.openxmlformats.org/officeDocument/2006/relationships/image" Target="../media/image1246.png"/><Relationship Id="rId44" Type="http://schemas.openxmlformats.org/officeDocument/2006/relationships/customXml" Target="../ink/ink1335.xml"/><Relationship Id="rId4" Type="http://schemas.openxmlformats.org/officeDocument/2006/relationships/customXml" Target="../ink/ink1315.xml"/><Relationship Id="rId9" Type="http://schemas.openxmlformats.org/officeDocument/2006/relationships/image" Target="../media/image1235.png"/><Relationship Id="rId14" Type="http://schemas.openxmlformats.org/officeDocument/2006/relationships/customXml" Target="../ink/ink1320.xml"/><Relationship Id="rId22" Type="http://schemas.openxmlformats.org/officeDocument/2006/relationships/customXml" Target="../ink/ink1324.xml"/><Relationship Id="rId27" Type="http://schemas.openxmlformats.org/officeDocument/2006/relationships/image" Target="../media/image1244.png"/><Relationship Id="rId30" Type="http://schemas.openxmlformats.org/officeDocument/2006/relationships/customXml" Target="../ink/ink1328.xml"/><Relationship Id="rId35" Type="http://schemas.openxmlformats.org/officeDocument/2006/relationships/image" Target="../media/image1248.png"/><Relationship Id="rId43" Type="http://schemas.openxmlformats.org/officeDocument/2006/relationships/image" Target="../media/image1252.png"/><Relationship Id="rId8" Type="http://schemas.openxmlformats.org/officeDocument/2006/relationships/customXml" Target="../ink/ink1317.xml"/><Relationship Id="rId3" Type="http://schemas.openxmlformats.org/officeDocument/2006/relationships/image" Target="../media/image1232.emf"/><Relationship Id="rId12" Type="http://schemas.openxmlformats.org/officeDocument/2006/relationships/customXml" Target="../ink/ink1319.xml"/><Relationship Id="rId17" Type="http://schemas.openxmlformats.org/officeDocument/2006/relationships/image" Target="../media/image1239.png"/><Relationship Id="rId25" Type="http://schemas.openxmlformats.org/officeDocument/2006/relationships/image" Target="../media/image1243.png"/><Relationship Id="rId33" Type="http://schemas.openxmlformats.org/officeDocument/2006/relationships/image" Target="../media/image1247.png"/><Relationship Id="rId38" Type="http://schemas.openxmlformats.org/officeDocument/2006/relationships/customXml" Target="../ink/ink1332.xml"/><Relationship Id="rId20" Type="http://schemas.openxmlformats.org/officeDocument/2006/relationships/customXml" Target="../ink/ink1323.xml"/><Relationship Id="rId41" Type="http://schemas.openxmlformats.org/officeDocument/2006/relationships/image" Target="../media/image1251.png"/></Relationships>
</file>

<file path=ppt/slides/_rels/slide11.xml.rels><?xml version="1.0" encoding="UTF-8" standalone="yes"?>
<Relationships xmlns="http://schemas.openxmlformats.org/package/2006/relationships"><Relationship Id="rId26" Type="http://schemas.openxmlformats.org/officeDocument/2006/relationships/image" Target="../media/image1265.png"/><Relationship Id="rId117" Type="http://schemas.openxmlformats.org/officeDocument/2006/relationships/customXml" Target="../ink/ink1393.xml"/><Relationship Id="rId21" Type="http://schemas.openxmlformats.org/officeDocument/2006/relationships/customXml" Target="../ink/ink1345.xml"/><Relationship Id="rId42" Type="http://schemas.openxmlformats.org/officeDocument/2006/relationships/image" Target="../media/image1273.png"/><Relationship Id="rId47" Type="http://schemas.openxmlformats.org/officeDocument/2006/relationships/customXml" Target="../ink/ink1358.xml"/><Relationship Id="rId63" Type="http://schemas.openxmlformats.org/officeDocument/2006/relationships/customXml" Target="../ink/ink1366.xml"/><Relationship Id="rId68" Type="http://schemas.openxmlformats.org/officeDocument/2006/relationships/image" Target="../media/image1286.png"/><Relationship Id="rId84" Type="http://schemas.openxmlformats.org/officeDocument/2006/relationships/image" Target="../media/image1294.png"/><Relationship Id="rId89" Type="http://schemas.openxmlformats.org/officeDocument/2006/relationships/customXml" Target="../ink/ink1379.xml"/><Relationship Id="rId112" Type="http://schemas.openxmlformats.org/officeDocument/2006/relationships/image" Target="../media/image1308.png"/><Relationship Id="rId16" Type="http://schemas.openxmlformats.org/officeDocument/2006/relationships/image" Target="../media/image1260.png"/><Relationship Id="rId107" Type="http://schemas.openxmlformats.org/officeDocument/2006/relationships/customXml" Target="../ink/ink1388.xml"/><Relationship Id="rId11" Type="http://schemas.openxmlformats.org/officeDocument/2006/relationships/customXml" Target="../ink/ink1340.xml"/><Relationship Id="rId32" Type="http://schemas.openxmlformats.org/officeDocument/2006/relationships/image" Target="../media/image1268.png"/><Relationship Id="rId37" Type="http://schemas.openxmlformats.org/officeDocument/2006/relationships/customXml" Target="../ink/ink1353.xml"/><Relationship Id="rId53" Type="http://schemas.openxmlformats.org/officeDocument/2006/relationships/customXml" Target="../ink/ink1361.xml"/><Relationship Id="rId58" Type="http://schemas.openxmlformats.org/officeDocument/2006/relationships/image" Target="../media/image1281.png"/><Relationship Id="rId74" Type="http://schemas.openxmlformats.org/officeDocument/2006/relationships/image" Target="../media/image1289.png"/><Relationship Id="rId79" Type="http://schemas.openxmlformats.org/officeDocument/2006/relationships/customXml" Target="../ink/ink1374.xml"/><Relationship Id="rId102" Type="http://schemas.openxmlformats.org/officeDocument/2006/relationships/image" Target="../media/image1303.png"/><Relationship Id="rId5" Type="http://schemas.openxmlformats.org/officeDocument/2006/relationships/customXml" Target="../ink/ink1337.xml"/><Relationship Id="rId90" Type="http://schemas.openxmlformats.org/officeDocument/2006/relationships/image" Target="../media/image1297.png"/><Relationship Id="rId95" Type="http://schemas.openxmlformats.org/officeDocument/2006/relationships/customXml" Target="../ink/ink1382.xml"/><Relationship Id="rId22" Type="http://schemas.openxmlformats.org/officeDocument/2006/relationships/image" Target="../media/image1263.png"/><Relationship Id="rId27" Type="http://schemas.openxmlformats.org/officeDocument/2006/relationships/customXml" Target="../ink/ink1348.xml"/><Relationship Id="rId43" Type="http://schemas.openxmlformats.org/officeDocument/2006/relationships/customXml" Target="../ink/ink1356.xml"/><Relationship Id="rId48" Type="http://schemas.openxmlformats.org/officeDocument/2006/relationships/image" Target="../media/image1276.png"/><Relationship Id="rId64" Type="http://schemas.openxmlformats.org/officeDocument/2006/relationships/image" Target="../media/image1284.png"/><Relationship Id="rId69" Type="http://schemas.openxmlformats.org/officeDocument/2006/relationships/customXml" Target="../ink/ink1369.xml"/><Relationship Id="rId113" Type="http://schemas.openxmlformats.org/officeDocument/2006/relationships/customXml" Target="../ink/ink1391.xml"/><Relationship Id="rId118" Type="http://schemas.openxmlformats.org/officeDocument/2006/relationships/image" Target="../media/image1311.png"/><Relationship Id="rId80" Type="http://schemas.openxmlformats.org/officeDocument/2006/relationships/image" Target="../media/image1292.png"/><Relationship Id="rId85" Type="http://schemas.openxmlformats.org/officeDocument/2006/relationships/customXml" Target="../ink/ink1377.xml"/><Relationship Id="rId12" Type="http://schemas.openxmlformats.org/officeDocument/2006/relationships/image" Target="../media/image1258.png"/><Relationship Id="rId17" Type="http://schemas.openxmlformats.org/officeDocument/2006/relationships/customXml" Target="../ink/ink1343.xml"/><Relationship Id="rId33" Type="http://schemas.openxmlformats.org/officeDocument/2006/relationships/customXml" Target="../ink/ink1351.xml"/><Relationship Id="rId38" Type="http://schemas.openxmlformats.org/officeDocument/2006/relationships/image" Target="../media/image1271.png"/><Relationship Id="rId59" Type="http://schemas.openxmlformats.org/officeDocument/2006/relationships/customXml" Target="../ink/ink1364.xml"/><Relationship Id="rId103" Type="http://schemas.openxmlformats.org/officeDocument/2006/relationships/customXml" Target="../ink/ink1386.xml"/><Relationship Id="rId108" Type="http://schemas.openxmlformats.org/officeDocument/2006/relationships/image" Target="../media/image1306.png"/><Relationship Id="rId54" Type="http://schemas.openxmlformats.org/officeDocument/2006/relationships/image" Target="../media/image1279.png"/><Relationship Id="rId70" Type="http://schemas.openxmlformats.org/officeDocument/2006/relationships/image" Target="../media/image1287.png"/><Relationship Id="rId75" Type="http://schemas.openxmlformats.org/officeDocument/2006/relationships/customXml" Target="../ink/ink1372.xml"/><Relationship Id="rId91" Type="http://schemas.openxmlformats.org/officeDocument/2006/relationships/customXml" Target="../ink/ink1380.xml"/><Relationship Id="rId96" Type="http://schemas.openxmlformats.org/officeDocument/2006/relationships/image" Target="../media/image1300.png"/><Relationship Id="rId1" Type="http://schemas.openxmlformats.org/officeDocument/2006/relationships/slideLayout" Target="../slideLayouts/slideLayout7.xml"/><Relationship Id="rId6" Type="http://schemas.openxmlformats.org/officeDocument/2006/relationships/image" Target="../media/image1255.png"/><Relationship Id="rId23" Type="http://schemas.openxmlformats.org/officeDocument/2006/relationships/customXml" Target="../ink/ink1346.xml"/><Relationship Id="rId28" Type="http://schemas.openxmlformats.org/officeDocument/2006/relationships/image" Target="../media/image1266.png"/><Relationship Id="rId49" Type="http://schemas.openxmlformats.org/officeDocument/2006/relationships/customXml" Target="../ink/ink1359.xml"/><Relationship Id="rId114" Type="http://schemas.openxmlformats.org/officeDocument/2006/relationships/image" Target="../media/image1309.png"/><Relationship Id="rId119" Type="http://schemas.openxmlformats.org/officeDocument/2006/relationships/customXml" Target="../ink/ink1394.xml"/><Relationship Id="rId10" Type="http://schemas.openxmlformats.org/officeDocument/2006/relationships/image" Target="../media/image1257.png"/><Relationship Id="rId31" Type="http://schemas.openxmlformats.org/officeDocument/2006/relationships/customXml" Target="../ink/ink1350.xml"/><Relationship Id="rId44" Type="http://schemas.openxmlformats.org/officeDocument/2006/relationships/image" Target="../media/image1274.png"/><Relationship Id="rId52" Type="http://schemas.openxmlformats.org/officeDocument/2006/relationships/image" Target="../media/image1278.png"/><Relationship Id="rId60" Type="http://schemas.openxmlformats.org/officeDocument/2006/relationships/image" Target="../media/image1282.png"/><Relationship Id="rId65" Type="http://schemas.openxmlformats.org/officeDocument/2006/relationships/customXml" Target="../ink/ink1367.xml"/><Relationship Id="rId73" Type="http://schemas.openxmlformats.org/officeDocument/2006/relationships/customXml" Target="../ink/ink1371.xml"/><Relationship Id="rId78" Type="http://schemas.openxmlformats.org/officeDocument/2006/relationships/image" Target="../media/image1291.png"/><Relationship Id="rId81" Type="http://schemas.openxmlformats.org/officeDocument/2006/relationships/customXml" Target="../ink/ink1375.xml"/><Relationship Id="rId86" Type="http://schemas.openxmlformats.org/officeDocument/2006/relationships/image" Target="../media/image1295.png"/><Relationship Id="rId94" Type="http://schemas.openxmlformats.org/officeDocument/2006/relationships/image" Target="../media/image1299.png"/><Relationship Id="rId99" Type="http://schemas.openxmlformats.org/officeDocument/2006/relationships/customXml" Target="../ink/ink1384.xml"/><Relationship Id="rId101" Type="http://schemas.openxmlformats.org/officeDocument/2006/relationships/customXml" Target="../ink/ink1385.xml"/><Relationship Id="rId4" Type="http://schemas.openxmlformats.org/officeDocument/2006/relationships/image" Target="../media/image1254.png"/><Relationship Id="rId9" Type="http://schemas.openxmlformats.org/officeDocument/2006/relationships/customXml" Target="../ink/ink1339.xml"/><Relationship Id="rId13" Type="http://schemas.openxmlformats.org/officeDocument/2006/relationships/customXml" Target="../ink/ink1341.xml"/><Relationship Id="rId18" Type="http://schemas.openxmlformats.org/officeDocument/2006/relationships/image" Target="../media/image1261.png"/><Relationship Id="rId39" Type="http://schemas.openxmlformats.org/officeDocument/2006/relationships/customXml" Target="../ink/ink1354.xml"/><Relationship Id="rId109" Type="http://schemas.openxmlformats.org/officeDocument/2006/relationships/customXml" Target="../ink/ink1389.xml"/><Relationship Id="rId34" Type="http://schemas.openxmlformats.org/officeDocument/2006/relationships/image" Target="../media/image1269.png"/><Relationship Id="rId50" Type="http://schemas.openxmlformats.org/officeDocument/2006/relationships/image" Target="../media/image1277.png"/><Relationship Id="rId55" Type="http://schemas.openxmlformats.org/officeDocument/2006/relationships/customXml" Target="../ink/ink1362.xml"/><Relationship Id="rId76" Type="http://schemas.openxmlformats.org/officeDocument/2006/relationships/image" Target="../media/image1290.png"/><Relationship Id="rId97" Type="http://schemas.openxmlformats.org/officeDocument/2006/relationships/customXml" Target="../ink/ink1383.xml"/><Relationship Id="rId104" Type="http://schemas.openxmlformats.org/officeDocument/2006/relationships/image" Target="../media/image1304.png"/><Relationship Id="rId120" Type="http://schemas.openxmlformats.org/officeDocument/2006/relationships/image" Target="../media/image1312.png"/><Relationship Id="rId7" Type="http://schemas.openxmlformats.org/officeDocument/2006/relationships/customXml" Target="../ink/ink1338.xml"/><Relationship Id="rId71" Type="http://schemas.openxmlformats.org/officeDocument/2006/relationships/customXml" Target="../ink/ink1370.xml"/><Relationship Id="rId92" Type="http://schemas.openxmlformats.org/officeDocument/2006/relationships/image" Target="../media/image1298.png"/><Relationship Id="rId2" Type="http://schemas.openxmlformats.org/officeDocument/2006/relationships/notesSlide" Target="../notesSlides/notesSlide11.xml"/><Relationship Id="rId29" Type="http://schemas.openxmlformats.org/officeDocument/2006/relationships/customXml" Target="../ink/ink1349.xml"/><Relationship Id="rId24" Type="http://schemas.openxmlformats.org/officeDocument/2006/relationships/image" Target="../media/image1264.png"/><Relationship Id="rId40" Type="http://schemas.openxmlformats.org/officeDocument/2006/relationships/image" Target="../media/image1272.png"/><Relationship Id="rId45" Type="http://schemas.openxmlformats.org/officeDocument/2006/relationships/customXml" Target="../ink/ink1357.xml"/><Relationship Id="rId66" Type="http://schemas.openxmlformats.org/officeDocument/2006/relationships/image" Target="../media/image1285.png"/><Relationship Id="rId87" Type="http://schemas.openxmlformats.org/officeDocument/2006/relationships/customXml" Target="../ink/ink1378.xml"/><Relationship Id="rId110" Type="http://schemas.openxmlformats.org/officeDocument/2006/relationships/image" Target="../media/image1307.png"/><Relationship Id="rId115" Type="http://schemas.openxmlformats.org/officeDocument/2006/relationships/customXml" Target="../ink/ink1392.xml"/><Relationship Id="rId61" Type="http://schemas.openxmlformats.org/officeDocument/2006/relationships/customXml" Target="../ink/ink1365.xml"/><Relationship Id="rId82" Type="http://schemas.openxmlformats.org/officeDocument/2006/relationships/image" Target="../media/image1293.png"/><Relationship Id="rId19" Type="http://schemas.openxmlformats.org/officeDocument/2006/relationships/customXml" Target="../ink/ink1344.xml"/><Relationship Id="rId14" Type="http://schemas.openxmlformats.org/officeDocument/2006/relationships/image" Target="../media/image1259.png"/><Relationship Id="rId30" Type="http://schemas.openxmlformats.org/officeDocument/2006/relationships/image" Target="../media/image1267.png"/><Relationship Id="rId35" Type="http://schemas.openxmlformats.org/officeDocument/2006/relationships/customXml" Target="../ink/ink1352.xml"/><Relationship Id="rId56" Type="http://schemas.openxmlformats.org/officeDocument/2006/relationships/image" Target="../media/image1280.png"/><Relationship Id="rId77" Type="http://schemas.openxmlformats.org/officeDocument/2006/relationships/customXml" Target="../ink/ink1373.xml"/><Relationship Id="rId100" Type="http://schemas.openxmlformats.org/officeDocument/2006/relationships/image" Target="../media/image1302.png"/><Relationship Id="rId105" Type="http://schemas.openxmlformats.org/officeDocument/2006/relationships/customXml" Target="../ink/ink1387.xml"/><Relationship Id="rId8" Type="http://schemas.openxmlformats.org/officeDocument/2006/relationships/image" Target="../media/image1256.png"/><Relationship Id="rId51" Type="http://schemas.openxmlformats.org/officeDocument/2006/relationships/customXml" Target="../ink/ink1360.xml"/><Relationship Id="rId72" Type="http://schemas.openxmlformats.org/officeDocument/2006/relationships/image" Target="../media/image1288.png"/><Relationship Id="rId93" Type="http://schemas.openxmlformats.org/officeDocument/2006/relationships/customXml" Target="../ink/ink1381.xml"/><Relationship Id="rId98" Type="http://schemas.openxmlformats.org/officeDocument/2006/relationships/image" Target="../media/image1301.png"/><Relationship Id="rId3" Type="http://schemas.openxmlformats.org/officeDocument/2006/relationships/customXml" Target="../ink/ink1336.xml"/><Relationship Id="rId25" Type="http://schemas.openxmlformats.org/officeDocument/2006/relationships/customXml" Target="../ink/ink1347.xml"/><Relationship Id="rId46" Type="http://schemas.openxmlformats.org/officeDocument/2006/relationships/image" Target="../media/image1275.png"/><Relationship Id="rId67" Type="http://schemas.openxmlformats.org/officeDocument/2006/relationships/customXml" Target="../ink/ink1368.xml"/><Relationship Id="rId116" Type="http://schemas.openxmlformats.org/officeDocument/2006/relationships/image" Target="../media/image1310.png"/><Relationship Id="rId20" Type="http://schemas.openxmlformats.org/officeDocument/2006/relationships/image" Target="../media/image1262.png"/><Relationship Id="rId41" Type="http://schemas.openxmlformats.org/officeDocument/2006/relationships/customXml" Target="../ink/ink1355.xml"/><Relationship Id="rId62" Type="http://schemas.openxmlformats.org/officeDocument/2006/relationships/image" Target="../media/image1283.png"/><Relationship Id="rId83" Type="http://schemas.openxmlformats.org/officeDocument/2006/relationships/customXml" Target="../ink/ink1376.xml"/><Relationship Id="rId88" Type="http://schemas.openxmlformats.org/officeDocument/2006/relationships/image" Target="../media/image1296.png"/><Relationship Id="rId111" Type="http://schemas.openxmlformats.org/officeDocument/2006/relationships/customXml" Target="../ink/ink1390.xml"/><Relationship Id="rId15" Type="http://schemas.openxmlformats.org/officeDocument/2006/relationships/customXml" Target="../ink/ink1342.xml"/><Relationship Id="rId36" Type="http://schemas.openxmlformats.org/officeDocument/2006/relationships/image" Target="../media/image1270.png"/><Relationship Id="rId57" Type="http://schemas.openxmlformats.org/officeDocument/2006/relationships/customXml" Target="../ink/ink1363.xml"/><Relationship Id="rId106" Type="http://schemas.openxmlformats.org/officeDocument/2006/relationships/image" Target="../media/image1305.png"/></Relationships>
</file>

<file path=ppt/slides/_rels/slide12.xml.rels><?xml version="1.0" encoding="UTF-8" standalone="yes"?>
<Relationships xmlns="http://schemas.openxmlformats.org/package/2006/relationships"><Relationship Id="rId8" Type="http://schemas.openxmlformats.org/officeDocument/2006/relationships/customXml" Target="../ink/ink1397.xml"/><Relationship Id="rId3" Type="http://schemas.openxmlformats.org/officeDocument/2006/relationships/image" Target="../media/image1313.emf"/><Relationship Id="rId7" Type="http://schemas.openxmlformats.org/officeDocument/2006/relationships/image" Target="../media/image13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ustomXml" Target="../ink/ink1396.xml"/><Relationship Id="rId5" Type="http://schemas.openxmlformats.org/officeDocument/2006/relationships/image" Target="../media/image1314.png"/><Relationship Id="rId4" Type="http://schemas.openxmlformats.org/officeDocument/2006/relationships/customXml" Target="../ink/ink1395.xml"/><Relationship Id="rId9" Type="http://schemas.openxmlformats.org/officeDocument/2006/relationships/image" Target="../media/image1316.png"/></Relationships>
</file>

<file path=ppt/slides/_rels/slide13.xml.rels><?xml version="1.0" encoding="UTF-8" standalone="yes"?>
<Relationships xmlns="http://schemas.openxmlformats.org/package/2006/relationships"><Relationship Id="rId13" Type="http://schemas.openxmlformats.org/officeDocument/2006/relationships/image" Target="../media/image1322.png"/><Relationship Id="rId18" Type="http://schemas.openxmlformats.org/officeDocument/2006/relationships/customXml" Target="../ink/ink1405.xml"/><Relationship Id="rId26" Type="http://schemas.openxmlformats.org/officeDocument/2006/relationships/customXml" Target="../ink/ink1409.xml"/><Relationship Id="rId39" Type="http://schemas.openxmlformats.org/officeDocument/2006/relationships/image" Target="../media/image1335.png"/><Relationship Id="rId21" Type="http://schemas.openxmlformats.org/officeDocument/2006/relationships/image" Target="../media/image1326.png"/><Relationship Id="rId34" Type="http://schemas.openxmlformats.org/officeDocument/2006/relationships/customXml" Target="../ink/ink1413.xml"/><Relationship Id="rId42" Type="http://schemas.openxmlformats.org/officeDocument/2006/relationships/customXml" Target="../ink/ink1417.xml"/><Relationship Id="rId47" Type="http://schemas.openxmlformats.org/officeDocument/2006/relationships/image" Target="../media/image1339.png"/><Relationship Id="rId7" Type="http://schemas.openxmlformats.org/officeDocument/2006/relationships/image" Target="../media/image1319.png"/><Relationship Id="rId2" Type="http://schemas.openxmlformats.org/officeDocument/2006/relationships/notesSlide" Target="../notesSlides/notesSlide13.xml"/><Relationship Id="rId16" Type="http://schemas.openxmlformats.org/officeDocument/2006/relationships/customXml" Target="../ink/ink1404.xml"/><Relationship Id="rId29" Type="http://schemas.openxmlformats.org/officeDocument/2006/relationships/image" Target="../media/image1330.png"/><Relationship Id="rId11" Type="http://schemas.openxmlformats.org/officeDocument/2006/relationships/image" Target="../media/image1321.png"/><Relationship Id="rId24" Type="http://schemas.openxmlformats.org/officeDocument/2006/relationships/customXml" Target="../ink/ink1408.xml"/><Relationship Id="rId32" Type="http://schemas.openxmlformats.org/officeDocument/2006/relationships/customXml" Target="../ink/ink1412.xml"/><Relationship Id="rId37" Type="http://schemas.openxmlformats.org/officeDocument/2006/relationships/image" Target="../media/image1334.png"/><Relationship Id="rId40" Type="http://schemas.openxmlformats.org/officeDocument/2006/relationships/customXml" Target="../ink/ink1416.xml"/><Relationship Id="rId45" Type="http://schemas.openxmlformats.org/officeDocument/2006/relationships/image" Target="../media/image1338.png"/><Relationship Id="rId5" Type="http://schemas.openxmlformats.org/officeDocument/2006/relationships/image" Target="../media/image1318.png"/><Relationship Id="rId15" Type="http://schemas.openxmlformats.org/officeDocument/2006/relationships/image" Target="../media/image1323.png"/><Relationship Id="rId23" Type="http://schemas.openxmlformats.org/officeDocument/2006/relationships/image" Target="../media/image1327.png"/><Relationship Id="rId28" Type="http://schemas.openxmlformats.org/officeDocument/2006/relationships/customXml" Target="../ink/ink1410.xml"/><Relationship Id="rId36" Type="http://schemas.openxmlformats.org/officeDocument/2006/relationships/customXml" Target="../ink/ink1414.xml"/><Relationship Id="rId49" Type="http://schemas.openxmlformats.org/officeDocument/2006/relationships/image" Target="../media/image1340.png"/><Relationship Id="rId10" Type="http://schemas.openxmlformats.org/officeDocument/2006/relationships/customXml" Target="../ink/ink1401.xml"/><Relationship Id="rId19" Type="http://schemas.openxmlformats.org/officeDocument/2006/relationships/image" Target="../media/image1325.png"/><Relationship Id="rId31" Type="http://schemas.openxmlformats.org/officeDocument/2006/relationships/image" Target="../media/image1331.png"/><Relationship Id="rId44" Type="http://schemas.openxmlformats.org/officeDocument/2006/relationships/customXml" Target="../ink/ink1418.xml"/><Relationship Id="rId4" Type="http://schemas.openxmlformats.org/officeDocument/2006/relationships/customXml" Target="../ink/ink1398.xml"/><Relationship Id="rId9" Type="http://schemas.openxmlformats.org/officeDocument/2006/relationships/image" Target="../media/image1320.png"/><Relationship Id="rId14" Type="http://schemas.openxmlformats.org/officeDocument/2006/relationships/customXml" Target="../ink/ink1403.xml"/><Relationship Id="rId22" Type="http://schemas.openxmlformats.org/officeDocument/2006/relationships/customXml" Target="../ink/ink1407.xml"/><Relationship Id="rId27" Type="http://schemas.openxmlformats.org/officeDocument/2006/relationships/image" Target="../media/image1329.png"/><Relationship Id="rId30" Type="http://schemas.openxmlformats.org/officeDocument/2006/relationships/customXml" Target="../ink/ink1411.xml"/><Relationship Id="rId35" Type="http://schemas.openxmlformats.org/officeDocument/2006/relationships/image" Target="../media/image1333.png"/><Relationship Id="rId43" Type="http://schemas.openxmlformats.org/officeDocument/2006/relationships/image" Target="../media/image1337.png"/><Relationship Id="rId48" Type="http://schemas.openxmlformats.org/officeDocument/2006/relationships/customXml" Target="../ink/ink1420.xml"/><Relationship Id="rId8" Type="http://schemas.openxmlformats.org/officeDocument/2006/relationships/customXml" Target="../ink/ink1400.xml"/><Relationship Id="rId3" Type="http://schemas.openxmlformats.org/officeDocument/2006/relationships/image" Target="../media/image1317.emf"/><Relationship Id="rId12" Type="http://schemas.openxmlformats.org/officeDocument/2006/relationships/customXml" Target="../ink/ink1402.xml"/><Relationship Id="rId17" Type="http://schemas.openxmlformats.org/officeDocument/2006/relationships/image" Target="../media/image1324.png"/><Relationship Id="rId25" Type="http://schemas.openxmlformats.org/officeDocument/2006/relationships/image" Target="../media/image1328.png"/><Relationship Id="rId33" Type="http://schemas.openxmlformats.org/officeDocument/2006/relationships/image" Target="../media/image1332.png"/><Relationship Id="rId38" Type="http://schemas.openxmlformats.org/officeDocument/2006/relationships/customXml" Target="../ink/ink1415.xml"/><Relationship Id="rId46" Type="http://schemas.openxmlformats.org/officeDocument/2006/relationships/customXml" Target="../ink/ink1419.xml"/><Relationship Id="rId20" Type="http://schemas.openxmlformats.org/officeDocument/2006/relationships/customXml" Target="../ink/ink1406.xml"/><Relationship Id="rId41" Type="http://schemas.openxmlformats.org/officeDocument/2006/relationships/image" Target="../media/image1336.png"/><Relationship Id="rId1" Type="http://schemas.openxmlformats.org/officeDocument/2006/relationships/slideLayout" Target="../slideLayouts/slideLayout7.xml"/><Relationship Id="rId6" Type="http://schemas.openxmlformats.org/officeDocument/2006/relationships/customXml" Target="../ink/ink1399.xml"/></Relationships>
</file>

<file path=ppt/slides/_rels/slide14.xml.rels><?xml version="1.0" encoding="UTF-8" standalone="yes"?>
<Relationships xmlns="http://schemas.openxmlformats.org/package/2006/relationships"><Relationship Id="rId3" Type="http://schemas.openxmlformats.org/officeDocument/2006/relationships/image" Target="../media/image1500.png"/><Relationship Id="rId2" Type="http://schemas.openxmlformats.org/officeDocument/2006/relationships/image" Target="../media/image1400.png"/><Relationship Id="rId1" Type="http://schemas.openxmlformats.org/officeDocument/2006/relationships/slideLayout" Target="../slideLayouts/slideLayout1.xml"/><Relationship Id="rId5" Type="http://schemas.openxmlformats.org/officeDocument/2006/relationships/image" Target="../media/image1700.png"/><Relationship Id="rId4" Type="http://schemas.openxmlformats.org/officeDocument/2006/relationships/image" Target="../media/image1600.png"/></Relationships>
</file>

<file path=ppt/slides/_rels/slide15.xml.rels><?xml version="1.0" encoding="UTF-8" standalone="yes"?>
<Relationships xmlns="http://schemas.openxmlformats.org/package/2006/relationships"><Relationship Id="rId8" Type="http://schemas.openxmlformats.org/officeDocument/2006/relationships/image" Target="../media/image2600.png"/><Relationship Id="rId13" Type="http://schemas.openxmlformats.org/officeDocument/2006/relationships/image" Target="../media/image3101.png"/><Relationship Id="rId7" Type="http://schemas.openxmlformats.org/officeDocument/2006/relationships/image" Target="../media/image2500.png"/><Relationship Id="rId12" Type="http://schemas.openxmlformats.org/officeDocument/2006/relationships/image" Target="../media/image3000.png"/><Relationship Id="rId2" Type="http://schemas.openxmlformats.org/officeDocument/2006/relationships/image" Target="../media/image2000.png"/><Relationship Id="rId1" Type="http://schemas.openxmlformats.org/officeDocument/2006/relationships/slideLayout" Target="../slideLayouts/slideLayout1.xml"/><Relationship Id="rId6" Type="http://schemas.openxmlformats.org/officeDocument/2006/relationships/image" Target="../media/image2400.png"/><Relationship Id="rId11" Type="http://schemas.openxmlformats.org/officeDocument/2006/relationships/image" Target="../media/image2900.png"/><Relationship Id="rId5" Type="http://schemas.openxmlformats.org/officeDocument/2006/relationships/image" Target="../media/image2300.png"/><Relationship Id="rId15" Type="http://schemas.openxmlformats.org/officeDocument/2006/relationships/image" Target="../media/image5710.png"/><Relationship Id="rId10" Type="http://schemas.openxmlformats.org/officeDocument/2006/relationships/image" Target="../media/image2800.png"/><Relationship Id="rId4" Type="http://schemas.openxmlformats.org/officeDocument/2006/relationships/image" Target="../media/image2200.png"/><Relationship Id="rId9" Type="http://schemas.openxmlformats.org/officeDocument/2006/relationships/image" Target="../media/image2700.png"/><Relationship Id="rId14" Type="http://schemas.openxmlformats.org/officeDocument/2006/relationships/image" Target="../media/image3200.png"/></Relationships>
</file>

<file path=ppt/slides/_rels/slide16.xml.rels><?xml version="1.0" encoding="UTF-8" standalone="yes"?>
<Relationships xmlns="http://schemas.openxmlformats.org/package/2006/relationships"><Relationship Id="rId3" Type="http://schemas.openxmlformats.org/officeDocument/2006/relationships/image" Target="../media/image340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10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customXml" Target="../ink/ink96.xml"/><Relationship Id="rId299" Type="http://schemas.openxmlformats.org/officeDocument/2006/relationships/image" Target="../media/image179.png"/><Relationship Id="rId21" Type="http://schemas.openxmlformats.org/officeDocument/2006/relationships/customXml" Target="../ink/ink48.xml"/><Relationship Id="rId63" Type="http://schemas.openxmlformats.org/officeDocument/2006/relationships/customXml" Target="../ink/ink69.xml"/><Relationship Id="rId159" Type="http://schemas.openxmlformats.org/officeDocument/2006/relationships/customXml" Target="../ink/ink117.xml"/><Relationship Id="rId324" Type="http://schemas.openxmlformats.org/officeDocument/2006/relationships/customXml" Target="../ink/ink200.xml"/><Relationship Id="rId366" Type="http://schemas.openxmlformats.org/officeDocument/2006/relationships/customXml" Target="../ink/ink221.xml"/><Relationship Id="rId170" Type="http://schemas.openxmlformats.org/officeDocument/2006/relationships/image" Target="../media/image115.png"/><Relationship Id="rId226" Type="http://schemas.openxmlformats.org/officeDocument/2006/relationships/customXml" Target="../ink/ink151.xml"/><Relationship Id="rId433" Type="http://schemas.openxmlformats.org/officeDocument/2006/relationships/image" Target="../media/image246.png"/><Relationship Id="rId268" Type="http://schemas.openxmlformats.org/officeDocument/2006/relationships/customXml" Target="../ink/ink172.xml"/><Relationship Id="rId32" Type="http://schemas.openxmlformats.org/officeDocument/2006/relationships/image" Target="../media/image46.png"/><Relationship Id="rId74" Type="http://schemas.openxmlformats.org/officeDocument/2006/relationships/image" Target="../media/image67.png"/><Relationship Id="rId128" Type="http://schemas.openxmlformats.org/officeDocument/2006/relationships/image" Target="../media/image94.png"/><Relationship Id="rId335" Type="http://schemas.openxmlformats.org/officeDocument/2006/relationships/image" Target="../media/image197.png"/><Relationship Id="rId377" Type="http://schemas.openxmlformats.org/officeDocument/2006/relationships/image" Target="../media/image218.png"/><Relationship Id="rId5" Type="http://schemas.openxmlformats.org/officeDocument/2006/relationships/customXml" Target="../ink/ink40.xml"/><Relationship Id="rId181" Type="http://schemas.openxmlformats.org/officeDocument/2006/relationships/customXml" Target="../ink/ink128.xml"/><Relationship Id="rId237" Type="http://schemas.openxmlformats.org/officeDocument/2006/relationships/image" Target="../media/image148.png"/><Relationship Id="rId402" Type="http://schemas.openxmlformats.org/officeDocument/2006/relationships/customXml" Target="../ink/ink239.xml"/><Relationship Id="rId279" Type="http://schemas.openxmlformats.org/officeDocument/2006/relationships/image" Target="../media/image169.png"/><Relationship Id="rId444" Type="http://schemas.openxmlformats.org/officeDocument/2006/relationships/customXml" Target="../ink/ink260.xml"/><Relationship Id="rId43" Type="http://schemas.openxmlformats.org/officeDocument/2006/relationships/customXml" Target="../ink/ink59.xml"/><Relationship Id="rId139" Type="http://schemas.openxmlformats.org/officeDocument/2006/relationships/customXml" Target="../ink/ink107.xml"/><Relationship Id="rId290" Type="http://schemas.openxmlformats.org/officeDocument/2006/relationships/customXml" Target="../ink/ink183.xml"/><Relationship Id="rId304" Type="http://schemas.openxmlformats.org/officeDocument/2006/relationships/customXml" Target="../ink/ink190.xml"/><Relationship Id="rId346" Type="http://schemas.openxmlformats.org/officeDocument/2006/relationships/customXml" Target="../ink/ink211.xml"/><Relationship Id="rId388" Type="http://schemas.openxmlformats.org/officeDocument/2006/relationships/customXml" Target="../ink/ink232.xml"/><Relationship Id="rId85" Type="http://schemas.openxmlformats.org/officeDocument/2006/relationships/customXml" Target="../ink/ink80.xml"/><Relationship Id="rId150" Type="http://schemas.openxmlformats.org/officeDocument/2006/relationships/image" Target="../media/image105.png"/><Relationship Id="rId192" Type="http://schemas.openxmlformats.org/officeDocument/2006/relationships/image" Target="../media/image126.png"/><Relationship Id="rId206" Type="http://schemas.openxmlformats.org/officeDocument/2006/relationships/image" Target="../media/image133.png"/><Relationship Id="rId413" Type="http://schemas.openxmlformats.org/officeDocument/2006/relationships/image" Target="../media/image236.png"/><Relationship Id="rId248" Type="http://schemas.openxmlformats.org/officeDocument/2006/relationships/customXml" Target="../ink/ink162.xml"/><Relationship Id="rId455" Type="http://schemas.openxmlformats.org/officeDocument/2006/relationships/image" Target="../media/image257.png"/><Relationship Id="rId12" Type="http://schemas.openxmlformats.org/officeDocument/2006/relationships/image" Target="../media/image3228.png"/><Relationship Id="rId108" Type="http://schemas.openxmlformats.org/officeDocument/2006/relationships/image" Target="../media/image84.png"/><Relationship Id="rId315" Type="http://schemas.openxmlformats.org/officeDocument/2006/relationships/image" Target="../media/image187.png"/><Relationship Id="rId357" Type="http://schemas.openxmlformats.org/officeDocument/2006/relationships/image" Target="../media/image208.png"/><Relationship Id="rId54" Type="http://schemas.openxmlformats.org/officeDocument/2006/relationships/image" Target="../media/image57.png"/><Relationship Id="rId96" Type="http://schemas.openxmlformats.org/officeDocument/2006/relationships/image" Target="../media/image78.png"/><Relationship Id="rId161" Type="http://schemas.openxmlformats.org/officeDocument/2006/relationships/customXml" Target="../ink/ink118.xml"/><Relationship Id="rId217" Type="http://schemas.openxmlformats.org/officeDocument/2006/relationships/customXml" Target="../ink/ink146.xml"/><Relationship Id="rId399" Type="http://schemas.openxmlformats.org/officeDocument/2006/relationships/image" Target="../media/image229.png"/><Relationship Id="rId259" Type="http://schemas.openxmlformats.org/officeDocument/2006/relationships/image" Target="../media/image159.png"/><Relationship Id="rId424" Type="http://schemas.openxmlformats.org/officeDocument/2006/relationships/customXml" Target="../ink/ink250.xml"/><Relationship Id="rId466" Type="http://schemas.openxmlformats.org/officeDocument/2006/relationships/customXml" Target="../ink/ink271.xml"/><Relationship Id="rId23" Type="http://schemas.openxmlformats.org/officeDocument/2006/relationships/customXml" Target="../ink/ink49.xml"/><Relationship Id="rId119" Type="http://schemas.openxmlformats.org/officeDocument/2006/relationships/customXml" Target="../ink/ink97.xml"/><Relationship Id="rId270" Type="http://schemas.openxmlformats.org/officeDocument/2006/relationships/customXml" Target="../ink/ink173.xml"/><Relationship Id="rId326" Type="http://schemas.openxmlformats.org/officeDocument/2006/relationships/customXml" Target="../ink/ink201.xml"/><Relationship Id="rId65" Type="http://schemas.openxmlformats.org/officeDocument/2006/relationships/customXml" Target="../ink/ink70.xml"/><Relationship Id="rId130" Type="http://schemas.openxmlformats.org/officeDocument/2006/relationships/image" Target="../media/image95.png"/><Relationship Id="rId368" Type="http://schemas.openxmlformats.org/officeDocument/2006/relationships/customXml" Target="../ink/ink222.xml"/><Relationship Id="rId172" Type="http://schemas.openxmlformats.org/officeDocument/2006/relationships/image" Target="../media/image116.png"/><Relationship Id="rId228" Type="http://schemas.openxmlformats.org/officeDocument/2006/relationships/customXml" Target="../ink/ink152.xml"/><Relationship Id="rId435" Type="http://schemas.openxmlformats.org/officeDocument/2006/relationships/image" Target="../media/image247.png"/><Relationship Id="rId281" Type="http://schemas.openxmlformats.org/officeDocument/2006/relationships/image" Target="../media/image170.png"/><Relationship Id="rId337" Type="http://schemas.openxmlformats.org/officeDocument/2006/relationships/image" Target="../media/image198.png"/><Relationship Id="rId34" Type="http://schemas.openxmlformats.org/officeDocument/2006/relationships/image" Target="../media/image47.png"/><Relationship Id="rId76" Type="http://schemas.openxmlformats.org/officeDocument/2006/relationships/image" Target="../media/image68.png"/><Relationship Id="rId141" Type="http://schemas.openxmlformats.org/officeDocument/2006/relationships/customXml" Target="../ink/ink108.xml"/><Relationship Id="rId379" Type="http://schemas.openxmlformats.org/officeDocument/2006/relationships/image" Target="../media/image219.png"/><Relationship Id="rId7" Type="http://schemas.openxmlformats.org/officeDocument/2006/relationships/customXml" Target="../ink/ink41.xml"/><Relationship Id="rId183" Type="http://schemas.openxmlformats.org/officeDocument/2006/relationships/customXml" Target="../ink/ink129.xml"/><Relationship Id="rId239" Type="http://schemas.openxmlformats.org/officeDocument/2006/relationships/image" Target="../media/image149.png"/><Relationship Id="rId390" Type="http://schemas.openxmlformats.org/officeDocument/2006/relationships/customXml" Target="../ink/ink233.xml"/><Relationship Id="rId404" Type="http://schemas.openxmlformats.org/officeDocument/2006/relationships/customXml" Target="../ink/ink240.xml"/><Relationship Id="rId446" Type="http://schemas.openxmlformats.org/officeDocument/2006/relationships/customXml" Target="../ink/ink261.xml"/><Relationship Id="rId250" Type="http://schemas.openxmlformats.org/officeDocument/2006/relationships/customXml" Target="../ink/ink163.xml"/><Relationship Id="rId292" Type="http://schemas.openxmlformats.org/officeDocument/2006/relationships/customXml" Target="../ink/ink184.xml"/><Relationship Id="rId306" Type="http://schemas.openxmlformats.org/officeDocument/2006/relationships/customXml" Target="../ink/ink191.xml"/><Relationship Id="rId45" Type="http://schemas.openxmlformats.org/officeDocument/2006/relationships/customXml" Target="../ink/ink60.xml"/><Relationship Id="rId87" Type="http://schemas.openxmlformats.org/officeDocument/2006/relationships/customXml" Target="../ink/ink81.xml"/><Relationship Id="rId110" Type="http://schemas.openxmlformats.org/officeDocument/2006/relationships/image" Target="../media/image85.png"/><Relationship Id="rId348" Type="http://schemas.openxmlformats.org/officeDocument/2006/relationships/customXml" Target="../ink/ink212.xml"/><Relationship Id="rId152" Type="http://schemas.openxmlformats.org/officeDocument/2006/relationships/image" Target="../media/image106.png"/><Relationship Id="rId194" Type="http://schemas.openxmlformats.org/officeDocument/2006/relationships/image" Target="../media/image127.png"/><Relationship Id="rId208" Type="http://schemas.openxmlformats.org/officeDocument/2006/relationships/image" Target="../media/image134.png"/><Relationship Id="rId415" Type="http://schemas.openxmlformats.org/officeDocument/2006/relationships/image" Target="../media/image237.png"/><Relationship Id="rId457" Type="http://schemas.openxmlformats.org/officeDocument/2006/relationships/image" Target="../media/image258.png"/><Relationship Id="rId261" Type="http://schemas.openxmlformats.org/officeDocument/2006/relationships/image" Target="../media/image160.png"/><Relationship Id="rId14" Type="http://schemas.openxmlformats.org/officeDocument/2006/relationships/image" Target="../media/image3229.png"/><Relationship Id="rId56" Type="http://schemas.openxmlformats.org/officeDocument/2006/relationships/image" Target="../media/image58.png"/><Relationship Id="rId317" Type="http://schemas.openxmlformats.org/officeDocument/2006/relationships/image" Target="../media/image188.png"/><Relationship Id="rId359" Type="http://schemas.openxmlformats.org/officeDocument/2006/relationships/image" Target="../media/image209.png"/><Relationship Id="rId98" Type="http://schemas.openxmlformats.org/officeDocument/2006/relationships/image" Target="../media/image79.png"/><Relationship Id="rId121" Type="http://schemas.openxmlformats.org/officeDocument/2006/relationships/customXml" Target="../ink/ink98.xml"/><Relationship Id="rId163" Type="http://schemas.openxmlformats.org/officeDocument/2006/relationships/customXml" Target="../ink/ink119.xml"/><Relationship Id="rId219" Type="http://schemas.openxmlformats.org/officeDocument/2006/relationships/customXml" Target="../ink/ink147.xml"/><Relationship Id="rId370" Type="http://schemas.openxmlformats.org/officeDocument/2006/relationships/customXml" Target="../ink/ink223.xml"/><Relationship Id="rId426" Type="http://schemas.openxmlformats.org/officeDocument/2006/relationships/customXml" Target="../ink/ink251.xml"/><Relationship Id="rId230" Type="http://schemas.openxmlformats.org/officeDocument/2006/relationships/customXml" Target="../ink/ink153.xml"/><Relationship Id="rId25" Type="http://schemas.openxmlformats.org/officeDocument/2006/relationships/customXml" Target="../ink/ink50.xml"/><Relationship Id="rId67" Type="http://schemas.openxmlformats.org/officeDocument/2006/relationships/customXml" Target="../ink/ink71.xml"/><Relationship Id="rId272" Type="http://schemas.openxmlformats.org/officeDocument/2006/relationships/customXml" Target="../ink/ink174.xml"/><Relationship Id="rId328" Type="http://schemas.openxmlformats.org/officeDocument/2006/relationships/customXml" Target="../ink/ink202.xml"/><Relationship Id="rId132" Type="http://schemas.openxmlformats.org/officeDocument/2006/relationships/image" Target="../media/image96.png"/><Relationship Id="rId174" Type="http://schemas.openxmlformats.org/officeDocument/2006/relationships/image" Target="../media/image117.png"/><Relationship Id="rId381" Type="http://schemas.openxmlformats.org/officeDocument/2006/relationships/image" Target="../media/image220.png"/><Relationship Id="rId241" Type="http://schemas.openxmlformats.org/officeDocument/2006/relationships/image" Target="../media/image150.png"/><Relationship Id="rId437" Type="http://schemas.openxmlformats.org/officeDocument/2006/relationships/image" Target="../media/image248.png"/><Relationship Id="rId36" Type="http://schemas.openxmlformats.org/officeDocument/2006/relationships/image" Target="../media/image48.png"/><Relationship Id="rId283" Type="http://schemas.openxmlformats.org/officeDocument/2006/relationships/image" Target="../media/image171.png"/><Relationship Id="rId339" Type="http://schemas.openxmlformats.org/officeDocument/2006/relationships/image" Target="../media/image199.png"/><Relationship Id="rId78" Type="http://schemas.openxmlformats.org/officeDocument/2006/relationships/image" Target="../media/image69.png"/><Relationship Id="rId101" Type="http://schemas.openxmlformats.org/officeDocument/2006/relationships/customXml" Target="../ink/ink88.xml"/><Relationship Id="rId143" Type="http://schemas.openxmlformats.org/officeDocument/2006/relationships/customXml" Target="../ink/ink109.xml"/><Relationship Id="rId185" Type="http://schemas.openxmlformats.org/officeDocument/2006/relationships/customXml" Target="../ink/ink130.xml"/><Relationship Id="rId350" Type="http://schemas.openxmlformats.org/officeDocument/2006/relationships/customXml" Target="../ink/ink213.xml"/><Relationship Id="rId406" Type="http://schemas.openxmlformats.org/officeDocument/2006/relationships/customXml" Target="../ink/ink241.xml"/><Relationship Id="rId9" Type="http://schemas.openxmlformats.org/officeDocument/2006/relationships/customXml" Target="../ink/ink42.xml"/><Relationship Id="rId210" Type="http://schemas.openxmlformats.org/officeDocument/2006/relationships/image" Target="../media/image135.png"/><Relationship Id="rId392" Type="http://schemas.openxmlformats.org/officeDocument/2006/relationships/customXml" Target="../ink/ink234.xml"/><Relationship Id="rId448" Type="http://schemas.openxmlformats.org/officeDocument/2006/relationships/customXml" Target="../ink/ink262.xml"/><Relationship Id="rId252" Type="http://schemas.openxmlformats.org/officeDocument/2006/relationships/customXml" Target="../ink/ink164.xml"/><Relationship Id="rId294" Type="http://schemas.openxmlformats.org/officeDocument/2006/relationships/customXml" Target="../ink/ink185.xml"/><Relationship Id="rId308" Type="http://schemas.openxmlformats.org/officeDocument/2006/relationships/customXml" Target="../ink/ink192.xml"/><Relationship Id="rId47" Type="http://schemas.openxmlformats.org/officeDocument/2006/relationships/customXml" Target="../ink/ink61.xml"/><Relationship Id="rId89" Type="http://schemas.openxmlformats.org/officeDocument/2006/relationships/customXml" Target="../ink/ink82.xml"/><Relationship Id="rId112" Type="http://schemas.openxmlformats.org/officeDocument/2006/relationships/image" Target="../media/image86.png"/><Relationship Id="rId154" Type="http://schemas.openxmlformats.org/officeDocument/2006/relationships/image" Target="../media/image107.png"/><Relationship Id="rId361" Type="http://schemas.openxmlformats.org/officeDocument/2006/relationships/image" Target="../media/image210.png"/><Relationship Id="rId196" Type="http://schemas.openxmlformats.org/officeDocument/2006/relationships/image" Target="../media/image128.png"/><Relationship Id="rId417" Type="http://schemas.openxmlformats.org/officeDocument/2006/relationships/image" Target="../media/image238.png"/><Relationship Id="rId459" Type="http://schemas.openxmlformats.org/officeDocument/2006/relationships/image" Target="../media/image259.png"/><Relationship Id="rId16" Type="http://schemas.openxmlformats.org/officeDocument/2006/relationships/image" Target="../media/image3230.png"/><Relationship Id="rId221" Type="http://schemas.openxmlformats.org/officeDocument/2006/relationships/customXml" Target="../ink/ink148.xml"/><Relationship Id="rId263" Type="http://schemas.openxmlformats.org/officeDocument/2006/relationships/image" Target="../media/image161.png"/><Relationship Id="rId319" Type="http://schemas.openxmlformats.org/officeDocument/2006/relationships/image" Target="../media/image189.png"/><Relationship Id="rId58" Type="http://schemas.openxmlformats.org/officeDocument/2006/relationships/image" Target="../media/image59.png"/><Relationship Id="rId123" Type="http://schemas.openxmlformats.org/officeDocument/2006/relationships/customXml" Target="../ink/ink99.xml"/><Relationship Id="rId330" Type="http://schemas.openxmlformats.org/officeDocument/2006/relationships/customXml" Target="../ink/ink203.xml"/><Relationship Id="rId165" Type="http://schemas.openxmlformats.org/officeDocument/2006/relationships/customXml" Target="../ink/ink120.xml"/><Relationship Id="rId372" Type="http://schemas.openxmlformats.org/officeDocument/2006/relationships/customXml" Target="../ink/ink224.xml"/><Relationship Id="rId428" Type="http://schemas.openxmlformats.org/officeDocument/2006/relationships/customXml" Target="../ink/ink252.xml"/><Relationship Id="rId232" Type="http://schemas.openxmlformats.org/officeDocument/2006/relationships/customXml" Target="../ink/ink154.xml"/><Relationship Id="rId274" Type="http://schemas.openxmlformats.org/officeDocument/2006/relationships/customXml" Target="../ink/ink175.xml"/><Relationship Id="rId27" Type="http://schemas.openxmlformats.org/officeDocument/2006/relationships/customXml" Target="../ink/ink51.xml"/><Relationship Id="rId69" Type="http://schemas.openxmlformats.org/officeDocument/2006/relationships/customXml" Target="../ink/ink72.xml"/><Relationship Id="rId134" Type="http://schemas.openxmlformats.org/officeDocument/2006/relationships/image" Target="../media/image97.png"/><Relationship Id="rId80" Type="http://schemas.openxmlformats.org/officeDocument/2006/relationships/image" Target="../media/image70.png"/><Relationship Id="rId176" Type="http://schemas.openxmlformats.org/officeDocument/2006/relationships/image" Target="../media/image118.png"/><Relationship Id="rId341" Type="http://schemas.openxmlformats.org/officeDocument/2006/relationships/image" Target="../media/image200.png"/><Relationship Id="rId383" Type="http://schemas.openxmlformats.org/officeDocument/2006/relationships/image" Target="../media/image221.png"/><Relationship Id="rId439" Type="http://schemas.openxmlformats.org/officeDocument/2006/relationships/image" Target="../media/image249.png"/><Relationship Id="rId201" Type="http://schemas.openxmlformats.org/officeDocument/2006/relationships/customXml" Target="../ink/ink138.xml"/><Relationship Id="rId243" Type="http://schemas.openxmlformats.org/officeDocument/2006/relationships/image" Target="../media/image151.png"/><Relationship Id="rId285" Type="http://schemas.openxmlformats.org/officeDocument/2006/relationships/image" Target="../media/image172.png"/><Relationship Id="rId450" Type="http://schemas.openxmlformats.org/officeDocument/2006/relationships/customXml" Target="../ink/ink263.xml"/><Relationship Id="rId38" Type="http://schemas.openxmlformats.org/officeDocument/2006/relationships/image" Target="../media/image49.png"/><Relationship Id="rId103" Type="http://schemas.openxmlformats.org/officeDocument/2006/relationships/customXml" Target="../ink/ink89.xml"/><Relationship Id="rId310" Type="http://schemas.openxmlformats.org/officeDocument/2006/relationships/customXml" Target="../ink/ink193.xml"/><Relationship Id="rId91" Type="http://schemas.openxmlformats.org/officeDocument/2006/relationships/customXml" Target="../ink/ink83.xml"/><Relationship Id="rId145" Type="http://schemas.openxmlformats.org/officeDocument/2006/relationships/customXml" Target="../ink/ink110.xml"/><Relationship Id="rId187" Type="http://schemas.openxmlformats.org/officeDocument/2006/relationships/customXml" Target="../ink/ink131.xml"/><Relationship Id="rId352" Type="http://schemas.openxmlformats.org/officeDocument/2006/relationships/customXml" Target="../ink/ink214.xml"/><Relationship Id="rId394" Type="http://schemas.openxmlformats.org/officeDocument/2006/relationships/customXml" Target="../ink/ink235.xml"/><Relationship Id="rId408" Type="http://schemas.openxmlformats.org/officeDocument/2006/relationships/customXml" Target="../ink/ink242.xml"/><Relationship Id="rId212" Type="http://schemas.openxmlformats.org/officeDocument/2006/relationships/image" Target="../media/image136.png"/><Relationship Id="rId254" Type="http://schemas.openxmlformats.org/officeDocument/2006/relationships/customXml" Target="../ink/ink165.xml"/><Relationship Id="rId49" Type="http://schemas.openxmlformats.org/officeDocument/2006/relationships/customXml" Target="../ink/ink62.xml"/><Relationship Id="rId114" Type="http://schemas.openxmlformats.org/officeDocument/2006/relationships/image" Target="../media/image87.png"/><Relationship Id="rId296" Type="http://schemas.openxmlformats.org/officeDocument/2006/relationships/customXml" Target="../ink/ink186.xml"/><Relationship Id="rId461" Type="http://schemas.openxmlformats.org/officeDocument/2006/relationships/image" Target="../media/image260.png"/><Relationship Id="rId60" Type="http://schemas.openxmlformats.org/officeDocument/2006/relationships/image" Target="../media/image60.png"/><Relationship Id="rId156" Type="http://schemas.openxmlformats.org/officeDocument/2006/relationships/image" Target="../media/image108.png"/><Relationship Id="rId198" Type="http://schemas.openxmlformats.org/officeDocument/2006/relationships/image" Target="../media/image129.png"/><Relationship Id="rId321" Type="http://schemas.openxmlformats.org/officeDocument/2006/relationships/image" Target="../media/image190.png"/><Relationship Id="rId363" Type="http://schemas.openxmlformats.org/officeDocument/2006/relationships/image" Target="../media/image211.png"/><Relationship Id="rId419" Type="http://schemas.openxmlformats.org/officeDocument/2006/relationships/image" Target="../media/image239.png"/><Relationship Id="rId223" Type="http://schemas.openxmlformats.org/officeDocument/2006/relationships/image" Target="../media/image141.png"/><Relationship Id="rId430" Type="http://schemas.openxmlformats.org/officeDocument/2006/relationships/customXml" Target="../ink/ink253.xml"/><Relationship Id="rId18" Type="http://schemas.openxmlformats.org/officeDocument/2006/relationships/image" Target="../media/image3231.png"/><Relationship Id="rId265" Type="http://schemas.openxmlformats.org/officeDocument/2006/relationships/image" Target="../media/image162.png"/><Relationship Id="rId125" Type="http://schemas.openxmlformats.org/officeDocument/2006/relationships/customXml" Target="../ink/ink100.xml"/><Relationship Id="rId167" Type="http://schemas.openxmlformats.org/officeDocument/2006/relationships/customXml" Target="../ink/ink121.xml"/><Relationship Id="rId332" Type="http://schemas.openxmlformats.org/officeDocument/2006/relationships/customXml" Target="../ink/ink204.xml"/><Relationship Id="rId374" Type="http://schemas.openxmlformats.org/officeDocument/2006/relationships/customXml" Target="../ink/ink225.xml"/><Relationship Id="rId71" Type="http://schemas.openxmlformats.org/officeDocument/2006/relationships/customXml" Target="../ink/ink73.xml"/><Relationship Id="rId234" Type="http://schemas.openxmlformats.org/officeDocument/2006/relationships/customXml" Target="../ink/ink155.xml"/><Relationship Id="rId2" Type="http://schemas.openxmlformats.org/officeDocument/2006/relationships/notesSlide" Target="../notesSlides/notesSlide2.xml"/><Relationship Id="rId29" Type="http://schemas.openxmlformats.org/officeDocument/2006/relationships/customXml" Target="../ink/ink52.xml"/><Relationship Id="rId276" Type="http://schemas.openxmlformats.org/officeDocument/2006/relationships/customXml" Target="../ink/ink176.xml"/><Relationship Id="rId441" Type="http://schemas.openxmlformats.org/officeDocument/2006/relationships/image" Target="../media/image250.png"/><Relationship Id="rId40" Type="http://schemas.openxmlformats.org/officeDocument/2006/relationships/image" Target="../media/image50.png"/><Relationship Id="rId136" Type="http://schemas.openxmlformats.org/officeDocument/2006/relationships/image" Target="../media/image98.png"/><Relationship Id="rId178" Type="http://schemas.openxmlformats.org/officeDocument/2006/relationships/image" Target="../media/image119.png"/><Relationship Id="rId301" Type="http://schemas.openxmlformats.org/officeDocument/2006/relationships/image" Target="../media/image180.png"/><Relationship Id="rId343" Type="http://schemas.openxmlformats.org/officeDocument/2006/relationships/image" Target="../media/image201.png"/><Relationship Id="rId61" Type="http://schemas.openxmlformats.org/officeDocument/2006/relationships/customXml" Target="../ink/ink68.xml"/><Relationship Id="rId82" Type="http://schemas.openxmlformats.org/officeDocument/2006/relationships/image" Target="../media/image71.png"/><Relationship Id="rId199" Type="http://schemas.openxmlformats.org/officeDocument/2006/relationships/customXml" Target="../ink/ink137.xml"/><Relationship Id="rId203" Type="http://schemas.openxmlformats.org/officeDocument/2006/relationships/customXml" Target="../ink/ink139.xml"/><Relationship Id="rId385" Type="http://schemas.openxmlformats.org/officeDocument/2006/relationships/image" Target="../media/image222.png"/><Relationship Id="rId19" Type="http://schemas.openxmlformats.org/officeDocument/2006/relationships/customXml" Target="../ink/ink47.xml"/><Relationship Id="rId224" Type="http://schemas.openxmlformats.org/officeDocument/2006/relationships/customXml" Target="../ink/ink150.xml"/><Relationship Id="rId245" Type="http://schemas.openxmlformats.org/officeDocument/2006/relationships/image" Target="../media/image152.png"/><Relationship Id="rId266" Type="http://schemas.openxmlformats.org/officeDocument/2006/relationships/customXml" Target="../ink/ink171.xml"/><Relationship Id="rId287" Type="http://schemas.openxmlformats.org/officeDocument/2006/relationships/image" Target="../media/image173.png"/><Relationship Id="rId410" Type="http://schemas.openxmlformats.org/officeDocument/2006/relationships/customXml" Target="../ink/ink243.xml"/><Relationship Id="rId431" Type="http://schemas.openxmlformats.org/officeDocument/2006/relationships/image" Target="../media/image245.png"/><Relationship Id="rId452" Type="http://schemas.openxmlformats.org/officeDocument/2006/relationships/customXml" Target="../ink/ink264.xml"/><Relationship Id="rId30" Type="http://schemas.openxmlformats.org/officeDocument/2006/relationships/image" Target="../media/image45.png"/><Relationship Id="rId105" Type="http://schemas.openxmlformats.org/officeDocument/2006/relationships/customXml" Target="../ink/ink90.xml"/><Relationship Id="rId126" Type="http://schemas.openxmlformats.org/officeDocument/2006/relationships/image" Target="../media/image93.png"/><Relationship Id="rId147" Type="http://schemas.openxmlformats.org/officeDocument/2006/relationships/customXml" Target="../ink/ink111.xml"/><Relationship Id="rId168" Type="http://schemas.openxmlformats.org/officeDocument/2006/relationships/image" Target="../media/image114.png"/><Relationship Id="rId312" Type="http://schemas.openxmlformats.org/officeDocument/2006/relationships/customXml" Target="../ink/ink194.xml"/><Relationship Id="rId333" Type="http://schemas.openxmlformats.org/officeDocument/2006/relationships/image" Target="../media/image196.png"/><Relationship Id="rId354" Type="http://schemas.openxmlformats.org/officeDocument/2006/relationships/customXml" Target="../ink/ink215.xml"/><Relationship Id="rId51" Type="http://schemas.openxmlformats.org/officeDocument/2006/relationships/customXml" Target="../ink/ink63.xml"/><Relationship Id="rId72" Type="http://schemas.openxmlformats.org/officeDocument/2006/relationships/image" Target="../media/image66.png"/><Relationship Id="rId93" Type="http://schemas.openxmlformats.org/officeDocument/2006/relationships/customXml" Target="../ink/ink84.xml"/><Relationship Id="rId189" Type="http://schemas.openxmlformats.org/officeDocument/2006/relationships/customXml" Target="../ink/ink132.xml"/><Relationship Id="rId375" Type="http://schemas.openxmlformats.org/officeDocument/2006/relationships/image" Target="../media/image217.png"/><Relationship Id="rId396" Type="http://schemas.openxmlformats.org/officeDocument/2006/relationships/customXml" Target="../ink/ink236.xml"/><Relationship Id="rId3" Type="http://schemas.openxmlformats.org/officeDocument/2006/relationships/customXml" Target="../ink/ink39.xml"/><Relationship Id="rId214" Type="http://schemas.openxmlformats.org/officeDocument/2006/relationships/image" Target="../media/image137.png"/><Relationship Id="rId235" Type="http://schemas.openxmlformats.org/officeDocument/2006/relationships/image" Target="../media/image147.png"/><Relationship Id="rId256" Type="http://schemas.openxmlformats.org/officeDocument/2006/relationships/customXml" Target="../ink/ink166.xml"/><Relationship Id="rId277" Type="http://schemas.openxmlformats.org/officeDocument/2006/relationships/image" Target="../media/image168.png"/><Relationship Id="rId298" Type="http://schemas.openxmlformats.org/officeDocument/2006/relationships/customXml" Target="../ink/ink187.xml"/><Relationship Id="rId400" Type="http://schemas.openxmlformats.org/officeDocument/2006/relationships/customXml" Target="../ink/ink238.xml"/><Relationship Id="rId421" Type="http://schemas.openxmlformats.org/officeDocument/2006/relationships/image" Target="../media/image240.png"/><Relationship Id="rId442" Type="http://schemas.openxmlformats.org/officeDocument/2006/relationships/customXml" Target="../ink/ink259.xml"/><Relationship Id="rId463" Type="http://schemas.openxmlformats.org/officeDocument/2006/relationships/image" Target="../media/image261.png"/><Relationship Id="rId116" Type="http://schemas.openxmlformats.org/officeDocument/2006/relationships/image" Target="../media/image88.png"/><Relationship Id="rId137" Type="http://schemas.openxmlformats.org/officeDocument/2006/relationships/customXml" Target="../ink/ink106.xml"/><Relationship Id="rId158" Type="http://schemas.openxmlformats.org/officeDocument/2006/relationships/image" Target="../media/image109.png"/><Relationship Id="rId302" Type="http://schemas.openxmlformats.org/officeDocument/2006/relationships/customXml" Target="../ink/ink189.xml"/><Relationship Id="rId323" Type="http://schemas.openxmlformats.org/officeDocument/2006/relationships/image" Target="../media/image191.png"/><Relationship Id="rId344" Type="http://schemas.openxmlformats.org/officeDocument/2006/relationships/customXml" Target="../ink/ink210.xml"/><Relationship Id="rId20" Type="http://schemas.openxmlformats.org/officeDocument/2006/relationships/image" Target="../media/image40.png"/><Relationship Id="rId41" Type="http://schemas.openxmlformats.org/officeDocument/2006/relationships/customXml" Target="../ink/ink58.xml"/><Relationship Id="rId62" Type="http://schemas.openxmlformats.org/officeDocument/2006/relationships/image" Target="../media/image61.png"/><Relationship Id="rId83" Type="http://schemas.openxmlformats.org/officeDocument/2006/relationships/customXml" Target="../ink/ink79.xml"/><Relationship Id="rId179" Type="http://schemas.openxmlformats.org/officeDocument/2006/relationships/customXml" Target="../ink/ink127.xml"/><Relationship Id="rId365" Type="http://schemas.openxmlformats.org/officeDocument/2006/relationships/image" Target="../media/image212.png"/><Relationship Id="rId386" Type="http://schemas.openxmlformats.org/officeDocument/2006/relationships/customXml" Target="../ink/ink231.xml"/><Relationship Id="rId190" Type="http://schemas.openxmlformats.org/officeDocument/2006/relationships/image" Target="../media/image125.png"/><Relationship Id="rId204" Type="http://schemas.openxmlformats.org/officeDocument/2006/relationships/image" Target="../media/image132.png"/><Relationship Id="rId225" Type="http://schemas.openxmlformats.org/officeDocument/2006/relationships/image" Target="../media/image142.png"/><Relationship Id="rId246" Type="http://schemas.openxmlformats.org/officeDocument/2006/relationships/customXml" Target="../ink/ink161.xml"/><Relationship Id="rId267" Type="http://schemas.openxmlformats.org/officeDocument/2006/relationships/image" Target="../media/image163.png"/><Relationship Id="rId288" Type="http://schemas.openxmlformats.org/officeDocument/2006/relationships/customXml" Target="../ink/ink182.xml"/><Relationship Id="rId411" Type="http://schemas.openxmlformats.org/officeDocument/2006/relationships/image" Target="../media/image235.png"/><Relationship Id="rId432" Type="http://schemas.openxmlformats.org/officeDocument/2006/relationships/customXml" Target="../ink/ink254.xml"/><Relationship Id="rId453" Type="http://schemas.openxmlformats.org/officeDocument/2006/relationships/image" Target="../media/image256.png"/><Relationship Id="rId106" Type="http://schemas.openxmlformats.org/officeDocument/2006/relationships/image" Target="../media/image83.png"/><Relationship Id="rId127" Type="http://schemas.openxmlformats.org/officeDocument/2006/relationships/customXml" Target="../ink/ink101.xml"/><Relationship Id="rId313" Type="http://schemas.openxmlformats.org/officeDocument/2006/relationships/image" Target="../media/image186.png"/><Relationship Id="rId10" Type="http://schemas.openxmlformats.org/officeDocument/2006/relationships/image" Target="../media/image3227.png"/><Relationship Id="rId31" Type="http://schemas.openxmlformats.org/officeDocument/2006/relationships/customXml" Target="../ink/ink53.xml"/><Relationship Id="rId52" Type="http://schemas.openxmlformats.org/officeDocument/2006/relationships/image" Target="../media/image56.png"/><Relationship Id="rId73" Type="http://schemas.openxmlformats.org/officeDocument/2006/relationships/customXml" Target="../ink/ink74.xml"/><Relationship Id="rId94" Type="http://schemas.openxmlformats.org/officeDocument/2006/relationships/image" Target="../media/image77.png"/><Relationship Id="rId148" Type="http://schemas.openxmlformats.org/officeDocument/2006/relationships/image" Target="../media/image104.png"/><Relationship Id="rId169" Type="http://schemas.openxmlformats.org/officeDocument/2006/relationships/customXml" Target="../ink/ink122.xml"/><Relationship Id="rId334" Type="http://schemas.openxmlformats.org/officeDocument/2006/relationships/customXml" Target="../ink/ink205.xml"/><Relationship Id="rId355" Type="http://schemas.openxmlformats.org/officeDocument/2006/relationships/image" Target="../media/image207.png"/><Relationship Id="rId376" Type="http://schemas.openxmlformats.org/officeDocument/2006/relationships/customXml" Target="../ink/ink226.xml"/><Relationship Id="rId397" Type="http://schemas.openxmlformats.org/officeDocument/2006/relationships/image" Target="../media/image228.png"/><Relationship Id="rId4" Type="http://schemas.openxmlformats.org/officeDocument/2006/relationships/image" Target="../media/image3224.png"/><Relationship Id="rId180" Type="http://schemas.openxmlformats.org/officeDocument/2006/relationships/image" Target="../media/image120.png"/><Relationship Id="rId215" Type="http://schemas.openxmlformats.org/officeDocument/2006/relationships/customXml" Target="../ink/ink145.xml"/><Relationship Id="rId236" Type="http://schemas.openxmlformats.org/officeDocument/2006/relationships/customXml" Target="../ink/ink156.xml"/><Relationship Id="rId257" Type="http://schemas.openxmlformats.org/officeDocument/2006/relationships/image" Target="../media/image158.png"/><Relationship Id="rId278" Type="http://schemas.openxmlformats.org/officeDocument/2006/relationships/customXml" Target="../ink/ink177.xml"/><Relationship Id="rId401" Type="http://schemas.openxmlformats.org/officeDocument/2006/relationships/image" Target="../media/image230.png"/><Relationship Id="rId422" Type="http://schemas.openxmlformats.org/officeDocument/2006/relationships/customXml" Target="../ink/ink249.xml"/><Relationship Id="rId443" Type="http://schemas.openxmlformats.org/officeDocument/2006/relationships/image" Target="../media/image251.png"/><Relationship Id="rId464" Type="http://schemas.openxmlformats.org/officeDocument/2006/relationships/customXml" Target="../ink/ink270.xml"/><Relationship Id="rId303" Type="http://schemas.openxmlformats.org/officeDocument/2006/relationships/image" Target="../media/image181.png"/><Relationship Id="rId42" Type="http://schemas.openxmlformats.org/officeDocument/2006/relationships/image" Target="../media/image51.png"/><Relationship Id="rId84" Type="http://schemas.openxmlformats.org/officeDocument/2006/relationships/image" Target="../media/image72.png"/><Relationship Id="rId138" Type="http://schemas.openxmlformats.org/officeDocument/2006/relationships/image" Target="../media/image99.png"/><Relationship Id="rId345" Type="http://schemas.openxmlformats.org/officeDocument/2006/relationships/image" Target="../media/image202.png"/><Relationship Id="rId387" Type="http://schemas.openxmlformats.org/officeDocument/2006/relationships/image" Target="../media/image223.png"/><Relationship Id="rId191" Type="http://schemas.openxmlformats.org/officeDocument/2006/relationships/customXml" Target="../ink/ink133.xml"/><Relationship Id="rId205" Type="http://schemas.openxmlformats.org/officeDocument/2006/relationships/customXml" Target="../ink/ink140.xml"/><Relationship Id="rId247" Type="http://schemas.openxmlformats.org/officeDocument/2006/relationships/image" Target="../media/image153.png"/><Relationship Id="rId412" Type="http://schemas.openxmlformats.org/officeDocument/2006/relationships/customXml" Target="../ink/ink244.xml"/><Relationship Id="rId107" Type="http://schemas.openxmlformats.org/officeDocument/2006/relationships/customXml" Target="../ink/ink91.xml"/><Relationship Id="rId289" Type="http://schemas.openxmlformats.org/officeDocument/2006/relationships/image" Target="../media/image174.png"/><Relationship Id="rId454" Type="http://schemas.openxmlformats.org/officeDocument/2006/relationships/customXml" Target="../ink/ink265.xml"/><Relationship Id="rId11" Type="http://schemas.openxmlformats.org/officeDocument/2006/relationships/customXml" Target="../ink/ink43.xml"/><Relationship Id="rId53" Type="http://schemas.openxmlformats.org/officeDocument/2006/relationships/customXml" Target="../ink/ink64.xml"/><Relationship Id="rId149" Type="http://schemas.openxmlformats.org/officeDocument/2006/relationships/customXml" Target="../ink/ink112.xml"/><Relationship Id="rId314" Type="http://schemas.openxmlformats.org/officeDocument/2006/relationships/customXml" Target="../ink/ink195.xml"/><Relationship Id="rId356" Type="http://schemas.openxmlformats.org/officeDocument/2006/relationships/customXml" Target="../ink/ink216.xml"/><Relationship Id="rId398" Type="http://schemas.openxmlformats.org/officeDocument/2006/relationships/customXml" Target="../ink/ink237.xml"/><Relationship Id="rId95" Type="http://schemas.openxmlformats.org/officeDocument/2006/relationships/customXml" Target="../ink/ink85.xml"/><Relationship Id="rId160" Type="http://schemas.openxmlformats.org/officeDocument/2006/relationships/image" Target="../media/image110.png"/><Relationship Id="rId216" Type="http://schemas.openxmlformats.org/officeDocument/2006/relationships/image" Target="../media/image138.png"/><Relationship Id="rId423" Type="http://schemas.openxmlformats.org/officeDocument/2006/relationships/image" Target="../media/image241.png"/><Relationship Id="rId258" Type="http://schemas.openxmlformats.org/officeDocument/2006/relationships/customXml" Target="../ink/ink167.xml"/><Relationship Id="rId465" Type="http://schemas.openxmlformats.org/officeDocument/2006/relationships/image" Target="../media/image262.png"/><Relationship Id="rId22" Type="http://schemas.openxmlformats.org/officeDocument/2006/relationships/image" Target="../media/image41.png"/><Relationship Id="rId64" Type="http://schemas.openxmlformats.org/officeDocument/2006/relationships/image" Target="../media/image62.png"/><Relationship Id="rId118" Type="http://schemas.openxmlformats.org/officeDocument/2006/relationships/image" Target="../media/image89.png"/><Relationship Id="rId325" Type="http://schemas.openxmlformats.org/officeDocument/2006/relationships/image" Target="../media/image192.png"/><Relationship Id="rId367" Type="http://schemas.openxmlformats.org/officeDocument/2006/relationships/image" Target="../media/image213.png"/><Relationship Id="rId171" Type="http://schemas.openxmlformats.org/officeDocument/2006/relationships/customXml" Target="../ink/ink123.xml"/><Relationship Id="rId227" Type="http://schemas.openxmlformats.org/officeDocument/2006/relationships/image" Target="../media/image143.png"/><Relationship Id="rId269" Type="http://schemas.openxmlformats.org/officeDocument/2006/relationships/image" Target="../media/image164.png"/><Relationship Id="rId434" Type="http://schemas.openxmlformats.org/officeDocument/2006/relationships/customXml" Target="../ink/ink255.xml"/><Relationship Id="rId33" Type="http://schemas.openxmlformats.org/officeDocument/2006/relationships/customXml" Target="../ink/ink54.xml"/><Relationship Id="rId129" Type="http://schemas.openxmlformats.org/officeDocument/2006/relationships/customXml" Target="../ink/ink102.xml"/><Relationship Id="rId280" Type="http://schemas.openxmlformats.org/officeDocument/2006/relationships/customXml" Target="../ink/ink178.xml"/><Relationship Id="rId336" Type="http://schemas.openxmlformats.org/officeDocument/2006/relationships/customXml" Target="../ink/ink206.xml"/><Relationship Id="rId75" Type="http://schemas.openxmlformats.org/officeDocument/2006/relationships/customXml" Target="../ink/ink75.xml"/><Relationship Id="rId140" Type="http://schemas.openxmlformats.org/officeDocument/2006/relationships/image" Target="../media/image100.png"/><Relationship Id="rId182" Type="http://schemas.openxmlformats.org/officeDocument/2006/relationships/image" Target="../media/image121.png"/><Relationship Id="rId378" Type="http://schemas.openxmlformats.org/officeDocument/2006/relationships/customXml" Target="../ink/ink227.xml"/><Relationship Id="rId403" Type="http://schemas.openxmlformats.org/officeDocument/2006/relationships/image" Target="../media/image231.png"/><Relationship Id="rId6" Type="http://schemas.openxmlformats.org/officeDocument/2006/relationships/image" Target="../media/image3225.png"/><Relationship Id="rId238" Type="http://schemas.openxmlformats.org/officeDocument/2006/relationships/customXml" Target="../ink/ink157.xml"/><Relationship Id="rId445" Type="http://schemas.openxmlformats.org/officeDocument/2006/relationships/image" Target="../media/image252.png"/><Relationship Id="rId291" Type="http://schemas.openxmlformats.org/officeDocument/2006/relationships/image" Target="../media/image175.png"/><Relationship Id="rId305" Type="http://schemas.openxmlformats.org/officeDocument/2006/relationships/image" Target="../media/image182.png"/><Relationship Id="rId347" Type="http://schemas.openxmlformats.org/officeDocument/2006/relationships/image" Target="../media/image203.png"/><Relationship Id="rId44" Type="http://schemas.openxmlformats.org/officeDocument/2006/relationships/image" Target="../media/image52.png"/><Relationship Id="rId86" Type="http://schemas.openxmlformats.org/officeDocument/2006/relationships/image" Target="../media/image73.png"/><Relationship Id="rId151" Type="http://schemas.openxmlformats.org/officeDocument/2006/relationships/customXml" Target="../ink/ink113.xml"/><Relationship Id="rId389" Type="http://schemas.openxmlformats.org/officeDocument/2006/relationships/image" Target="../media/image224.png"/><Relationship Id="rId193" Type="http://schemas.openxmlformats.org/officeDocument/2006/relationships/customXml" Target="../ink/ink134.xml"/><Relationship Id="rId207" Type="http://schemas.openxmlformats.org/officeDocument/2006/relationships/customXml" Target="../ink/ink141.xml"/><Relationship Id="rId249" Type="http://schemas.openxmlformats.org/officeDocument/2006/relationships/image" Target="../media/image154.png"/><Relationship Id="rId414" Type="http://schemas.openxmlformats.org/officeDocument/2006/relationships/customXml" Target="../ink/ink245.xml"/><Relationship Id="rId456" Type="http://schemas.openxmlformats.org/officeDocument/2006/relationships/customXml" Target="../ink/ink266.xml"/><Relationship Id="rId13" Type="http://schemas.openxmlformats.org/officeDocument/2006/relationships/customXml" Target="../ink/ink44.xml"/><Relationship Id="rId109" Type="http://schemas.openxmlformats.org/officeDocument/2006/relationships/customXml" Target="../ink/ink92.xml"/><Relationship Id="rId260" Type="http://schemas.openxmlformats.org/officeDocument/2006/relationships/customXml" Target="../ink/ink168.xml"/><Relationship Id="rId316" Type="http://schemas.openxmlformats.org/officeDocument/2006/relationships/customXml" Target="../ink/ink196.xml"/><Relationship Id="rId55" Type="http://schemas.openxmlformats.org/officeDocument/2006/relationships/customXml" Target="../ink/ink65.xml"/><Relationship Id="rId97" Type="http://schemas.openxmlformats.org/officeDocument/2006/relationships/customXml" Target="../ink/ink86.xml"/><Relationship Id="rId120" Type="http://schemas.openxmlformats.org/officeDocument/2006/relationships/image" Target="../media/image90.png"/><Relationship Id="rId358" Type="http://schemas.openxmlformats.org/officeDocument/2006/relationships/customXml" Target="../ink/ink217.xml"/><Relationship Id="rId162" Type="http://schemas.openxmlformats.org/officeDocument/2006/relationships/image" Target="../media/image111.png"/><Relationship Id="rId218" Type="http://schemas.openxmlformats.org/officeDocument/2006/relationships/image" Target="../media/image139.png"/><Relationship Id="rId425" Type="http://schemas.openxmlformats.org/officeDocument/2006/relationships/image" Target="../media/image242.png"/><Relationship Id="rId467" Type="http://schemas.openxmlformats.org/officeDocument/2006/relationships/image" Target="../media/image263.png"/><Relationship Id="rId271" Type="http://schemas.openxmlformats.org/officeDocument/2006/relationships/image" Target="../media/image165.png"/><Relationship Id="rId24" Type="http://schemas.openxmlformats.org/officeDocument/2006/relationships/image" Target="../media/image42.png"/><Relationship Id="rId66" Type="http://schemas.openxmlformats.org/officeDocument/2006/relationships/image" Target="../media/image63.png"/><Relationship Id="rId131" Type="http://schemas.openxmlformats.org/officeDocument/2006/relationships/customXml" Target="../ink/ink103.xml"/><Relationship Id="rId327" Type="http://schemas.openxmlformats.org/officeDocument/2006/relationships/image" Target="../media/image193.png"/><Relationship Id="rId369" Type="http://schemas.openxmlformats.org/officeDocument/2006/relationships/image" Target="../media/image214.png"/><Relationship Id="rId173" Type="http://schemas.openxmlformats.org/officeDocument/2006/relationships/customXml" Target="../ink/ink124.xml"/><Relationship Id="rId229" Type="http://schemas.openxmlformats.org/officeDocument/2006/relationships/image" Target="../media/image144.png"/><Relationship Id="rId380" Type="http://schemas.openxmlformats.org/officeDocument/2006/relationships/customXml" Target="../ink/ink228.xml"/><Relationship Id="rId436" Type="http://schemas.openxmlformats.org/officeDocument/2006/relationships/customXml" Target="../ink/ink256.xml"/><Relationship Id="rId240" Type="http://schemas.openxmlformats.org/officeDocument/2006/relationships/customXml" Target="../ink/ink158.xml"/><Relationship Id="rId35" Type="http://schemas.openxmlformats.org/officeDocument/2006/relationships/customXml" Target="../ink/ink55.xml"/><Relationship Id="rId77" Type="http://schemas.openxmlformats.org/officeDocument/2006/relationships/customXml" Target="../ink/ink76.xml"/><Relationship Id="rId100" Type="http://schemas.openxmlformats.org/officeDocument/2006/relationships/image" Target="../media/image80.png"/><Relationship Id="rId282" Type="http://schemas.openxmlformats.org/officeDocument/2006/relationships/customXml" Target="../ink/ink179.xml"/><Relationship Id="rId338" Type="http://schemas.openxmlformats.org/officeDocument/2006/relationships/customXml" Target="../ink/ink207.xml"/><Relationship Id="rId8" Type="http://schemas.openxmlformats.org/officeDocument/2006/relationships/image" Target="../media/image3226.png"/><Relationship Id="rId142" Type="http://schemas.openxmlformats.org/officeDocument/2006/relationships/image" Target="../media/image101.png"/><Relationship Id="rId184" Type="http://schemas.openxmlformats.org/officeDocument/2006/relationships/image" Target="../media/image122.png"/><Relationship Id="rId391" Type="http://schemas.openxmlformats.org/officeDocument/2006/relationships/image" Target="../media/image225.png"/><Relationship Id="rId405" Type="http://schemas.openxmlformats.org/officeDocument/2006/relationships/image" Target="../media/image232.png"/><Relationship Id="rId447" Type="http://schemas.openxmlformats.org/officeDocument/2006/relationships/image" Target="../media/image253.png"/><Relationship Id="rId251" Type="http://schemas.openxmlformats.org/officeDocument/2006/relationships/image" Target="../media/image155.png"/><Relationship Id="rId46" Type="http://schemas.openxmlformats.org/officeDocument/2006/relationships/image" Target="../media/image53.png"/><Relationship Id="rId293" Type="http://schemas.openxmlformats.org/officeDocument/2006/relationships/image" Target="../media/image176.png"/><Relationship Id="rId307" Type="http://schemas.openxmlformats.org/officeDocument/2006/relationships/image" Target="../media/image183.png"/><Relationship Id="rId349" Type="http://schemas.openxmlformats.org/officeDocument/2006/relationships/image" Target="../media/image204.png"/><Relationship Id="rId88" Type="http://schemas.openxmlformats.org/officeDocument/2006/relationships/image" Target="../media/image74.png"/><Relationship Id="rId111" Type="http://schemas.openxmlformats.org/officeDocument/2006/relationships/customXml" Target="../ink/ink93.xml"/><Relationship Id="rId153" Type="http://schemas.openxmlformats.org/officeDocument/2006/relationships/customXml" Target="../ink/ink114.xml"/><Relationship Id="rId195" Type="http://schemas.openxmlformats.org/officeDocument/2006/relationships/customXml" Target="../ink/ink135.xml"/><Relationship Id="rId209" Type="http://schemas.openxmlformats.org/officeDocument/2006/relationships/customXml" Target="../ink/ink142.xml"/><Relationship Id="rId360" Type="http://schemas.openxmlformats.org/officeDocument/2006/relationships/customXml" Target="../ink/ink218.xml"/><Relationship Id="rId416" Type="http://schemas.openxmlformats.org/officeDocument/2006/relationships/customXml" Target="../ink/ink246.xml"/><Relationship Id="rId220" Type="http://schemas.openxmlformats.org/officeDocument/2006/relationships/image" Target="../media/image140.png"/><Relationship Id="rId458" Type="http://schemas.openxmlformats.org/officeDocument/2006/relationships/customXml" Target="../ink/ink267.xml"/><Relationship Id="rId15" Type="http://schemas.openxmlformats.org/officeDocument/2006/relationships/customXml" Target="../ink/ink45.xml"/><Relationship Id="rId57" Type="http://schemas.openxmlformats.org/officeDocument/2006/relationships/customXml" Target="../ink/ink66.xml"/><Relationship Id="rId262" Type="http://schemas.openxmlformats.org/officeDocument/2006/relationships/customXml" Target="../ink/ink169.xml"/><Relationship Id="rId318" Type="http://schemas.openxmlformats.org/officeDocument/2006/relationships/customXml" Target="../ink/ink197.xml"/><Relationship Id="rId99" Type="http://schemas.openxmlformats.org/officeDocument/2006/relationships/customXml" Target="../ink/ink87.xml"/><Relationship Id="rId122" Type="http://schemas.openxmlformats.org/officeDocument/2006/relationships/image" Target="../media/image91.png"/><Relationship Id="rId164" Type="http://schemas.openxmlformats.org/officeDocument/2006/relationships/image" Target="../media/image112.png"/><Relationship Id="rId371" Type="http://schemas.openxmlformats.org/officeDocument/2006/relationships/image" Target="../media/image215.png"/><Relationship Id="rId427" Type="http://schemas.openxmlformats.org/officeDocument/2006/relationships/image" Target="../media/image243.png"/><Relationship Id="rId26" Type="http://schemas.openxmlformats.org/officeDocument/2006/relationships/image" Target="../media/image43.png"/><Relationship Id="rId231" Type="http://schemas.openxmlformats.org/officeDocument/2006/relationships/image" Target="../media/image145.png"/><Relationship Id="rId273" Type="http://schemas.openxmlformats.org/officeDocument/2006/relationships/image" Target="../media/image166.png"/><Relationship Id="rId329" Type="http://schemas.openxmlformats.org/officeDocument/2006/relationships/image" Target="../media/image194.png"/><Relationship Id="rId68" Type="http://schemas.openxmlformats.org/officeDocument/2006/relationships/image" Target="../media/image64.png"/><Relationship Id="rId133" Type="http://schemas.openxmlformats.org/officeDocument/2006/relationships/customXml" Target="../ink/ink104.xml"/><Relationship Id="rId175" Type="http://schemas.openxmlformats.org/officeDocument/2006/relationships/customXml" Target="../ink/ink125.xml"/><Relationship Id="rId340" Type="http://schemas.openxmlformats.org/officeDocument/2006/relationships/customXml" Target="../ink/ink208.xml"/><Relationship Id="rId200" Type="http://schemas.openxmlformats.org/officeDocument/2006/relationships/image" Target="../media/image130.png"/><Relationship Id="rId382" Type="http://schemas.openxmlformats.org/officeDocument/2006/relationships/customXml" Target="../ink/ink229.xml"/><Relationship Id="rId438" Type="http://schemas.openxmlformats.org/officeDocument/2006/relationships/customXml" Target="../ink/ink257.xml"/><Relationship Id="rId242" Type="http://schemas.openxmlformats.org/officeDocument/2006/relationships/customXml" Target="../ink/ink159.xml"/><Relationship Id="rId284" Type="http://schemas.openxmlformats.org/officeDocument/2006/relationships/customXml" Target="../ink/ink180.xml"/><Relationship Id="rId37" Type="http://schemas.openxmlformats.org/officeDocument/2006/relationships/customXml" Target="../ink/ink56.xml"/><Relationship Id="rId79" Type="http://schemas.openxmlformats.org/officeDocument/2006/relationships/customXml" Target="../ink/ink77.xml"/><Relationship Id="rId102" Type="http://schemas.openxmlformats.org/officeDocument/2006/relationships/image" Target="../media/image81.png"/><Relationship Id="rId144" Type="http://schemas.openxmlformats.org/officeDocument/2006/relationships/image" Target="../media/image102.png"/><Relationship Id="rId90" Type="http://schemas.openxmlformats.org/officeDocument/2006/relationships/image" Target="../media/image75.png"/><Relationship Id="rId186" Type="http://schemas.openxmlformats.org/officeDocument/2006/relationships/image" Target="../media/image123.png"/><Relationship Id="rId351" Type="http://schemas.openxmlformats.org/officeDocument/2006/relationships/image" Target="../media/image205.png"/><Relationship Id="rId393" Type="http://schemas.openxmlformats.org/officeDocument/2006/relationships/image" Target="../media/image226.png"/><Relationship Id="rId407" Type="http://schemas.openxmlformats.org/officeDocument/2006/relationships/image" Target="../media/image233.png"/><Relationship Id="rId449" Type="http://schemas.openxmlformats.org/officeDocument/2006/relationships/image" Target="../media/image254.png"/><Relationship Id="rId211" Type="http://schemas.openxmlformats.org/officeDocument/2006/relationships/customXml" Target="../ink/ink143.xml"/><Relationship Id="rId253" Type="http://schemas.openxmlformats.org/officeDocument/2006/relationships/image" Target="../media/image156.png"/><Relationship Id="rId295" Type="http://schemas.openxmlformats.org/officeDocument/2006/relationships/image" Target="../media/image177.png"/><Relationship Id="rId309" Type="http://schemas.openxmlformats.org/officeDocument/2006/relationships/image" Target="../media/image184.png"/><Relationship Id="rId460" Type="http://schemas.openxmlformats.org/officeDocument/2006/relationships/customXml" Target="../ink/ink268.xml"/><Relationship Id="rId48" Type="http://schemas.openxmlformats.org/officeDocument/2006/relationships/image" Target="../media/image54.png"/><Relationship Id="rId113" Type="http://schemas.openxmlformats.org/officeDocument/2006/relationships/customXml" Target="../ink/ink94.xml"/><Relationship Id="rId320" Type="http://schemas.openxmlformats.org/officeDocument/2006/relationships/customXml" Target="../ink/ink198.xml"/><Relationship Id="rId155" Type="http://schemas.openxmlformats.org/officeDocument/2006/relationships/customXml" Target="../ink/ink115.xml"/><Relationship Id="rId197" Type="http://schemas.openxmlformats.org/officeDocument/2006/relationships/customXml" Target="../ink/ink136.xml"/><Relationship Id="rId362" Type="http://schemas.openxmlformats.org/officeDocument/2006/relationships/customXml" Target="../ink/ink219.xml"/><Relationship Id="rId418" Type="http://schemas.openxmlformats.org/officeDocument/2006/relationships/customXml" Target="../ink/ink247.xml"/><Relationship Id="rId222" Type="http://schemas.openxmlformats.org/officeDocument/2006/relationships/customXml" Target="../ink/ink149.xml"/><Relationship Id="rId264" Type="http://schemas.openxmlformats.org/officeDocument/2006/relationships/customXml" Target="../ink/ink170.xml"/><Relationship Id="rId17" Type="http://schemas.openxmlformats.org/officeDocument/2006/relationships/customXml" Target="../ink/ink46.xml"/><Relationship Id="rId59" Type="http://schemas.openxmlformats.org/officeDocument/2006/relationships/customXml" Target="../ink/ink67.xml"/><Relationship Id="rId124" Type="http://schemas.openxmlformats.org/officeDocument/2006/relationships/image" Target="../media/image92.png"/><Relationship Id="rId70" Type="http://schemas.openxmlformats.org/officeDocument/2006/relationships/image" Target="../media/image65.png"/><Relationship Id="rId166" Type="http://schemas.openxmlformats.org/officeDocument/2006/relationships/image" Target="../media/image113.png"/><Relationship Id="rId331" Type="http://schemas.openxmlformats.org/officeDocument/2006/relationships/image" Target="../media/image195.png"/><Relationship Id="rId373" Type="http://schemas.openxmlformats.org/officeDocument/2006/relationships/image" Target="../media/image216.png"/><Relationship Id="rId429" Type="http://schemas.openxmlformats.org/officeDocument/2006/relationships/image" Target="../media/image244.png"/><Relationship Id="rId1" Type="http://schemas.openxmlformats.org/officeDocument/2006/relationships/slideLayout" Target="../slideLayouts/slideLayout7.xml"/><Relationship Id="rId233" Type="http://schemas.openxmlformats.org/officeDocument/2006/relationships/image" Target="../media/image146.png"/><Relationship Id="rId440" Type="http://schemas.openxmlformats.org/officeDocument/2006/relationships/customXml" Target="../ink/ink258.xml"/><Relationship Id="rId28" Type="http://schemas.openxmlformats.org/officeDocument/2006/relationships/image" Target="../media/image44.png"/><Relationship Id="rId275" Type="http://schemas.openxmlformats.org/officeDocument/2006/relationships/image" Target="../media/image167.png"/><Relationship Id="rId300" Type="http://schemas.openxmlformats.org/officeDocument/2006/relationships/customXml" Target="../ink/ink188.xml"/><Relationship Id="rId81" Type="http://schemas.openxmlformats.org/officeDocument/2006/relationships/customXml" Target="../ink/ink78.xml"/><Relationship Id="rId135" Type="http://schemas.openxmlformats.org/officeDocument/2006/relationships/customXml" Target="../ink/ink105.xml"/><Relationship Id="rId177" Type="http://schemas.openxmlformats.org/officeDocument/2006/relationships/customXml" Target="../ink/ink126.xml"/><Relationship Id="rId342" Type="http://schemas.openxmlformats.org/officeDocument/2006/relationships/customXml" Target="../ink/ink209.xml"/><Relationship Id="rId384" Type="http://schemas.openxmlformats.org/officeDocument/2006/relationships/customXml" Target="../ink/ink230.xml"/><Relationship Id="rId202" Type="http://schemas.openxmlformats.org/officeDocument/2006/relationships/image" Target="../media/image131.png"/><Relationship Id="rId244" Type="http://schemas.openxmlformats.org/officeDocument/2006/relationships/customXml" Target="../ink/ink160.xml"/><Relationship Id="rId39" Type="http://schemas.openxmlformats.org/officeDocument/2006/relationships/customXml" Target="../ink/ink57.xml"/><Relationship Id="rId286" Type="http://schemas.openxmlformats.org/officeDocument/2006/relationships/customXml" Target="../ink/ink181.xml"/><Relationship Id="rId451" Type="http://schemas.openxmlformats.org/officeDocument/2006/relationships/image" Target="../media/image255.png"/><Relationship Id="rId50" Type="http://schemas.openxmlformats.org/officeDocument/2006/relationships/image" Target="../media/image55.png"/><Relationship Id="rId104" Type="http://schemas.openxmlformats.org/officeDocument/2006/relationships/image" Target="../media/image82.png"/><Relationship Id="rId146" Type="http://schemas.openxmlformats.org/officeDocument/2006/relationships/image" Target="../media/image103.png"/><Relationship Id="rId188" Type="http://schemas.openxmlformats.org/officeDocument/2006/relationships/image" Target="../media/image124.png"/><Relationship Id="rId311" Type="http://schemas.openxmlformats.org/officeDocument/2006/relationships/image" Target="../media/image185.png"/><Relationship Id="rId353" Type="http://schemas.openxmlformats.org/officeDocument/2006/relationships/image" Target="../media/image206.png"/><Relationship Id="rId395" Type="http://schemas.openxmlformats.org/officeDocument/2006/relationships/image" Target="../media/image227.png"/><Relationship Id="rId409" Type="http://schemas.openxmlformats.org/officeDocument/2006/relationships/image" Target="../media/image234.png"/><Relationship Id="rId92" Type="http://schemas.openxmlformats.org/officeDocument/2006/relationships/image" Target="../media/image76.png"/><Relationship Id="rId213" Type="http://schemas.openxmlformats.org/officeDocument/2006/relationships/customXml" Target="../ink/ink144.xml"/><Relationship Id="rId420" Type="http://schemas.openxmlformats.org/officeDocument/2006/relationships/customXml" Target="../ink/ink248.xml"/><Relationship Id="rId255" Type="http://schemas.openxmlformats.org/officeDocument/2006/relationships/image" Target="../media/image157.png"/><Relationship Id="rId297" Type="http://schemas.openxmlformats.org/officeDocument/2006/relationships/image" Target="../media/image178.png"/><Relationship Id="rId462" Type="http://schemas.openxmlformats.org/officeDocument/2006/relationships/customXml" Target="../ink/ink269.xml"/><Relationship Id="rId115" Type="http://schemas.openxmlformats.org/officeDocument/2006/relationships/customXml" Target="../ink/ink95.xml"/><Relationship Id="rId157" Type="http://schemas.openxmlformats.org/officeDocument/2006/relationships/customXml" Target="../ink/ink116.xml"/><Relationship Id="rId322" Type="http://schemas.openxmlformats.org/officeDocument/2006/relationships/customXml" Target="../ink/ink199.xml"/><Relationship Id="rId364" Type="http://schemas.openxmlformats.org/officeDocument/2006/relationships/customXml" Target="../ink/ink220.xml"/></Relationships>
</file>

<file path=ppt/slides/_rels/slide3.xml.rels><?xml version="1.0" encoding="UTF-8" standalone="yes"?>
<Relationships xmlns="http://schemas.openxmlformats.org/package/2006/relationships"><Relationship Id="rId117" Type="http://schemas.openxmlformats.org/officeDocument/2006/relationships/customXml" Target="../ink/ink329.xml"/><Relationship Id="rId21" Type="http://schemas.openxmlformats.org/officeDocument/2006/relationships/customXml" Target="../ink/ink281.xml"/><Relationship Id="rId42" Type="http://schemas.openxmlformats.org/officeDocument/2006/relationships/image" Target="../media/image3578.png"/><Relationship Id="rId63" Type="http://schemas.openxmlformats.org/officeDocument/2006/relationships/customXml" Target="../ink/ink302.xml"/><Relationship Id="rId84" Type="http://schemas.openxmlformats.org/officeDocument/2006/relationships/image" Target="../media/image3599.png"/><Relationship Id="rId138" Type="http://schemas.openxmlformats.org/officeDocument/2006/relationships/image" Target="../media/image3626.png"/><Relationship Id="rId107" Type="http://schemas.openxmlformats.org/officeDocument/2006/relationships/customXml" Target="../ink/ink324.xml"/><Relationship Id="rId11" Type="http://schemas.openxmlformats.org/officeDocument/2006/relationships/customXml" Target="../ink/ink276.xml"/><Relationship Id="rId32" Type="http://schemas.openxmlformats.org/officeDocument/2006/relationships/image" Target="../media/image3573.png"/><Relationship Id="rId53" Type="http://schemas.openxmlformats.org/officeDocument/2006/relationships/customXml" Target="../ink/ink297.xml"/><Relationship Id="rId74" Type="http://schemas.openxmlformats.org/officeDocument/2006/relationships/image" Target="../media/image3594.png"/><Relationship Id="rId128" Type="http://schemas.openxmlformats.org/officeDocument/2006/relationships/image" Target="../media/image3621.png"/><Relationship Id="rId5" Type="http://schemas.openxmlformats.org/officeDocument/2006/relationships/customXml" Target="../ink/ink273.xml"/><Relationship Id="rId90" Type="http://schemas.openxmlformats.org/officeDocument/2006/relationships/image" Target="../media/image3602.png"/><Relationship Id="rId95" Type="http://schemas.openxmlformats.org/officeDocument/2006/relationships/customXml" Target="../ink/ink318.xml"/><Relationship Id="rId22" Type="http://schemas.openxmlformats.org/officeDocument/2006/relationships/image" Target="../media/image3569.png"/><Relationship Id="rId27" Type="http://schemas.openxmlformats.org/officeDocument/2006/relationships/customXml" Target="../ink/ink284.xml"/><Relationship Id="rId43" Type="http://schemas.openxmlformats.org/officeDocument/2006/relationships/customXml" Target="../ink/ink292.xml"/><Relationship Id="rId48" Type="http://schemas.openxmlformats.org/officeDocument/2006/relationships/image" Target="../media/image3581.png"/><Relationship Id="rId64" Type="http://schemas.openxmlformats.org/officeDocument/2006/relationships/image" Target="../media/image3589.png"/><Relationship Id="rId69" Type="http://schemas.openxmlformats.org/officeDocument/2006/relationships/customXml" Target="../ink/ink305.xml"/><Relationship Id="rId113" Type="http://schemas.openxmlformats.org/officeDocument/2006/relationships/customXml" Target="../ink/ink327.xml"/><Relationship Id="rId118" Type="http://schemas.openxmlformats.org/officeDocument/2006/relationships/image" Target="../media/image3616.png"/><Relationship Id="rId134" Type="http://schemas.openxmlformats.org/officeDocument/2006/relationships/image" Target="../media/image3624.png"/><Relationship Id="rId139" Type="http://schemas.openxmlformats.org/officeDocument/2006/relationships/customXml" Target="../ink/ink340.xml"/><Relationship Id="rId80" Type="http://schemas.openxmlformats.org/officeDocument/2006/relationships/image" Target="../media/image3597.png"/><Relationship Id="rId85" Type="http://schemas.openxmlformats.org/officeDocument/2006/relationships/customXml" Target="../ink/ink313.xml"/><Relationship Id="rId12" Type="http://schemas.openxmlformats.org/officeDocument/2006/relationships/image" Target="../media/image3564.png"/><Relationship Id="rId17" Type="http://schemas.openxmlformats.org/officeDocument/2006/relationships/customXml" Target="../ink/ink279.xml"/><Relationship Id="rId33" Type="http://schemas.openxmlformats.org/officeDocument/2006/relationships/customXml" Target="../ink/ink287.xml"/><Relationship Id="rId38" Type="http://schemas.openxmlformats.org/officeDocument/2006/relationships/image" Target="../media/image3576.png"/><Relationship Id="rId59" Type="http://schemas.openxmlformats.org/officeDocument/2006/relationships/customXml" Target="../ink/ink300.xml"/><Relationship Id="rId103" Type="http://schemas.openxmlformats.org/officeDocument/2006/relationships/customXml" Target="../ink/ink322.xml"/><Relationship Id="rId108" Type="http://schemas.openxmlformats.org/officeDocument/2006/relationships/image" Target="../media/image3611.png"/><Relationship Id="rId124" Type="http://schemas.openxmlformats.org/officeDocument/2006/relationships/image" Target="../media/image3619.png"/><Relationship Id="rId129" Type="http://schemas.openxmlformats.org/officeDocument/2006/relationships/customXml" Target="../ink/ink335.xml"/><Relationship Id="rId54" Type="http://schemas.openxmlformats.org/officeDocument/2006/relationships/image" Target="../media/image3584.png"/><Relationship Id="rId70" Type="http://schemas.openxmlformats.org/officeDocument/2006/relationships/image" Target="../media/image3592.png"/><Relationship Id="rId75" Type="http://schemas.openxmlformats.org/officeDocument/2006/relationships/customXml" Target="../ink/ink308.xml"/><Relationship Id="rId91" Type="http://schemas.openxmlformats.org/officeDocument/2006/relationships/customXml" Target="../ink/ink316.xml"/><Relationship Id="rId96" Type="http://schemas.openxmlformats.org/officeDocument/2006/relationships/image" Target="../media/image3605.png"/><Relationship Id="rId140" Type="http://schemas.openxmlformats.org/officeDocument/2006/relationships/image" Target="../media/image3627.png"/><Relationship Id="rId145" Type="http://schemas.openxmlformats.org/officeDocument/2006/relationships/customXml" Target="../ink/ink343.xml"/><Relationship Id="rId1" Type="http://schemas.openxmlformats.org/officeDocument/2006/relationships/slideLayout" Target="../slideLayouts/slideLayout7.xml"/><Relationship Id="rId6" Type="http://schemas.openxmlformats.org/officeDocument/2006/relationships/image" Target="../media/image3561.png"/><Relationship Id="rId23" Type="http://schemas.openxmlformats.org/officeDocument/2006/relationships/customXml" Target="../ink/ink282.xml"/><Relationship Id="rId28" Type="http://schemas.openxmlformats.org/officeDocument/2006/relationships/image" Target="../media/image3571.png"/><Relationship Id="rId49" Type="http://schemas.openxmlformats.org/officeDocument/2006/relationships/customXml" Target="../ink/ink295.xml"/><Relationship Id="rId114" Type="http://schemas.openxmlformats.org/officeDocument/2006/relationships/image" Target="../media/image3614.png"/><Relationship Id="rId119" Type="http://schemas.openxmlformats.org/officeDocument/2006/relationships/customXml" Target="../ink/ink330.xml"/><Relationship Id="rId44" Type="http://schemas.openxmlformats.org/officeDocument/2006/relationships/image" Target="../media/image3579.png"/><Relationship Id="rId60" Type="http://schemas.openxmlformats.org/officeDocument/2006/relationships/image" Target="../media/image3587.png"/><Relationship Id="rId65" Type="http://schemas.openxmlformats.org/officeDocument/2006/relationships/customXml" Target="../ink/ink303.xml"/><Relationship Id="rId81" Type="http://schemas.openxmlformats.org/officeDocument/2006/relationships/customXml" Target="../ink/ink311.xml"/><Relationship Id="rId86" Type="http://schemas.openxmlformats.org/officeDocument/2006/relationships/image" Target="../media/image3600.png"/><Relationship Id="rId130" Type="http://schemas.openxmlformats.org/officeDocument/2006/relationships/image" Target="../media/image3622.png"/><Relationship Id="rId135" Type="http://schemas.openxmlformats.org/officeDocument/2006/relationships/customXml" Target="../ink/ink338.xml"/><Relationship Id="rId13" Type="http://schemas.openxmlformats.org/officeDocument/2006/relationships/customXml" Target="../ink/ink277.xml"/><Relationship Id="rId18" Type="http://schemas.openxmlformats.org/officeDocument/2006/relationships/image" Target="../media/image3567.png"/><Relationship Id="rId39" Type="http://schemas.openxmlformats.org/officeDocument/2006/relationships/customXml" Target="../ink/ink290.xml"/><Relationship Id="rId109" Type="http://schemas.openxmlformats.org/officeDocument/2006/relationships/customXml" Target="../ink/ink325.xml"/><Relationship Id="rId34" Type="http://schemas.openxmlformats.org/officeDocument/2006/relationships/image" Target="../media/image3574.png"/><Relationship Id="rId50" Type="http://schemas.openxmlformats.org/officeDocument/2006/relationships/image" Target="../media/image3582.png"/><Relationship Id="rId55" Type="http://schemas.openxmlformats.org/officeDocument/2006/relationships/customXml" Target="../ink/ink298.xml"/><Relationship Id="rId76" Type="http://schemas.openxmlformats.org/officeDocument/2006/relationships/image" Target="../media/image3595.png"/><Relationship Id="rId97" Type="http://schemas.openxmlformats.org/officeDocument/2006/relationships/customXml" Target="../ink/ink319.xml"/><Relationship Id="rId104" Type="http://schemas.openxmlformats.org/officeDocument/2006/relationships/image" Target="../media/image3609.png"/><Relationship Id="rId120" Type="http://schemas.openxmlformats.org/officeDocument/2006/relationships/image" Target="../media/image3617.png"/><Relationship Id="rId125" Type="http://schemas.openxmlformats.org/officeDocument/2006/relationships/customXml" Target="../ink/ink333.xml"/><Relationship Id="rId141" Type="http://schemas.openxmlformats.org/officeDocument/2006/relationships/customXml" Target="../ink/ink341.xml"/><Relationship Id="rId146" Type="http://schemas.openxmlformats.org/officeDocument/2006/relationships/image" Target="../media/image3630.png"/><Relationship Id="rId7" Type="http://schemas.openxmlformats.org/officeDocument/2006/relationships/customXml" Target="../ink/ink274.xml"/><Relationship Id="rId71" Type="http://schemas.openxmlformats.org/officeDocument/2006/relationships/customXml" Target="../ink/ink306.xml"/><Relationship Id="rId92" Type="http://schemas.openxmlformats.org/officeDocument/2006/relationships/image" Target="../media/image3603.png"/><Relationship Id="rId2" Type="http://schemas.openxmlformats.org/officeDocument/2006/relationships/notesSlide" Target="../notesSlides/notesSlide3.xml"/><Relationship Id="rId29" Type="http://schemas.openxmlformats.org/officeDocument/2006/relationships/customXml" Target="../ink/ink285.xml"/><Relationship Id="rId24" Type="http://schemas.openxmlformats.org/officeDocument/2006/relationships/image" Target="../media/image3480.png"/><Relationship Id="rId40" Type="http://schemas.openxmlformats.org/officeDocument/2006/relationships/image" Target="../media/image3577.png"/><Relationship Id="rId45" Type="http://schemas.openxmlformats.org/officeDocument/2006/relationships/customXml" Target="../ink/ink293.xml"/><Relationship Id="rId66" Type="http://schemas.openxmlformats.org/officeDocument/2006/relationships/image" Target="../media/image3590.png"/><Relationship Id="rId87" Type="http://schemas.openxmlformats.org/officeDocument/2006/relationships/customXml" Target="../ink/ink314.xml"/><Relationship Id="rId110" Type="http://schemas.openxmlformats.org/officeDocument/2006/relationships/image" Target="../media/image3612.png"/><Relationship Id="rId115" Type="http://schemas.openxmlformats.org/officeDocument/2006/relationships/customXml" Target="../ink/ink328.xml"/><Relationship Id="rId131" Type="http://schemas.openxmlformats.org/officeDocument/2006/relationships/customXml" Target="../ink/ink336.xml"/><Relationship Id="rId136" Type="http://schemas.openxmlformats.org/officeDocument/2006/relationships/image" Target="../media/image3625.png"/><Relationship Id="rId61" Type="http://schemas.openxmlformats.org/officeDocument/2006/relationships/customXml" Target="../ink/ink301.xml"/><Relationship Id="rId82" Type="http://schemas.openxmlformats.org/officeDocument/2006/relationships/image" Target="../media/image3598.png"/><Relationship Id="rId19" Type="http://schemas.openxmlformats.org/officeDocument/2006/relationships/customXml" Target="../ink/ink280.xml"/><Relationship Id="rId14" Type="http://schemas.openxmlformats.org/officeDocument/2006/relationships/image" Target="../media/image3565.png"/><Relationship Id="rId30" Type="http://schemas.openxmlformats.org/officeDocument/2006/relationships/image" Target="../media/image3572.png"/><Relationship Id="rId35" Type="http://schemas.openxmlformats.org/officeDocument/2006/relationships/customXml" Target="../ink/ink288.xml"/><Relationship Id="rId56" Type="http://schemas.openxmlformats.org/officeDocument/2006/relationships/image" Target="../media/image3585.png"/><Relationship Id="rId77" Type="http://schemas.openxmlformats.org/officeDocument/2006/relationships/customXml" Target="../ink/ink309.xml"/><Relationship Id="rId100" Type="http://schemas.openxmlformats.org/officeDocument/2006/relationships/image" Target="../media/image3607.png"/><Relationship Id="rId105" Type="http://schemas.openxmlformats.org/officeDocument/2006/relationships/customXml" Target="../ink/ink323.xml"/><Relationship Id="rId126" Type="http://schemas.openxmlformats.org/officeDocument/2006/relationships/image" Target="../media/image3620.png"/><Relationship Id="rId147" Type="http://schemas.openxmlformats.org/officeDocument/2006/relationships/customXml" Target="../ink/ink344.xml"/><Relationship Id="rId8" Type="http://schemas.openxmlformats.org/officeDocument/2006/relationships/image" Target="../media/image3562.png"/><Relationship Id="rId51" Type="http://schemas.openxmlformats.org/officeDocument/2006/relationships/customXml" Target="../ink/ink296.xml"/><Relationship Id="rId72" Type="http://schemas.openxmlformats.org/officeDocument/2006/relationships/image" Target="../media/image3593.png"/><Relationship Id="rId93" Type="http://schemas.openxmlformats.org/officeDocument/2006/relationships/customXml" Target="../ink/ink317.xml"/><Relationship Id="rId98" Type="http://schemas.openxmlformats.org/officeDocument/2006/relationships/image" Target="../media/image3606.png"/><Relationship Id="rId121" Type="http://schemas.openxmlformats.org/officeDocument/2006/relationships/customXml" Target="../ink/ink331.xml"/><Relationship Id="rId142" Type="http://schemas.openxmlformats.org/officeDocument/2006/relationships/image" Target="../media/image3628.png"/><Relationship Id="rId3" Type="http://schemas.openxmlformats.org/officeDocument/2006/relationships/customXml" Target="../ink/ink272.xml"/><Relationship Id="rId25" Type="http://schemas.openxmlformats.org/officeDocument/2006/relationships/customXml" Target="../ink/ink283.xml"/><Relationship Id="rId46" Type="http://schemas.openxmlformats.org/officeDocument/2006/relationships/image" Target="../media/image3580.png"/><Relationship Id="rId67" Type="http://schemas.openxmlformats.org/officeDocument/2006/relationships/customXml" Target="../ink/ink304.xml"/><Relationship Id="rId116" Type="http://schemas.openxmlformats.org/officeDocument/2006/relationships/image" Target="../media/image3615.png"/><Relationship Id="rId137" Type="http://schemas.openxmlformats.org/officeDocument/2006/relationships/customXml" Target="../ink/ink339.xml"/><Relationship Id="rId20" Type="http://schemas.openxmlformats.org/officeDocument/2006/relationships/image" Target="../media/image3568.png"/><Relationship Id="rId41" Type="http://schemas.openxmlformats.org/officeDocument/2006/relationships/customXml" Target="../ink/ink291.xml"/><Relationship Id="rId62" Type="http://schemas.openxmlformats.org/officeDocument/2006/relationships/image" Target="../media/image3588.png"/><Relationship Id="rId83" Type="http://schemas.openxmlformats.org/officeDocument/2006/relationships/customXml" Target="../ink/ink312.xml"/><Relationship Id="rId88" Type="http://schemas.openxmlformats.org/officeDocument/2006/relationships/image" Target="../media/image3601.png"/><Relationship Id="rId111" Type="http://schemas.openxmlformats.org/officeDocument/2006/relationships/customXml" Target="../ink/ink326.xml"/><Relationship Id="rId132" Type="http://schemas.openxmlformats.org/officeDocument/2006/relationships/image" Target="../media/image3623.png"/><Relationship Id="rId15" Type="http://schemas.openxmlformats.org/officeDocument/2006/relationships/customXml" Target="../ink/ink278.xml"/><Relationship Id="rId36" Type="http://schemas.openxmlformats.org/officeDocument/2006/relationships/image" Target="../media/image3575.png"/><Relationship Id="rId57" Type="http://schemas.openxmlformats.org/officeDocument/2006/relationships/customXml" Target="../ink/ink299.xml"/><Relationship Id="rId106" Type="http://schemas.openxmlformats.org/officeDocument/2006/relationships/image" Target="../media/image3610.png"/><Relationship Id="rId127" Type="http://schemas.openxmlformats.org/officeDocument/2006/relationships/customXml" Target="../ink/ink334.xml"/><Relationship Id="rId10" Type="http://schemas.openxmlformats.org/officeDocument/2006/relationships/image" Target="../media/image3563.png"/><Relationship Id="rId31" Type="http://schemas.openxmlformats.org/officeDocument/2006/relationships/customXml" Target="../ink/ink286.xml"/><Relationship Id="rId52" Type="http://schemas.openxmlformats.org/officeDocument/2006/relationships/image" Target="../media/image3583.png"/><Relationship Id="rId73" Type="http://schemas.openxmlformats.org/officeDocument/2006/relationships/customXml" Target="../ink/ink307.xml"/><Relationship Id="rId78" Type="http://schemas.openxmlformats.org/officeDocument/2006/relationships/image" Target="../media/image3596.png"/><Relationship Id="rId94" Type="http://schemas.openxmlformats.org/officeDocument/2006/relationships/image" Target="../media/image3604.png"/><Relationship Id="rId99" Type="http://schemas.openxmlformats.org/officeDocument/2006/relationships/customXml" Target="../ink/ink320.xml"/><Relationship Id="rId101" Type="http://schemas.openxmlformats.org/officeDocument/2006/relationships/customXml" Target="../ink/ink321.xml"/><Relationship Id="rId122" Type="http://schemas.openxmlformats.org/officeDocument/2006/relationships/image" Target="../media/image3618.png"/><Relationship Id="rId143" Type="http://schemas.openxmlformats.org/officeDocument/2006/relationships/customXml" Target="../ink/ink342.xml"/><Relationship Id="rId148" Type="http://schemas.openxmlformats.org/officeDocument/2006/relationships/image" Target="../media/image264.png"/><Relationship Id="rId4" Type="http://schemas.openxmlformats.org/officeDocument/2006/relationships/image" Target="../media/image3560.png"/><Relationship Id="rId9" Type="http://schemas.openxmlformats.org/officeDocument/2006/relationships/customXml" Target="../ink/ink275.xml"/><Relationship Id="rId26" Type="http://schemas.openxmlformats.org/officeDocument/2006/relationships/image" Target="../media/image3570.png"/><Relationship Id="rId47" Type="http://schemas.openxmlformats.org/officeDocument/2006/relationships/customXml" Target="../ink/ink294.xml"/><Relationship Id="rId68" Type="http://schemas.openxmlformats.org/officeDocument/2006/relationships/image" Target="../media/image3591.png"/><Relationship Id="rId89" Type="http://schemas.openxmlformats.org/officeDocument/2006/relationships/customXml" Target="../ink/ink315.xml"/><Relationship Id="rId112" Type="http://schemas.openxmlformats.org/officeDocument/2006/relationships/image" Target="../media/image3613.png"/><Relationship Id="rId133" Type="http://schemas.openxmlformats.org/officeDocument/2006/relationships/customXml" Target="../ink/ink337.xml"/><Relationship Id="rId16" Type="http://schemas.openxmlformats.org/officeDocument/2006/relationships/image" Target="../media/image3566.png"/><Relationship Id="rId37" Type="http://schemas.openxmlformats.org/officeDocument/2006/relationships/customXml" Target="../ink/ink289.xml"/><Relationship Id="rId58" Type="http://schemas.openxmlformats.org/officeDocument/2006/relationships/image" Target="../media/image3586.png"/><Relationship Id="rId79" Type="http://schemas.openxmlformats.org/officeDocument/2006/relationships/customXml" Target="../ink/ink310.xml"/><Relationship Id="rId102" Type="http://schemas.openxmlformats.org/officeDocument/2006/relationships/image" Target="../media/image3608.png"/><Relationship Id="rId123" Type="http://schemas.openxmlformats.org/officeDocument/2006/relationships/customXml" Target="../ink/ink332.xml"/><Relationship Id="rId144" Type="http://schemas.openxmlformats.org/officeDocument/2006/relationships/image" Target="../media/image3629.png"/></Relationships>
</file>

<file path=ppt/slides/_rels/slide4.xml.rels><?xml version="1.0" encoding="UTF-8" standalone="yes"?>
<Relationships xmlns="http://schemas.openxmlformats.org/package/2006/relationships"><Relationship Id="rId26" Type="http://schemas.openxmlformats.org/officeDocument/2006/relationships/customXml" Target="../ink/ink356.xml"/><Relationship Id="rId21" Type="http://schemas.openxmlformats.org/officeDocument/2006/relationships/image" Target="../media/image274.png"/><Relationship Id="rId42" Type="http://schemas.openxmlformats.org/officeDocument/2006/relationships/customXml" Target="../ink/ink364.xml"/><Relationship Id="rId47" Type="http://schemas.openxmlformats.org/officeDocument/2006/relationships/image" Target="../media/image287.png"/><Relationship Id="rId63" Type="http://schemas.openxmlformats.org/officeDocument/2006/relationships/image" Target="../media/image295.png"/><Relationship Id="rId68" Type="http://schemas.openxmlformats.org/officeDocument/2006/relationships/customXml" Target="../ink/ink377.xml"/><Relationship Id="rId84" Type="http://schemas.openxmlformats.org/officeDocument/2006/relationships/customXml" Target="../ink/ink385.xml"/><Relationship Id="rId89" Type="http://schemas.openxmlformats.org/officeDocument/2006/relationships/image" Target="../media/image308.png"/><Relationship Id="rId16" Type="http://schemas.openxmlformats.org/officeDocument/2006/relationships/customXml" Target="../ink/ink351.xml"/><Relationship Id="rId11" Type="http://schemas.openxmlformats.org/officeDocument/2006/relationships/image" Target="../media/image269.png"/><Relationship Id="rId32" Type="http://schemas.openxmlformats.org/officeDocument/2006/relationships/customXml" Target="../ink/ink359.xml"/><Relationship Id="rId37" Type="http://schemas.openxmlformats.org/officeDocument/2006/relationships/image" Target="../media/image282.png"/><Relationship Id="rId53" Type="http://schemas.openxmlformats.org/officeDocument/2006/relationships/image" Target="../media/image290.png"/><Relationship Id="rId58" Type="http://schemas.openxmlformats.org/officeDocument/2006/relationships/customXml" Target="../ink/ink372.xml"/><Relationship Id="rId74" Type="http://schemas.openxmlformats.org/officeDocument/2006/relationships/customXml" Target="../ink/ink380.xml"/><Relationship Id="rId79" Type="http://schemas.openxmlformats.org/officeDocument/2006/relationships/image" Target="../media/image303.png"/><Relationship Id="rId5" Type="http://schemas.openxmlformats.org/officeDocument/2006/relationships/image" Target="../media/image266.png"/><Relationship Id="rId14" Type="http://schemas.openxmlformats.org/officeDocument/2006/relationships/customXml" Target="../ink/ink350.xml"/><Relationship Id="rId22" Type="http://schemas.openxmlformats.org/officeDocument/2006/relationships/customXml" Target="../ink/ink354.xml"/><Relationship Id="rId27" Type="http://schemas.openxmlformats.org/officeDocument/2006/relationships/image" Target="../media/image277.png"/><Relationship Id="rId30" Type="http://schemas.openxmlformats.org/officeDocument/2006/relationships/customXml" Target="../ink/ink358.xml"/><Relationship Id="rId35" Type="http://schemas.openxmlformats.org/officeDocument/2006/relationships/image" Target="../media/image281.png"/><Relationship Id="rId43" Type="http://schemas.openxmlformats.org/officeDocument/2006/relationships/image" Target="../media/image285.png"/><Relationship Id="rId48" Type="http://schemas.openxmlformats.org/officeDocument/2006/relationships/customXml" Target="../ink/ink367.xml"/><Relationship Id="rId56" Type="http://schemas.openxmlformats.org/officeDocument/2006/relationships/customXml" Target="../ink/ink371.xml"/><Relationship Id="rId64" Type="http://schemas.openxmlformats.org/officeDocument/2006/relationships/customXml" Target="../ink/ink375.xml"/><Relationship Id="rId69" Type="http://schemas.openxmlformats.org/officeDocument/2006/relationships/image" Target="../media/image298.png"/><Relationship Id="rId77" Type="http://schemas.openxmlformats.org/officeDocument/2006/relationships/image" Target="../media/image302.png"/><Relationship Id="rId8" Type="http://schemas.openxmlformats.org/officeDocument/2006/relationships/customXml" Target="../ink/ink347.xml"/><Relationship Id="rId51" Type="http://schemas.openxmlformats.org/officeDocument/2006/relationships/image" Target="../media/image289.png"/><Relationship Id="rId72" Type="http://schemas.openxmlformats.org/officeDocument/2006/relationships/customXml" Target="../ink/ink379.xml"/><Relationship Id="rId80" Type="http://schemas.openxmlformats.org/officeDocument/2006/relationships/customXml" Target="../ink/ink383.xml"/><Relationship Id="rId85" Type="http://schemas.openxmlformats.org/officeDocument/2006/relationships/image" Target="../media/image306.png"/><Relationship Id="rId3" Type="http://schemas.openxmlformats.org/officeDocument/2006/relationships/image" Target="../media/image265.emf"/><Relationship Id="rId12" Type="http://schemas.openxmlformats.org/officeDocument/2006/relationships/customXml" Target="../ink/ink349.xml"/><Relationship Id="rId17" Type="http://schemas.openxmlformats.org/officeDocument/2006/relationships/image" Target="../media/image272.png"/><Relationship Id="rId25" Type="http://schemas.openxmlformats.org/officeDocument/2006/relationships/image" Target="../media/image276.png"/><Relationship Id="rId33" Type="http://schemas.openxmlformats.org/officeDocument/2006/relationships/image" Target="../media/image280.png"/><Relationship Id="rId38" Type="http://schemas.openxmlformats.org/officeDocument/2006/relationships/customXml" Target="../ink/ink362.xml"/><Relationship Id="rId46" Type="http://schemas.openxmlformats.org/officeDocument/2006/relationships/customXml" Target="../ink/ink366.xml"/><Relationship Id="rId59" Type="http://schemas.openxmlformats.org/officeDocument/2006/relationships/image" Target="../media/image293.png"/><Relationship Id="rId67" Type="http://schemas.openxmlformats.org/officeDocument/2006/relationships/image" Target="../media/image297.png"/><Relationship Id="rId20" Type="http://schemas.openxmlformats.org/officeDocument/2006/relationships/customXml" Target="../ink/ink353.xml"/><Relationship Id="rId41" Type="http://schemas.openxmlformats.org/officeDocument/2006/relationships/image" Target="../media/image284.png"/><Relationship Id="rId54" Type="http://schemas.openxmlformats.org/officeDocument/2006/relationships/customXml" Target="../ink/ink370.xml"/><Relationship Id="rId62" Type="http://schemas.openxmlformats.org/officeDocument/2006/relationships/customXml" Target="../ink/ink374.xml"/><Relationship Id="rId70" Type="http://schemas.openxmlformats.org/officeDocument/2006/relationships/customXml" Target="../ink/ink378.xml"/><Relationship Id="rId75" Type="http://schemas.openxmlformats.org/officeDocument/2006/relationships/image" Target="../media/image301.png"/><Relationship Id="rId83" Type="http://schemas.openxmlformats.org/officeDocument/2006/relationships/image" Target="../media/image305.png"/><Relationship Id="rId88" Type="http://schemas.openxmlformats.org/officeDocument/2006/relationships/customXml" Target="../ink/ink387.xml"/><Relationship Id="rId1" Type="http://schemas.openxmlformats.org/officeDocument/2006/relationships/slideLayout" Target="../slideLayouts/slideLayout7.xml"/><Relationship Id="rId6" Type="http://schemas.openxmlformats.org/officeDocument/2006/relationships/customXml" Target="../ink/ink346.xml"/><Relationship Id="rId15" Type="http://schemas.openxmlformats.org/officeDocument/2006/relationships/image" Target="../media/image271.png"/><Relationship Id="rId23" Type="http://schemas.openxmlformats.org/officeDocument/2006/relationships/image" Target="../media/image275.png"/><Relationship Id="rId28" Type="http://schemas.openxmlformats.org/officeDocument/2006/relationships/customXml" Target="../ink/ink357.xml"/><Relationship Id="rId36" Type="http://schemas.openxmlformats.org/officeDocument/2006/relationships/customXml" Target="../ink/ink361.xml"/><Relationship Id="rId49" Type="http://schemas.openxmlformats.org/officeDocument/2006/relationships/image" Target="../media/image288.png"/><Relationship Id="rId57" Type="http://schemas.openxmlformats.org/officeDocument/2006/relationships/image" Target="../media/image292.png"/><Relationship Id="rId10" Type="http://schemas.openxmlformats.org/officeDocument/2006/relationships/customXml" Target="../ink/ink348.xml"/><Relationship Id="rId31" Type="http://schemas.openxmlformats.org/officeDocument/2006/relationships/image" Target="../media/image279.png"/><Relationship Id="rId44" Type="http://schemas.openxmlformats.org/officeDocument/2006/relationships/customXml" Target="../ink/ink365.xml"/><Relationship Id="rId52" Type="http://schemas.openxmlformats.org/officeDocument/2006/relationships/customXml" Target="../ink/ink369.xml"/><Relationship Id="rId60" Type="http://schemas.openxmlformats.org/officeDocument/2006/relationships/customXml" Target="../ink/ink373.xml"/><Relationship Id="rId65" Type="http://schemas.openxmlformats.org/officeDocument/2006/relationships/image" Target="../media/image296.png"/><Relationship Id="rId73" Type="http://schemas.openxmlformats.org/officeDocument/2006/relationships/image" Target="../media/image300.png"/><Relationship Id="rId78" Type="http://schemas.openxmlformats.org/officeDocument/2006/relationships/customXml" Target="../ink/ink382.xml"/><Relationship Id="rId81" Type="http://schemas.openxmlformats.org/officeDocument/2006/relationships/image" Target="../media/image304.png"/><Relationship Id="rId86" Type="http://schemas.openxmlformats.org/officeDocument/2006/relationships/customXml" Target="../ink/ink386.xml"/><Relationship Id="rId4" Type="http://schemas.openxmlformats.org/officeDocument/2006/relationships/customXml" Target="../ink/ink345.xml"/><Relationship Id="rId9" Type="http://schemas.openxmlformats.org/officeDocument/2006/relationships/image" Target="../media/image268.png"/><Relationship Id="rId13" Type="http://schemas.openxmlformats.org/officeDocument/2006/relationships/image" Target="../media/image270.png"/><Relationship Id="rId18" Type="http://schemas.openxmlformats.org/officeDocument/2006/relationships/customXml" Target="../ink/ink352.xml"/><Relationship Id="rId39" Type="http://schemas.openxmlformats.org/officeDocument/2006/relationships/image" Target="../media/image283.png"/><Relationship Id="rId34" Type="http://schemas.openxmlformats.org/officeDocument/2006/relationships/customXml" Target="../ink/ink360.xml"/><Relationship Id="rId50" Type="http://schemas.openxmlformats.org/officeDocument/2006/relationships/customXml" Target="../ink/ink368.xml"/><Relationship Id="rId55" Type="http://schemas.openxmlformats.org/officeDocument/2006/relationships/image" Target="../media/image291.png"/><Relationship Id="rId76" Type="http://schemas.openxmlformats.org/officeDocument/2006/relationships/customXml" Target="../ink/ink381.xml"/><Relationship Id="rId7" Type="http://schemas.openxmlformats.org/officeDocument/2006/relationships/image" Target="../media/image267.png"/><Relationship Id="rId71" Type="http://schemas.openxmlformats.org/officeDocument/2006/relationships/image" Target="../media/image299.png"/><Relationship Id="rId2" Type="http://schemas.openxmlformats.org/officeDocument/2006/relationships/notesSlide" Target="../notesSlides/notesSlide4.xml"/><Relationship Id="rId29" Type="http://schemas.openxmlformats.org/officeDocument/2006/relationships/image" Target="../media/image278.png"/><Relationship Id="rId24" Type="http://schemas.openxmlformats.org/officeDocument/2006/relationships/customXml" Target="../ink/ink355.xml"/><Relationship Id="rId40" Type="http://schemas.openxmlformats.org/officeDocument/2006/relationships/customXml" Target="../ink/ink363.xml"/><Relationship Id="rId45" Type="http://schemas.openxmlformats.org/officeDocument/2006/relationships/image" Target="../media/image286.png"/><Relationship Id="rId66" Type="http://schemas.openxmlformats.org/officeDocument/2006/relationships/customXml" Target="../ink/ink376.xml"/><Relationship Id="rId87" Type="http://schemas.openxmlformats.org/officeDocument/2006/relationships/image" Target="../media/image307.png"/><Relationship Id="rId61" Type="http://schemas.openxmlformats.org/officeDocument/2006/relationships/image" Target="../media/image294.png"/><Relationship Id="rId82" Type="http://schemas.openxmlformats.org/officeDocument/2006/relationships/customXml" Target="../ink/ink384.xml"/><Relationship Id="rId19" Type="http://schemas.openxmlformats.org/officeDocument/2006/relationships/image" Target="../media/image273.png"/></Relationships>
</file>

<file path=ppt/slides/_rels/slide5.xml.rels><?xml version="1.0" encoding="UTF-8" standalone="yes"?>
<Relationships xmlns="http://schemas.openxmlformats.org/package/2006/relationships"><Relationship Id="rId117" Type="http://schemas.openxmlformats.org/officeDocument/2006/relationships/image" Target="../media/image366.png"/><Relationship Id="rId299" Type="http://schemas.openxmlformats.org/officeDocument/2006/relationships/image" Target="../media/image457.png"/><Relationship Id="rId21" Type="http://schemas.openxmlformats.org/officeDocument/2006/relationships/image" Target="../media/image318.png"/><Relationship Id="rId63" Type="http://schemas.openxmlformats.org/officeDocument/2006/relationships/image" Target="../media/image339.png"/><Relationship Id="rId159" Type="http://schemas.openxmlformats.org/officeDocument/2006/relationships/image" Target="../media/image387.png"/><Relationship Id="rId324" Type="http://schemas.openxmlformats.org/officeDocument/2006/relationships/customXml" Target="../ink/ink548.xml"/><Relationship Id="rId366" Type="http://schemas.openxmlformats.org/officeDocument/2006/relationships/customXml" Target="../ink/ink569.xml"/><Relationship Id="rId170" Type="http://schemas.openxmlformats.org/officeDocument/2006/relationships/customXml" Target="../ink/ink471.xml"/><Relationship Id="rId226" Type="http://schemas.openxmlformats.org/officeDocument/2006/relationships/customXml" Target="../ink/ink499.xml"/><Relationship Id="rId268" Type="http://schemas.openxmlformats.org/officeDocument/2006/relationships/customXml" Target="../ink/ink520.xml"/><Relationship Id="rId32" Type="http://schemas.openxmlformats.org/officeDocument/2006/relationships/customXml" Target="../ink/ink402.xml"/><Relationship Id="rId74" Type="http://schemas.openxmlformats.org/officeDocument/2006/relationships/customXml" Target="../ink/ink423.xml"/><Relationship Id="rId128" Type="http://schemas.openxmlformats.org/officeDocument/2006/relationships/customXml" Target="../ink/ink450.xml"/><Relationship Id="rId335" Type="http://schemas.openxmlformats.org/officeDocument/2006/relationships/image" Target="../media/image475.png"/><Relationship Id="rId377" Type="http://schemas.openxmlformats.org/officeDocument/2006/relationships/image" Target="../media/image496.png"/><Relationship Id="rId5" Type="http://schemas.openxmlformats.org/officeDocument/2006/relationships/image" Target="../media/image310.png"/><Relationship Id="rId181" Type="http://schemas.openxmlformats.org/officeDocument/2006/relationships/image" Target="../media/image398.png"/><Relationship Id="rId237" Type="http://schemas.openxmlformats.org/officeDocument/2006/relationships/image" Target="../media/image426.png"/><Relationship Id="rId279" Type="http://schemas.openxmlformats.org/officeDocument/2006/relationships/image" Target="../media/image447.png"/><Relationship Id="rId43" Type="http://schemas.openxmlformats.org/officeDocument/2006/relationships/image" Target="../media/image329.png"/><Relationship Id="rId139" Type="http://schemas.openxmlformats.org/officeDocument/2006/relationships/image" Target="../media/image377.png"/><Relationship Id="rId290" Type="http://schemas.openxmlformats.org/officeDocument/2006/relationships/customXml" Target="../ink/ink531.xml"/><Relationship Id="rId304" Type="http://schemas.openxmlformats.org/officeDocument/2006/relationships/customXml" Target="../ink/ink538.xml"/><Relationship Id="rId346" Type="http://schemas.openxmlformats.org/officeDocument/2006/relationships/customXml" Target="../ink/ink559.xml"/><Relationship Id="rId388" Type="http://schemas.openxmlformats.org/officeDocument/2006/relationships/customXml" Target="../ink/ink580.xml"/><Relationship Id="rId85" Type="http://schemas.openxmlformats.org/officeDocument/2006/relationships/image" Target="../media/image350.png"/><Relationship Id="rId150" Type="http://schemas.openxmlformats.org/officeDocument/2006/relationships/customXml" Target="../ink/ink461.xml"/><Relationship Id="rId192" Type="http://schemas.openxmlformats.org/officeDocument/2006/relationships/customXml" Target="../ink/ink482.xml"/><Relationship Id="rId206" Type="http://schemas.openxmlformats.org/officeDocument/2006/relationships/customXml" Target="../ink/ink489.xml"/><Relationship Id="rId248" Type="http://schemas.openxmlformats.org/officeDocument/2006/relationships/customXml" Target="../ink/ink510.xml"/><Relationship Id="rId12" Type="http://schemas.openxmlformats.org/officeDocument/2006/relationships/customXml" Target="../ink/ink392.xml"/><Relationship Id="rId108" Type="http://schemas.openxmlformats.org/officeDocument/2006/relationships/customXml" Target="../ink/ink440.xml"/><Relationship Id="rId315" Type="http://schemas.openxmlformats.org/officeDocument/2006/relationships/image" Target="../media/image465.png"/><Relationship Id="rId357" Type="http://schemas.openxmlformats.org/officeDocument/2006/relationships/image" Target="../media/image486.png"/><Relationship Id="rId54" Type="http://schemas.openxmlformats.org/officeDocument/2006/relationships/customXml" Target="../ink/ink413.xml"/><Relationship Id="rId96" Type="http://schemas.openxmlformats.org/officeDocument/2006/relationships/customXml" Target="../ink/ink434.xml"/><Relationship Id="rId161" Type="http://schemas.openxmlformats.org/officeDocument/2006/relationships/image" Target="../media/image388.png"/><Relationship Id="rId217" Type="http://schemas.openxmlformats.org/officeDocument/2006/relationships/image" Target="../media/image416.png"/><Relationship Id="rId259" Type="http://schemas.openxmlformats.org/officeDocument/2006/relationships/image" Target="../media/image437.png"/><Relationship Id="rId23" Type="http://schemas.openxmlformats.org/officeDocument/2006/relationships/image" Target="../media/image319.png"/><Relationship Id="rId119" Type="http://schemas.openxmlformats.org/officeDocument/2006/relationships/image" Target="../media/image367.png"/><Relationship Id="rId270" Type="http://schemas.openxmlformats.org/officeDocument/2006/relationships/customXml" Target="../ink/ink521.xml"/><Relationship Id="rId326" Type="http://schemas.openxmlformats.org/officeDocument/2006/relationships/customXml" Target="../ink/ink549.xml"/><Relationship Id="rId65" Type="http://schemas.openxmlformats.org/officeDocument/2006/relationships/image" Target="../media/image340.png"/><Relationship Id="rId130" Type="http://schemas.openxmlformats.org/officeDocument/2006/relationships/customXml" Target="../ink/ink451.xml"/><Relationship Id="rId368" Type="http://schemas.openxmlformats.org/officeDocument/2006/relationships/customXml" Target="../ink/ink570.xml"/><Relationship Id="rId172" Type="http://schemas.openxmlformats.org/officeDocument/2006/relationships/customXml" Target="../ink/ink472.xml"/><Relationship Id="rId228" Type="http://schemas.openxmlformats.org/officeDocument/2006/relationships/customXml" Target="../ink/ink500.xml"/><Relationship Id="rId281" Type="http://schemas.openxmlformats.org/officeDocument/2006/relationships/image" Target="../media/image448.png"/><Relationship Id="rId337" Type="http://schemas.openxmlformats.org/officeDocument/2006/relationships/image" Target="../media/image476.png"/><Relationship Id="rId34" Type="http://schemas.openxmlformats.org/officeDocument/2006/relationships/customXml" Target="../ink/ink403.xml"/><Relationship Id="rId76" Type="http://schemas.openxmlformats.org/officeDocument/2006/relationships/customXml" Target="../ink/ink424.xml"/><Relationship Id="rId141" Type="http://schemas.openxmlformats.org/officeDocument/2006/relationships/image" Target="../media/image378.png"/><Relationship Id="rId379" Type="http://schemas.openxmlformats.org/officeDocument/2006/relationships/image" Target="../media/image497.png"/><Relationship Id="rId7" Type="http://schemas.openxmlformats.org/officeDocument/2006/relationships/image" Target="../media/image311.png"/><Relationship Id="rId183" Type="http://schemas.openxmlformats.org/officeDocument/2006/relationships/image" Target="../media/image399.png"/><Relationship Id="rId239" Type="http://schemas.openxmlformats.org/officeDocument/2006/relationships/image" Target="../media/image427.png"/><Relationship Id="rId390" Type="http://schemas.openxmlformats.org/officeDocument/2006/relationships/customXml" Target="../ink/ink581.xml"/><Relationship Id="rId250" Type="http://schemas.openxmlformats.org/officeDocument/2006/relationships/customXml" Target="../ink/ink511.xml"/><Relationship Id="rId292" Type="http://schemas.openxmlformats.org/officeDocument/2006/relationships/customXml" Target="../ink/ink532.xml"/><Relationship Id="rId306" Type="http://schemas.openxmlformats.org/officeDocument/2006/relationships/customXml" Target="../ink/ink539.xml"/><Relationship Id="rId45" Type="http://schemas.openxmlformats.org/officeDocument/2006/relationships/image" Target="../media/image330.png"/><Relationship Id="rId87" Type="http://schemas.openxmlformats.org/officeDocument/2006/relationships/image" Target="../media/image351.png"/><Relationship Id="rId110" Type="http://schemas.openxmlformats.org/officeDocument/2006/relationships/customXml" Target="../ink/ink441.xml"/><Relationship Id="rId348" Type="http://schemas.openxmlformats.org/officeDocument/2006/relationships/customXml" Target="../ink/ink560.xml"/><Relationship Id="rId152" Type="http://schemas.openxmlformats.org/officeDocument/2006/relationships/customXml" Target="../ink/ink462.xml"/><Relationship Id="rId194" Type="http://schemas.openxmlformats.org/officeDocument/2006/relationships/customXml" Target="../ink/ink483.xml"/><Relationship Id="rId208" Type="http://schemas.openxmlformats.org/officeDocument/2006/relationships/customXml" Target="../ink/ink490.xml"/><Relationship Id="rId261" Type="http://schemas.openxmlformats.org/officeDocument/2006/relationships/image" Target="../media/image438.png"/><Relationship Id="rId14" Type="http://schemas.openxmlformats.org/officeDocument/2006/relationships/customXml" Target="../ink/ink393.xml"/><Relationship Id="rId56" Type="http://schemas.openxmlformats.org/officeDocument/2006/relationships/customXml" Target="../ink/ink414.xml"/><Relationship Id="rId317" Type="http://schemas.openxmlformats.org/officeDocument/2006/relationships/image" Target="../media/image466.png"/><Relationship Id="rId359" Type="http://schemas.openxmlformats.org/officeDocument/2006/relationships/image" Target="../media/image487.png"/><Relationship Id="rId98" Type="http://schemas.openxmlformats.org/officeDocument/2006/relationships/customXml" Target="../ink/ink435.xml"/><Relationship Id="rId121" Type="http://schemas.openxmlformats.org/officeDocument/2006/relationships/image" Target="../media/image368.png"/><Relationship Id="rId163" Type="http://schemas.openxmlformats.org/officeDocument/2006/relationships/image" Target="../media/image389.png"/><Relationship Id="rId219" Type="http://schemas.openxmlformats.org/officeDocument/2006/relationships/image" Target="../media/image417.png"/><Relationship Id="rId370" Type="http://schemas.openxmlformats.org/officeDocument/2006/relationships/customXml" Target="../ink/ink571.xml"/><Relationship Id="rId230" Type="http://schemas.openxmlformats.org/officeDocument/2006/relationships/customXml" Target="../ink/ink501.xml"/><Relationship Id="rId25" Type="http://schemas.openxmlformats.org/officeDocument/2006/relationships/image" Target="../media/image320.png"/><Relationship Id="rId67" Type="http://schemas.openxmlformats.org/officeDocument/2006/relationships/image" Target="../media/image341.png"/><Relationship Id="rId272" Type="http://schemas.openxmlformats.org/officeDocument/2006/relationships/customXml" Target="../ink/ink522.xml"/><Relationship Id="rId328" Type="http://schemas.openxmlformats.org/officeDocument/2006/relationships/customXml" Target="../ink/ink550.xml"/><Relationship Id="rId132" Type="http://schemas.openxmlformats.org/officeDocument/2006/relationships/customXml" Target="../ink/ink452.xml"/><Relationship Id="rId174" Type="http://schemas.openxmlformats.org/officeDocument/2006/relationships/customXml" Target="../ink/ink473.xml"/><Relationship Id="rId381" Type="http://schemas.openxmlformats.org/officeDocument/2006/relationships/image" Target="../media/image498.png"/><Relationship Id="rId241" Type="http://schemas.openxmlformats.org/officeDocument/2006/relationships/image" Target="../media/image428.png"/><Relationship Id="rId36" Type="http://schemas.openxmlformats.org/officeDocument/2006/relationships/customXml" Target="../ink/ink404.xml"/><Relationship Id="rId283" Type="http://schemas.openxmlformats.org/officeDocument/2006/relationships/image" Target="../media/image449.png"/><Relationship Id="rId339" Type="http://schemas.openxmlformats.org/officeDocument/2006/relationships/image" Target="../media/image477.png"/><Relationship Id="rId78" Type="http://schemas.openxmlformats.org/officeDocument/2006/relationships/customXml" Target="../ink/ink425.xml"/><Relationship Id="rId101" Type="http://schemas.openxmlformats.org/officeDocument/2006/relationships/image" Target="../media/image358.png"/><Relationship Id="rId143" Type="http://schemas.openxmlformats.org/officeDocument/2006/relationships/image" Target="../media/image379.png"/><Relationship Id="rId185" Type="http://schemas.openxmlformats.org/officeDocument/2006/relationships/image" Target="../media/image400.png"/><Relationship Id="rId350" Type="http://schemas.openxmlformats.org/officeDocument/2006/relationships/customXml" Target="../ink/ink561.xml"/><Relationship Id="rId9" Type="http://schemas.openxmlformats.org/officeDocument/2006/relationships/image" Target="../media/image312.png"/><Relationship Id="rId210" Type="http://schemas.openxmlformats.org/officeDocument/2006/relationships/customXml" Target="../ink/ink491.xml"/><Relationship Id="rId392" Type="http://schemas.openxmlformats.org/officeDocument/2006/relationships/customXml" Target="../ink/ink582.xml"/><Relationship Id="rId252" Type="http://schemas.openxmlformats.org/officeDocument/2006/relationships/customXml" Target="../ink/ink512.xml"/><Relationship Id="rId294" Type="http://schemas.openxmlformats.org/officeDocument/2006/relationships/customXml" Target="../ink/ink533.xml"/><Relationship Id="rId308" Type="http://schemas.openxmlformats.org/officeDocument/2006/relationships/customXml" Target="../ink/ink540.xml"/><Relationship Id="rId47" Type="http://schemas.openxmlformats.org/officeDocument/2006/relationships/image" Target="../media/image331.png"/><Relationship Id="rId89" Type="http://schemas.openxmlformats.org/officeDocument/2006/relationships/image" Target="../media/image352.png"/><Relationship Id="rId112" Type="http://schemas.openxmlformats.org/officeDocument/2006/relationships/customXml" Target="../ink/ink442.xml"/><Relationship Id="rId154" Type="http://schemas.openxmlformats.org/officeDocument/2006/relationships/customXml" Target="../ink/ink463.xml"/><Relationship Id="rId361" Type="http://schemas.openxmlformats.org/officeDocument/2006/relationships/image" Target="../media/image488.png"/><Relationship Id="rId196" Type="http://schemas.openxmlformats.org/officeDocument/2006/relationships/customXml" Target="../ink/ink484.xml"/><Relationship Id="rId16" Type="http://schemas.openxmlformats.org/officeDocument/2006/relationships/customXml" Target="../ink/ink394.xml"/><Relationship Id="rId221" Type="http://schemas.openxmlformats.org/officeDocument/2006/relationships/image" Target="../media/image418.png"/><Relationship Id="rId242" Type="http://schemas.openxmlformats.org/officeDocument/2006/relationships/customXml" Target="../ink/ink507.xml"/><Relationship Id="rId263" Type="http://schemas.openxmlformats.org/officeDocument/2006/relationships/image" Target="../media/image439.png"/><Relationship Id="rId284" Type="http://schemas.openxmlformats.org/officeDocument/2006/relationships/customXml" Target="../ink/ink528.xml"/><Relationship Id="rId319" Type="http://schemas.openxmlformats.org/officeDocument/2006/relationships/image" Target="../media/image467.png"/><Relationship Id="rId37" Type="http://schemas.openxmlformats.org/officeDocument/2006/relationships/image" Target="../media/image326.png"/><Relationship Id="rId58" Type="http://schemas.openxmlformats.org/officeDocument/2006/relationships/customXml" Target="../ink/ink415.xml"/><Relationship Id="rId79" Type="http://schemas.openxmlformats.org/officeDocument/2006/relationships/image" Target="../media/image347.png"/><Relationship Id="rId102" Type="http://schemas.openxmlformats.org/officeDocument/2006/relationships/customXml" Target="../ink/ink437.xml"/><Relationship Id="rId123" Type="http://schemas.openxmlformats.org/officeDocument/2006/relationships/image" Target="../media/image369.png"/><Relationship Id="rId144" Type="http://schemas.openxmlformats.org/officeDocument/2006/relationships/customXml" Target="../ink/ink458.xml"/><Relationship Id="rId330" Type="http://schemas.openxmlformats.org/officeDocument/2006/relationships/customXml" Target="../ink/ink551.xml"/><Relationship Id="rId90" Type="http://schemas.openxmlformats.org/officeDocument/2006/relationships/customXml" Target="../ink/ink431.xml"/><Relationship Id="rId165" Type="http://schemas.openxmlformats.org/officeDocument/2006/relationships/image" Target="../media/image390.png"/><Relationship Id="rId186" Type="http://schemas.openxmlformats.org/officeDocument/2006/relationships/customXml" Target="../ink/ink479.xml"/><Relationship Id="rId351" Type="http://schemas.openxmlformats.org/officeDocument/2006/relationships/image" Target="../media/image483.png"/><Relationship Id="rId372" Type="http://schemas.openxmlformats.org/officeDocument/2006/relationships/customXml" Target="../ink/ink572.xml"/><Relationship Id="rId393" Type="http://schemas.openxmlformats.org/officeDocument/2006/relationships/image" Target="../media/image504.png"/><Relationship Id="rId211" Type="http://schemas.openxmlformats.org/officeDocument/2006/relationships/image" Target="../media/image413.png"/><Relationship Id="rId232" Type="http://schemas.openxmlformats.org/officeDocument/2006/relationships/customXml" Target="../ink/ink502.xml"/><Relationship Id="rId253" Type="http://schemas.openxmlformats.org/officeDocument/2006/relationships/image" Target="../media/image434.png"/><Relationship Id="rId274" Type="http://schemas.openxmlformats.org/officeDocument/2006/relationships/customXml" Target="../ink/ink523.xml"/><Relationship Id="rId295" Type="http://schemas.openxmlformats.org/officeDocument/2006/relationships/image" Target="../media/image455.png"/><Relationship Id="rId309" Type="http://schemas.openxmlformats.org/officeDocument/2006/relationships/image" Target="../media/image462.png"/><Relationship Id="rId27" Type="http://schemas.openxmlformats.org/officeDocument/2006/relationships/image" Target="../media/image321.png"/><Relationship Id="rId48" Type="http://schemas.openxmlformats.org/officeDocument/2006/relationships/customXml" Target="../ink/ink410.xml"/><Relationship Id="rId69" Type="http://schemas.openxmlformats.org/officeDocument/2006/relationships/image" Target="../media/image342.png"/><Relationship Id="rId113" Type="http://schemas.openxmlformats.org/officeDocument/2006/relationships/image" Target="../media/image364.png"/><Relationship Id="rId134" Type="http://schemas.openxmlformats.org/officeDocument/2006/relationships/customXml" Target="../ink/ink453.xml"/><Relationship Id="rId320" Type="http://schemas.openxmlformats.org/officeDocument/2006/relationships/customXml" Target="../ink/ink546.xml"/><Relationship Id="rId80" Type="http://schemas.openxmlformats.org/officeDocument/2006/relationships/customXml" Target="../ink/ink426.xml"/><Relationship Id="rId155" Type="http://schemas.openxmlformats.org/officeDocument/2006/relationships/image" Target="../media/image385.png"/><Relationship Id="rId176" Type="http://schemas.openxmlformats.org/officeDocument/2006/relationships/customXml" Target="../ink/ink474.xml"/><Relationship Id="rId197" Type="http://schemas.openxmlformats.org/officeDocument/2006/relationships/image" Target="../media/image406.png"/><Relationship Id="rId341" Type="http://schemas.openxmlformats.org/officeDocument/2006/relationships/image" Target="../media/image478.png"/><Relationship Id="rId362" Type="http://schemas.openxmlformats.org/officeDocument/2006/relationships/customXml" Target="../ink/ink567.xml"/><Relationship Id="rId383" Type="http://schemas.openxmlformats.org/officeDocument/2006/relationships/image" Target="../media/image499.png"/><Relationship Id="rId201" Type="http://schemas.openxmlformats.org/officeDocument/2006/relationships/image" Target="../media/image408.png"/><Relationship Id="rId222" Type="http://schemas.openxmlformats.org/officeDocument/2006/relationships/customXml" Target="../ink/ink497.xml"/><Relationship Id="rId243" Type="http://schemas.openxmlformats.org/officeDocument/2006/relationships/image" Target="../media/image429.png"/><Relationship Id="rId264" Type="http://schemas.openxmlformats.org/officeDocument/2006/relationships/customXml" Target="../ink/ink518.xml"/><Relationship Id="rId285" Type="http://schemas.openxmlformats.org/officeDocument/2006/relationships/image" Target="../media/image450.png"/><Relationship Id="rId17" Type="http://schemas.openxmlformats.org/officeDocument/2006/relationships/image" Target="../media/image316.png"/><Relationship Id="rId38" Type="http://schemas.openxmlformats.org/officeDocument/2006/relationships/customXml" Target="../ink/ink405.xml"/><Relationship Id="rId59" Type="http://schemas.openxmlformats.org/officeDocument/2006/relationships/image" Target="../media/image337.png"/><Relationship Id="rId103" Type="http://schemas.openxmlformats.org/officeDocument/2006/relationships/image" Target="../media/image359.png"/><Relationship Id="rId124" Type="http://schemas.openxmlformats.org/officeDocument/2006/relationships/customXml" Target="../ink/ink448.xml"/><Relationship Id="rId310" Type="http://schemas.openxmlformats.org/officeDocument/2006/relationships/customXml" Target="../ink/ink541.xml"/><Relationship Id="rId70" Type="http://schemas.openxmlformats.org/officeDocument/2006/relationships/customXml" Target="../ink/ink421.xml"/><Relationship Id="rId91" Type="http://schemas.openxmlformats.org/officeDocument/2006/relationships/image" Target="../media/image353.png"/><Relationship Id="rId145" Type="http://schemas.openxmlformats.org/officeDocument/2006/relationships/image" Target="../media/image380.png"/><Relationship Id="rId166" Type="http://schemas.openxmlformats.org/officeDocument/2006/relationships/customXml" Target="../ink/ink469.xml"/><Relationship Id="rId187" Type="http://schemas.openxmlformats.org/officeDocument/2006/relationships/image" Target="../media/image401.png"/><Relationship Id="rId331" Type="http://schemas.openxmlformats.org/officeDocument/2006/relationships/image" Target="../media/image473.png"/><Relationship Id="rId352" Type="http://schemas.openxmlformats.org/officeDocument/2006/relationships/customXml" Target="../ink/ink562.xml"/><Relationship Id="rId373" Type="http://schemas.openxmlformats.org/officeDocument/2006/relationships/image" Target="../media/image494.png"/><Relationship Id="rId394" Type="http://schemas.openxmlformats.org/officeDocument/2006/relationships/customXml" Target="../ink/ink583.xml"/><Relationship Id="rId1" Type="http://schemas.openxmlformats.org/officeDocument/2006/relationships/slideLayout" Target="../slideLayouts/slideLayout7.xml"/><Relationship Id="rId212" Type="http://schemas.openxmlformats.org/officeDocument/2006/relationships/customXml" Target="../ink/ink492.xml"/><Relationship Id="rId233" Type="http://schemas.openxmlformats.org/officeDocument/2006/relationships/image" Target="../media/image424.png"/><Relationship Id="rId254" Type="http://schemas.openxmlformats.org/officeDocument/2006/relationships/customXml" Target="../ink/ink513.xml"/><Relationship Id="rId28" Type="http://schemas.openxmlformats.org/officeDocument/2006/relationships/customXml" Target="../ink/ink400.xml"/><Relationship Id="rId49" Type="http://schemas.openxmlformats.org/officeDocument/2006/relationships/image" Target="../media/image332.png"/><Relationship Id="rId114" Type="http://schemas.openxmlformats.org/officeDocument/2006/relationships/customXml" Target="../ink/ink443.xml"/><Relationship Id="rId275" Type="http://schemas.openxmlformats.org/officeDocument/2006/relationships/image" Target="../media/image445.png"/><Relationship Id="rId296" Type="http://schemas.openxmlformats.org/officeDocument/2006/relationships/customXml" Target="../ink/ink534.xml"/><Relationship Id="rId300" Type="http://schemas.openxmlformats.org/officeDocument/2006/relationships/customXml" Target="../ink/ink536.xml"/><Relationship Id="rId60" Type="http://schemas.openxmlformats.org/officeDocument/2006/relationships/customXml" Target="../ink/ink416.xml"/><Relationship Id="rId81" Type="http://schemas.openxmlformats.org/officeDocument/2006/relationships/image" Target="../media/image348.png"/><Relationship Id="rId135" Type="http://schemas.openxmlformats.org/officeDocument/2006/relationships/image" Target="../media/image375.png"/><Relationship Id="rId156" Type="http://schemas.openxmlformats.org/officeDocument/2006/relationships/customXml" Target="../ink/ink464.xml"/><Relationship Id="rId177" Type="http://schemas.openxmlformats.org/officeDocument/2006/relationships/image" Target="../media/image396.png"/><Relationship Id="rId198" Type="http://schemas.openxmlformats.org/officeDocument/2006/relationships/customXml" Target="../ink/ink485.xml"/><Relationship Id="rId321" Type="http://schemas.openxmlformats.org/officeDocument/2006/relationships/image" Target="../media/image468.png"/><Relationship Id="rId342" Type="http://schemas.openxmlformats.org/officeDocument/2006/relationships/customXml" Target="../ink/ink557.xml"/><Relationship Id="rId363" Type="http://schemas.openxmlformats.org/officeDocument/2006/relationships/image" Target="../media/image489.png"/><Relationship Id="rId384" Type="http://schemas.openxmlformats.org/officeDocument/2006/relationships/customXml" Target="../ink/ink578.xml"/><Relationship Id="rId202" Type="http://schemas.openxmlformats.org/officeDocument/2006/relationships/customXml" Target="../ink/ink487.xml"/><Relationship Id="rId223" Type="http://schemas.openxmlformats.org/officeDocument/2006/relationships/image" Target="../media/image419.png"/><Relationship Id="rId244" Type="http://schemas.openxmlformats.org/officeDocument/2006/relationships/customXml" Target="../ink/ink508.xml"/><Relationship Id="rId18" Type="http://schemas.openxmlformats.org/officeDocument/2006/relationships/customXml" Target="../ink/ink395.xml"/><Relationship Id="rId39" Type="http://schemas.openxmlformats.org/officeDocument/2006/relationships/image" Target="../media/image327.png"/><Relationship Id="rId265" Type="http://schemas.openxmlformats.org/officeDocument/2006/relationships/image" Target="../media/image440.png"/><Relationship Id="rId286" Type="http://schemas.openxmlformats.org/officeDocument/2006/relationships/customXml" Target="../ink/ink529.xml"/><Relationship Id="rId50" Type="http://schemas.openxmlformats.org/officeDocument/2006/relationships/customXml" Target="../ink/ink411.xml"/><Relationship Id="rId104" Type="http://schemas.openxmlformats.org/officeDocument/2006/relationships/customXml" Target="../ink/ink438.xml"/><Relationship Id="rId125" Type="http://schemas.openxmlformats.org/officeDocument/2006/relationships/image" Target="../media/image370.png"/><Relationship Id="rId146" Type="http://schemas.openxmlformats.org/officeDocument/2006/relationships/customXml" Target="../ink/ink459.xml"/><Relationship Id="rId167" Type="http://schemas.openxmlformats.org/officeDocument/2006/relationships/image" Target="../media/image391.png"/><Relationship Id="rId188" Type="http://schemas.openxmlformats.org/officeDocument/2006/relationships/customXml" Target="../ink/ink480.xml"/><Relationship Id="rId311" Type="http://schemas.openxmlformats.org/officeDocument/2006/relationships/image" Target="../media/image463.png"/><Relationship Id="rId332" Type="http://schemas.openxmlformats.org/officeDocument/2006/relationships/customXml" Target="../ink/ink552.xml"/><Relationship Id="rId353" Type="http://schemas.openxmlformats.org/officeDocument/2006/relationships/image" Target="../media/image484.png"/><Relationship Id="rId374" Type="http://schemas.openxmlformats.org/officeDocument/2006/relationships/customXml" Target="../ink/ink573.xml"/><Relationship Id="rId395" Type="http://schemas.openxmlformats.org/officeDocument/2006/relationships/image" Target="../media/image505.png"/><Relationship Id="rId71" Type="http://schemas.openxmlformats.org/officeDocument/2006/relationships/image" Target="../media/image343.png"/><Relationship Id="rId92" Type="http://schemas.openxmlformats.org/officeDocument/2006/relationships/customXml" Target="../ink/ink432.xml"/><Relationship Id="rId213" Type="http://schemas.openxmlformats.org/officeDocument/2006/relationships/image" Target="../media/image414.png"/><Relationship Id="rId234" Type="http://schemas.openxmlformats.org/officeDocument/2006/relationships/customXml" Target="../ink/ink503.xml"/><Relationship Id="rId2" Type="http://schemas.openxmlformats.org/officeDocument/2006/relationships/notesSlide" Target="../notesSlides/notesSlide5.xml"/><Relationship Id="rId29" Type="http://schemas.openxmlformats.org/officeDocument/2006/relationships/image" Target="../media/image322.png"/><Relationship Id="rId255" Type="http://schemas.openxmlformats.org/officeDocument/2006/relationships/image" Target="../media/image435.png"/><Relationship Id="rId276" Type="http://schemas.openxmlformats.org/officeDocument/2006/relationships/customXml" Target="../ink/ink524.xml"/><Relationship Id="rId297" Type="http://schemas.openxmlformats.org/officeDocument/2006/relationships/image" Target="../media/image456.png"/><Relationship Id="rId40" Type="http://schemas.openxmlformats.org/officeDocument/2006/relationships/customXml" Target="../ink/ink406.xml"/><Relationship Id="rId115" Type="http://schemas.openxmlformats.org/officeDocument/2006/relationships/image" Target="../media/image365.png"/><Relationship Id="rId136" Type="http://schemas.openxmlformats.org/officeDocument/2006/relationships/customXml" Target="../ink/ink454.xml"/><Relationship Id="rId157" Type="http://schemas.openxmlformats.org/officeDocument/2006/relationships/image" Target="../media/image386.png"/><Relationship Id="rId178" Type="http://schemas.openxmlformats.org/officeDocument/2006/relationships/customXml" Target="../ink/ink475.xml"/><Relationship Id="rId301" Type="http://schemas.openxmlformats.org/officeDocument/2006/relationships/image" Target="../media/image458.png"/><Relationship Id="rId322" Type="http://schemas.openxmlformats.org/officeDocument/2006/relationships/customXml" Target="../ink/ink547.xml"/><Relationship Id="rId343" Type="http://schemas.openxmlformats.org/officeDocument/2006/relationships/image" Target="../media/image479.png"/><Relationship Id="rId364" Type="http://schemas.openxmlformats.org/officeDocument/2006/relationships/customXml" Target="../ink/ink568.xml"/><Relationship Id="rId61" Type="http://schemas.openxmlformats.org/officeDocument/2006/relationships/image" Target="../media/image338.png"/><Relationship Id="rId82" Type="http://schemas.openxmlformats.org/officeDocument/2006/relationships/customXml" Target="../ink/ink427.xml"/><Relationship Id="rId199" Type="http://schemas.openxmlformats.org/officeDocument/2006/relationships/image" Target="../media/image407.png"/><Relationship Id="rId203" Type="http://schemas.openxmlformats.org/officeDocument/2006/relationships/image" Target="../media/image409.png"/><Relationship Id="rId385" Type="http://schemas.openxmlformats.org/officeDocument/2006/relationships/image" Target="../media/image500.png"/><Relationship Id="rId19" Type="http://schemas.openxmlformats.org/officeDocument/2006/relationships/image" Target="../media/image317.png"/><Relationship Id="rId224" Type="http://schemas.openxmlformats.org/officeDocument/2006/relationships/customXml" Target="../ink/ink498.xml"/><Relationship Id="rId245" Type="http://schemas.openxmlformats.org/officeDocument/2006/relationships/image" Target="../media/image430.png"/><Relationship Id="rId266" Type="http://schemas.openxmlformats.org/officeDocument/2006/relationships/customXml" Target="../ink/ink519.xml"/><Relationship Id="rId287" Type="http://schemas.openxmlformats.org/officeDocument/2006/relationships/image" Target="../media/image451.png"/><Relationship Id="rId30" Type="http://schemas.openxmlformats.org/officeDocument/2006/relationships/customXml" Target="../ink/ink401.xml"/><Relationship Id="rId105" Type="http://schemas.openxmlformats.org/officeDocument/2006/relationships/image" Target="../media/image360.png"/><Relationship Id="rId126" Type="http://schemas.openxmlformats.org/officeDocument/2006/relationships/customXml" Target="../ink/ink449.xml"/><Relationship Id="rId147" Type="http://schemas.openxmlformats.org/officeDocument/2006/relationships/image" Target="../media/image381.png"/><Relationship Id="rId168" Type="http://schemas.openxmlformats.org/officeDocument/2006/relationships/customXml" Target="../ink/ink470.xml"/><Relationship Id="rId312" Type="http://schemas.openxmlformats.org/officeDocument/2006/relationships/customXml" Target="../ink/ink542.xml"/><Relationship Id="rId333" Type="http://schemas.openxmlformats.org/officeDocument/2006/relationships/image" Target="../media/image474.png"/><Relationship Id="rId354" Type="http://schemas.openxmlformats.org/officeDocument/2006/relationships/customXml" Target="../ink/ink563.xml"/><Relationship Id="rId51" Type="http://schemas.openxmlformats.org/officeDocument/2006/relationships/image" Target="../media/image333.png"/><Relationship Id="rId72" Type="http://schemas.openxmlformats.org/officeDocument/2006/relationships/customXml" Target="../ink/ink422.xml"/><Relationship Id="rId93" Type="http://schemas.openxmlformats.org/officeDocument/2006/relationships/image" Target="../media/image354.png"/><Relationship Id="rId189" Type="http://schemas.openxmlformats.org/officeDocument/2006/relationships/image" Target="../media/image402.png"/><Relationship Id="rId375" Type="http://schemas.openxmlformats.org/officeDocument/2006/relationships/image" Target="../media/image495.png"/><Relationship Id="rId3" Type="http://schemas.openxmlformats.org/officeDocument/2006/relationships/image" Target="../media/image309.emf"/><Relationship Id="rId214" Type="http://schemas.openxmlformats.org/officeDocument/2006/relationships/customXml" Target="../ink/ink493.xml"/><Relationship Id="rId235" Type="http://schemas.openxmlformats.org/officeDocument/2006/relationships/image" Target="../media/image425.png"/><Relationship Id="rId256" Type="http://schemas.openxmlformats.org/officeDocument/2006/relationships/customXml" Target="../ink/ink514.xml"/><Relationship Id="rId277" Type="http://schemas.openxmlformats.org/officeDocument/2006/relationships/image" Target="../media/image446.png"/><Relationship Id="rId298" Type="http://schemas.openxmlformats.org/officeDocument/2006/relationships/customXml" Target="../ink/ink535.xml"/><Relationship Id="rId116" Type="http://schemas.openxmlformats.org/officeDocument/2006/relationships/customXml" Target="../ink/ink444.xml"/><Relationship Id="rId137" Type="http://schemas.openxmlformats.org/officeDocument/2006/relationships/image" Target="../media/image376.png"/><Relationship Id="rId158" Type="http://schemas.openxmlformats.org/officeDocument/2006/relationships/customXml" Target="../ink/ink465.xml"/><Relationship Id="rId302" Type="http://schemas.openxmlformats.org/officeDocument/2006/relationships/customXml" Target="../ink/ink537.xml"/><Relationship Id="rId323" Type="http://schemas.openxmlformats.org/officeDocument/2006/relationships/image" Target="../media/image469.png"/><Relationship Id="rId344" Type="http://schemas.openxmlformats.org/officeDocument/2006/relationships/customXml" Target="../ink/ink558.xml"/><Relationship Id="rId20" Type="http://schemas.openxmlformats.org/officeDocument/2006/relationships/customXml" Target="../ink/ink396.xml"/><Relationship Id="rId41" Type="http://schemas.openxmlformats.org/officeDocument/2006/relationships/image" Target="../media/image328.png"/><Relationship Id="rId62" Type="http://schemas.openxmlformats.org/officeDocument/2006/relationships/customXml" Target="../ink/ink417.xml"/><Relationship Id="rId83" Type="http://schemas.openxmlformats.org/officeDocument/2006/relationships/image" Target="../media/image349.png"/><Relationship Id="rId179" Type="http://schemas.openxmlformats.org/officeDocument/2006/relationships/image" Target="../media/image397.png"/><Relationship Id="rId365" Type="http://schemas.openxmlformats.org/officeDocument/2006/relationships/image" Target="../media/image490.png"/><Relationship Id="rId386" Type="http://schemas.openxmlformats.org/officeDocument/2006/relationships/customXml" Target="../ink/ink579.xml"/><Relationship Id="rId190" Type="http://schemas.openxmlformats.org/officeDocument/2006/relationships/customXml" Target="../ink/ink481.xml"/><Relationship Id="rId204" Type="http://schemas.openxmlformats.org/officeDocument/2006/relationships/customXml" Target="../ink/ink488.xml"/><Relationship Id="rId225" Type="http://schemas.openxmlformats.org/officeDocument/2006/relationships/image" Target="../media/image420.png"/><Relationship Id="rId246" Type="http://schemas.openxmlformats.org/officeDocument/2006/relationships/customXml" Target="../ink/ink509.xml"/><Relationship Id="rId267" Type="http://schemas.openxmlformats.org/officeDocument/2006/relationships/image" Target="../media/image441.png"/><Relationship Id="rId288" Type="http://schemas.openxmlformats.org/officeDocument/2006/relationships/customXml" Target="../ink/ink530.xml"/><Relationship Id="rId106" Type="http://schemas.openxmlformats.org/officeDocument/2006/relationships/customXml" Target="../ink/ink439.xml"/><Relationship Id="rId127" Type="http://schemas.openxmlformats.org/officeDocument/2006/relationships/image" Target="../media/image371.png"/><Relationship Id="rId313" Type="http://schemas.openxmlformats.org/officeDocument/2006/relationships/image" Target="../media/image464.png"/><Relationship Id="rId10" Type="http://schemas.openxmlformats.org/officeDocument/2006/relationships/customXml" Target="../ink/ink391.xml"/><Relationship Id="rId31" Type="http://schemas.openxmlformats.org/officeDocument/2006/relationships/image" Target="../media/image323.png"/><Relationship Id="rId52" Type="http://schemas.openxmlformats.org/officeDocument/2006/relationships/customXml" Target="../ink/ink412.xml"/><Relationship Id="rId73" Type="http://schemas.openxmlformats.org/officeDocument/2006/relationships/image" Target="../media/image344.png"/><Relationship Id="rId94" Type="http://schemas.openxmlformats.org/officeDocument/2006/relationships/customXml" Target="../ink/ink433.xml"/><Relationship Id="rId148" Type="http://schemas.openxmlformats.org/officeDocument/2006/relationships/customXml" Target="../ink/ink460.xml"/><Relationship Id="rId169" Type="http://schemas.openxmlformats.org/officeDocument/2006/relationships/image" Target="../media/image392.png"/><Relationship Id="rId334" Type="http://schemas.openxmlformats.org/officeDocument/2006/relationships/customXml" Target="../ink/ink553.xml"/><Relationship Id="rId355" Type="http://schemas.openxmlformats.org/officeDocument/2006/relationships/image" Target="../media/image485.png"/><Relationship Id="rId376" Type="http://schemas.openxmlformats.org/officeDocument/2006/relationships/customXml" Target="../ink/ink574.xml"/><Relationship Id="rId4" Type="http://schemas.openxmlformats.org/officeDocument/2006/relationships/customXml" Target="../ink/ink388.xml"/><Relationship Id="rId180" Type="http://schemas.openxmlformats.org/officeDocument/2006/relationships/customXml" Target="../ink/ink476.xml"/><Relationship Id="rId215" Type="http://schemas.openxmlformats.org/officeDocument/2006/relationships/image" Target="../media/image415.png"/><Relationship Id="rId236" Type="http://schemas.openxmlformats.org/officeDocument/2006/relationships/customXml" Target="../ink/ink504.xml"/><Relationship Id="rId257" Type="http://schemas.openxmlformats.org/officeDocument/2006/relationships/image" Target="../media/image436.png"/><Relationship Id="rId278" Type="http://schemas.openxmlformats.org/officeDocument/2006/relationships/customXml" Target="../ink/ink525.xml"/><Relationship Id="rId303" Type="http://schemas.openxmlformats.org/officeDocument/2006/relationships/image" Target="../media/image459.png"/><Relationship Id="rId42" Type="http://schemas.openxmlformats.org/officeDocument/2006/relationships/customXml" Target="../ink/ink407.xml"/><Relationship Id="rId84" Type="http://schemas.openxmlformats.org/officeDocument/2006/relationships/customXml" Target="../ink/ink428.xml"/><Relationship Id="rId138" Type="http://schemas.openxmlformats.org/officeDocument/2006/relationships/customXml" Target="../ink/ink455.xml"/><Relationship Id="rId345" Type="http://schemas.openxmlformats.org/officeDocument/2006/relationships/image" Target="../media/image480.png"/><Relationship Id="rId387" Type="http://schemas.openxmlformats.org/officeDocument/2006/relationships/image" Target="../media/image501.png"/><Relationship Id="rId191" Type="http://schemas.openxmlformats.org/officeDocument/2006/relationships/image" Target="../media/image403.png"/><Relationship Id="rId205" Type="http://schemas.openxmlformats.org/officeDocument/2006/relationships/image" Target="../media/image410.png"/><Relationship Id="rId247" Type="http://schemas.openxmlformats.org/officeDocument/2006/relationships/image" Target="../media/image431.png"/><Relationship Id="rId107" Type="http://schemas.openxmlformats.org/officeDocument/2006/relationships/image" Target="../media/image361.png"/><Relationship Id="rId289" Type="http://schemas.openxmlformats.org/officeDocument/2006/relationships/image" Target="../media/image452.png"/><Relationship Id="rId11" Type="http://schemas.openxmlformats.org/officeDocument/2006/relationships/image" Target="../media/image313.png"/><Relationship Id="rId53" Type="http://schemas.openxmlformats.org/officeDocument/2006/relationships/image" Target="../media/image334.png"/><Relationship Id="rId149" Type="http://schemas.openxmlformats.org/officeDocument/2006/relationships/image" Target="../media/image382.png"/><Relationship Id="rId314" Type="http://schemas.openxmlformats.org/officeDocument/2006/relationships/customXml" Target="../ink/ink543.xml"/><Relationship Id="rId356" Type="http://schemas.openxmlformats.org/officeDocument/2006/relationships/customXml" Target="../ink/ink564.xml"/><Relationship Id="rId95" Type="http://schemas.openxmlformats.org/officeDocument/2006/relationships/image" Target="../media/image355.png"/><Relationship Id="rId160" Type="http://schemas.openxmlformats.org/officeDocument/2006/relationships/customXml" Target="../ink/ink466.xml"/><Relationship Id="rId216" Type="http://schemas.openxmlformats.org/officeDocument/2006/relationships/customXml" Target="../ink/ink494.xml"/><Relationship Id="rId258" Type="http://schemas.openxmlformats.org/officeDocument/2006/relationships/customXml" Target="../ink/ink515.xml"/><Relationship Id="rId22" Type="http://schemas.openxmlformats.org/officeDocument/2006/relationships/customXml" Target="../ink/ink397.xml"/><Relationship Id="rId64" Type="http://schemas.openxmlformats.org/officeDocument/2006/relationships/customXml" Target="../ink/ink418.xml"/><Relationship Id="rId118" Type="http://schemas.openxmlformats.org/officeDocument/2006/relationships/customXml" Target="../ink/ink445.xml"/><Relationship Id="rId325" Type="http://schemas.openxmlformats.org/officeDocument/2006/relationships/image" Target="../media/image470.png"/><Relationship Id="rId367" Type="http://schemas.openxmlformats.org/officeDocument/2006/relationships/image" Target="../media/image491.png"/><Relationship Id="rId171" Type="http://schemas.openxmlformats.org/officeDocument/2006/relationships/image" Target="../media/image393.png"/><Relationship Id="rId227" Type="http://schemas.openxmlformats.org/officeDocument/2006/relationships/image" Target="../media/image421.png"/><Relationship Id="rId269" Type="http://schemas.openxmlformats.org/officeDocument/2006/relationships/image" Target="../media/image442.png"/><Relationship Id="rId33" Type="http://schemas.openxmlformats.org/officeDocument/2006/relationships/image" Target="../media/image324.png"/><Relationship Id="rId129" Type="http://schemas.openxmlformats.org/officeDocument/2006/relationships/image" Target="../media/image372.png"/><Relationship Id="rId280" Type="http://schemas.openxmlformats.org/officeDocument/2006/relationships/customXml" Target="../ink/ink526.xml"/><Relationship Id="rId336" Type="http://schemas.openxmlformats.org/officeDocument/2006/relationships/customXml" Target="../ink/ink554.xml"/><Relationship Id="rId75" Type="http://schemas.openxmlformats.org/officeDocument/2006/relationships/image" Target="../media/image345.png"/><Relationship Id="rId140" Type="http://schemas.openxmlformats.org/officeDocument/2006/relationships/customXml" Target="../ink/ink456.xml"/><Relationship Id="rId182" Type="http://schemas.openxmlformats.org/officeDocument/2006/relationships/customXml" Target="../ink/ink477.xml"/><Relationship Id="rId378" Type="http://schemas.openxmlformats.org/officeDocument/2006/relationships/customXml" Target="../ink/ink575.xml"/><Relationship Id="rId6" Type="http://schemas.openxmlformats.org/officeDocument/2006/relationships/customXml" Target="../ink/ink389.xml"/><Relationship Id="rId238" Type="http://schemas.openxmlformats.org/officeDocument/2006/relationships/customXml" Target="../ink/ink505.xml"/><Relationship Id="rId291" Type="http://schemas.openxmlformats.org/officeDocument/2006/relationships/image" Target="../media/image453.png"/><Relationship Id="rId305" Type="http://schemas.openxmlformats.org/officeDocument/2006/relationships/image" Target="../media/image460.png"/><Relationship Id="rId347" Type="http://schemas.openxmlformats.org/officeDocument/2006/relationships/image" Target="../media/image481.png"/><Relationship Id="rId44" Type="http://schemas.openxmlformats.org/officeDocument/2006/relationships/customXml" Target="../ink/ink408.xml"/><Relationship Id="rId86" Type="http://schemas.openxmlformats.org/officeDocument/2006/relationships/customXml" Target="../ink/ink429.xml"/><Relationship Id="rId151" Type="http://schemas.openxmlformats.org/officeDocument/2006/relationships/image" Target="../media/image383.png"/><Relationship Id="rId389" Type="http://schemas.openxmlformats.org/officeDocument/2006/relationships/image" Target="../media/image502.png"/><Relationship Id="rId193" Type="http://schemas.openxmlformats.org/officeDocument/2006/relationships/image" Target="../media/image404.png"/><Relationship Id="rId207" Type="http://schemas.openxmlformats.org/officeDocument/2006/relationships/image" Target="../media/image411.png"/><Relationship Id="rId249" Type="http://schemas.openxmlformats.org/officeDocument/2006/relationships/image" Target="../media/image432.png"/><Relationship Id="rId13" Type="http://schemas.openxmlformats.org/officeDocument/2006/relationships/image" Target="../media/image314.png"/><Relationship Id="rId109" Type="http://schemas.openxmlformats.org/officeDocument/2006/relationships/image" Target="../media/image362.png"/><Relationship Id="rId260" Type="http://schemas.openxmlformats.org/officeDocument/2006/relationships/customXml" Target="../ink/ink516.xml"/><Relationship Id="rId316" Type="http://schemas.openxmlformats.org/officeDocument/2006/relationships/customXml" Target="../ink/ink544.xml"/><Relationship Id="rId55" Type="http://schemas.openxmlformats.org/officeDocument/2006/relationships/image" Target="../media/image335.png"/><Relationship Id="rId97" Type="http://schemas.openxmlformats.org/officeDocument/2006/relationships/image" Target="../media/image356.png"/><Relationship Id="rId120" Type="http://schemas.openxmlformats.org/officeDocument/2006/relationships/customXml" Target="../ink/ink446.xml"/><Relationship Id="rId358" Type="http://schemas.openxmlformats.org/officeDocument/2006/relationships/customXml" Target="../ink/ink565.xml"/><Relationship Id="rId162" Type="http://schemas.openxmlformats.org/officeDocument/2006/relationships/customXml" Target="../ink/ink467.xml"/><Relationship Id="rId218" Type="http://schemas.openxmlformats.org/officeDocument/2006/relationships/customXml" Target="../ink/ink495.xml"/><Relationship Id="rId271" Type="http://schemas.openxmlformats.org/officeDocument/2006/relationships/image" Target="../media/image443.png"/><Relationship Id="rId24" Type="http://schemas.openxmlformats.org/officeDocument/2006/relationships/customXml" Target="../ink/ink398.xml"/><Relationship Id="rId66" Type="http://schemas.openxmlformats.org/officeDocument/2006/relationships/customXml" Target="../ink/ink419.xml"/><Relationship Id="rId131" Type="http://schemas.openxmlformats.org/officeDocument/2006/relationships/image" Target="../media/image373.png"/><Relationship Id="rId327" Type="http://schemas.openxmlformats.org/officeDocument/2006/relationships/image" Target="../media/image471.png"/><Relationship Id="rId369" Type="http://schemas.openxmlformats.org/officeDocument/2006/relationships/image" Target="../media/image492.png"/><Relationship Id="rId173" Type="http://schemas.openxmlformats.org/officeDocument/2006/relationships/image" Target="../media/image394.png"/><Relationship Id="rId229" Type="http://schemas.openxmlformats.org/officeDocument/2006/relationships/image" Target="../media/image422.png"/><Relationship Id="rId380" Type="http://schemas.openxmlformats.org/officeDocument/2006/relationships/customXml" Target="../ink/ink576.xml"/><Relationship Id="rId240" Type="http://schemas.openxmlformats.org/officeDocument/2006/relationships/customXml" Target="../ink/ink506.xml"/><Relationship Id="rId35" Type="http://schemas.openxmlformats.org/officeDocument/2006/relationships/image" Target="../media/image325.png"/><Relationship Id="rId77" Type="http://schemas.openxmlformats.org/officeDocument/2006/relationships/image" Target="../media/image346.png"/><Relationship Id="rId100" Type="http://schemas.openxmlformats.org/officeDocument/2006/relationships/customXml" Target="../ink/ink436.xml"/><Relationship Id="rId282" Type="http://schemas.openxmlformats.org/officeDocument/2006/relationships/customXml" Target="../ink/ink527.xml"/><Relationship Id="rId338" Type="http://schemas.openxmlformats.org/officeDocument/2006/relationships/customXml" Target="../ink/ink555.xml"/><Relationship Id="rId8" Type="http://schemas.openxmlformats.org/officeDocument/2006/relationships/customXml" Target="../ink/ink390.xml"/><Relationship Id="rId142" Type="http://schemas.openxmlformats.org/officeDocument/2006/relationships/customXml" Target="../ink/ink457.xml"/><Relationship Id="rId184" Type="http://schemas.openxmlformats.org/officeDocument/2006/relationships/customXml" Target="../ink/ink478.xml"/><Relationship Id="rId391" Type="http://schemas.openxmlformats.org/officeDocument/2006/relationships/image" Target="../media/image503.png"/><Relationship Id="rId251" Type="http://schemas.openxmlformats.org/officeDocument/2006/relationships/image" Target="../media/image433.png"/><Relationship Id="rId46" Type="http://schemas.openxmlformats.org/officeDocument/2006/relationships/customXml" Target="../ink/ink409.xml"/><Relationship Id="rId293" Type="http://schemas.openxmlformats.org/officeDocument/2006/relationships/image" Target="../media/image454.png"/><Relationship Id="rId307" Type="http://schemas.openxmlformats.org/officeDocument/2006/relationships/image" Target="../media/image461.png"/><Relationship Id="rId349" Type="http://schemas.openxmlformats.org/officeDocument/2006/relationships/image" Target="../media/image482.png"/><Relationship Id="rId88" Type="http://schemas.openxmlformats.org/officeDocument/2006/relationships/customXml" Target="../ink/ink430.xml"/><Relationship Id="rId111" Type="http://schemas.openxmlformats.org/officeDocument/2006/relationships/image" Target="../media/image363.png"/><Relationship Id="rId153" Type="http://schemas.openxmlformats.org/officeDocument/2006/relationships/image" Target="../media/image384.png"/><Relationship Id="rId195" Type="http://schemas.openxmlformats.org/officeDocument/2006/relationships/image" Target="../media/image405.png"/><Relationship Id="rId209" Type="http://schemas.openxmlformats.org/officeDocument/2006/relationships/image" Target="../media/image412.png"/><Relationship Id="rId360" Type="http://schemas.openxmlformats.org/officeDocument/2006/relationships/customXml" Target="../ink/ink566.xml"/><Relationship Id="rId220" Type="http://schemas.openxmlformats.org/officeDocument/2006/relationships/customXml" Target="../ink/ink496.xml"/><Relationship Id="rId15" Type="http://schemas.openxmlformats.org/officeDocument/2006/relationships/image" Target="../media/image315.png"/><Relationship Id="rId57" Type="http://schemas.openxmlformats.org/officeDocument/2006/relationships/image" Target="../media/image336.png"/><Relationship Id="rId262" Type="http://schemas.openxmlformats.org/officeDocument/2006/relationships/customXml" Target="../ink/ink517.xml"/><Relationship Id="rId318" Type="http://schemas.openxmlformats.org/officeDocument/2006/relationships/customXml" Target="../ink/ink545.xml"/><Relationship Id="rId99" Type="http://schemas.openxmlformats.org/officeDocument/2006/relationships/image" Target="../media/image357.png"/><Relationship Id="rId122" Type="http://schemas.openxmlformats.org/officeDocument/2006/relationships/customXml" Target="../ink/ink447.xml"/><Relationship Id="rId164" Type="http://schemas.openxmlformats.org/officeDocument/2006/relationships/customXml" Target="../ink/ink468.xml"/><Relationship Id="rId371" Type="http://schemas.openxmlformats.org/officeDocument/2006/relationships/image" Target="../media/image493.png"/><Relationship Id="rId26" Type="http://schemas.openxmlformats.org/officeDocument/2006/relationships/customXml" Target="../ink/ink399.xml"/><Relationship Id="rId231" Type="http://schemas.openxmlformats.org/officeDocument/2006/relationships/image" Target="../media/image423.png"/><Relationship Id="rId273" Type="http://schemas.openxmlformats.org/officeDocument/2006/relationships/image" Target="../media/image444.png"/><Relationship Id="rId329" Type="http://schemas.openxmlformats.org/officeDocument/2006/relationships/image" Target="../media/image472.png"/><Relationship Id="rId68" Type="http://schemas.openxmlformats.org/officeDocument/2006/relationships/customXml" Target="../ink/ink420.xml"/><Relationship Id="rId133" Type="http://schemas.openxmlformats.org/officeDocument/2006/relationships/image" Target="../media/image374.png"/><Relationship Id="rId175" Type="http://schemas.openxmlformats.org/officeDocument/2006/relationships/image" Target="../media/image395.png"/><Relationship Id="rId340" Type="http://schemas.openxmlformats.org/officeDocument/2006/relationships/customXml" Target="../ink/ink556.xml"/><Relationship Id="rId200" Type="http://schemas.openxmlformats.org/officeDocument/2006/relationships/customXml" Target="../ink/ink486.xml"/><Relationship Id="rId382" Type="http://schemas.openxmlformats.org/officeDocument/2006/relationships/customXml" Target="../ink/ink577.xml"/></Relationships>
</file>

<file path=ppt/slides/_rels/slide6.xml.rels><?xml version="1.0" encoding="UTF-8" standalone="yes"?>
<Relationships xmlns="http://schemas.openxmlformats.org/package/2006/relationships"><Relationship Id="rId117" Type="http://schemas.openxmlformats.org/officeDocument/2006/relationships/customXml" Target="../ink/ink640.xml"/><Relationship Id="rId21" Type="http://schemas.openxmlformats.org/officeDocument/2006/relationships/customXml" Target="../ink/ink592.xml"/><Relationship Id="rId42" Type="http://schemas.openxmlformats.org/officeDocument/2006/relationships/image" Target="../media/image524.png"/><Relationship Id="rId63" Type="http://schemas.openxmlformats.org/officeDocument/2006/relationships/customXml" Target="../ink/ink613.xml"/><Relationship Id="rId84" Type="http://schemas.openxmlformats.org/officeDocument/2006/relationships/image" Target="../media/image545.png"/><Relationship Id="rId138" Type="http://schemas.openxmlformats.org/officeDocument/2006/relationships/image" Target="../media/image572.png"/><Relationship Id="rId159" Type="http://schemas.openxmlformats.org/officeDocument/2006/relationships/customXml" Target="../ink/ink661.xml"/><Relationship Id="rId170" Type="http://schemas.openxmlformats.org/officeDocument/2006/relationships/image" Target="../media/image588.png"/><Relationship Id="rId191" Type="http://schemas.openxmlformats.org/officeDocument/2006/relationships/customXml" Target="../ink/ink677.xml"/><Relationship Id="rId107" Type="http://schemas.openxmlformats.org/officeDocument/2006/relationships/customXml" Target="../ink/ink635.xml"/><Relationship Id="rId11" Type="http://schemas.openxmlformats.org/officeDocument/2006/relationships/customXml" Target="../ink/ink587.xml"/><Relationship Id="rId32" Type="http://schemas.openxmlformats.org/officeDocument/2006/relationships/image" Target="../media/image519.png"/><Relationship Id="rId53" Type="http://schemas.openxmlformats.org/officeDocument/2006/relationships/customXml" Target="../ink/ink608.xml"/><Relationship Id="rId74" Type="http://schemas.openxmlformats.org/officeDocument/2006/relationships/image" Target="../media/image540.png"/><Relationship Id="rId128" Type="http://schemas.openxmlformats.org/officeDocument/2006/relationships/image" Target="../media/image567.png"/><Relationship Id="rId149" Type="http://schemas.openxmlformats.org/officeDocument/2006/relationships/customXml" Target="../ink/ink656.xml"/><Relationship Id="rId5" Type="http://schemas.openxmlformats.org/officeDocument/2006/relationships/customXml" Target="../ink/ink584.xml"/><Relationship Id="rId95" Type="http://schemas.openxmlformats.org/officeDocument/2006/relationships/customXml" Target="../ink/ink629.xml"/><Relationship Id="rId160" Type="http://schemas.openxmlformats.org/officeDocument/2006/relationships/image" Target="../media/image583.png"/><Relationship Id="rId181" Type="http://schemas.openxmlformats.org/officeDocument/2006/relationships/customXml" Target="../ink/ink672.xml"/><Relationship Id="rId22" Type="http://schemas.openxmlformats.org/officeDocument/2006/relationships/image" Target="../media/image514.png"/><Relationship Id="rId43" Type="http://schemas.openxmlformats.org/officeDocument/2006/relationships/customXml" Target="../ink/ink603.xml"/><Relationship Id="rId64" Type="http://schemas.openxmlformats.org/officeDocument/2006/relationships/image" Target="../media/image535.png"/><Relationship Id="rId118" Type="http://schemas.openxmlformats.org/officeDocument/2006/relationships/image" Target="../media/image562.png"/><Relationship Id="rId139" Type="http://schemas.openxmlformats.org/officeDocument/2006/relationships/customXml" Target="../ink/ink651.xml"/><Relationship Id="rId85" Type="http://schemas.openxmlformats.org/officeDocument/2006/relationships/customXml" Target="../ink/ink624.xml"/><Relationship Id="rId150" Type="http://schemas.openxmlformats.org/officeDocument/2006/relationships/image" Target="../media/image578.png"/><Relationship Id="rId171" Type="http://schemas.openxmlformats.org/officeDocument/2006/relationships/customXml" Target="../ink/ink667.xml"/><Relationship Id="rId192" Type="http://schemas.openxmlformats.org/officeDocument/2006/relationships/image" Target="../media/image599.png"/><Relationship Id="rId12" Type="http://schemas.openxmlformats.org/officeDocument/2006/relationships/image" Target="../media/image509.png"/><Relationship Id="rId33" Type="http://schemas.openxmlformats.org/officeDocument/2006/relationships/customXml" Target="../ink/ink598.xml"/><Relationship Id="rId108" Type="http://schemas.openxmlformats.org/officeDocument/2006/relationships/image" Target="../media/image557.png"/><Relationship Id="rId129" Type="http://schemas.openxmlformats.org/officeDocument/2006/relationships/customXml" Target="../ink/ink646.xml"/><Relationship Id="rId54" Type="http://schemas.openxmlformats.org/officeDocument/2006/relationships/image" Target="../media/image530.png"/><Relationship Id="rId75" Type="http://schemas.openxmlformats.org/officeDocument/2006/relationships/customXml" Target="../ink/ink619.xml"/><Relationship Id="rId96" Type="http://schemas.openxmlformats.org/officeDocument/2006/relationships/image" Target="../media/image551.png"/><Relationship Id="rId140" Type="http://schemas.openxmlformats.org/officeDocument/2006/relationships/image" Target="../media/image573.png"/><Relationship Id="rId161" Type="http://schemas.openxmlformats.org/officeDocument/2006/relationships/customXml" Target="../ink/ink662.xml"/><Relationship Id="rId182" Type="http://schemas.openxmlformats.org/officeDocument/2006/relationships/image" Target="../media/image594.png"/><Relationship Id="rId6" Type="http://schemas.openxmlformats.org/officeDocument/2006/relationships/image" Target="../media/image506.png"/><Relationship Id="rId23" Type="http://schemas.openxmlformats.org/officeDocument/2006/relationships/customXml" Target="../ink/ink593.xml"/><Relationship Id="rId119" Type="http://schemas.openxmlformats.org/officeDocument/2006/relationships/customXml" Target="../ink/ink641.xml"/><Relationship Id="rId44" Type="http://schemas.openxmlformats.org/officeDocument/2006/relationships/image" Target="../media/image525.png"/><Relationship Id="rId65" Type="http://schemas.openxmlformats.org/officeDocument/2006/relationships/customXml" Target="../ink/ink614.xml"/><Relationship Id="rId86" Type="http://schemas.openxmlformats.org/officeDocument/2006/relationships/image" Target="../media/image546.png"/><Relationship Id="rId130" Type="http://schemas.openxmlformats.org/officeDocument/2006/relationships/image" Target="../media/image568.png"/><Relationship Id="rId151" Type="http://schemas.openxmlformats.org/officeDocument/2006/relationships/customXml" Target="../ink/ink657.xml"/><Relationship Id="rId172" Type="http://schemas.openxmlformats.org/officeDocument/2006/relationships/image" Target="../media/image589.png"/><Relationship Id="rId193" Type="http://schemas.openxmlformats.org/officeDocument/2006/relationships/customXml" Target="../ink/ink678.xml"/><Relationship Id="rId13" Type="http://schemas.openxmlformats.org/officeDocument/2006/relationships/customXml" Target="../ink/ink588.xml"/><Relationship Id="rId109" Type="http://schemas.openxmlformats.org/officeDocument/2006/relationships/customXml" Target="../ink/ink636.xml"/><Relationship Id="rId34" Type="http://schemas.openxmlformats.org/officeDocument/2006/relationships/image" Target="../media/image520.png"/><Relationship Id="rId55" Type="http://schemas.openxmlformats.org/officeDocument/2006/relationships/customXml" Target="../ink/ink609.xml"/><Relationship Id="rId76" Type="http://schemas.openxmlformats.org/officeDocument/2006/relationships/image" Target="../media/image541.png"/><Relationship Id="rId97" Type="http://schemas.openxmlformats.org/officeDocument/2006/relationships/customXml" Target="../ink/ink630.xml"/><Relationship Id="rId120" Type="http://schemas.openxmlformats.org/officeDocument/2006/relationships/image" Target="../media/image563.png"/><Relationship Id="rId141" Type="http://schemas.openxmlformats.org/officeDocument/2006/relationships/customXml" Target="../ink/ink652.xml"/><Relationship Id="rId7" Type="http://schemas.openxmlformats.org/officeDocument/2006/relationships/customXml" Target="../ink/ink585.xml"/><Relationship Id="rId71" Type="http://schemas.openxmlformats.org/officeDocument/2006/relationships/customXml" Target="../ink/ink617.xml"/><Relationship Id="rId92" Type="http://schemas.openxmlformats.org/officeDocument/2006/relationships/image" Target="../media/image549.png"/><Relationship Id="rId162" Type="http://schemas.openxmlformats.org/officeDocument/2006/relationships/image" Target="../media/image584.png"/><Relationship Id="rId183" Type="http://schemas.openxmlformats.org/officeDocument/2006/relationships/customXml" Target="../ink/ink673.xml"/><Relationship Id="rId2" Type="http://schemas.openxmlformats.org/officeDocument/2006/relationships/notesSlide" Target="../notesSlides/notesSlide6.xml"/><Relationship Id="rId29" Type="http://schemas.openxmlformats.org/officeDocument/2006/relationships/customXml" Target="../ink/ink596.xml"/><Relationship Id="rId24" Type="http://schemas.openxmlformats.org/officeDocument/2006/relationships/image" Target="../media/image515.png"/><Relationship Id="rId40" Type="http://schemas.openxmlformats.org/officeDocument/2006/relationships/image" Target="../media/image523.png"/><Relationship Id="rId45" Type="http://schemas.openxmlformats.org/officeDocument/2006/relationships/customXml" Target="../ink/ink604.xml"/><Relationship Id="rId66" Type="http://schemas.openxmlformats.org/officeDocument/2006/relationships/image" Target="../media/image536.png"/><Relationship Id="rId87" Type="http://schemas.openxmlformats.org/officeDocument/2006/relationships/customXml" Target="../ink/ink625.xml"/><Relationship Id="rId110" Type="http://schemas.openxmlformats.org/officeDocument/2006/relationships/image" Target="../media/image558.png"/><Relationship Id="rId115" Type="http://schemas.openxmlformats.org/officeDocument/2006/relationships/customXml" Target="../ink/ink639.xml"/><Relationship Id="rId131" Type="http://schemas.openxmlformats.org/officeDocument/2006/relationships/customXml" Target="../ink/ink647.xml"/><Relationship Id="rId136" Type="http://schemas.openxmlformats.org/officeDocument/2006/relationships/image" Target="../media/image571.png"/><Relationship Id="rId157" Type="http://schemas.openxmlformats.org/officeDocument/2006/relationships/customXml" Target="../ink/ink660.xml"/><Relationship Id="rId178" Type="http://schemas.openxmlformats.org/officeDocument/2006/relationships/image" Target="../media/image592.png"/><Relationship Id="rId61" Type="http://schemas.openxmlformats.org/officeDocument/2006/relationships/customXml" Target="../ink/ink612.xml"/><Relationship Id="rId82" Type="http://schemas.openxmlformats.org/officeDocument/2006/relationships/image" Target="../media/image544.png"/><Relationship Id="rId152" Type="http://schemas.openxmlformats.org/officeDocument/2006/relationships/image" Target="../media/image579.png"/><Relationship Id="rId173" Type="http://schemas.openxmlformats.org/officeDocument/2006/relationships/customXml" Target="../ink/ink668.xml"/><Relationship Id="rId194" Type="http://schemas.openxmlformats.org/officeDocument/2006/relationships/image" Target="../media/image600.png"/><Relationship Id="rId199" Type="http://schemas.openxmlformats.org/officeDocument/2006/relationships/customXml" Target="../ink/ink681.xml"/><Relationship Id="rId19" Type="http://schemas.openxmlformats.org/officeDocument/2006/relationships/customXml" Target="../ink/ink591.xml"/><Relationship Id="rId14" Type="http://schemas.openxmlformats.org/officeDocument/2006/relationships/image" Target="../media/image510.png"/><Relationship Id="rId30" Type="http://schemas.openxmlformats.org/officeDocument/2006/relationships/image" Target="../media/image518.png"/><Relationship Id="rId35" Type="http://schemas.openxmlformats.org/officeDocument/2006/relationships/customXml" Target="../ink/ink599.xml"/><Relationship Id="rId56" Type="http://schemas.openxmlformats.org/officeDocument/2006/relationships/image" Target="../media/image531.png"/><Relationship Id="rId77" Type="http://schemas.openxmlformats.org/officeDocument/2006/relationships/customXml" Target="../ink/ink620.xml"/><Relationship Id="rId100" Type="http://schemas.openxmlformats.org/officeDocument/2006/relationships/image" Target="../media/image553.png"/><Relationship Id="rId105" Type="http://schemas.openxmlformats.org/officeDocument/2006/relationships/customXml" Target="../ink/ink634.xml"/><Relationship Id="rId126" Type="http://schemas.openxmlformats.org/officeDocument/2006/relationships/image" Target="../media/image566.png"/><Relationship Id="rId147" Type="http://schemas.openxmlformats.org/officeDocument/2006/relationships/customXml" Target="../ink/ink655.xml"/><Relationship Id="rId168" Type="http://schemas.openxmlformats.org/officeDocument/2006/relationships/image" Target="../media/image587.png"/><Relationship Id="rId8" Type="http://schemas.openxmlformats.org/officeDocument/2006/relationships/image" Target="../media/image507.png"/><Relationship Id="rId51" Type="http://schemas.openxmlformats.org/officeDocument/2006/relationships/customXml" Target="../ink/ink607.xml"/><Relationship Id="rId72" Type="http://schemas.openxmlformats.org/officeDocument/2006/relationships/image" Target="../media/image539.png"/><Relationship Id="rId93" Type="http://schemas.openxmlformats.org/officeDocument/2006/relationships/customXml" Target="../ink/ink628.xml"/><Relationship Id="rId98" Type="http://schemas.openxmlformats.org/officeDocument/2006/relationships/image" Target="../media/image552.png"/><Relationship Id="rId121" Type="http://schemas.openxmlformats.org/officeDocument/2006/relationships/customXml" Target="../ink/ink642.xml"/><Relationship Id="rId142" Type="http://schemas.openxmlformats.org/officeDocument/2006/relationships/image" Target="../media/image574.png"/><Relationship Id="rId163" Type="http://schemas.openxmlformats.org/officeDocument/2006/relationships/customXml" Target="../ink/ink663.xml"/><Relationship Id="rId184" Type="http://schemas.openxmlformats.org/officeDocument/2006/relationships/image" Target="../media/image595.png"/><Relationship Id="rId189" Type="http://schemas.openxmlformats.org/officeDocument/2006/relationships/customXml" Target="../ink/ink676.xml"/><Relationship Id="rId3" Type="http://schemas.openxmlformats.org/officeDocument/2006/relationships/image" Target="../media/image3100.png"/><Relationship Id="rId25" Type="http://schemas.openxmlformats.org/officeDocument/2006/relationships/customXml" Target="../ink/ink594.xml"/><Relationship Id="rId46" Type="http://schemas.openxmlformats.org/officeDocument/2006/relationships/image" Target="../media/image526.png"/><Relationship Id="rId67" Type="http://schemas.openxmlformats.org/officeDocument/2006/relationships/customXml" Target="../ink/ink615.xml"/><Relationship Id="rId116" Type="http://schemas.openxmlformats.org/officeDocument/2006/relationships/image" Target="../media/image561.png"/><Relationship Id="rId137" Type="http://schemas.openxmlformats.org/officeDocument/2006/relationships/customXml" Target="../ink/ink650.xml"/><Relationship Id="rId158" Type="http://schemas.openxmlformats.org/officeDocument/2006/relationships/image" Target="../media/image582.png"/><Relationship Id="rId20" Type="http://schemas.openxmlformats.org/officeDocument/2006/relationships/image" Target="../media/image513.png"/><Relationship Id="rId41" Type="http://schemas.openxmlformats.org/officeDocument/2006/relationships/customXml" Target="../ink/ink602.xml"/><Relationship Id="rId62" Type="http://schemas.openxmlformats.org/officeDocument/2006/relationships/image" Target="../media/image534.png"/><Relationship Id="rId83" Type="http://schemas.openxmlformats.org/officeDocument/2006/relationships/customXml" Target="../ink/ink623.xml"/><Relationship Id="rId88" Type="http://schemas.openxmlformats.org/officeDocument/2006/relationships/image" Target="../media/image547.png"/><Relationship Id="rId111" Type="http://schemas.openxmlformats.org/officeDocument/2006/relationships/customXml" Target="../ink/ink637.xml"/><Relationship Id="rId132" Type="http://schemas.openxmlformats.org/officeDocument/2006/relationships/image" Target="../media/image569.png"/><Relationship Id="rId153" Type="http://schemas.openxmlformats.org/officeDocument/2006/relationships/customXml" Target="../ink/ink658.xml"/><Relationship Id="rId174" Type="http://schemas.openxmlformats.org/officeDocument/2006/relationships/image" Target="../media/image590.png"/><Relationship Id="rId179" Type="http://schemas.openxmlformats.org/officeDocument/2006/relationships/customXml" Target="../ink/ink671.xml"/><Relationship Id="rId195" Type="http://schemas.openxmlformats.org/officeDocument/2006/relationships/customXml" Target="../ink/ink679.xml"/><Relationship Id="rId190" Type="http://schemas.openxmlformats.org/officeDocument/2006/relationships/image" Target="../media/image598.png"/><Relationship Id="rId15" Type="http://schemas.openxmlformats.org/officeDocument/2006/relationships/customXml" Target="../ink/ink589.xml"/><Relationship Id="rId36" Type="http://schemas.openxmlformats.org/officeDocument/2006/relationships/image" Target="../media/image521.png"/><Relationship Id="rId57" Type="http://schemas.openxmlformats.org/officeDocument/2006/relationships/customXml" Target="../ink/ink610.xml"/><Relationship Id="rId106" Type="http://schemas.openxmlformats.org/officeDocument/2006/relationships/image" Target="../media/image556.png"/><Relationship Id="rId127" Type="http://schemas.openxmlformats.org/officeDocument/2006/relationships/customXml" Target="../ink/ink645.xml"/><Relationship Id="rId10" Type="http://schemas.openxmlformats.org/officeDocument/2006/relationships/image" Target="../media/image508.png"/><Relationship Id="rId31" Type="http://schemas.openxmlformats.org/officeDocument/2006/relationships/customXml" Target="../ink/ink597.xml"/><Relationship Id="rId52" Type="http://schemas.openxmlformats.org/officeDocument/2006/relationships/image" Target="../media/image529.png"/><Relationship Id="rId73" Type="http://schemas.openxmlformats.org/officeDocument/2006/relationships/customXml" Target="../ink/ink618.xml"/><Relationship Id="rId78" Type="http://schemas.openxmlformats.org/officeDocument/2006/relationships/image" Target="../media/image542.png"/><Relationship Id="rId94" Type="http://schemas.openxmlformats.org/officeDocument/2006/relationships/image" Target="../media/image550.png"/><Relationship Id="rId99" Type="http://schemas.openxmlformats.org/officeDocument/2006/relationships/customXml" Target="../ink/ink631.xml"/><Relationship Id="rId101" Type="http://schemas.openxmlformats.org/officeDocument/2006/relationships/customXml" Target="../ink/ink632.xml"/><Relationship Id="rId122" Type="http://schemas.openxmlformats.org/officeDocument/2006/relationships/image" Target="../media/image564.png"/><Relationship Id="rId143" Type="http://schemas.openxmlformats.org/officeDocument/2006/relationships/customXml" Target="../ink/ink653.xml"/><Relationship Id="rId148" Type="http://schemas.openxmlformats.org/officeDocument/2006/relationships/image" Target="../media/image577.png"/><Relationship Id="rId164" Type="http://schemas.openxmlformats.org/officeDocument/2006/relationships/image" Target="../media/image585.png"/><Relationship Id="rId169" Type="http://schemas.openxmlformats.org/officeDocument/2006/relationships/customXml" Target="../ink/ink666.xml"/><Relationship Id="rId185" Type="http://schemas.openxmlformats.org/officeDocument/2006/relationships/customXml" Target="../ink/ink674.xml"/><Relationship Id="rId4" Type="http://schemas.openxmlformats.org/officeDocument/2006/relationships/image" Target="../media/image4100.png"/><Relationship Id="rId9" Type="http://schemas.openxmlformats.org/officeDocument/2006/relationships/customXml" Target="../ink/ink586.xml"/><Relationship Id="rId180" Type="http://schemas.openxmlformats.org/officeDocument/2006/relationships/image" Target="../media/image593.png"/><Relationship Id="rId26" Type="http://schemas.openxmlformats.org/officeDocument/2006/relationships/image" Target="../media/image516.png"/><Relationship Id="rId47" Type="http://schemas.openxmlformats.org/officeDocument/2006/relationships/customXml" Target="../ink/ink605.xml"/><Relationship Id="rId68" Type="http://schemas.openxmlformats.org/officeDocument/2006/relationships/image" Target="../media/image537.png"/><Relationship Id="rId89" Type="http://schemas.openxmlformats.org/officeDocument/2006/relationships/customXml" Target="../ink/ink626.xml"/><Relationship Id="rId112" Type="http://schemas.openxmlformats.org/officeDocument/2006/relationships/image" Target="../media/image559.png"/><Relationship Id="rId133" Type="http://schemas.openxmlformats.org/officeDocument/2006/relationships/customXml" Target="../ink/ink648.xml"/><Relationship Id="rId154" Type="http://schemas.openxmlformats.org/officeDocument/2006/relationships/image" Target="../media/image580.png"/><Relationship Id="rId175" Type="http://schemas.openxmlformats.org/officeDocument/2006/relationships/customXml" Target="../ink/ink669.xml"/><Relationship Id="rId196" Type="http://schemas.openxmlformats.org/officeDocument/2006/relationships/image" Target="../media/image601.png"/><Relationship Id="rId200" Type="http://schemas.openxmlformats.org/officeDocument/2006/relationships/image" Target="../media/image603.png"/><Relationship Id="rId16" Type="http://schemas.openxmlformats.org/officeDocument/2006/relationships/image" Target="../media/image511.png"/><Relationship Id="rId37" Type="http://schemas.openxmlformats.org/officeDocument/2006/relationships/customXml" Target="../ink/ink600.xml"/><Relationship Id="rId58" Type="http://schemas.openxmlformats.org/officeDocument/2006/relationships/image" Target="../media/image532.png"/><Relationship Id="rId79" Type="http://schemas.openxmlformats.org/officeDocument/2006/relationships/customXml" Target="../ink/ink621.xml"/><Relationship Id="rId102" Type="http://schemas.openxmlformats.org/officeDocument/2006/relationships/image" Target="../media/image554.png"/><Relationship Id="rId123" Type="http://schemas.openxmlformats.org/officeDocument/2006/relationships/customXml" Target="../ink/ink643.xml"/><Relationship Id="rId144" Type="http://schemas.openxmlformats.org/officeDocument/2006/relationships/image" Target="../media/image575.png"/><Relationship Id="rId90" Type="http://schemas.openxmlformats.org/officeDocument/2006/relationships/image" Target="../media/image548.png"/><Relationship Id="rId165" Type="http://schemas.openxmlformats.org/officeDocument/2006/relationships/customXml" Target="../ink/ink664.xml"/><Relationship Id="rId186" Type="http://schemas.openxmlformats.org/officeDocument/2006/relationships/image" Target="../media/image596.png"/><Relationship Id="rId27" Type="http://schemas.openxmlformats.org/officeDocument/2006/relationships/customXml" Target="../ink/ink595.xml"/><Relationship Id="rId48" Type="http://schemas.openxmlformats.org/officeDocument/2006/relationships/image" Target="../media/image527.png"/><Relationship Id="rId69" Type="http://schemas.openxmlformats.org/officeDocument/2006/relationships/customXml" Target="../ink/ink616.xml"/><Relationship Id="rId113" Type="http://schemas.openxmlformats.org/officeDocument/2006/relationships/customXml" Target="../ink/ink638.xml"/><Relationship Id="rId134" Type="http://schemas.openxmlformats.org/officeDocument/2006/relationships/image" Target="../media/image570.png"/><Relationship Id="rId80" Type="http://schemas.openxmlformats.org/officeDocument/2006/relationships/image" Target="../media/image543.png"/><Relationship Id="rId155" Type="http://schemas.openxmlformats.org/officeDocument/2006/relationships/customXml" Target="../ink/ink659.xml"/><Relationship Id="rId176" Type="http://schemas.openxmlformats.org/officeDocument/2006/relationships/image" Target="../media/image591.png"/><Relationship Id="rId197" Type="http://schemas.openxmlformats.org/officeDocument/2006/relationships/customXml" Target="../ink/ink680.xml"/><Relationship Id="rId17" Type="http://schemas.openxmlformats.org/officeDocument/2006/relationships/customXml" Target="../ink/ink590.xml"/><Relationship Id="rId38" Type="http://schemas.openxmlformats.org/officeDocument/2006/relationships/image" Target="../media/image522.png"/><Relationship Id="rId59" Type="http://schemas.openxmlformats.org/officeDocument/2006/relationships/customXml" Target="../ink/ink611.xml"/><Relationship Id="rId103" Type="http://schemas.openxmlformats.org/officeDocument/2006/relationships/customXml" Target="../ink/ink633.xml"/><Relationship Id="rId124" Type="http://schemas.openxmlformats.org/officeDocument/2006/relationships/image" Target="../media/image565.png"/><Relationship Id="rId70" Type="http://schemas.openxmlformats.org/officeDocument/2006/relationships/image" Target="../media/image538.png"/><Relationship Id="rId91" Type="http://schemas.openxmlformats.org/officeDocument/2006/relationships/customXml" Target="../ink/ink627.xml"/><Relationship Id="rId145" Type="http://schemas.openxmlformats.org/officeDocument/2006/relationships/customXml" Target="../ink/ink654.xml"/><Relationship Id="rId166" Type="http://schemas.openxmlformats.org/officeDocument/2006/relationships/image" Target="../media/image586.png"/><Relationship Id="rId187" Type="http://schemas.openxmlformats.org/officeDocument/2006/relationships/customXml" Target="../ink/ink675.xml"/><Relationship Id="rId1" Type="http://schemas.openxmlformats.org/officeDocument/2006/relationships/slideLayout" Target="../slideLayouts/slideLayout7.xml"/><Relationship Id="rId28" Type="http://schemas.openxmlformats.org/officeDocument/2006/relationships/image" Target="../media/image517.png"/><Relationship Id="rId49" Type="http://schemas.openxmlformats.org/officeDocument/2006/relationships/customXml" Target="../ink/ink606.xml"/><Relationship Id="rId114" Type="http://schemas.openxmlformats.org/officeDocument/2006/relationships/image" Target="../media/image560.png"/><Relationship Id="rId60" Type="http://schemas.openxmlformats.org/officeDocument/2006/relationships/image" Target="../media/image533.png"/><Relationship Id="rId81" Type="http://schemas.openxmlformats.org/officeDocument/2006/relationships/customXml" Target="../ink/ink622.xml"/><Relationship Id="rId135" Type="http://schemas.openxmlformats.org/officeDocument/2006/relationships/customXml" Target="../ink/ink649.xml"/><Relationship Id="rId156" Type="http://schemas.openxmlformats.org/officeDocument/2006/relationships/image" Target="../media/image581.png"/><Relationship Id="rId177" Type="http://schemas.openxmlformats.org/officeDocument/2006/relationships/customXml" Target="../ink/ink670.xml"/><Relationship Id="rId198" Type="http://schemas.openxmlformats.org/officeDocument/2006/relationships/image" Target="../media/image602.png"/><Relationship Id="rId18" Type="http://schemas.openxmlformats.org/officeDocument/2006/relationships/image" Target="../media/image512.png"/><Relationship Id="rId39" Type="http://schemas.openxmlformats.org/officeDocument/2006/relationships/customXml" Target="../ink/ink601.xml"/><Relationship Id="rId50" Type="http://schemas.openxmlformats.org/officeDocument/2006/relationships/image" Target="../media/image528.png"/><Relationship Id="rId104" Type="http://schemas.openxmlformats.org/officeDocument/2006/relationships/image" Target="../media/image555.png"/><Relationship Id="rId125" Type="http://schemas.openxmlformats.org/officeDocument/2006/relationships/customXml" Target="../ink/ink644.xml"/><Relationship Id="rId146" Type="http://schemas.openxmlformats.org/officeDocument/2006/relationships/image" Target="../media/image576.png"/><Relationship Id="rId167" Type="http://schemas.openxmlformats.org/officeDocument/2006/relationships/customXml" Target="../ink/ink665.xml"/><Relationship Id="rId188" Type="http://schemas.openxmlformats.org/officeDocument/2006/relationships/image" Target="../media/image597.png"/></Relationships>
</file>

<file path=ppt/slides/_rels/slide7.xml.rels><?xml version="1.0" encoding="UTF-8" standalone="yes"?>
<Relationships xmlns="http://schemas.openxmlformats.org/package/2006/relationships"><Relationship Id="rId117" Type="http://schemas.openxmlformats.org/officeDocument/2006/relationships/image" Target="../media/image660.png"/><Relationship Id="rId21" Type="http://schemas.openxmlformats.org/officeDocument/2006/relationships/image" Target="../media/image613.png"/><Relationship Id="rId42" Type="http://schemas.openxmlformats.org/officeDocument/2006/relationships/customXml" Target="../ink/ink701.xml"/><Relationship Id="rId63" Type="http://schemas.openxmlformats.org/officeDocument/2006/relationships/image" Target="../media/image634.png"/><Relationship Id="rId84" Type="http://schemas.openxmlformats.org/officeDocument/2006/relationships/customXml" Target="../ink/ink722.xml"/><Relationship Id="rId138" Type="http://schemas.openxmlformats.org/officeDocument/2006/relationships/customXml" Target="../ink/ink749.xml"/><Relationship Id="rId159" Type="http://schemas.openxmlformats.org/officeDocument/2006/relationships/image" Target="../media/image681.png"/><Relationship Id="rId170" Type="http://schemas.openxmlformats.org/officeDocument/2006/relationships/customXml" Target="../ink/ink765.xml"/><Relationship Id="rId191" Type="http://schemas.openxmlformats.org/officeDocument/2006/relationships/image" Target="../media/image697.png"/><Relationship Id="rId205" Type="http://schemas.openxmlformats.org/officeDocument/2006/relationships/image" Target="../media/image704.png"/><Relationship Id="rId107" Type="http://schemas.openxmlformats.org/officeDocument/2006/relationships/image" Target="../media/image655.png"/><Relationship Id="rId11" Type="http://schemas.openxmlformats.org/officeDocument/2006/relationships/image" Target="../media/image608.png"/><Relationship Id="rId32" Type="http://schemas.openxmlformats.org/officeDocument/2006/relationships/customXml" Target="../ink/ink696.xml"/><Relationship Id="rId53" Type="http://schemas.openxmlformats.org/officeDocument/2006/relationships/image" Target="../media/image629.png"/><Relationship Id="rId74" Type="http://schemas.openxmlformats.org/officeDocument/2006/relationships/customXml" Target="../ink/ink717.xml"/><Relationship Id="rId128" Type="http://schemas.openxmlformats.org/officeDocument/2006/relationships/customXml" Target="../ink/ink744.xml"/><Relationship Id="rId149" Type="http://schemas.openxmlformats.org/officeDocument/2006/relationships/image" Target="../media/image676.png"/><Relationship Id="rId5" Type="http://schemas.openxmlformats.org/officeDocument/2006/relationships/image" Target="../media/image605.png"/><Relationship Id="rId95" Type="http://schemas.openxmlformats.org/officeDocument/2006/relationships/image" Target="../media/image650.png"/><Relationship Id="rId160" Type="http://schemas.openxmlformats.org/officeDocument/2006/relationships/customXml" Target="../ink/ink760.xml"/><Relationship Id="rId181" Type="http://schemas.openxmlformats.org/officeDocument/2006/relationships/image" Target="../media/image692.png"/><Relationship Id="rId22" Type="http://schemas.openxmlformats.org/officeDocument/2006/relationships/customXml" Target="../ink/ink691.xml"/><Relationship Id="rId43" Type="http://schemas.openxmlformats.org/officeDocument/2006/relationships/image" Target="../media/image624.png"/><Relationship Id="rId64" Type="http://schemas.openxmlformats.org/officeDocument/2006/relationships/customXml" Target="../ink/ink712.xml"/><Relationship Id="rId118" Type="http://schemas.openxmlformats.org/officeDocument/2006/relationships/customXml" Target="../ink/ink739.xml"/><Relationship Id="rId139" Type="http://schemas.openxmlformats.org/officeDocument/2006/relationships/image" Target="../media/image671.png"/><Relationship Id="rId85" Type="http://schemas.openxmlformats.org/officeDocument/2006/relationships/image" Target="../media/image645.png"/><Relationship Id="rId150" Type="http://schemas.openxmlformats.org/officeDocument/2006/relationships/customXml" Target="../ink/ink755.xml"/><Relationship Id="rId171" Type="http://schemas.openxmlformats.org/officeDocument/2006/relationships/image" Target="../media/image687.png"/><Relationship Id="rId192" Type="http://schemas.openxmlformats.org/officeDocument/2006/relationships/customXml" Target="../ink/ink776.xml"/><Relationship Id="rId206" Type="http://schemas.openxmlformats.org/officeDocument/2006/relationships/customXml" Target="../ink/ink783.xml"/><Relationship Id="rId12" Type="http://schemas.openxmlformats.org/officeDocument/2006/relationships/customXml" Target="../ink/ink686.xml"/><Relationship Id="rId33" Type="http://schemas.openxmlformats.org/officeDocument/2006/relationships/image" Target="../media/image619.png"/><Relationship Id="rId108" Type="http://schemas.openxmlformats.org/officeDocument/2006/relationships/customXml" Target="../ink/ink734.xml"/><Relationship Id="rId129" Type="http://schemas.openxmlformats.org/officeDocument/2006/relationships/image" Target="../media/image666.png"/><Relationship Id="rId54" Type="http://schemas.openxmlformats.org/officeDocument/2006/relationships/customXml" Target="../ink/ink707.xml"/><Relationship Id="rId75" Type="http://schemas.openxmlformats.org/officeDocument/2006/relationships/image" Target="../media/image640.png"/><Relationship Id="rId96" Type="http://schemas.openxmlformats.org/officeDocument/2006/relationships/customXml" Target="../ink/ink728.xml"/><Relationship Id="rId140" Type="http://schemas.openxmlformats.org/officeDocument/2006/relationships/customXml" Target="../ink/ink750.xml"/><Relationship Id="rId161" Type="http://schemas.openxmlformats.org/officeDocument/2006/relationships/image" Target="../media/image682.png"/><Relationship Id="rId182" Type="http://schemas.openxmlformats.org/officeDocument/2006/relationships/customXml" Target="../ink/ink771.xml"/><Relationship Id="rId6" Type="http://schemas.openxmlformats.org/officeDocument/2006/relationships/customXml" Target="../ink/ink683.xml"/><Relationship Id="rId23" Type="http://schemas.openxmlformats.org/officeDocument/2006/relationships/image" Target="../media/image614.png"/><Relationship Id="rId119" Type="http://schemas.openxmlformats.org/officeDocument/2006/relationships/image" Target="../media/image661.png"/><Relationship Id="rId44" Type="http://schemas.openxmlformats.org/officeDocument/2006/relationships/customXml" Target="../ink/ink702.xml"/><Relationship Id="rId65" Type="http://schemas.openxmlformats.org/officeDocument/2006/relationships/image" Target="../media/image635.png"/><Relationship Id="rId86" Type="http://schemas.openxmlformats.org/officeDocument/2006/relationships/customXml" Target="../ink/ink723.xml"/><Relationship Id="rId130" Type="http://schemas.openxmlformats.org/officeDocument/2006/relationships/customXml" Target="../ink/ink745.xml"/><Relationship Id="rId151" Type="http://schemas.openxmlformats.org/officeDocument/2006/relationships/image" Target="../media/image677.png"/><Relationship Id="rId172" Type="http://schemas.openxmlformats.org/officeDocument/2006/relationships/customXml" Target="../ink/ink766.xml"/><Relationship Id="rId193" Type="http://schemas.openxmlformats.org/officeDocument/2006/relationships/image" Target="../media/image698.png"/><Relationship Id="rId207" Type="http://schemas.openxmlformats.org/officeDocument/2006/relationships/image" Target="../media/image705.png"/><Relationship Id="rId13" Type="http://schemas.openxmlformats.org/officeDocument/2006/relationships/image" Target="../media/image609.png"/><Relationship Id="rId109" Type="http://schemas.openxmlformats.org/officeDocument/2006/relationships/image" Target="../media/image656.png"/><Relationship Id="rId34" Type="http://schemas.openxmlformats.org/officeDocument/2006/relationships/customXml" Target="../ink/ink697.xml"/><Relationship Id="rId55" Type="http://schemas.openxmlformats.org/officeDocument/2006/relationships/image" Target="../media/image630.png"/><Relationship Id="rId76" Type="http://schemas.openxmlformats.org/officeDocument/2006/relationships/customXml" Target="../ink/ink718.xml"/><Relationship Id="rId97" Type="http://schemas.openxmlformats.org/officeDocument/2006/relationships/image" Target="../media/image651.png"/><Relationship Id="rId120" Type="http://schemas.openxmlformats.org/officeDocument/2006/relationships/customXml" Target="../ink/ink740.xml"/><Relationship Id="rId141" Type="http://schemas.openxmlformats.org/officeDocument/2006/relationships/image" Target="../media/image672.png"/><Relationship Id="rId7" Type="http://schemas.openxmlformats.org/officeDocument/2006/relationships/image" Target="../media/image606.png"/><Relationship Id="rId162" Type="http://schemas.openxmlformats.org/officeDocument/2006/relationships/customXml" Target="../ink/ink761.xml"/><Relationship Id="rId183" Type="http://schemas.openxmlformats.org/officeDocument/2006/relationships/image" Target="../media/image693.png"/><Relationship Id="rId24" Type="http://schemas.openxmlformats.org/officeDocument/2006/relationships/customXml" Target="../ink/ink692.xml"/><Relationship Id="rId45" Type="http://schemas.openxmlformats.org/officeDocument/2006/relationships/image" Target="../media/image625.png"/><Relationship Id="rId66" Type="http://schemas.openxmlformats.org/officeDocument/2006/relationships/customXml" Target="../ink/ink713.xml"/><Relationship Id="rId87" Type="http://schemas.openxmlformats.org/officeDocument/2006/relationships/image" Target="../media/image646.png"/><Relationship Id="rId110" Type="http://schemas.openxmlformats.org/officeDocument/2006/relationships/customXml" Target="../ink/ink735.xml"/><Relationship Id="rId131" Type="http://schemas.openxmlformats.org/officeDocument/2006/relationships/image" Target="../media/image667.png"/><Relationship Id="rId152" Type="http://schemas.openxmlformats.org/officeDocument/2006/relationships/customXml" Target="../ink/ink756.xml"/><Relationship Id="rId173" Type="http://schemas.openxmlformats.org/officeDocument/2006/relationships/image" Target="../media/image688.png"/><Relationship Id="rId194" Type="http://schemas.openxmlformats.org/officeDocument/2006/relationships/customXml" Target="../ink/ink777.xml"/><Relationship Id="rId208" Type="http://schemas.openxmlformats.org/officeDocument/2006/relationships/customXml" Target="../ink/ink784.xml"/><Relationship Id="rId19" Type="http://schemas.openxmlformats.org/officeDocument/2006/relationships/image" Target="../media/image612.png"/><Relationship Id="rId14" Type="http://schemas.openxmlformats.org/officeDocument/2006/relationships/customXml" Target="../ink/ink687.xml"/><Relationship Id="rId30" Type="http://schemas.openxmlformats.org/officeDocument/2006/relationships/customXml" Target="../ink/ink695.xml"/><Relationship Id="rId35" Type="http://schemas.openxmlformats.org/officeDocument/2006/relationships/image" Target="../media/image620.png"/><Relationship Id="rId56" Type="http://schemas.openxmlformats.org/officeDocument/2006/relationships/customXml" Target="../ink/ink708.xml"/><Relationship Id="rId77" Type="http://schemas.openxmlformats.org/officeDocument/2006/relationships/image" Target="../media/image641.png"/><Relationship Id="rId100" Type="http://schemas.openxmlformats.org/officeDocument/2006/relationships/customXml" Target="../ink/ink730.xml"/><Relationship Id="rId105" Type="http://schemas.openxmlformats.org/officeDocument/2006/relationships/image" Target="../media/image654.png"/><Relationship Id="rId126" Type="http://schemas.openxmlformats.org/officeDocument/2006/relationships/customXml" Target="../ink/ink743.xml"/><Relationship Id="rId147" Type="http://schemas.openxmlformats.org/officeDocument/2006/relationships/image" Target="../media/image675.png"/><Relationship Id="rId168" Type="http://schemas.openxmlformats.org/officeDocument/2006/relationships/customXml" Target="../ink/ink764.xml"/><Relationship Id="rId8" Type="http://schemas.openxmlformats.org/officeDocument/2006/relationships/customXml" Target="../ink/ink684.xml"/><Relationship Id="rId51" Type="http://schemas.openxmlformats.org/officeDocument/2006/relationships/image" Target="../media/image628.png"/><Relationship Id="rId72" Type="http://schemas.openxmlformats.org/officeDocument/2006/relationships/customXml" Target="../ink/ink716.xml"/><Relationship Id="rId93" Type="http://schemas.openxmlformats.org/officeDocument/2006/relationships/image" Target="../media/image649.png"/><Relationship Id="rId98" Type="http://schemas.openxmlformats.org/officeDocument/2006/relationships/customXml" Target="../ink/ink729.xml"/><Relationship Id="rId121" Type="http://schemas.openxmlformats.org/officeDocument/2006/relationships/image" Target="../media/image662.png"/><Relationship Id="rId142" Type="http://schemas.openxmlformats.org/officeDocument/2006/relationships/customXml" Target="../ink/ink751.xml"/><Relationship Id="rId163" Type="http://schemas.openxmlformats.org/officeDocument/2006/relationships/image" Target="../media/image683.png"/><Relationship Id="rId184" Type="http://schemas.openxmlformats.org/officeDocument/2006/relationships/customXml" Target="../ink/ink772.xml"/><Relationship Id="rId189" Type="http://schemas.openxmlformats.org/officeDocument/2006/relationships/image" Target="../media/image696.png"/><Relationship Id="rId3" Type="http://schemas.openxmlformats.org/officeDocument/2006/relationships/image" Target="../media/image604.emf"/><Relationship Id="rId214" Type="http://schemas.openxmlformats.org/officeDocument/2006/relationships/customXml" Target="../ink/ink787.xml"/><Relationship Id="rId25" Type="http://schemas.openxmlformats.org/officeDocument/2006/relationships/image" Target="../media/image615.png"/><Relationship Id="rId46" Type="http://schemas.openxmlformats.org/officeDocument/2006/relationships/customXml" Target="../ink/ink703.xml"/><Relationship Id="rId67" Type="http://schemas.openxmlformats.org/officeDocument/2006/relationships/image" Target="../media/image636.png"/><Relationship Id="rId116" Type="http://schemas.openxmlformats.org/officeDocument/2006/relationships/customXml" Target="../ink/ink738.xml"/><Relationship Id="rId137" Type="http://schemas.openxmlformats.org/officeDocument/2006/relationships/image" Target="../media/image670.png"/><Relationship Id="rId158" Type="http://schemas.openxmlformats.org/officeDocument/2006/relationships/customXml" Target="../ink/ink759.xml"/><Relationship Id="rId20" Type="http://schemas.openxmlformats.org/officeDocument/2006/relationships/customXml" Target="../ink/ink690.xml"/><Relationship Id="rId41" Type="http://schemas.openxmlformats.org/officeDocument/2006/relationships/image" Target="../media/image623.png"/><Relationship Id="rId62" Type="http://schemas.openxmlformats.org/officeDocument/2006/relationships/customXml" Target="../ink/ink711.xml"/><Relationship Id="rId83" Type="http://schemas.openxmlformats.org/officeDocument/2006/relationships/image" Target="../media/image644.png"/><Relationship Id="rId88" Type="http://schemas.openxmlformats.org/officeDocument/2006/relationships/customXml" Target="../ink/ink724.xml"/><Relationship Id="rId111" Type="http://schemas.openxmlformats.org/officeDocument/2006/relationships/image" Target="../media/image657.png"/><Relationship Id="rId132" Type="http://schemas.openxmlformats.org/officeDocument/2006/relationships/customXml" Target="../ink/ink746.xml"/><Relationship Id="rId153" Type="http://schemas.openxmlformats.org/officeDocument/2006/relationships/image" Target="../media/image678.png"/><Relationship Id="rId174" Type="http://schemas.openxmlformats.org/officeDocument/2006/relationships/customXml" Target="../ink/ink767.xml"/><Relationship Id="rId179" Type="http://schemas.openxmlformats.org/officeDocument/2006/relationships/image" Target="../media/image691.png"/><Relationship Id="rId195" Type="http://schemas.openxmlformats.org/officeDocument/2006/relationships/image" Target="../media/image699.png"/><Relationship Id="rId209" Type="http://schemas.openxmlformats.org/officeDocument/2006/relationships/image" Target="../media/image706.png"/><Relationship Id="rId190" Type="http://schemas.openxmlformats.org/officeDocument/2006/relationships/customXml" Target="../ink/ink775.xml"/><Relationship Id="rId204" Type="http://schemas.openxmlformats.org/officeDocument/2006/relationships/customXml" Target="../ink/ink782.xml"/><Relationship Id="rId15" Type="http://schemas.openxmlformats.org/officeDocument/2006/relationships/image" Target="../media/image610.png"/><Relationship Id="rId36" Type="http://schemas.openxmlformats.org/officeDocument/2006/relationships/customXml" Target="../ink/ink698.xml"/><Relationship Id="rId57" Type="http://schemas.openxmlformats.org/officeDocument/2006/relationships/image" Target="../media/image631.png"/><Relationship Id="rId106" Type="http://schemas.openxmlformats.org/officeDocument/2006/relationships/customXml" Target="../ink/ink733.xml"/><Relationship Id="rId127" Type="http://schemas.openxmlformats.org/officeDocument/2006/relationships/image" Target="../media/image665.png"/><Relationship Id="rId10" Type="http://schemas.openxmlformats.org/officeDocument/2006/relationships/customXml" Target="../ink/ink685.xml"/><Relationship Id="rId31" Type="http://schemas.openxmlformats.org/officeDocument/2006/relationships/image" Target="../media/image618.png"/><Relationship Id="rId52" Type="http://schemas.openxmlformats.org/officeDocument/2006/relationships/customXml" Target="../ink/ink706.xml"/><Relationship Id="rId73" Type="http://schemas.openxmlformats.org/officeDocument/2006/relationships/image" Target="../media/image639.png"/><Relationship Id="rId78" Type="http://schemas.openxmlformats.org/officeDocument/2006/relationships/customXml" Target="../ink/ink719.xml"/><Relationship Id="rId94" Type="http://schemas.openxmlformats.org/officeDocument/2006/relationships/customXml" Target="../ink/ink727.xml"/><Relationship Id="rId99" Type="http://schemas.openxmlformats.org/officeDocument/2006/relationships/image" Target="../media/image652.png"/><Relationship Id="rId101" Type="http://schemas.openxmlformats.org/officeDocument/2006/relationships/image" Target="../media/image653.png"/><Relationship Id="rId122" Type="http://schemas.openxmlformats.org/officeDocument/2006/relationships/customXml" Target="../ink/ink741.xml"/><Relationship Id="rId143" Type="http://schemas.openxmlformats.org/officeDocument/2006/relationships/image" Target="../media/image673.png"/><Relationship Id="rId148" Type="http://schemas.openxmlformats.org/officeDocument/2006/relationships/customXml" Target="../ink/ink754.xml"/><Relationship Id="rId164" Type="http://schemas.openxmlformats.org/officeDocument/2006/relationships/customXml" Target="../ink/ink762.xml"/><Relationship Id="rId169" Type="http://schemas.openxmlformats.org/officeDocument/2006/relationships/image" Target="../media/image686.png"/><Relationship Id="rId185" Type="http://schemas.openxmlformats.org/officeDocument/2006/relationships/image" Target="../media/image694.png"/><Relationship Id="rId4" Type="http://schemas.openxmlformats.org/officeDocument/2006/relationships/customXml" Target="../ink/ink682.xml"/><Relationship Id="rId9" Type="http://schemas.openxmlformats.org/officeDocument/2006/relationships/image" Target="../media/image607.png"/><Relationship Id="rId180" Type="http://schemas.openxmlformats.org/officeDocument/2006/relationships/customXml" Target="../ink/ink770.xml"/><Relationship Id="rId210" Type="http://schemas.openxmlformats.org/officeDocument/2006/relationships/customXml" Target="../ink/ink785.xml"/><Relationship Id="rId215" Type="http://schemas.openxmlformats.org/officeDocument/2006/relationships/image" Target="../media/image709.png"/><Relationship Id="rId26" Type="http://schemas.openxmlformats.org/officeDocument/2006/relationships/customXml" Target="../ink/ink693.xml"/><Relationship Id="rId47" Type="http://schemas.openxmlformats.org/officeDocument/2006/relationships/image" Target="../media/image626.png"/><Relationship Id="rId68" Type="http://schemas.openxmlformats.org/officeDocument/2006/relationships/customXml" Target="../ink/ink714.xml"/><Relationship Id="rId89" Type="http://schemas.openxmlformats.org/officeDocument/2006/relationships/image" Target="../media/image647.png"/><Relationship Id="rId112" Type="http://schemas.openxmlformats.org/officeDocument/2006/relationships/customXml" Target="../ink/ink736.xml"/><Relationship Id="rId133" Type="http://schemas.openxmlformats.org/officeDocument/2006/relationships/image" Target="../media/image668.png"/><Relationship Id="rId154" Type="http://schemas.openxmlformats.org/officeDocument/2006/relationships/customXml" Target="../ink/ink757.xml"/><Relationship Id="rId175" Type="http://schemas.openxmlformats.org/officeDocument/2006/relationships/image" Target="../media/image689.png"/><Relationship Id="rId196" Type="http://schemas.openxmlformats.org/officeDocument/2006/relationships/customXml" Target="../ink/ink778.xml"/><Relationship Id="rId200" Type="http://schemas.openxmlformats.org/officeDocument/2006/relationships/customXml" Target="../ink/ink780.xml"/><Relationship Id="rId16" Type="http://schemas.openxmlformats.org/officeDocument/2006/relationships/customXml" Target="../ink/ink688.xml"/><Relationship Id="rId37" Type="http://schemas.openxmlformats.org/officeDocument/2006/relationships/image" Target="../media/image621.png"/><Relationship Id="rId58" Type="http://schemas.openxmlformats.org/officeDocument/2006/relationships/customXml" Target="../ink/ink709.xml"/><Relationship Id="rId79" Type="http://schemas.openxmlformats.org/officeDocument/2006/relationships/image" Target="../media/image642.png"/><Relationship Id="rId102" Type="http://schemas.openxmlformats.org/officeDocument/2006/relationships/customXml" Target="../ink/ink731.xml"/><Relationship Id="rId123" Type="http://schemas.openxmlformats.org/officeDocument/2006/relationships/image" Target="../media/image663.png"/><Relationship Id="rId144" Type="http://schemas.openxmlformats.org/officeDocument/2006/relationships/customXml" Target="../ink/ink752.xml"/><Relationship Id="rId90" Type="http://schemas.openxmlformats.org/officeDocument/2006/relationships/customXml" Target="../ink/ink725.xml"/><Relationship Id="rId165" Type="http://schemas.openxmlformats.org/officeDocument/2006/relationships/image" Target="../media/image684.png"/><Relationship Id="rId186" Type="http://schemas.openxmlformats.org/officeDocument/2006/relationships/customXml" Target="../ink/ink773.xml"/><Relationship Id="rId211" Type="http://schemas.openxmlformats.org/officeDocument/2006/relationships/image" Target="../media/image707.png"/><Relationship Id="rId27" Type="http://schemas.openxmlformats.org/officeDocument/2006/relationships/image" Target="../media/image616.png"/><Relationship Id="rId48" Type="http://schemas.openxmlformats.org/officeDocument/2006/relationships/customXml" Target="../ink/ink704.xml"/><Relationship Id="rId69" Type="http://schemas.openxmlformats.org/officeDocument/2006/relationships/image" Target="../media/image637.png"/><Relationship Id="rId113" Type="http://schemas.openxmlformats.org/officeDocument/2006/relationships/image" Target="../media/image658.png"/><Relationship Id="rId134" Type="http://schemas.openxmlformats.org/officeDocument/2006/relationships/customXml" Target="../ink/ink747.xml"/><Relationship Id="rId80" Type="http://schemas.openxmlformats.org/officeDocument/2006/relationships/customXml" Target="../ink/ink720.xml"/><Relationship Id="rId155" Type="http://schemas.openxmlformats.org/officeDocument/2006/relationships/image" Target="../media/image679.png"/><Relationship Id="rId176" Type="http://schemas.openxmlformats.org/officeDocument/2006/relationships/customXml" Target="../ink/ink768.xml"/><Relationship Id="rId197" Type="http://schemas.openxmlformats.org/officeDocument/2006/relationships/image" Target="../media/image700.png"/><Relationship Id="rId201" Type="http://schemas.openxmlformats.org/officeDocument/2006/relationships/image" Target="../media/image702.png"/><Relationship Id="rId17" Type="http://schemas.openxmlformats.org/officeDocument/2006/relationships/image" Target="../media/image611.png"/><Relationship Id="rId38" Type="http://schemas.openxmlformats.org/officeDocument/2006/relationships/customXml" Target="../ink/ink699.xml"/><Relationship Id="rId59" Type="http://schemas.openxmlformats.org/officeDocument/2006/relationships/image" Target="../media/image632.png"/><Relationship Id="rId103" Type="http://schemas.openxmlformats.org/officeDocument/2006/relationships/image" Target="../media/image162.png"/><Relationship Id="rId124" Type="http://schemas.openxmlformats.org/officeDocument/2006/relationships/customXml" Target="../ink/ink742.xml"/><Relationship Id="rId70" Type="http://schemas.openxmlformats.org/officeDocument/2006/relationships/customXml" Target="../ink/ink715.xml"/><Relationship Id="rId91" Type="http://schemas.openxmlformats.org/officeDocument/2006/relationships/image" Target="../media/image648.png"/><Relationship Id="rId145" Type="http://schemas.openxmlformats.org/officeDocument/2006/relationships/image" Target="../media/image674.png"/><Relationship Id="rId166" Type="http://schemas.openxmlformats.org/officeDocument/2006/relationships/customXml" Target="../ink/ink763.xml"/><Relationship Id="rId187" Type="http://schemas.openxmlformats.org/officeDocument/2006/relationships/image" Target="../media/image695.png"/><Relationship Id="rId1" Type="http://schemas.openxmlformats.org/officeDocument/2006/relationships/slideLayout" Target="../slideLayouts/slideLayout7.xml"/><Relationship Id="rId212" Type="http://schemas.openxmlformats.org/officeDocument/2006/relationships/customXml" Target="../ink/ink786.xml"/><Relationship Id="rId28" Type="http://schemas.openxmlformats.org/officeDocument/2006/relationships/customXml" Target="../ink/ink694.xml"/><Relationship Id="rId49" Type="http://schemas.openxmlformats.org/officeDocument/2006/relationships/image" Target="../media/image627.png"/><Relationship Id="rId114" Type="http://schemas.openxmlformats.org/officeDocument/2006/relationships/customXml" Target="../ink/ink737.xml"/><Relationship Id="rId60" Type="http://schemas.openxmlformats.org/officeDocument/2006/relationships/customXml" Target="../ink/ink710.xml"/><Relationship Id="rId81" Type="http://schemas.openxmlformats.org/officeDocument/2006/relationships/image" Target="../media/image643.png"/><Relationship Id="rId135" Type="http://schemas.openxmlformats.org/officeDocument/2006/relationships/image" Target="../media/image669.png"/><Relationship Id="rId156" Type="http://schemas.openxmlformats.org/officeDocument/2006/relationships/customXml" Target="../ink/ink758.xml"/><Relationship Id="rId177" Type="http://schemas.openxmlformats.org/officeDocument/2006/relationships/image" Target="../media/image690.png"/><Relationship Id="rId198" Type="http://schemas.openxmlformats.org/officeDocument/2006/relationships/customXml" Target="../ink/ink779.xml"/><Relationship Id="rId202" Type="http://schemas.openxmlformats.org/officeDocument/2006/relationships/customXml" Target="../ink/ink781.xml"/><Relationship Id="rId18" Type="http://schemas.openxmlformats.org/officeDocument/2006/relationships/customXml" Target="../ink/ink689.xml"/><Relationship Id="rId39" Type="http://schemas.openxmlformats.org/officeDocument/2006/relationships/image" Target="../media/image622.png"/><Relationship Id="rId50" Type="http://schemas.openxmlformats.org/officeDocument/2006/relationships/customXml" Target="../ink/ink705.xml"/><Relationship Id="rId104" Type="http://schemas.openxmlformats.org/officeDocument/2006/relationships/customXml" Target="../ink/ink732.xml"/><Relationship Id="rId125" Type="http://schemas.openxmlformats.org/officeDocument/2006/relationships/image" Target="../media/image664.png"/><Relationship Id="rId146" Type="http://schemas.openxmlformats.org/officeDocument/2006/relationships/customXml" Target="../ink/ink753.xml"/><Relationship Id="rId167" Type="http://schemas.openxmlformats.org/officeDocument/2006/relationships/image" Target="../media/image685.png"/><Relationship Id="rId188" Type="http://schemas.openxmlformats.org/officeDocument/2006/relationships/customXml" Target="../ink/ink774.xml"/><Relationship Id="rId71" Type="http://schemas.openxmlformats.org/officeDocument/2006/relationships/image" Target="../media/image638.png"/><Relationship Id="rId92" Type="http://schemas.openxmlformats.org/officeDocument/2006/relationships/customXml" Target="../ink/ink726.xml"/><Relationship Id="rId213" Type="http://schemas.openxmlformats.org/officeDocument/2006/relationships/image" Target="../media/image708.png"/><Relationship Id="rId2" Type="http://schemas.openxmlformats.org/officeDocument/2006/relationships/notesSlide" Target="../notesSlides/notesSlide7.xml"/><Relationship Id="rId29" Type="http://schemas.openxmlformats.org/officeDocument/2006/relationships/image" Target="../media/image617.png"/><Relationship Id="rId40" Type="http://schemas.openxmlformats.org/officeDocument/2006/relationships/customXml" Target="../ink/ink700.xml"/><Relationship Id="rId115" Type="http://schemas.openxmlformats.org/officeDocument/2006/relationships/image" Target="../media/image659.png"/><Relationship Id="rId136" Type="http://schemas.openxmlformats.org/officeDocument/2006/relationships/customXml" Target="../ink/ink748.xml"/><Relationship Id="rId157" Type="http://schemas.openxmlformats.org/officeDocument/2006/relationships/image" Target="../media/image680.png"/><Relationship Id="rId178" Type="http://schemas.openxmlformats.org/officeDocument/2006/relationships/customXml" Target="../ink/ink769.xml"/><Relationship Id="rId61" Type="http://schemas.openxmlformats.org/officeDocument/2006/relationships/image" Target="../media/image633.png"/><Relationship Id="rId82" Type="http://schemas.openxmlformats.org/officeDocument/2006/relationships/customXml" Target="../ink/ink721.xml"/><Relationship Id="rId199" Type="http://schemas.openxmlformats.org/officeDocument/2006/relationships/image" Target="../media/image701.png"/><Relationship Id="rId203" Type="http://schemas.openxmlformats.org/officeDocument/2006/relationships/image" Target="../media/image703.png"/></Relationships>
</file>

<file path=ppt/slides/_rels/slide8.xml.rels><?xml version="1.0" encoding="UTF-8" standalone="yes"?>
<Relationships xmlns="http://schemas.openxmlformats.org/package/2006/relationships"><Relationship Id="rId26" Type="http://schemas.openxmlformats.org/officeDocument/2006/relationships/customXml" Target="../ink/ink798.xml"/><Relationship Id="rId21" Type="http://schemas.openxmlformats.org/officeDocument/2006/relationships/image" Target="../media/image720.png"/><Relationship Id="rId34" Type="http://schemas.openxmlformats.org/officeDocument/2006/relationships/customXml" Target="../ink/ink802.xml"/><Relationship Id="rId42" Type="http://schemas.openxmlformats.org/officeDocument/2006/relationships/customXml" Target="../ink/ink806.xml"/><Relationship Id="rId47" Type="http://schemas.openxmlformats.org/officeDocument/2006/relationships/image" Target="../media/image733.png"/><Relationship Id="rId50" Type="http://schemas.openxmlformats.org/officeDocument/2006/relationships/customXml" Target="../ink/ink810.xml"/><Relationship Id="rId55" Type="http://schemas.openxmlformats.org/officeDocument/2006/relationships/customXml" Target="../ink/ink813.xml"/><Relationship Id="rId63" Type="http://schemas.openxmlformats.org/officeDocument/2006/relationships/customXml" Target="../ink/ink817.xml"/><Relationship Id="rId7" Type="http://schemas.openxmlformats.org/officeDocument/2006/relationships/image" Target="../media/image713.png"/><Relationship Id="rId2" Type="http://schemas.openxmlformats.org/officeDocument/2006/relationships/notesSlide" Target="../notesSlides/notesSlide8.xml"/><Relationship Id="rId16" Type="http://schemas.openxmlformats.org/officeDocument/2006/relationships/customXml" Target="../ink/ink793.xml"/><Relationship Id="rId29" Type="http://schemas.openxmlformats.org/officeDocument/2006/relationships/image" Target="../media/image724.png"/><Relationship Id="rId11" Type="http://schemas.openxmlformats.org/officeDocument/2006/relationships/image" Target="../media/image715.png"/><Relationship Id="rId24" Type="http://schemas.openxmlformats.org/officeDocument/2006/relationships/customXml" Target="../ink/ink797.xml"/><Relationship Id="rId32" Type="http://schemas.openxmlformats.org/officeDocument/2006/relationships/customXml" Target="../ink/ink801.xml"/><Relationship Id="rId37" Type="http://schemas.openxmlformats.org/officeDocument/2006/relationships/image" Target="../media/image728.png"/><Relationship Id="rId40" Type="http://schemas.openxmlformats.org/officeDocument/2006/relationships/customXml" Target="../ink/ink805.xml"/><Relationship Id="rId45" Type="http://schemas.openxmlformats.org/officeDocument/2006/relationships/image" Target="../media/image732.png"/><Relationship Id="rId53" Type="http://schemas.openxmlformats.org/officeDocument/2006/relationships/customXml" Target="../ink/ink812.xml"/><Relationship Id="rId58" Type="http://schemas.openxmlformats.org/officeDocument/2006/relationships/image" Target="../media/image738.png"/><Relationship Id="rId66" Type="http://schemas.openxmlformats.org/officeDocument/2006/relationships/image" Target="../media/image742.png"/><Relationship Id="rId5" Type="http://schemas.openxmlformats.org/officeDocument/2006/relationships/image" Target="../media/image712.png"/><Relationship Id="rId61" Type="http://schemas.openxmlformats.org/officeDocument/2006/relationships/customXml" Target="../ink/ink816.xml"/><Relationship Id="rId19" Type="http://schemas.openxmlformats.org/officeDocument/2006/relationships/image" Target="../media/image719.png"/><Relationship Id="rId14" Type="http://schemas.openxmlformats.org/officeDocument/2006/relationships/customXml" Target="../ink/ink792.xml"/><Relationship Id="rId22" Type="http://schemas.openxmlformats.org/officeDocument/2006/relationships/customXml" Target="../ink/ink796.xml"/><Relationship Id="rId27" Type="http://schemas.openxmlformats.org/officeDocument/2006/relationships/image" Target="../media/image723.png"/><Relationship Id="rId30" Type="http://schemas.openxmlformats.org/officeDocument/2006/relationships/customXml" Target="../ink/ink800.xml"/><Relationship Id="rId35" Type="http://schemas.openxmlformats.org/officeDocument/2006/relationships/image" Target="../media/image727.png"/><Relationship Id="rId43" Type="http://schemas.openxmlformats.org/officeDocument/2006/relationships/image" Target="../media/image731.png"/><Relationship Id="rId48" Type="http://schemas.openxmlformats.org/officeDocument/2006/relationships/customXml" Target="../ink/ink809.xml"/><Relationship Id="rId56" Type="http://schemas.openxmlformats.org/officeDocument/2006/relationships/image" Target="../media/image737.png"/><Relationship Id="rId64" Type="http://schemas.openxmlformats.org/officeDocument/2006/relationships/image" Target="../media/image741.png"/><Relationship Id="rId8" Type="http://schemas.openxmlformats.org/officeDocument/2006/relationships/customXml" Target="../ink/ink789.xml"/><Relationship Id="rId51" Type="http://schemas.openxmlformats.org/officeDocument/2006/relationships/image" Target="../media/image735.png"/><Relationship Id="rId3" Type="http://schemas.openxmlformats.org/officeDocument/2006/relationships/image" Target="../media/image710.png"/><Relationship Id="rId12" Type="http://schemas.openxmlformats.org/officeDocument/2006/relationships/customXml" Target="../ink/ink791.xml"/><Relationship Id="rId17" Type="http://schemas.openxmlformats.org/officeDocument/2006/relationships/image" Target="../media/image718.png"/><Relationship Id="rId25" Type="http://schemas.openxmlformats.org/officeDocument/2006/relationships/image" Target="../media/image722.png"/><Relationship Id="rId33" Type="http://schemas.openxmlformats.org/officeDocument/2006/relationships/image" Target="../media/image726.png"/><Relationship Id="rId38" Type="http://schemas.openxmlformats.org/officeDocument/2006/relationships/customXml" Target="../ink/ink804.xml"/><Relationship Id="rId46" Type="http://schemas.openxmlformats.org/officeDocument/2006/relationships/customXml" Target="../ink/ink808.xml"/><Relationship Id="rId59" Type="http://schemas.openxmlformats.org/officeDocument/2006/relationships/customXml" Target="../ink/ink815.xml"/><Relationship Id="rId20" Type="http://schemas.openxmlformats.org/officeDocument/2006/relationships/customXml" Target="../ink/ink795.xml"/><Relationship Id="rId41" Type="http://schemas.openxmlformats.org/officeDocument/2006/relationships/image" Target="../media/image730.png"/><Relationship Id="rId54" Type="http://schemas.openxmlformats.org/officeDocument/2006/relationships/image" Target="../media/image736.png"/><Relationship Id="rId62" Type="http://schemas.openxmlformats.org/officeDocument/2006/relationships/image" Target="../media/image740.png"/><Relationship Id="rId1" Type="http://schemas.openxmlformats.org/officeDocument/2006/relationships/slideLayout" Target="../slideLayouts/slideLayout7.xml"/><Relationship Id="rId6" Type="http://schemas.openxmlformats.org/officeDocument/2006/relationships/customXml" Target="../ink/ink788.xml"/><Relationship Id="rId15" Type="http://schemas.openxmlformats.org/officeDocument/2006/relationships/image" Target="../media/image717.png"/><Relationship Id="rId23" Type="http://schemas.openxmlformats.org/officeDocument/2006/relationships/image" Target="../media/image721.png"/><Relationship Id="rId28" Type="http://schemas.openxmlformats.org/officeDocument/2006/relationships/customXml" Target="../ink/ink799.xml"/><Relationship Id="rId36" Type="http://schemas.openxmlformats.org/officeDocument/2006/relationships/customXml" Target="../ink/ink803.xml"/><Relationship Id="rId49" Type="http://schemas.openxmlformats.org/officeDocument/2006/relationships/image" Target="../media/image734.png"/><Relationship Id="rId57" Type="http://schemas.openxmlformats.org/officeDocument/2006/relationships/customXml" Target="../ink/ink814.xml"/><Relationship Id="rId10" Type="http://schemas.openxmlformats.org/officeDocument/2006/relationships/customXml" Target="../ink/ink790.xml"/><Relationship Id="rId31" Type="http://schemas.openxmlformats.org/officeDocument/2006/relationships/image" Target="../media/image725.png"/><Relationship Id="rId44" Type="http://schemas.openxmlformats.org/officeDocument/2006/relationships/customXml" Target="../ink/ink807.xml"/><Relationship Id="rId52" Type="http://schemas.openxmlformats.org/officeDocument/2006/relationships/customXml" Target="../ink/ink811.xml"/><Relationship Id="rId60" Type="http://schemas.openxmlformats.org/officeDocument/2006/relationships/image" Target="../media/image739.png"/><Relationship Id="rId65" Type="http://schemas.openxmlformats.org/officeDocument/2006/relationships/customXml" Target="../ink/ink818.xml"/><Relationship Id="rId4" Type="http://schemas.openxmlformats.org/officeDocument/2006/relationships/image" Target="../media/image711.png"/><Relationship Id="rId9" Type="http://schemas.openxmlformats.org/officeDocument/2006/relationships/image" Target="../media/image714.png"/><Relationship Id="rId13" Type="http://schemas.openxmlformats.org/officeDocument/2006/relationships/image" Target="../media/image716.png"/><Relationship Id="rId18" Type="http://schemas.openxmlformats.org/officeDocument/2006/relationships/customXml" Target="../ink/ink794.xml"/><Relationship Id="rId39" Type="http://schemas.openxmlformats.org/officeDocument/2006/relationships/image" Target="../media/image729.png"/></Relationships>
</file>

<file path=ppt/slides/_rels/slide9.xml.rels><?xml version="1.0" encoding="UTF-8" standalone="yes"?>
<Relationships xmlns="http://schemas.openxmlformats.org/package/2006/relationships"><Relationship Id="rId117" Type="http://schemas.openxmlformats.org/officeDocument/2006/relationships/image" Target="../media/image799.png"/><Relationship Id="rId671" Type="http://schemas.openxmlformats.org/officeDocument/2006/relationships/customXml" Target="../ink/ink1153.xml"/><Relationship Id="rId769" Type="http://schemas.openxmlformats.org/officeDocument/2006/relationships/image" Target="../media/image1121.png"/><Relationship Id="rId976" Type="http://schemas.openxmlformats.org/officeDocument/2006/relationships/image" Target="../media/image1223.png"/><Relationship Id="rId21" Type="http://schemas.openxmlformats.org/officeDocument/2006/relationships/image" Target="../media/image751.png"/><Relationship Id="rId324" Type="http://schemas.openxmlformats.org/officeDocument/2006/relationships/customXml" Target="../ink/ink979.xml"/><Relationship Id="rId531" Type="http://schemas.openxmlformats.org/officeDocument/2006/relationships/image" Target="../media/image1003.png"/><Relationship Id="rId629" Type="http://schemas.openxmlformats.org/officeDocument/2006/relationships/customXml" Target="../ink/ink1132.xml"/><Relationship Id="rId170" Type="http://schemas.openxmlformats.org/officeDocument/2006/relationships/customXml" Target="../ink/ink902.xml"/><Relationship Id="rId836" Type="http://schemas.openxmlformats.org/officeDocument/2006/relationships/customXml" Target="../ink/ink1236.xml"/><Relationship Id="rId268" Type="http://schemas.openxmlformats.org/officeDocument/2006/relationships/customXml" Target="../ink/ink951.xml"/><Relationship Id="rId475" Type="http://schemas.openxmlformats.org/officeDocument/2006/relationships/image" Target="../media/image975.png"/><Relationship Id="rId682" Type="http://schemas.openxmlformats.org/officeDocument/2006/relationships/image" Target="../media/image1078.png"/><Relationship Id="rId903" Type="http://schemas.openxmlformats.org/officeDocument/2006/relationships/customXml" Target="../ink/ink1270.xml"/><Relationship Id="rId32" Type="http://schemas.openxmlformats.org/officeDocument/2006/relationships/customXml" Target="../ink/ink833.xml"/><Relationship Id="rId128" Type="http://schemas.openxmlformats.org/officeDocument/2006/relationships/customXml" Target="../ink/ink881.xml"/><Relationship Id="rId335" Type="http://schemas.openxmlformats.org/officeDocument/2006/relationships/image" Target="../media/image908.png"/><Relationship Id="rId542" Type="http://schemas.openxmlformats.org/officeDocument/2006/relationships/customXml" Target="../ink/ink1088.xml"/><Relationship Id="rId987" Type="http://schemas.openxmlformats.org/officeDocument/2006/relationships/customXml" Target="../ink/ink1312.xml"/><Relationship Id="rId181" Type="http://schemas.openxmlformats.org/officeDocument/2006/relationships/image" Target="../media/image831.png"/><Relationship Id="rId402" Type="http://schemas.openxmlformats.org/officeDocument/2006/relationships/customXml" Target="../ink/ink1018.xml"/><Relationship Id="rId847" Type="http://schemas.openxmlformats.org/officeDocument/2006/relationships/image" Target="../media/image1160.png"/><Relationship Id="rId279" Type="http://schemas.openxmlformats.org/officeDocument/2006/relationships/image" Target="../media/image880.png"/><Relationship Id="rId486" Type="http://schemas.openxmlformats.org/officeDocument/2006/relationships/customXml" Target="../ink/ink1060.xml"/><Relationship Id="rId693" Type="http://schemas.openxmlformats.org/officeDocument/2006/relationships/customXml" Target="../ink/ink1164.xml"/><Relationship Id="rId707" Type="http://schemas.openxmlformats.org/officeDocument/2006/relationships/customXml" Target="../ink/ink1171.xml"/><Relationship Id="rId914" Type="http://schemas.openxmlformats.org/officeDocument/2006/relationships/image" Target="../media/image1193.png"/><Relationship Id="rId43" Type="http://schemas.openxmlformats.org/officeDocument/2006/relationships/image" Target="../media/image762.png"/><Relationship Id="rId139" Type="http://schemas.openxmlformats.org/officeDocument/2006/relationships/image" Target="../media/image810.png"/><Relationship Id="rId346" Type="http://schemas.openxmlformats.org/officeDocument/2006/relationships/customXml" Target="../ink/ink990.xml"/><Relationship Id="rId553" Type="http://schemas.openxmlformats.org/officeDocument/2006/relationships/customXml" Target="../ink/ink1094.xml"/><Relationship Id="rId760" Type="http://schemas.openxmlformats.org/officeDocument/2006/relationships/image" Target="../media/image1117.png"/><Relationship Id="rId192" Type="http://schemas.openxmlformats.org/officeDocument/2006/relationships/customXml" Target="../ink/ink913.xml"/><Relationship Id="rId206" Type="http://schemas.openxmlformats.org/officeDocument/2006/relationships/customXml" Target="../ink/ink920.xml"/><Relationship Id="rId413" Type="http://schemas.openxmlformats.org/officeDocument/2006/relationships/image" Target="../media/image946.png"/><Relationship Id="rId858" Type="http://schemas.openxmlformats.org/officeDocument/2006/relationships/customXml" Target="../ink/ink1247.xml"/><Relationship Id="rId497" Type="http://schemas.openxmlformats.org/officeDocument/2006/relationships/image" Target="../media/image986.png"/><Relationship Id="rId620" Type="http://schemas.openxmlformats.org/officeDocument/2006/relationships/image" Target="../media/image1047.png"/><Relationship Id="rId718" Type="http://schemas.openxmlformats.org/officeDocument/2006/relationships/image" Target="../media/image1096.png"/><Relationship Id="rId925" Type="http://schemas.openxmlformats.org/officeDocument/2006/relationships/customXml" Target="../ink/ink1281.xml"/><Relationship Id="rId357" Type="http://schemas.openxmlformats.org/officeDocument/2006/relationships/image" Target="../media/image919.png"/><Relationship Id="rId54" Type="http://schemas.openxmlformats.org/officeDocument/2006/relationships/customXml" Target="../ink/ink844.xml"/><Relationship Id="rId217" Type="http://schemas.openxmlformats.org/officeDocument/2006/relationships/image" Target="../media/image849.png"/><Relationship Id="rId564" Type="http://schemas.openxmlformats.org/officeDocument/2006/relationships/image" Target="../media/image1019.png"/><Relationship Id="rId771" Type="http://schemas.openxmlformats.org/officeDocument/2006/relationships/image" Target="../media/image1122.png"/><Relationship Id="rId869" Type="http://schemas.openxmlformats.org/officeDocument/2006/relationships/image" Target="../media/image1171.png"/><Relationship Id="rId424" Type="http://schemas.openxmlformats.org/officeDocument/2006/relationships/customXml" Target="../ink/ink1029.xml"/><Relationship Id="rId631" Type="http://schemas.openxmlformats.org/officeDocument/2006/relationships/customXml" Target="../ink/ink1133.xml"/><Relationship Id="rId729" Type="http://schemas.openxmlformats.org/officeDocument/2006/relationships/customXml" Target="../ink/ink1182.xml"/><Relationship Id="rId270" Type="http://schemas.openxmlformats.org/officeDocument/2006/relationships/customXml" Target="../ink/ink952.xml"/><Relationship Id="rId936" Type="http://schemas.openxmlformats.org/officeDocument/2006/relationships/image" Target="../media/image1203.png"/><Relationship Id="rId65" Type="http://schemas.openxmlformats.org/officeDocument/2006/relationships/image" Target="../media/image773.png"/><Relationship Id="rId130" Type="http://schemas.openxmlformats.org/officeDocument/2006/relationships/customXml" Target="../ink/ink882.xml"/><Relationship Id="rId368" Type="http://schemas.openxmlformats.org/officeDocument/2006/relationships/customXml" Target="../ink/ink1001.xml"/><Relationship Id="rId575" Type="http://schemas.openxmlformats.org/officeDocument/2006/relationships/customXml" Target="../ink/ink1105.xml"/><Relationship Id="rId782" Type="http://schemas.openxmlformats.org/officeDocument/2006/relationships/customXml" Target="../ink/ink1209.xml"/><Relationship Id="rId228" Type="http://schemas.openxmlformats.org/officeDocument/2006/relationships/customXml" Target="../ink/ink931.xml"/><Relationship Id="rId435" Type="http://schemas.openxmlformats.org/officeDocument/2006/relationships/image" Target="../media/image955.png"/><Relationship Id="rId642" Type="http://schemas.openxmlformats.org/officeDocument/2006/relationships/image" Target="../media/image1058.png"/><Relationship Id="rId281" Type="http://schemas.openxmlformats.org/officeDocument/2006/relationships/image" Target="../media/image881.png"/><Relationship Id="rId502" Type="http://schemas.openxmlformats.org/officeDocument/2006/relationships/customXml" Target="../ink/ink1068.xml"/><Relationship Id="rId947" Type="http://schemas.openxmlformats.org/officeDocument/2006/relationships/customXml" Target="../ink/ink1292.xml"/><Relationship Id="rId76" Type="http://schemas.openxmlformats.org/officeDocument/2006/relationships/customXml" Target="../ink/ink855.xml"/><Relationship Id="rId141" Type="http://schemas.openxmlformats.org/officeDocument/2006/relationships/image" Target="../media/image811.png"/><Relationship Id="rId379" Type="http://schemas.openxmlformats.org/officeDocument/2006/relationships/image" Target="../media/image930.png"/><Relationship Id="rId586" Type="http://schemas.openxmlformats.org/officeDocument/2006/relationships/image" Target="../media/image1030.png"/><Relationship Id="rId793" Type="http://schemas.openxmlformats.org/officeDocument/2006/relationships/image" Target="../media/image1133.png"/><Relationship Id="rId807" Type="http://schemas.openxmlformats.org/officeDocument/2006/relationships/image" Target="../media/image1140.png"/><Relationship Id="rId7" Type="http://schemas.openxmlformats.org/officeDocument/2006/relationships/image" Target="../media/image744.png"/><Relationship Id="rId239" Type="http://schemas.openxmlformats.org/officeDocument/2006/relationships/image" Target="../media/image860.png"/><Relationship Id="rId446" Type="http://schemas.openxmlformats.org/officeDocument/2006/relationships/customXml" Target="../ink/ink1040.xml"/><Relationship Id="rId653" Type="http://schemas.openxmlformats.org/officeDocument/2006/relationships/customXml" Target="../ink/ink1144.xml"/><Relationship Id="rId292" Type="http://schemas.openxmlformats.org/officeDocument/2006/relationships/customXml" Target="../ink/ink963.xml"/><Relationship Id="rId306" Type="http://schemas.openxmlformats.org/officeDocument/2006/relationships/customXml" Target="../ink/ink970.xml"/><Relationship Id="rId860" Type="http://schemas.openxmlformats.org/officeDocument/2006/relationships/customXml" Target="../ink/ink1248.xml"/><Relationship Id="rId958" Type="http://schemas.openxmlformats.org/officeDocument/2006/relationships/image" Target="../media/image1214.png"/><Relationship Id="rId87" Type="http://schemas.openxmlformats.org/officeDocument/2006/relationships/image" Target="../media/image784.png"/><Relationship Id="rId513" Type="http://schemas.openxmlformats.org/officeDocument/2006/relationships/image" Target="../media/image994.png"/><Relationship Id="rId597" Type="http://schemas.openxmlformats.org/officeDocument/2006/relationships/customXml" Target="../ink/ink1116.xml"/><Relationship Id="rId720" Type="http://schemas.openxmlformats.org/officeDocument/2006/relationships/image" Target="../media/image1097.png"/><Relationship Id="rId818" Type="http://schemas.openxmlformats.org/officeDocument/2006/relationships/customXml" Target="../ink/ink1227.xml"/><Relationship Id="rId152" Type="http://schemas.openxmlformats.org/officeDocument/2006/relationships/customXml" Target="../ink/ink893.xml"/><Relationship Id="rId457" Type="http://schemas.openxmlformats.org/officeDocument/2006/relationships/image" Target="../media/image966.png"/><Relationship Id="rId664" Type="http://schemas.openxmlformats.org/officeDocument/2006/relationships/image" Target="../media/image1069.png"/><Relationship Id="rId871" Type="http://schemas.openxmlformats.org/officeDocument/2006/relationships/image" Target="../media/image1172.png"/><Relationship Id="rId969" Type="http://schemas.openxmlformats.org/officeDocument/2006/relationships/customXml" Target="../ink/ink1303.xml"/><Relationship Id="rId14" Type="http://schemas.openxmlformats.org/officeDocument/2006/relationships/customXml" Target="../ink/ink824.xml"/><Relationship Id="rId317" Type="http://schemas.openxmlformats.org/officeDocument/2006/relationships/image" Target="../media/image899.png"/><Relationship Id="rId524" Type="http://schemas.openxmlformats.org/officeDocument/2006/relationships/customXml" Target="../ink/ink1079.xml"/><Relationship Id="rId731" Type="http://schemas.openxmlformats.org/officeDocument/2006/relationships/customXml" Target="../ink/ink1183.xml"/><Relationship Id="rId98" Type="http://schemas.openxmlformats.org/officeDocument/2006/relationships/customXml" Target="../ink/ink866.xml"/><Relationship Id="rId163" Type="http://schemas.openxmlformats.org/officeDocument/2006/relationships/image" Target="../media/image822.png"/><Relationship Id="rId370" Type="http://schemas.openxmlformats.org/officeDocument/2006/relationships/customXml" Target="../ink/ink1002.xml"/><Relationship Id="rId829" Type="http://schemas.openxmlformats.org/officeDocument/2006/relationships/image" Target="../media/image1151.png"/><Relationship Id="rId230" Type="http://schemas.openxmlformats.org/officeDocument/2006/relationships/customXml" Target="../ink/ink932.xml"/><Relationship Id="rId468" Type="http://schemas.openxmlformats.org/officeDocument/2006/relationships/customXml" Target="../ink/ink1051.xml"/><Relationship Id="rId675" Type="http://schemas.openxmlformats.org/officeDocument/2006/relationships/customXml" Target="../ink/ink1155.xml"/><Relationship Id="rId882" Type="http://schemas.openxmlformats.org/officeDocument/2006/relationships/image" Target="../media/image1177.png"/><Relationship Id="rId25" Type="http://schemas.openxmlformats.org/officeDocument/2006/relationships/image" Target="../media/image753.png"/><Relationship Id="rId328" Type="http://schemas.openxmlformats.org/officeDocument/2006/relationships/customXml" Target="../ink/ink981.xml"/><Relationship Id="rId535" Type="http://schemas.openxmlformats.org/officeDocument/2006/relationships/image" Target="../media/image1005.png"/><Relationship Id="rId742" Type="http://schemas.openxmlformats.org/officeDocument/2006/relationships/image" Target="../media/image1108.png"/><Relationship Id="rId174" Type="http://schemas.openxmlformats.org/officeDocument/2006/relationships/customXml" Target="../ink/ink904.xml"/><Relationship Id="rId381" Type="http://schemas.openxmlformats.org/officeDocument/2006/relationships/image" Target="../media/image931.png"/><Relationship Id="rId602" Type="http://schemas.openxmlformats.org/officeDocument/2006/relationships/image" Target="../media/image1038.png"/><Relationship Id="rId241" Type="http://schemas.openxmlformats.org/officeDocument/2006/relationships/image" Target="../media/image861.png"/><Relationship Id="rId479" Type="http://schemas.openxmlformats.org/officeDocument/2006/relationships/image" Target="../media/image977.png"/><Relationship Id="rId686" Type="http://schemas.openxmlformats.org/officeDocument/2006/relationships/image" Target="../media/image1080.png"/><Relationship Id="rId893" Type="http://schemas.openxmlformats.org/officeDocument/2006/relationships/customXml" Target="../ink/ink1265.xml"/><Relationship Id="rId907" Type="http://schemas.openxmlformats.org/officeDocument/2006/relationships/customXml" Target="../ink/ink1272.xml"/><Relationship Id="rId36" Type="http://schemas.openxmlformats.org/officeDocument/2006/relationships/customXml" Target="../ink/ink835.xml"/><Relationship Id="rId339" Type="http://schemas.openxmlformats.org/officeDocument/2006/relationships/image" Target="../media/image910.png"/><Relationship Id="rId546" Type="http://schemas.openxmlformats.org/officeDocument/2006/relationships/customXml" Target="../ink/ink1090.xml"/><Relationship Id="rId753" Type="http://schemas.openxmlformats.org/officeDocument/2006/relationships/customXml" Target="../ink/ink1194.xml"/><Relationship Id="rId101" Type="http://schemas.openxmlformats.org/officeDocument/2006/relationships/image" Target="../media/image791.png"/><Relationship Id="rId185" Type="http://schemas.openxmlformats.org/officeDocument/2006/relationships/image" Target="../media/image833.png"/><Relationship Id="rId406" Type="http://schemas.openxmlformats.org/officeDocument/2006/relationships/customXml" Target="../ink/ink1020.xml"/><Relationship Id="rId960" Type="http://schemas.openxmlformats.org/officeDocument/2006/relationships/image" Target="../media/image1215.png"/><Relationship Id="rId392" Type="http://schemas.openxmlformats.org/officeDocument/2006/relationships/customXml" Target="../ink/ink1013.xml"/><Relationship Id="rId613" Type="http://schemas.openxmlformats.org/officeDocument/2006/relationships/customXml" Target="../ink/ink1124.xml"/><Relationship Id="rId697" Type="http://schemas.openxmlformats.org/officeDocument/2006/relationships/customXml" Target="../ink/ink1166.xml"/><Relationship Id="rId820" Type="http://schemas.openxmlformats.org/officeDocument/2006/relationships/customXml" Target="../ink/ink1228.xml"/><Relationship Id="rId918" Type="http://schemas.openxmlformats.org/officeDocument/2006/relationships/image" Target="../media/image1195.png"/><Relationship Id="rId252" Type="http://schemas.openxmlformats.org/officeDocument/2006/relationships/customXml" Target="../ink/ink943.xml"/><Relationship Id="rId47" Type="http://schemas.openxmlformats.org/officeDocument/2006/relationships/image" Target="../media/image764.png"/><Relationship Id="rId112" Type="http://schemas.openxmlformats.org/officeDocument/2006/relationships/customXml" Target="../ink/ink873.xml"/><Relationship Id="rId557" Type="http://schemas.openxmlformats.org/officeDocument/2006/relationships/customXml" Target="../ink/ink1096.xml"/><Relationship Id="rId764" Type="http://schemas.openxmlformats.org/officeDocument/2006/relationships/image" Target="../media/image1119.png"/><Relationship Id="rId971" Type="http://schemas.openxmlformats.org/officeDocument/2006/relationships/customXml" Target="../ink/ink1304.xml"/><Relationship Id="rId196" Type="http://schemas.openxmlformats.org/officeDocument/2006/relationships/customXml" Target="../ink/ink915.xml"/><Relationship Id="rId417" Type="http://schemas.openxmlformats.org/officeDocument/2006/relationships/image" Target="../media/image947.png"/><Relationship Id="rId624" Type="http://schemas.openxmlformats.org/officeDocument/2006/relationships/image" Target="../media/image1049.png"/><Relationship Id="rId831" Type="http://schemas.openxmlformats.org/officeDocument/2006/relationships/image" Target="../media/image1152.png"/><Relationship Id="rId263" Type="http://schemas.openxmlformats.org/officeDocument/2006/relationships/image" Target="../media/image872.png"/><Relationship Id="rId470" Type="http://schemas.openxmlformats.org/officeDocument/2006/relationships/customXml" Target="../ink/ink1052.xml"/><Relationship Id="rId929" Type="http://schemas.openxmlformats.org/officeDocument/2006/relationships/customXml" Target="../ink/ink1283.xml"/><Relationship Id="rId58" Type="http://schemas.openxmlformats.org/officeDocument/2006/relationships/customXml" Target="../ink/ink846.xml"/><Relationship Id="rId123" Type="http://schemas.openxmlformats.org/officeDocument/2006/relationships/image" Target="../media/image802.png"/><Relationship Id="rId330" Type="http://schemas.openxmlformats.org/officeDocument/2006/relationships/customXml" Target="../ink/ink982.xml"/><Relationship Id="rId568" Type="http://schemas.openxmlformats.org/officeDocument/2006/relationships/image" Target="../media/image1021.png"/><Relationship Id="rId775" Type="http://schemas.openxmlformats.org/officeDocument/2006/relationships/image" Target="../media/image1124.png"/><Relationship Id="rId982" Type="http://schemas.openxmlformats.org/officeDocument/2006/relationships/image" Target="../media/image1226.png"/><Relationship Id="rId428" Type="http://schemas.openxmlformats.org/officeDocument/2006/relationships/customXml" Target="../ink/ink1031.xml"/><Relationship Id="rId635" Type="http://schemas.openxmlformats.org/officeDocument/2006/relationships/customXml" Target="../ink/ink1135.xml"/><Relationship Id="rId842" Type="http://schemas.openxmlformats.org/officeDocument/2006/relationships/customXml" Target="../ink/ink1239.xml"/><Relationship Id="rId274" Type="http://schemas.openxmlformats.org/officeDocument/2006/relationships/customXml" Target="../ink/ink954.xml"/><Relationship Id="rId481" Type="http://schemas.openxmlformats.org/officeDocument/2006/relationships/image" Target="../media/image978.png"/><Relationship Id="rId702" Type="http://schemas.openxmlformats.org/officeDocument/2006/relationships/image" Target="../media/image1088.png"/><Relationship Id="rId69" Type="http://schemas.openxmlformats.org/officeDocument/2006/relationships/image" Target="../media/image775.png"/><Relationship Id="rId134" Type="http://schemas.openxmlformats.org/officeDocument/2006/relationships/customXml" Target="../ink/ink884.xml"/><Relationship Id="rId579" Type="http://schemas.openxmlformats.org/officeDocument/2006/relationships/customXml" Target="../ink/ink1107.xml"/><Relationship Id="rId786" Type="http://schemas.openxmlformats.org/officeDocument/2006/relationships/customXml" Target="../ink/ink1211.xml"/><Relationship Id="rId341" Type="http://schemas.openxmlformats.org/officeDocument/2006/relationships/image" Target="../media/image911.png"/><Relationship Id="rId439" Type="http://schemas.openxmlformats.org/officeDocument/2006/relationships/image" Target="../media/image957.png"/><Relationship Id="rId646" Type="http://schemas.openxmlformats.org/officeDocument/2006/relationships/image" Target="../media/image1060.png"/><Relationship Id="rId201" Type="http://schemas.openxmlformats.org/officeDocument/2006/relationships/image" Target="../media/image841.png"/><Relationship Id="rId285" Type="http://schemas.openxmlformats.org/officeDocument/2006/relationships/image" Target="../media/image883.png"/><Relationship Id="rId506" Type="http://schemas.openxmlformats.org/officeDocument/2006/relationships/customXml" Target="../ink/ink1070.xml"/><Relationship Id="rId853" Type="http://schemas.openxmlformats.org/officeDocument/2006/relationships/image" Target="../media/image1163.png"/><Relationship Id="rId492" Type="http://schemas.openxmlformats.org/officeDocument/2006/relationships/customXml" Target="../ink/ink1063.xml"/><Relationship Id="rId713" Type="http://schemas.openxmlformats.org/officeDocument/2006/relationships/customXml" Target="../ink/ink1174.xml"/><Relationship Id="rId797" Type="http://schemas.openxmlformats.org/officeDocument/2006/relationships/image" Target="../media/image1135.png"/><Relationship Id="rId920" Type="http://schemas.openxmlformats.org/officeDocument/2006/relationships/image" Target="../media/image1196.png"/><Relationship Id="rId145" Type="http://schemas.openxmlformats.org/officeDocument/2006/relationships/image" Target="../media/image813.png"/><Relationship Id="rId352" Type="http://schemas.openxmlformats.org/officeDocument/2006/relationships/customXml" Target="../ink/ink993.xml"/><Relationship Id="rId212" Type="http://schemas.openxmlformats.org/officeDocument/2006/relationships/customXml" Target="../ink/ink923.xml"/><Relationship Id="rId657" Type="http://schemas.openxmlformats.org/officeDocument/2006/relationships/customXml" Target="../ink/ink1146.xml"/><Relationship Id="rId864" Type="http://schemas.openxmlformats.org/officeDocument/2006/relationships/customXml" Target="../ink/ink1250.xml"/><Relationship Id="rId296" Type="http://schemas.openxmlformats.org/officeDocument/2006/relationships/customXml" Target="../ink/ink965.xml"/><Relationship Id="rId517" Type="http://schemas.openxmlformats.org/officeDocument/2006/relationships/image" Target="../media/image996.png"/><Relationship Id="rId724" Type="http://schemas.openxmlformats.org/officeDocument/2006/relationships/image" Target="../media/image1099.png"/><Relationship Id="rId931" Type="http://schemas.openxmlformats.org/officeDocument/2006/relationships/customXml" Target="../ink/ink1284.xml"/><Relationship Id="rId60" Type="http://schemas.openxmlformats.org/officeDocument/2006/relationships/customXml" Target="../ink/ink847.xml"/><Relationship Id="rId156" Type="http://schemas.openxmlformats.org/officeDocument/2006/relationships/customXml" Target="../ink/ink895.xml"/><Relationship Id="rId363" Type="http://schemas.openxmlformats.org/officeDocument/2006/relationships/image" Target="../media/image922.png"/><Relationship Id="rId570" Type="http://schemas.openxmlformats.org/officeDocument/2006/relationships/image" Target="../media/image1022.png"/><Relationship Id="rId223" Type="http://schemas.openxmlformats.org/officeDocument/2006/relationships/image" Target="../media/image852.png"/><Relationship Id="rId430" Type="http://schemas.openxmlformats.org/officeDocument/2006/relationships/customXml" Target="../ink/ink1032.xml"/><Relationship Id="rId668" Type="http://schemas.openxmlformats.org/officeDocument/2006/relationships/image" Target="../media/image1071.png"/><Relationship Id="rId875" Type="http://schemas.openxmlformats.org/officeDocument/2006/relationships/customXml" Target="../ink/ink1256.xml"/><Relationship Id="rId18" Type="http://schemas.openxmlformats.org/officeDocument/2006/relationships/customXml" Target="../ink/ink826.xml"/><Relationship Id="rId528" Type="http://schemas.openxmlformats.org/officeDocument/2006/relationships/customXml" Target="../ink/ink1081.xml"/><Relationship Id="rId735" Type="http://schemas.openxmlformats.org/officeDocument/2006/relationships/customXml" Target="../ink/ink1185.xml"/><Relationship Id="rId942" Type="http://schemas.openxmlformats.org/officeDocument/2006/relationships/image" Target="../media/image1206.png"/><Relationship Id="rId167" Type="http://schemas.openxmlformats.org/officeDocument/2006/relationships/image" Target="../media/image824.png"/><Relationship Id="rId374" Type="http://schemas.openxmlformats.org/officeDocument/2006/relationships/customXml" Target="../ink/ink1004.xml"/><Relationship Id="rId581" Type="http://schemas.openxmlformats.org/officeDocument/2006/relationships/customXml" Target="../ink/ink1108.xml"/><Relationship Id="rId71" Type="http://schemas.openxmlformats.org/officeDocument/2006/relationships/image" Target="../media/image776.png"/><Relationship Id="rId234" Type="http://schemas.openxmlformats.org/officeDocument/2006/relationships/customXml" Target="../ink/ink934.xml"/><Relationship Id="rId679" Type="http://schemas.openxmlformats.org/officeDocument/2006/relationships/customXml" Target="../ink/ink1157.xml"/><Relationship Id="rId802" Type="http://schemas.openxmlformats.org/officeDocument/2006/relationships/customXml" Target="../ink/ink1219.xml"/><Relationship Id="rId886" Type="http://schemas.openxmlformats.org/officeDocument/2006/relationships/image" Target="../media/image1179.png"/><Relationship Id="rId2" Type="http://schemas.openxmlformats.org/officeDocument/2006/relationships/notesSlide" Target="../notesSlides/notesSlide9.xml"/><Relationship Id="rId29" Type="http://schemas.openxmlformats.org/officeDocument/2006/relationships/image" Target="../media/image755.png"/><Relationship Id="rId441" Type="http://schemas.openxmlformats.org/officeDocument/2006/relationships/image" Target="../media/image958.png"/><Relationship Id="rId539" Type="http://schemas.openxmlformats.org/officeDocument/2006/relationships/image" Target="../media/image1007.png"/><Relationship Id="rId746" Type="http://schemas.openxmlformats.org/officeDocument/2006/relationships/image" Target="../media/image1110.png"/><Relationship Id="rId178" Type="http://schemas.openxmlformats.org/officeDocument/2006/relationships/customXml" Target="../ink/ink906.xml"/><Relationship Id="rId301" Type="http://schemas.openxmlformats.org/officeDocument/2006/relationships/image" Target="../media/image891.png"/><Relationship Id="rId953" Type="http://schemas.openxmlformats.org/officeDocument/2006/relationships/customXml" Target="../ink/ink1295.xml"/><Relationship Id="rId82" Type="http://schemas.openxmlformats.org/officeDocument/2006/relationships/customXml" Target="../ink/ink858.xml"/><Relationship Id="rId385" Type="http://schemas.openxmlformats.org/officeDocument/2006/relationships/image" Target="../media/image933.png"/><Relationship Id="rId592" Type="http://schemas.openxmlformats.org/officeDocument/2006/relationships/image" Target="../media/image1033.png"/><Relationship Id="rId606" Type="http://schemas.openxmlformats.org/officeDocument/2006/relationships/image" Target="../media/image1040.png"/><Relationship Id="rId813" Type="http://schemas.openxmlformats.org/officeDocument/2006/relationships/image" Target="../media/image1143.png"/><Relationship Id="rId245" Type="http://schemas.openxmlformats.org/officeDocument/2006/relationships/image" Target="../media/image863.png"/><Relationship Id="rId452" Type="http://schemas.openxmlformats.org/officeDocument/2006/relationships/customXml" Target="../ink/ink1043.xml"/><Relationship Id="rId897" Type="http://schemas.openxmlformats.org/officeDocument/2006/relationships/customXml" Target="../ink/ink1267.xml"/><Relationship Id="rId105" Type="http://schemas.openxmlformats.org/officeDocument/2006/relationships/image" Target="../media/image793.png"/><Relationship Id="rId312" Type="http://schemas.openxmlformats.org/officeDocument/2006/relationships/customXml" Target="../ink/ink973.xml"/><Relationship Id="rId757" Type="http://schemas.openxmlformats.org/officeDocument/2006/relationships/customXml" Target="../ink/ink1196.xml"/><Relationship Id="rId964" Type="http://schemas.openxmlformats.org/officeDocument/2006/relationships/image" Target="../media/image1217.png"/><Relationship Id="rId93" Type="http://schemas.openxmlformats.org/officeDocument/2006/relationships/image" Target="../media/image787.png"/><Relationship Id="rId189" Type="http://schemas.openxmlformats.org/officeDocument/2006/relationships/image" Target="../media/image835.png"/><Relationship Id="rId396" Type="http://schemas.openxmlformats.org/officeDocument/2006/relationships/customXml" Target="../ink/ink1015.xml"/><Relationship Id="rId617" Type="http://schemas.openxmlformats.org/officeDocument/2006/relationships/customXml" Target="../ink/ink1126.xml"/><Relationship Id="rId824" Type="http://schemas.openxmlformats.org/officeDocument/2006/relationships/customXml" Target="../ink/ink1230.xml"/><Relationship Id="rId256" Type="http://schemas.openxmlformats.org/officeDocument/2006/relationships/customXml" Target="../ink/ink945.xml"/><Relationship Id="rId463" Type="http://schemas.openxmlformats.org/officeDocument/2006/relationships/image" Target="../media/image969.png"/><Relationship Id="rId670" Type="http://schemas.openxmlformats.org/officeDocument/2006/relationships/image" Target="../media/image1072.png"/><Relationship Id="rId116" Type="http://schemas.openxmlformats.org/officeDocument/2006/relationships/customXml" Target="../ink/ink875.xml"/><Relationship Id="rId323" Type="http://schemas.openxmlformats.org/officeDocument/2006/relationships/image" Target="../media/image902.png"/><Relationship Id="rId530" Type="http://schemas.openxmlformats.org/officeDocument/2006/relationships/customXml" Target="../ink/ink1082.xml"/><Relationship Id="rId768" Type="http://schemas.openxmlformats.org/officeDocument/2006/relationships/customXml" Target="../ink/ink1202.xml"/><Relationship Id="rId975" Type="http://schemas.openxmlformats.org/officeDocument/2006/relationships/customXml" Target="../ink/ink1306.xml"/><Relationship Id="rId20" Type="http://schemas.openxmlformats.org/officeDocument/2006/relationships/customXml" Target="../ink/ink827.xml"/><Relationship Id="rId628" Type="http://schemas.openxmlformats.org/officeDocument/2006/relationships/image" Target="../media/image1051.png"/><Relationship Id="rId835" Type="http://schemas.openxmlformats.org/officeDocument/2006/relationships/image" Target="../media/image1154.png"/><Relationship Id="rId267" Type="http://schemas.openxmlformats.org/officeDocument/2006/relationships/image" Target="../media/image874.png"/><Relationship Id="rId474" Type="http://schemas.openxmlformats.org/officeDocument/2006/relationships/customXml" Target="../ink/ink1054.xml"/><Relationship Id="rId127" Type="http://schemas.openxmlformats.org/officeDocument/2006/relationships/image" Target="../media/image804.png"/><Relationship Id="rId681" Type="http://schemas.openxmlformats.org/officeDocument/2006/relationships/customXml" Target="../ink/ink1158.xml"/><Relationship Id="rId779" Type="http://schemas.openxmlformats.org/officeDocument/2006/relationships/image" Target="../media/image1126.png"/><Relationship Id="rId902" Type="http://schemas.openxmlformats.org/officeDocument/2006/relationships/image" Target="../media/image1187.png"/><Relationship Id="rId986" Type="http://schemas.openxmlformats.org/officeDocument/2006/relationships/image" Target="../media/image1228.png"/><Relationship Id="rId31" Type="http://schemas.openxmlformats.org/officeDocument/2006/relationships/image" Target="../media/image756.png"/><Relationship Id="rId334" Type="http://schemas.openxmlformats.org/officeDocument/2006/relationships/customXml" Target="../ink/ink984.xml"/><Relationship Id="rId541" Type="http://schemas.openxmlformats.org/officeDocument/2006/relationships/image" Target="../media/image1008.png"/><Relationship Id="rId639" Type="http://schemas.openxmlformats.org/officeDocument/2006/relationships/customXml" Target="../ink/ink1137.xml"/><Relationship Id="rId180" Type="http://schemas.openxmlformats.org/officeDocument/2006/relationships/customXml" Target="../ink/ink907.xml"/><Relationship Id="rId278" Type="http://schemas.openxmlformats.org/officeDocument/2006/relationships/customXml" Target="../ink/ink956.xml"/><Relationship Id="rId401" Type="http://schemas.openxmlformats.org/officeDocument/2006/relationships/image" Target="../media/image940.png"/><Relationship Id="rId846" Type="http://schemas.openxmlformats.org/officeDocument/2006/relationships/customXml" Target="../ink/ink1241.xml"/><Relationship Id="rId485" Type="http://schemas.openxmlformats.org/officeDocument/2006/relationships/image" Target="../media/image980.png"/><Relationship Id="rId692" Type="http://schemas.openxmlformats.org/officeDocument/2006/relationships/image" Target="../media/image1083.png"/><Relationship Id="rId706" Type="http://schemas.openxmlformats.org/officeDocument/2006/relationships/image" Target="../media/image1090.png"/><Relationship Id="rId913" Type="http://schemas.openxmlformats.org/officeDocument/2006/relationships/customXml" Target="../ink/ink1275.xml"/><Relationship Id="rId42" Type="http://schemas.openxmlformats.org/officeDocument/2006/relationships/customXml" Target="../ink/ink838.xml"/><Relationship Id="rId138" Type="http://schemas.openxmlformats.org/officeDocument/2006/relationships/customXml" Target="../ink/ink886.xml"/><Relationship Id="rId345" Type="http://schemas.openxmlformats.org/officeDocument/2006/relationships/image" Target="../media/image913.png"/><Relationship Id="rId552" Type="http://schemas.openxmlformats.org/officeDocument/2006/relationships/image" Target="../media/image1013.png"/><Relationship Id="rId191" Type="http://schemas.openxmlformats.org/officeDocument/2006/relationships/image" Target="../media/image836.png"/><Relationship Id="rId205" Type="http://schemas.openxmlformats.org/officeDocument/2006/relationships/image" Target="../media/image843.png"/><Relationship Id="rId412" Type="http://schemas.openxmlformats.org/officeDocument/2006/relationships/customXml" Target="../ink/ink1023.xml"/><Relationship Id="rId857" Type="http://schemas.openxmlformats.org/officeDocument/2006/relationships/image" Target="../media/image1165.png"/><Relationship Id="rId289" Type="http://schemas.openxmlformats.org/officeDocument/2006/relationships/image" Target="../media/image885.png"/><Relationship Id="rId496" Type="http://schemas.openxmlformats.org/officeDocument/2006/relationships/customXml" Target="../ink/ink1065.xml"/><Relationship Id="rId717" Type="http://schemas.openxmlformats.org/officeDocument/2006/relationships/customXml" Target="../ink/ink1176.xml"/><Relationship Id="rId924" Type="http://schemas.openxmlformats.org/officeDocument/2006/relationships/image" Target="../media/image375.png"/><Relationship Id="rId53" Type="http://schemas.openxmlformats.org/officeDocument/2006/relationships/image" Target="../media/image767.png"/><Relationship Id="rId149" Type="http://schemas.openxmlformats.org/officeDocument/2006/relationships/image" Target="../media/image815.png"/><Relationship Id="rId356" Type="http://schemas.openxmlformats.org/officeDocument/2006/relationships/customXml" Target="../ink/ink995.xml"/><Relationship Id="rId563" Type="http://schemas.openxmlformats.org/officeDocument/2006/relationships/customXml" Target="../ink/ink1099.xml"/><Relationship Id="rId770" Type="http://schemas.openxmlformats.org/officeDocument/2006/relationships/customXml" Target="../ink/ink1203.xml"/><Relationship Id="rId216" Type="http://schemas.openxmlformats.org/officeDocument/2006/relationships/customXml" Target="../ink/ink925.xml"/><Relationship Id="rId423" Type="http://schemas.openxmlformats.org/officeDocument/2006/relationships/image" Target="../media/image950.png"/><Relationship Id="rId868" Type="http://schemas.openxmlformats.org/officeDocument/2006/relationships/customXml" Target="../ink/ink1252.xml"/><Relationship Id="rId630" Type="http://schemas.openxmlformats.org/officeDocument/2006/relationships/image" Target="../media/image1052.png"/><Relationship Id="rId728" Type="http://schemas.openxmlformats.org/officeDocument/2006/relationships/image" Target="../media/image1101.png"/><Relationship Id="rId935" Type="http://schemas.openxmlformats.org/officeDocument/2006/relationships/customXml" Target="../ink/ink1286.xml"/><Relationship Id="rId64" Type="http://schemas.openxmlformats.org/officeDocument/2006/relationships/customXml" Target="../ink/ink849.xml"/><Relationship Id="rId367" Type="http://schemas.openxmlformats.org/officeDocument/2006/relationships/image" Target="../media/image924.png"/><Relationship Id="rId574" Type="http://schemas.openxmlformats.org/officeDocument/2006/relationships/image" Target="../media/image1024.png"/><Relationship Id="rId227" Type="http://schemas.openxmlformats.org/officeDocument/2006/relationships/image" Target="../media/image854.png"/><Relationship Id="rId781" Type="http://schemas.openxmlformats.org/officeDocument/2006/relationships/image" Target="../media/image1127.png"/><Relationship Id="rId879" Type="http://schemas.openxmlformats.org/officeDocument/2006/relationships/customXml" Target="../ink/ink1258.xml"/><Relationship Id="rId434" Type="http://schemas.openxmlformats.org/officeDocument/2006/relationships/customXml" Target="../ink/ink1034.xml"/><Relationship Id="rId641" Type="http://schemas.openxmlformats.org/officeDocument/2006/relationships/customXml" Target="../ink/ink1138.xml"/><Relationship Id="rId739" Type="http://schemas.openxmlformats.org/officeDocument/2006/relationships/customXml" Target="../ink/ink1187.xml"/><Relationship Id="rId280" Type="http://schemas.openxmlformats.org/officeDocument/2006/relationships/customXml" Target="../ink/ink957.xml"/><Relationship Id="rId501" Type="http://schemas.openxmlformats.org/officeDocument/2006/relationships/image" Target="../media/image988.png"/><Relationship Id="rId946" Type="http://schemas.openxmlformats.org/officeDocument/2006/relationships/image" Target="../media/image1208.png"/><Relationship Id="rId75" Type="http://schemas.openxmlformats.org/officeDocument/2006/relationships/image" Target="../media/image778.png"/><Relationship Id="rId140" Type="http://schemas.openxmlformats.org/officeDocument/2006/relationships/customXml" Target="../ink/ink887.xml"/><Relationship Id="rId378" Type="http://schemas.openxmlformats.org/officeDocument/2006/relationships/customXml" Target="../ink/ink1006.xml"/><Relationship Id="rId585" Type="http://schemas.openxmlformats.org/officeDocument/2006/relationships/customXml" Target="../ink/ink1110.xml"/><Relationship Id="rId792" Type="http://schemas.openxmlformats.org/officeDocument/2006/relationships/customXml" Target="../ink/ink1214.xml"/><Relationship Id="rId806" Type="http://schemas.openxmlformats.org/officeDocument/2006/relationships/customXml" Target="../ink/ink1221.xml"/><Relationship Id="rId6" Type="http://schemas.openxmlformats.org/officeDocument/2006/relationships/customXml" Target="../ink/ink820.xml"/><Relationship Id="rId238" Type="http://schemas.openxmlformats.org/officeDocument/2006/relationships/customXml" Target="../ink/ink936.xml"/><Relationship Id="rId445" Type="http://schemas.openxmlformats.org/officeDocument/2006/relationships/image" Target="../media/image960.png"/><Relationship Id="rId652" Type="http://schemas.openxmlformats.org/officeDocument/2006/relationships/image" Target="../media/image1063.png"/><Relationship Id="rId291" Type="http://schemas.openxmlformats.org/officeDocument/2006/relationships/image" Target="../media/image886.png"/><Relationship Id="rId305" Type="http://schemas.openxmlformats.org/officeDocument/2006/relationships/image" Target="../media/image893.png"/><Relationship Id="rId512" Type="http://schemas.openxmlformats.org/officeDocument/2006/relationships/customXml" Target="../ink/ink1073.xml"/><Relationship Id="rId957" Type="http://schemas.openxmlformats.org/officeDocument/2006/relationships/customXml" Target="../ink/ink1297.xml"/><Relationship Id="rId86" Type="http://schemas.openxmlformats.org/officeDocument/2006/relationships/customXml" Target="../ink/ink860.xml"/><Relationship Id="rId151" Type="http://schemas.openxmlformats.org/officeDocument/2006/relationships/image" Target="../media/image816.png"/><Relationship Id="rId389" Type="http://schemas.openxmlformats.org/officeDocument/2006/relationships/image" Target="../media/image126.png"/><Relationship Id="rId596" Type="http://schemas.openxmlformats.org/officeDocument/2006/relationships/image" Target="../media/image1035.png"/><Relationship Id="rId817" Type="http://schemas.openxmlformats.org/officeDocument/2006/relationships/image" Target="../media/image1145.png"/><Relationship Id="rId249" Type="http://schemas.openxmlformats.org/officeDocument/2006/relationships/image" Target="../media/image865.png"/><Relationship Id="rId456" Type="http://schemas.openxmlformats.org/officeDocument/2006/relationships/customXml" Target="../ink/ink1045.xml"/><Relationship Id="rId663" Type="http://schemas.openxmlformats.org/officeDocument/2006/relationships/customXml" Target="../ink/ink1149.xml"/><Relationship Id="rId870" Type="http://schemas.openxmlformats.org/officeDocument/2006/relationships/customXml" Target="../ink/ink1253.xml"/><Relationship Id="rId13" Type="http://schemas.openxmlformats.org/officeDocument/2006/relationships/image" Target="../media/image747.png"/><Relationship Id="rId109" Type="http://schemas.openxmlformats.org/officeDocument/2006/relationships/image" Target="../media/image795.png"/><Relationship Id="rId316" Type="http://schemas.openxmlformats.org/officeDocument/2006/relationships/customXml" Target="../ink/ink975.xml"/><Relationship Id="rId523" Type="http://schemas.openxmlformats.org/officeDocument/2006/relationships/image" Target="../media/image999.png"/><Relationship Id="rId968" Type="http://schemas.openxmlformats.org/officeDocument/2006/relationships/image" Target="../media/image1219.png"/><Relationship Id="rId97" Type="http://schemas.openxmlformats.org/officeDocument/2006/relationships/image" Target="../media/image789.png"/><Relationship Id="rId730" Type="http://schemas.openxmlformats.org/officeDocument/2006/relationships/image" Target="../media/image1102.png"/><Relationship Id="rId828" Type="http://schemas.openxmlformats.org/officeDocument/2006/relationships/customXml" Target="../ink/ink1232.xml"/><Relationship Id="rId162" Type="http://schemas.openxmlformats.org/officeDocument/2006/relationships/customXml" Target="../ink/ink898.xml"/><Relationship Id="rId467" Type="http://schemas.openxmlformats.org/officeDocument/2006/relationships/image" Target="../media/image971.png"/><Relationship Id="rId674" Type="http://schemas.openxmlformats.org/officeDocument/2006/relationships/image" Target="../media/image1074.png"/><Relationship Id="rId881" Type="http://schemas.openxmlformats.org/officeDocument/2006/relationships/customXml" Target="../ink/ink1259.xml"/><Relationship Id="rId979" Type="http://schemas.openxmlformats.org/officeDocument/2006/relationships/customXml" Target="../ink/ink1308.xml"/><Relationship Id="rId24" Type="http://schemas.openxmlformats.org/officeDocument/2006/relationships/customXml" Target="../ink/ink829.xml"/><Relationship Id="rId327" Type="http://schemas.openxmlformats.org/officeDocument/2006/relationships/image" Target="../media/image904.png"/><Relationship Id="rId534" Type="http://schemas.openxmlformats.org/officeDocument/2006/relationships/customXml" Target="../ink/ink1084.xml"/><Relationship Id="rId741" Type="http://schemas.openxmlformats.org/officeDocument/2006/relationships/customXml" Target="../ink/ink1188.xml"/><Relationship Id="rId839" Type="http://schemas.openxmlformats.org/officeDocument/2006/relationships/image" Target="../media/image1156.png"/><Relationship Id="rId173" Type="http://schemas.openxmlformats.org/officeDocument/2006/relationships/image" Target="../media/image827.png"/><Relationship Id="rId380" Type="http://schemas.openxmlformats.org/officeDocument/2006/relationships/customXml" Target="../ink/ink1007.xml"/><Relationship Id="rId601" Type="http://schemas.openxmlformats.org/officeDocument/2006/relationships/customXml" Target="../ink/ink1118.xml"/><Relationship Id="rId240" Type="http://schemas.openxmlformats.org/officeDocument/2006/relationships/customXml" Target="../ink/ink937.xml"/><Relationship Id="rId478" Type="http://schemas.openxmlformats.org/officeDocument/2006/relationships/customXml" Target="../ink/ink1056.xml"/><Relationship Id="rId685" Type="http://schemas.openxmlformats.org/officeDocument/2006/relationships/customXml" Target="../ink/ink1160.xml"/><Relationship Id="rId892" Type="http://schemas.openxmlformats.org/officeDocument/2006/relationships/image" Target="../media/image1182.png"/><Relationship Id="rId906" Type="http://schemas.openxmlformats.org/officeDocument/2006/relationships/image" Target="../media/image1189.png"/><Relationship Id="rId35" Type="http://schemas.openxmlformats.org/officeDocument/2006/relationships/image" Target="../media/image758.png"/><Relationship Id="rId100" Type="http://schemas.openxmlformats.org/officeDocument/2006/relationships/customXml" Target="../ink/ink867.xml"/><Relationship Id="rId338" Type="http://schemas.openxmlformats.org/officeDocument/2006/relationships/customXml" Target="../ink/ink986.xml"/><Relationship Id="rId545" Type="http://schemas.openxmlformats.org/officeDocument/2006/relationships/image" Target="../media/image1010.png"/><Relationship Id="rId752" Type="http://schemas.openxmlformats.org/officeDocument/2006/relationships/image" Target="../media/image1113.png"/><Relationship Id="rId184" Type="http://schemas.openxmlformats.org/officeDocument/2006/relationships/customXml" Target="../ink/ink909.xml"/><Relationship Id="rId391" Type="http://schemas.openxmlformats.org/officeDocument/2006/relationships/image" Target="../media/image935.png"/><Relationship Id="rId405" Type="http://schemas.openxmlformats.org/officeDocument/2006/relationships/image" Target="../media/image942.png"/><Relationship Id="rId612" Type="http://schemas.openxmlformats.org/officeDocument/2006/relationships/image" Target="../media/image1043.png"/><Relationship Id="rId251" Type="http://schemas.openxmlformats.org/officeDocument/2006/relationships/image" Target="../media/image866.png"/><Relationship Id="rId489" Type="http://schemas.openxmlformats.org/officeDocument/2006/relationships/image" Target="../media/image982.png"/><Relationship Id="rId696" Type="http://schemas.openxmlformats.org/officeDocument/2006/relationships/image" Target="../media/image1085.png"/><Relationship Id="rId917" Type="http://schemas.openxmlformats.org/officeDocument/2006/relationships/customXml" Target="../ink/ink1277.xml"/><Relationship Id="rId46" Type="http://schemas.openxmlformats.org/officeDocument/2006/relationships/customXml" Target="../ink/ink840.xml"/><Relationship Id="rId349" Type="http://schemas.openxmlformats.org/officeDocument/2006/relationships/image" Target="../media/image915.png"/><Relationship Id="rId556" Type="http://schemas.openxmlformats.org/officeDocument/2006/relationships/image" Target="../media/image1015.png"/><Relationship Id="rId763" Type="http://schemas.openxmlformats.org/officeDocument/2006/relationships/customXml" Target="../ink/ink1199.xml"/><Relationship Id="rId111" Type="http://schemas.openxmlformats.org/officeDocument/2006/relationships/image" Target="../media/image796.png"/><Relationship Id="rId195" Type="http://schemas.openxmlformats.org/officeDocument/2006/relationships/image" Target="../media/image838.png"/><Relationship Id="rId209" Type="http://schemas.openxmlformats.org/officeDocument/2006/relationships/image" Target="../media/image845.png"/><Relationship Id="rId416" Type="http://schemas.openxmlformats.org/officeDocument/2006/relationships/customXml" Target="../ink/ink1025.xml"/><Relationship Id="rId970" Type="http://schemas.openxmlformats.org/officeDocument/2006/relationships/image" Target="../media/image1220.png"/><Relationship Id="rId623" Type="http://schemas.openxmlformats.org/officeDocument/2006/relationships/customXml" Target="../ink/ink1129.xml"/><Relationship Id="rId830" Type="http://schemas.openxmlformats.org/officeDocument/2006/relationships/customXml" Target="../ink/ink1233.xml"/><Relationship Id="rId928" Type="http://schemas.openxmlformats.org/officeDocument/2006/relationships/image" Target="../media/image1199.png"/><Relationship Id="rId57" Type="http://schemas.openxmlformats.org/officeDocument/2006/relationships/image" Target="../media/image769.png"/><Relationship Id="rId262" Type="http://schemas.openxmlformats.org/officeDocument/2006/relationships/customXml" Target="../ink/ink948.xml"/><Relationship Id="rId567" Type="http://schemas.openxmlformats.org/officeDocument/2006/relationships/customXml" Target="../ink/ink1101.xml"/><Relationship Id="rId122" Type="http://schemas.openxmlformats.org/officeDocument/2006/relationships/customXml" Target="../ink/ink878.xml"/><Relationship Id="rId774" Type="http://schemas.openxmlformats.org/officeDocument/2006/relationships/customXml" Target="../ink/ink1205.xml"/><Relationship Id="rId981" Type="http://schemas.openxmlformats.org/officeDocument/2006/relationships/customXml" Target="../ink/ink1309.xml"/><Relationship Id="rId427" Type="http://schemas.openxmlformats.org/officeDocument/2006/relationships/image" Target="../media/image952.png"/><Relationship Id="rId634" Type="http://schemas.openxmlformats.org/officeDocument/2006/relationships/image" Target="../media/image1054.png"/><Relationship Id="rId841" Type="http://schemas.openxmlformats.org/officeDocument/2006/relationships/image" Target="../media/image1157.png"/><Relationship Id="rId273" Type="http://schemas.openxmlformats.org/officeDocument/2006/relationships/image" Target="../media/image877.png"/><Relationship Id="rId480" Type="http://schemas.openxmlformats.org/officeDocument/2006/relationships/customXml" Target="../ink/ink1057.xml"/><Relationship Id="rId701" Type="http://schemas.openxmlformats.org/officeDocument/2006/relationships/customXml" Target="../ink/ink1168.xml"/><Relationship Id="rId939" Type="http://schemas.openxmlformats.org/officeDocument/2006/relationships/customXml" Target="../ink/ink1288.xml"/><Relationship Id="rId68" Type="http://schemas.openxmlformats.org/officeDocument/2006/relationships/customXml" Target="../ink/ink851.xml"/><Relationship Id="rId133" Type="http://schemas.openxmlformats.org/officeDocument/2006/relationships/image" Target="../media/image807.png"/><Relationship Id="rId340" Type="http://schemas.openxmlformats.org/officeDocument/2006/relationships/customXml" Target="../ink/ink987.xml"/><Relationship Id="rId578" Type="http://schemas.openxmlformats.org/officeDocument/2006/relationships/image" Target="../media/image1026.png"/><Relationship Id="rId785" Type="http://schemas.openxmlformats.org/officeDocument/2006/relationships/image" Target="../media/image1129.png"/><Relationship Id="rId992" Type="http://schemas.openxmlformats.org/officeDocument/2006/relationships/image" Target="../media/image1231.png"/><Relationship Id="rId200" Type="http://schemas.openxmlformats.org/officeDocument/2006/relationships/customXml" Target="../ink/ink917.xml"/><Relationship Id="rId438" Type="http://schemas.openxmlformats.org/officeDocument/2006/relationships/customXml" Target="../ink/ink1036.xml"/><Relationship Id="rId645" Type="http://schemas.openxmlformats.org/officeDocument/2006/relationships/customXml" Target="../ink/ink1140.xml"/><Relationship Id="rId852" Type="http://schemas.openxmlformats.org/officeDocument/2006/relationships/customXml" Target="../ink/ink1244.xml"/><Relationship Id="rId284" Type="http://schemas.openxmlformats.org/officeDocument/2006/relationships/customXml" Target="../ink/ink959.xml"/><Relationship Id="rId491" Type="http://schemas.openxmlformats.org/officeDocument/2006/relationships/image" Target="../media/image983.png"/><Relationship Id="rId505" Type="http://schemas.openxmlformats.org/officeDocument/2006/relationships/image" Target="../media/image990.png"/><Relationship Id="rId712" Type="http://schemas.openxmlformats.org/officeDocument/2006/relationships/image" Target="../media/image1093.png"/><Relationship Id="rId79" Type="http://schemas.openxmlformats.org/officeDocument/2006/relationships/image" Target="../media/image780.png"/><Relationship Id="rId144" Type="http://schemas.openxmlformats.org/officeDocument/2006/relationships/customXml" Target="../ink/ink889.xml"/><Relationship Id="rId589" Type="http://schemas.openxmlformats.org/officeDocument/2006/relationships/customXml" Target="../ink/ink1112.xml"/><Relationship Id="rId796" Type="http://schemas.openxmlformats.org/officeDocument/2006/relationships/customXml" Target="../ink/ink1216.xml"/><Relationship Id="rId351" Type="http://schemas.openxmlformats.org/officeDocument/2006/relationships/image" Target="../media/image916.png"/><Relationship Id="rId449" Type="http://schemas.openxmlformats.org/officeDocument/2006/relationships/image" Target="../media/image962.png"/><Relationship Id="rId656" Type="http://schemas.openxmlformats.org/officeDocument/2006/relationships/image" Target="../media/image1065.png"/><Relationship Id="rId863" Type="http://schemas.openxmlformats.org/officeDocument/2006/relationships/image" Target="../media/image1168.png"/><Relationship Id="rId211" Type="http://schemas.openxmlformats.org/officeDocument/2006/relationships/image" Target="../media/image846.png"/><Relationship Id="rId295" Type="http://schemas.openxmlformats.org/officeDocument/2006/relationships/image" Target="../media/image888.png"/><Relationship Id="rId309" Type="http://schemas.openxmlformats.org/officeDocument/2006/relationships/image" Target="../media/image895.png"/><Relationship Id="rId516" Type="http://schemas.openxmlformats.org/officeDocument/2006/relationships/customXml" Target="../ink/ink1075.xml"/><Relationship Id="rId723" Type="http://schemas.openxmlformats.org/officeDocument/2006/relationships/customXml" Target="../ink/ink1179.xml"/><Relationship Id="rId930" Type="http://schemas.openxmlformats.org/officeDocument/2006/relationships/image" Target="../media/image1200.png"/><Relationship Id="rId155" Type="http://schemas.openxmlformats.org/officeDocument/2006/relationships/image" Target="../media/image818.png"/><Relationship Id="rId362" Type="http://schemas.openxmlformats.org/officeDocument/2006/relationships/customXml" Target="../ink/ink998.xml"/><Relationship Id="rId222" Type="http://schemas.openxmlformats.org/officeDocument/2006/relationships/customXml" Target="../ink/ink928.xml"/><Relationship Id="rId667" Type="http://schemas.openxmlformats.org/officeDocument/2006/relationships/customXml" Target="../ink/ink1151.xml"/><Relationship Id="rId874" Type="http://schemas.openxmlformats.org/officeDocument/2006/relationships/customXml" Target="../ink/ink1255.xml"/><Relationship Id="rId17" Type="http://schemas.openxmlformats.org/officeDocument/2006/relationships/image" Target="../media/image749.png"/><Relationship Id="rId527" Type="http://schemas.openxmlformats.org/officeDocument/2006/relationships/image" Target="../media/image1001.png"/><Relationship Id="rId734" Type="http://schemas.openxmlformats.org/officeDocument/2006/relationships/image" Target="../media/image1104.png"/><Relationship Id="rId941" Type="http://schemas.openxmlformats.org/officeDocument/2006/relationships/customXml" Target="../ink/ink1289.xml"/><Relationship Id="rId70" Type="http://schemas.openxmlformats.org/officeDocument/2006/relationships/customXml" Target="../ink/ink852.xml"/><Relationship Id="rId166" Type="http://schemas.openxmlformats.org/officeDocument/2006/relationships/customXml" Target="../ink/ink900.xml"/><Relationship Id="rId373" Type="http://schemas.openxmlformats.org/officeDocument/2006/relationships/image" Target="../media/image927.png"/><Relationship Id="rId580" Type="http://schemas.openxmlformats.org/officeDocument/2006/relationships/image" Target="../media/image1027.png"/><Relationship Id="rId801" Type="http://schemas.openxmlformats.org/officeDocument/2006/relationships/image" Target="../media/image1137.png"/><Relationship Id="rId1" Type="http://schemas.openxmlformats.org/officeDocument/2006/relationships/slideLayout" Target="../slideLayouts/slideLayout7.xml"/><Relationship Id="rId233" Type="http://schemas.openxmlformats.org/officeDocument/2006/relationships/image" Target="../media/image857.png"/><Relationship Id="rId440" Type="http://schemas.openxmlformats.org/officeDocument/2006/relationships/customXml" Target="../ink/ink1037.xml"/><Relationship Id="rId678" Type="http://schemas.openxmlformats.org/officeDocument/2006/relationships/image" Target="../media/image1076.png"/><Relationship Id="rId885" Type="http://schemas.openxmlformats.org/officeDocument/2006/relationships/customXml" Target="../ink/ink1261.xml"/><Relationship Id="rId28" Type="http://schemas.openxmlformats.org/officeDocument/2006/relationships/customXml" Target="../ink/ink831.xml"/><Relationship Id="rId300" Type="http://schemas.openxmlformats.org/officeDocument/2006/relationships/customXml" Target="../ink/ink967.xml"/><Relationship Id="rId538" Type="http://schemas.openxmlformats.org/officeDocument/2006/relationships/customXml" Target="../ink/ink1086.xml"/><Relationship Id="rId745" Type="http://schemas.openxmlformats.org/officeDocument/2006/relationships/customXml" Target="../ink/ink1190.xml"/><Relationship Id="rId952" Type="http://schemas.openxmlformats.org/officeDocument/2006/relationships/image" Target="../media/image1211.png"/><Relationship Id="rId81" Type="http://schemas.openxmlformats.org/officeDocument/2006/relationships/image" Target="../media/image781.png"/><Relationship Id="rId177" Type="http://schemas.openxmlformats.org/officeDocument/2006/relationships/image" Target="../media/image829.png"/><Relationship Id="rId384" Type="http://schemas.openxmlformats.org/officeDocument/2006/relationships/customXml" Target="../ink/ink1009.xml"/><Relationship Id="rId591" Type="http://schemas.openxmlformats.org/officeDocument/2006/relationships/customXml" Target="../ink/ink1113.xml"/><Relationship Id="rId605" Type="http://schemas.openxmlformats.org/officeDocument/2006/relationships/customXml" Target="../ink/ink1120.xml"/><Relationship Id="rId812" Type="http://schemas.openxmlformats.org/officeDocument/2006/relationships/customXml" Target="../ink/ink1224.xml"/><Relationship Id="rId244" Type="http://schemas.openxmlformats.org/officeDocument/2006/relationships/customXml" Target="../ink/ink939.xml"/><Relationship Id="rId689" Type="http://schemas.openxmlformats.org/officeDocument/2006/relationships/customXml" Target="../ink/ink1162.xml"/><Relationship Id="rId896" Type="http://schemas.openxmlformats.org/officeDocument/2006/relationships/image" Target="../media/image1184.png"/><Relationship Id="rId39" Type="http://schemas.openxmlformats.org/officeDocument/2006/relationships/image" Target="../media/image760.png"/><Relationship Id="rId451" Type="http://schemas.openxmlformats.org/officeDocument/2006/relationships/image" Target="../media/image963.png"/><Relationship Id="rId549" Type="http://schemas.openxmlformats.org/officeDocument/2006/relationships/customXml" Target="../ink/ink1092.xml"/><Relationship Id="rId756" Type="http://schemas.openxmlformats.org/officeDocument/2006/relationships/image" Target="../media/image1115.png"/><Relationship Id="rId104" Type="http://schemas.openxmlformats.org/officeDocument/2006/relationships/customXml" Target="../ink/ink869.xml"/><Relationship Id="rId188" Type="http://schemas.openxmlformats.org/officeDocument/2006/relationships/customXml" Target="../ink/ink911.xml"/><Relationship Id="rId311" Type="http://schemas.openxmlformats.org/officeDocument/2006/relationships/image" Target="../media/image896.png"/><Relationship Id="rId395" Type="http://schemas.openxmlformats.org/officeDocument/2006/relationships/image" Target="../media/image937.png"/><Relationship Id="rId409" Type="http://schemas.openxmlformats.org/officeDocument/2006/relationships/image" Target="../media/image944.png"/><Relationship Id="rId963" Type="http://schemas.openxmlformats.org/officeDocument/2006/relationships/customXml" Target="../ink/ink1300.xml"/><Relationship Id="rId92" Type="http://schemas.openxmlformats.org/officeDocument/2006/relationships/customXml" Target="../ink/ink863.xml"/><Relationship Id="rId616" Type="http://schemas.openxmlformats.org/officeDocument/2006/relationships/image" Target="../media/image1045.png"/><Relationship Id="rId823" Type="http://schemas.openxmlformats.org/officeDocument/2006/relationships/image" Target="../media/image1148.png"/><Relationship Id="rId255" Type="http://schemas.openxmlformats.org/officeDocument/2006/relationships/image" Target="../media/image868.png"/><Relationship Id="rId462" Type="http://schemas.openxmlformats.org/officeDocument/2006/relationships/customXml" Target="../ink/ink1048.xml"/><Relationship Id="rId115" Type="http://schemas.openxmlformats.org/officeDocument/2006/relationships/image" Target="../media/image798.png"/><Relationship Id="rId322" Type="http://schemas.openxmlformats.org/officeDocument/2006/relationships/customXml" Target="../ink/ink978.xml"/><Relationship Id="rId767" Type="http://schemas.openxmlformats.org/officeDocument/2006/relationships/customXml" Target="../ink/ink1201.xml"/><Relationship Id="rId974" Type="http://schemas.openxmlformats.org/officeDocument/2006/relationships/image" Target="../media/image1222.png"/><Relationship Id="rId199" Type="http://schemas.openxmlformats.org/officeDocument/2006/relationships/image" Target="../media/image840.png"/><Relationship Id="rId627" Type="http://schemas.openxmlformats.org/officeDocument/2006/relationships/customXml" Target="../ink/ink1131.xml"/><Relationship Id="rId834" Type="http://schemas.openxmlformats.org/officeDocument/2006/relationships/customXml" Target="../ink/ink1235.xml"/><Relationship Id="rId266" Type="http://schemas.openxmlformats.org/officeDocument/2006/relationships/customXml" Target="../ink/ink950.xml"/><Relationship Id="rId473" Type="http://schemas.openxmlformats.org/officeDocument/2006/relationships/image" Target="../media/image974.png"/><Relationship Id="rId680" Type="http://schemas.openxmlformats.org/officeDocument/2006/relationships/image" Target="../media/image1077.png"/><Relationship Id="rId901" Type="http://schemas.openxmlformats.org/officeDocument/2006/relationships/customXml" Target="../ink/ink1269.xml"/><Relationship Id="rId30" Type="http://schemas.openxmlformats.org/officeDocument/2006/relationships/customXml" Target="../ink/ink832.xml"/><Relationship Id="rId126" Type="http://schemas.openxmlformats.org/officeDocument/2006/relationships/customXml" Target="../ink/ink880.xml"/><Relationship Id="rId333" Type="http://schemas.openxmlformats.org/officeDocument/2006/relationships/image" Target="../media/image907.png"/><Relationship Id="rId540" Type="http://schemas.openxmlformats.org/officeDocument/2006/relationships/customXml" Target="../ink/ink1087.xml"/><Relationship Id="rId778" Type="http://schemas.openxmlformats.org/officeDocument/2006/relationships/customXml" Target="../ink/ink1207.xml"/><Relationship Id="rId985" Type="http://schemas.openxmlformats.org/officeDocument/2006/relationships/customXml" Target="../ink/ink1311.xml"/><Relationship Id="rId72" Type="http://schemas.openxmlformats.org/officeDocument/2006/relationships/customXml" Target="../ink/ink853.xml"/><Relationship Id="rId375" Type="http://schemas.openxmlformats.org/officeDocument/2006/relationships/image" Target="../media/image928.png"/><Relationship Id="rId582" Type="http://schemas.openxmlformats.org/officeDocument/2006/relationships/image" Target="../media/image1028.png"/><Relationship Id="rId638" Type="http://schemas.openxmlformats.org/officeDocument/2006/relationships/image" Target="../media/image1056.png"/><Relationship Id="rId803" Type="http://schemas.openxmlformats.org/officeDocument/2006/relationships/image" Target="../media/image1138.png"/><Relationship Id="rId845" Type="http://schemas.openxmlformats.org/officeDocument/2006/relationships/image" Target="../media/image1159.png"/><Relationship Id="rId3" Type="http://schemas.openxmlformats.org/officeDocument/2006/relationships/image" Target="../media/image8810.png"/><Relationship Id="rId235" Type="http://schemas.openxmlformats.org/officeDocument/2006/relationships/image" Target="../media/image858.png"/><Relationship Id="rId277" Type="http://schemas.openxmlformats.org/officeDocument/2006/relationships/image" Target="../media/image879.png"/><Relationship Id="rId400" Type="http://schemas.openxmlformats.org/officeDocument/2006/relationships/customXml" Target="../ink/ink1017.xml"/><Relationship Id="rId442" Type="http://schemas.openxmlformats.org/officeDocument/2006/relationships/customXml" Target="../ink/ink1038.xml"/><Relationship Id="rId484" Type="http://schemas.openxmlformats.org/officeDocument/2006/relationships/customXml" Target="../ink/ink1059.xml"/><Relationship Id="rId705" Type="http://schemas.openxmlformats.org/officeDocument/2006/relationships/customXml" Target="../ink/ink1170.xml"/><Relationship Id="rId887" Type="http://schemas.openxmlformats.org/officeDocument/2006/relationships/customXml" Target="../ink/ink1262.xml"/><Relationship Id="rId137" Type="http://schemas.openxmlformats.org/officeDocument/2006/relationships/image" Target="../media/image809.png"/><Relationship Id="rId302" Type="http://schemas.openxmlformats.org/officeDocument/2006/relationships/customXml" Target="../ink/ink968.xml"/><Relationship Id="rId344" Type="http://schemas.openxmlformats.org/officeDocument/2006/relationships/customXml" Target="../ink/ink989.xml"/><Relationship Id="rId691" Type="http://schemas.openxmlformats.org/officeDocument/2006/relationships/customXml" Target="../ink/ink1163.xml"/><Relationship Id="rId747" Type="http://schemas.openxmlformats.org/officeDocument/2006/relationships/customXml" Target="../ink/ink1191.xml"/><Relationship Id="rId789" Type="http://schemas.openxmlformats.org/officeDocument/2006/relationships/image" Target="../media/image1131.png"/><Relationship Id="rId912" Type="http://schemas.openxmlformats.org/officeDocument/2006/relationships/image" Target="../media/image1192.png"/><Relationship Id="rId954" Type="http://schemas.openxmlformats.org/officeDocument/2006/relationships/image" Target="../media/image1212.png"/><Relationship Id="rId41" Type="http://schemas.openxmlformats.org/officeDocument/2006/relationships/image" Target="../media/image761.png"/><Relationship Id="rId83" Type="http://schemas.openxmlformats.org/officeDocument/2006/relationships/image" Target="../media/image782.png"/><Relationship Id="rId179" Type="http://schemas.openxmlformats.org/officeDocument/2006/relationships/image" Target="../media/image830.png"/><Relationship Id="rId386" Type="http://schemas.openxmlformats.org/officeDocument/2006/relationships/customXml" Target="../ink/ink1010.xml"/><Relationship Id="rId551" Type="http://schemas.openxmlformats.org/officeDocument/2006/relationships/customXml" Target="../ink/ink1093.xml"/><Relationship Id="rId593" Type="http://schemas.openxmlformats.org/officeDocument/2006/relationships/customXml" Target="../ink/ink1114.xml"/><Relationship Id="rId607" Type="http://schemas.openxmlformats.org/officeDocument/2006/relationships/customXml" Target="../ink/ink1121.xml"/><Relationship Id="rId649" Type="http://schemas.openxmlformats.org/officeDocument/2006/relationships/customXml" Target="../ink/ink1142.xml"/><Relationship Id="rId814" Type="http://schemas.openxmlformats.org/officeDocument/2006/relationships/customXml" Target="../ink/ink1225.xml"/><Relationship Id="rId856" Type="http://schemas.openxmlformats.org/officeDocument/2006/relationships/customXml" Target="../ink/ink1246.xml"/><Relationship Id="rId190" Type="http://schemas.openxmlformats.org/officeDocument/2006/relationships/customXml" Target="../ink/ink912.xml"/><Relationship Id="rId204" Type="http://schemas.openxmlformats.org/officeDocument/2006/relationships/customXml" Target="../ink/ink919.xml"/><Relationship Id="rId246" Type="http://schemas.openxmlformats.org/officeDocument/2006/relationships/customXml" Target="../ink/ink940.xml"/><Relationship Id="rId288" Type="http://schemas.openxmlformats.org/officeDocument/2006/relationships/customXml" Target="../ink/ink961.xml"/><Relationship Id="rId411" Type="http://schemas.openxmlformats.org/officeDocument/2006/relationships/image" Target="../media/image945.png"/><Relationship Id="rId453" Type="http://schemas.openxmlformats.org/officeDocument/2006/relationships/image" Target="../media/image964.png"/><Relationship Id="rId509" Type="http://schemas.openxmlformats.org/officeDocument/2006/relationships/image" Target="../media/image992.png"/><Relationship Id="rId660" Type="http://schemas.openxmlformats.org/officeDocument/2006/relationships/image" Target="../media/image1067.png"/><Relationship Id="rId898" Type="http://schemas.openxmlformats.org/officeDocument/2006/relationships/image" Target="../media/image1185.png"/><Relationship Id="rId106" Type="http://schemas.openxmlformats.org/officeDocument/2006/relationships/customXml" Target="../ink/ink870.xml"/><Relationship Id="rId313" Type="http://schemas.openxmlformats.org/officeDocument/2006/relationships/image" Target="../media/image897.png"/><Relationship Id="rId495" Type="http://schemas.openxmlformats.org/officeDocument/2006/relationships/image" Target="../media/image985.png"/><Relationship Id="rId716" Type="http://schemas.openxmlformats.org/officeDocument/2006/relationships/image" Target="../media/image1095.png"/><Relationship Id="rId758" Type="http://schemas.openxmlformats.org/officeDocument/2006/relationships/image" Target="../media/image1116.png"/><Relationship Id="rId923" Type="http://schemas.openxmlformats.org/officeDocument/2006/relationships/customXml" Target="../ink/ink1280.xml"/><Relationship Id="rId965" Type="http://schemas.openxmlformats.org/officeDocument/2006/relationships/customXml" Target="../ink/ink1301.xml"/><Relationship Id="rId10" Type="http://schemas.openxmlformats.org/officeDocument/2006/relationships/customXml" Target="../ink/ink822.xml"/><Relationship Id="rId52" Type="http://schemas.openxmlformats.org/officeDocument/2006/relationships/customXml" Target="../ink/ink843.xml"/><Relationship Id="rId94" Type="http://schemas.openxmlformats.org/officeDocument/2006/relationships/customXml" Target="../ink/ink864.xml"/><Relationship Id="rId148" Type="http://schemas.openxmlformats.org/officeDocument/2006/relationships/customXml" Target="../ink/ink891.xml"/><Relationship Id="rId355" Type="http://schemas.openxmlformats.org/officeDocument/2006/relationships/image" Target="../media/image918.png"/><Relationship Id="rId397" Type="http://schemas.openxmlformats.org/officeDocument/2006/relationships/image" Target="../media/image938.png"/><Relationship Id="rId520" Type="http://schemas.openxmlformats.org/officeDocument/2006/relationships/customXml" Target="../ink/ink1077.xml"/><Relationship Id="rId562" Type="http://schemas.openxmlformats.org/officeDocument/2006/relationships/image" Target="../media/image1018.png"/><Relationship Id="rId618" Type="http://schemas.openxmlformats.org/officeDocument/2006/relationships/image" Target="../media/image1046.png"/><Relationship Id="rId825" Type="http://schemas.openxmlformats.org/officeDocument/2006/relationships/image" Target="../media/image1149.png"/><Relationship Id="rId215" Type="http://schemas.openxmlformats.org/officeDocument/2006/relationships/image" Target="../media/image848.png"/><Relationship Id="rId257" Type="http://schemas.openxmlformats.org/officeDocument/2006/relationships/image" Target="../media/image869.png"/><Relationship Id="rId422" Type="http://schemas.openxmlformats.org/officeDocument/2006/relationships/customXml" Target="../ink/ink1028.xml"/><Relationship Id="rId464" Type="http://schemas.openxmlformats.org/officeDocument/2006/relationships/customXml" Target="../ink/ink1049.xml"/><Relationship Id="rId867" Type="http://schemas.openxmlformats.org/officeDocument/2006/relationships/image" Target="../media/image1170.png"/><Relationship Id="rId299" Type="http://schemas.openxmlformats.org/officeDocument/2006/relationships/image" Target="../media/image890.png"/><Relationship Id="rId727" Type="http://schemas.openxmlformats.org/officeDocument/2006/relationships/customXml" Target="../ink/ink1181.xml"/><Relationship Id="rId934" Type="http://schemas.openxmlformats.org/officeDocument/2006/relationships/image" Target="../media/image1202.png"/><Relationship Id="rId63" Type="http://schemas.openxmlformats.org/officeDocument/2006/relationships/image" Target="../media/image772.png"/><Relationship Id="rId159" Type="http://schemas.openxmlformats.org/officeDocument/2006/relationships/image" Target="../media/image820.png"/><Relationship Id="rId366" Type="http://schemas.openxmlformats.org/officeDocument/2006/relationships/customXml" Target="../ink/ink1000.xml"/><Relationship Id="rId573" Type="http://schemas.openxmlformats.org/officeDocument/2006/relationships/customXml" Target="../ink/ink1104.xml"/><Relationship Id="rId780" Type="http://schemas.openxmlformats.org/officeDocument/2006/relationships/customXml" Target="../ink/ink1208.xml"/><Relationship Id="rId226" Type="http://schemas.openxmlformats.org/officeDocument/2006/relationships/customXml" Target="../ink/ink930.xml"/><Relationship Id="rId433" Type="http://schemas.openxmlformats.org/officeDocument/2006/relationships/image" Target="../media/image165.png"/><Relationship Id="rId878" Type="http://schemas.openxmlformats.org/officeDocument/2006/relationships/image" Target="../media/image1175.png"/><Relationship Id="rId640" Type="http://schemas.openxmlformats.org/officeDocument/2006/relationships/image" Target="../media/image1057.png"/><Relationship Id="rId738" Type="http://schemas.openxmlformats.org/officeDocument/2006/relationships/image" Target="../media/image1106.png"/><Relationship Id="rId945" Type="http://schemas.openxmlformats.org/officeDocument/2006/relationships/customXml" Target="../ink/ink1291.xml"/><Relationship Id="rId74" Type="http://schemas.openxmlformats.org/officeDocument/2006/relationships/customXml" Target="../ink/ink854.xml"/><Relationship Id="rId377" Type="http://schemas.openxmlformats.org/officeDocument/2006/relationships/image" Target="../media/image929.png"/><Relationship Id="rId500" Type="http://schemas.openxmlformats.org/officeDocument/2006/relationships/customXml" Target="../ink/ink1067.xml"/><Relationship Id="rId584" Type="http://schemas.openxmlformats.org/officeDocument/2006/relationships/image" Target="../media/image1029.png"/><Relationship Id="rId805" Type="http://schemas.openxmlformats.org/officeDocument/2006/relationships/image" Target="../media/image1139.png"/><Relationship Id="rId5" Type="http://schemas.openxmlformats.org/officeDocument/2006/relationships/image" Target="../media/image743.png"/><Relationship Id="rId237" Type="http://schemas.openxmlformats.org/officeDocument/2006/relationships/image" Target="../media/image859.png"/><Relationship Id="rId791" Type="http://schemas.openxmlformats.org/officeDocument/2006/relationships/image" Target="../media/image1132.png"/><Relationship Id="rId889" Type="http://schemas.openxmlformats.org/officeDocument/2006/relationships/customXml" Target="../ink/ink1263.xml"/><Relationship Id="rId444" Type="http://schemas.openxmlformats.org/officeDocument/2006/relationships/customXml" Target="../ink/ink1039.xml"/><Relationship Id="rId651" Type="http://schemas.openxmlformats.org/officeDocument/2006/relationships/customXml" Target="../ink/ink1143.xml"/><Relationship Id="rId749" Type="http://schemas.openxmlformats.org/officeDocument/2006/relationships/customXml" Target="../ink/ink1192.xml"/><Relationship Id="rId290" Type="http://schemas.openxmlformats.org/officeDocument/2006/relationships/customXml" Target="../ink/ink962.xml"/><Relationship Id="rId304" Type="http://schemas.openxmlformats.org/officeDocument/2006/relationships/customXml" Target="../ink/ink969.xml"/><Relationship Id="rId388" Type="http://schemas.openxmlformats.org/officeDocument/2006/relationships/customXml" Target="../ink/ink1011.xml"/><Relationship Id="rId511" Type="http://schemas.openxmlformats.org/officeDocument/2006/relationships/image" Target="../media/image993.png"/><Relationship Id="rId609" Type="http://schemas.openxmlformats.org/officeDocument/2006/relationships/customXml" Target="../ink/ink1122.xml"/><Relationship Id="rId956" Type="http://schemas.openxmlformats.org/officeDocument/2006/relationships/image" Target="../media/image1213.png"/><Relationship Id="rId85" Type="http://schemas.openxmlformats.org/officeDocument/2006/relationships/image" Target="../media/image783.png"/><Relationship Id="rId150" Type="http://schemas.openxmlformats.org/officeDocument/2006/relationships/customXml" Target="../ink/ink892.xml"/><Relationship Id="rId595" Type="http://schemas.openxmlformats.org/officeDocument/2006/relationships/customXml" Target="../ink/ink1115.xml"/><Relationship Id="rId816" Type="http://schemas.openxmlformats.org/officeDocument/2006/relationships/customXml" Target="../ink/ink1226.xml"/><Relationship Id="rId248" Type="http://schemas.openxmlformats.org/officeDocument/2006/relationships/customXml" Target="../ink/ink941.xml"/><Relationship Id="rId455" Type="http://schemas.openxmlformats.org/officeDocument/2006/relationships/image" Target="../media/image965.png"/><Relationship Id="rId662" Type="http://schemas.openxmlformats.org/officeDocument/2006/relationships/image" Target="../media/image1068.png"/><Relationship Id="rId12" Type="http://schemas.openxmlformats.org/officeDocument/2006/relationships/customXml" Target="../ink/ink823.xml"/><Relationship Id="rId108" Type="http://schemas.openxmlformats.org/officeDocument/2006/relationships/customXml" Target="../ink/ink871.xml"/><Relationship Id="rId315" Type="http://schemas.openxmlformats.org/officeDocument/2006/relationships/image" Target="../media/image898.png"/><Relationship Id="rId522" Type="http://schemas.openxmlformats.org/officeDocument/2006/relationships/customXml" Target="../ink/ink1078.xml"/><Relationship Id="rId967" Type="http://schemas.openxmlformats.org/officeDocument/2006/relationships/customXml" Target="../ink/ink1302.xml"/><Relationship Id="rId96" Type="http://schemas.openxmlformats.org/officeDocument/2006/relationships/customXml" Target="../ink/ink865.xml"/><Relationship Id="rId161" Type="http://schemas.openxmlformats.org/officeDocument/2006/relationships/image" Target="../media/image821.png"/><Relationship Id="rId399" Type="http://schemas.openxmlformats.org/officeDocument/2006/relationships/image" Target="../media/image939.png"/><Relationship Id="rId827" Type="http://schemas.openxmlformats.org/officeDocument/2006/relationships/image" Target="../media/image1150.png"/><Relationship Id="rId259" Type="http://schemas.openxmlformats.org/officeDocument/2006/relationships/image" Target="../media/image870.png"/><Relationship Id="rId466" Type="http://schemas.openxmlformats.org/officeDocument/2006/relationships/customXml" Target="../ink/ink1050.xml"/><Relationship Id="rId673" Type="http://schemas.openxmlformats.org/officeDocument/2006/relationships/customXml" Target="../ink/ink1154.xml"/><Relationship Id="rId880" Type="http://schemas.openxmlformats.org/officeDocument/2006/relationships/image" Target="../media/image1176.png"/><Relationship Id="rId23" Type="http://schemas.openxmlformats.org/officeDocument/2006/relationships/image" Target="../media/image752.png"/><Relationship Id="rId119" Type="http://schemas.openxmlformats.org/officeDocument/2006/relationships/image" Target="../media/image800.png"/><Relationship Id="rId326" Type="http://schemas.openxmlformats.org/officeDocument/2006/relationships/customXml" Target="../ink/ink980.xml"/><Relationship Id="rId533" Type="http://schemas.openxmlformats.org/officeDocument/2006/relationships/image" Target="../media/image1004.png"/><Relationship Id="rId978" Type="http://schemas.openxmlformats.org/officeDocument/2006/relationships/image" Target="../media/image1224.png"/><Relationship Id="rId740" Type="http://schemas.openxmlformats.org/officeDocument/2006/relationships/image" Target="../media/image1107.png"/><Relationship Id="rId838" Type="http://schemas.openxmlformats.org/officeDocument/2006/relationships/customXml" Target="../ink/ink1237.xml"/><Relationship Id="rId172" Type="http://schemas.openxmlformats.org/officeDocument/2006/relationships/customXml" Target="../ink/ink903.xml"/><Relationship Id="rId477" Type="http://schemas.openxmlformats.org/officeDocument/2006/relationships/image" Target="../media/image976.png"/><Relationship Id="rId600" Type="http://schemas.openxmlformats.org/officeDocument/2006/relationships/image" Target="../media/image1037.png"/><Relationship Id="rId684" Type="http://schemas.openxmlformats.org/officeDocument/2006/relationships/image" Target="../media/image1079.png"/><Relationship Id="rId337" Type="http://schemas.openxmlformats.org/officeDocument/2006/relationships/image" Target="../media/image909.png"/><Relationship Id="rId891" Type="http://schemas.openxmlformats.org/officeDocument/2006/relationships/customXml" Target="../ink/ink1264.xml"/><Relationship Id="rId905" Type="http://schemas.openxmlformats.org/officeDocument/2006/relationships/customXml" Target="../ink/ink1271.xml"/><Relationship Id="rId989" Type="http://schemas.openxmlformats.org/officeDocument/2006/relationships/customXml" Target="../ink/ink1313.xml"/><Relationship Id="rId34" Type="http://schemas.openxmlformats.org/officeDocument/2006/relationships/customXml" Target="../ink/ink834.xml"/><Relationship Id="rId544" Type="http://schemas.openxmlformats.org/officeDocument/2006/relationships/customXml" Target="../ink/ink1089.xml"/><Relationship Id="rId751" Type="http://schemas.openxmlformats.org/officeDocument/2006/relationships/customXml" Target="../ink/ink1193.xml"/><Relationship Id="rId849" Type="http://schemas.openxmlformats.org/officeDocument/2006/relationships/image" Target="../media/image1161.png"/><Relationship Id="rId183" Type="http://schemas.openxmlformats.org/officeDocument/2006/relationships/image" Target="../media/image832.png"/><Relationship Id="rId390" Type="http://schemas.openxmlformats.org/officeDocument/2006/relationships/customXml" Target="../ink/ink1012.xml"/><Relationship Id="rId404" Type="http://schemas.openxmlformats.org/officeDocument/2006/relationships/customXml" Target="../ink/ink1019.xml"/><Relationship Id="rId611" Type="http://schemas.openxmlformats.org/officeDocument/2006/relationships/customXml" Target="../ink/ink1123.xml"/><Relationship Id="rId250" Type="http://schemas.openxmlformats.org/officeDocument/2006/relationships/customXml" Target="../ink/ink942.xml"/><Relationship Id="rId488" Type="http://schemas.openxmlformats.org/officeDocument/2006/relationships/customXml" Target="../ink/ink1061.xml"/><Relationship Id="rId695" Type="http://schemas.openxmlformats.org/officeDocument/2006/relationships/customXml" Target="../ink/ink1165.xml"/><Relationship Id="rId709" Type="http://schemas.openxmlformats.org/officeDocument/2006/relationships/customXml" Target="../ink/ink1172.xml"/><Relationship Id="rId916" Type="http://schemas.openxmlformats.org/officeDocument/2006/relationships/image" Target="../media/image1194.png"/><Relationship Id="rId45" Type="http://schemas.openxmlformats.org/officeDocument/2006/relationships/image" Target="../media/image763.png"/><Relationship Id="rId110" Type="http://schemas.openxmlformats.org/officeDocument/2006/relationships/customXml" Target="../ink/ink872.xml"/><Relationship Id="rId348" Type="http://schemas.openxmlformats.org/officeDocument/2006/relationships/customXml" Target="../ink/ink991.xml"/><Relationship Id="rId555" Type="http://schemas.openxmlformats.org/officeDocument/2006/relationships/customXml" Target="../ink/ink1095.xml"/><Relationship Id="rId762" Type="http://schemas.openxmlformats.org/officeDocument/2006/relationships/image" Target="../media/image1118.png"/><Relationship Id="rId194" Type="http://schemas.openxmlformats.org/officeDocument/2006/relationships/customXml" Target="../ink/ink914.xml"/><Relationship Id="rId208" Type="http://schemas.openxmlformats.org/officeDocument/2006/relationships/customXml" Target="../ink/ink921.xml"/><Relationship Id="rId415" Type="http://schemas.openxmlformats.org/officeDocument/2006/relationships/image" Target="../media/image496.png"/><Relationship Id="rId622" Type="http://schemas.openxmlformats.org/officeDocument/2006/relationships/image" Target="../media/image1048.png"/><Relationship Id="rId261" Type="http://schemas.openxmlformats.org/officeDocument/2006/relationships/image" Target="../media/image871.png"/><Relationship Id="rId499" Type="http://schemas.openxmlformats.org/officeDocument/2006/relationships/image" Target="../media/image987.png"/><Relationship Id="rId927" Type="http://schemas.openxmlformats.org/officeDocument/2006/relationships/customXml" Target="../ink/ink1282.xml"/><Relationship Id="rId56" Type="http://schemas.openxmlformats.org/officeDocument/2006/relationships/customXml" Target="../ink/ink845.xml"/><Relationship Id="rId359" Type="http://schemas.openxmlformats.org/officeDocument/2006/relationships/image" Target="../media/image920.png"/><Relationship Id="rId566" Type="http://schemas.openxmlformats.org/officeDocument/2006/relationships/image" Target="../media/image1020.png"/><Relationship Id="rId773" Type="http://schemas.openxmlformats.org/officeDocument/2006/relationships/image" Target="../media/image1123.png"/><Relationship Id="rId121" Type="http://schemas.openxmlformats.org/officeDocument/2006/relationships/image" Target="../media/image801.png"/><Relationship Id="rId219" Type="http://schemas.openxmlformats.org/officeDocument/2006/relationships/image" Target="../media/image850.png"/><Relationship Id="rId426" Type="http://schemas.openxmlformats.org/officeDocument/2006/relationships/customXml" Target="../ink/ink1030.xml"/><Relationship Id="rId633" Type="http://schemas.openxmlformats.org/officeDocument/2006/relationships/customXml" Target="../ink/ink1134.xml"/><Relationship Id="rId980" Type="http://schemas.openxmlformats.org/officeDocument/2006/relationships/image" Target="../media/image1225.png"/><Relationship Id="rId840" Type="http://schemas.openxmlformats.org/officeDocument/2006/relationships/customXml" Target="../ink/ink1238.xml"/><Relationship Id="rId938" Type="http://schemas.openxmlformats.org/officeDocument/2006/relationships/image" Target="../media/image1204.png"/><Relationship Id="rId67" Type="http://schemas.openxmlformats.org/officeDocument/2006/relationships/image" Target="../media/image774.png"/><Relationship Id="rId272" Type="http://schemas.openxmlformats.org/officeDocument/2006/relationships/customXml" Target="../ink/ink953.xml"/><Relationship Id="rId577" Type="http://schemas.openxmlformats.org/officeDocument/2006/relationships/customXml" Target="../ink/ink1106.xml"/><Relationship Id="rId700" Type="http://schemas.openxmlformats.org/officeDocument/2006/relationships/image" Target="../media/image1087.png"/><Relationship Id="rId132" Type="http://schemas.openxmlformats.org/officeDocument/2006/relationships/customXml" Target="../ink/ink883.xml"/><Relationship Id="rId784" Type="http://schemas.openxmlformats.org/officeDocument/2006/relationships/customXml" Target="../ink/ink1210.xml"/><Relationship Id="rId991" Type="http://schemas.openxmlformats.org/officeDocument/2006/relationships/customXml" Target="../ink/ink1314.xml"/><Relationship Id="rId437" Type="http://schemas.openxmlformats.org/officeDocument/2006/relationships/image" Target="../media/image956.png"/><Relationship Id="rId644" Type="http://schemas.openxmlformats.org/officeDocument/2006/relationships/image" Target="../media/image1059.png"/><Relationship Id="rId851" Type="http://schemas.openxmlformats.org/officeDocument/2006/relationships/image" Target="../media/image1162.png"/><Relationship Id="rId283" Type="http://schemas.openxmlformats.org/officeDocument/2006/relationships/image" Target="../media/image882.png"/><Relationship Id="rId490" Type="http://schemas.openxmlformats.org/officeDocument/2006/relationships/customXml" Target="../ink/ink1062.xml"/><Relationship Id="rId504" Type="http://schemas.openxmlformats.org/officeDocument/2006/relationships/customXml" Target="../ink/ink1069.xml"/><Relationship Id="rId711" Type="http://schemas.openxmlformats.org/officeDocument/2006/relationships/customXml" Target="../ink/ink1173.xml"/><Relationship Id="rId949" Type="http://schemas.openxmlformats.org/officeDocument/2006/relationships/customXml" Target="../ink/ink1293.xml"/><Relationship Id="rId78" Type="http://schemas.openxmlformats.org/officeDocument/2006/relationships/customXml" Target="../ink/ink856.xml"/><Relationship Id="rId143" Type="http://schemas.openxmlformats.org/officeDocument/2006/relationships/image" Target="../media/image812.png"/><Relationship Id="rId350" Type="http://schemas.openxmlformats.org/officeDocument/2006/relationships/customXml" Target="../ink/ink992.xml"/><Relationship Id="rId588" Type="http://schemas.openxmlformats.org/officeDocument/2006/relationships/image" Target="../media/image1031.png"/><Relationship Id="rId795" Type="http://schemas.openxmlformats.org/officeDocument/2006/relationships/image" Target="../media/image1134.png"/><Relationship Id="rId809" Type="http://schemas.openxmlformats.org/officeDocument/2006/relationships/image" Target="../media/image1141.png"/><Relationship Id="rId9" Type="http://schemas.openxmlformats.org/officeDocument/2006/relationships/image" Target="../media/image745.png"/><Relationship Id="rId210" Type="http://schemas.openxmlformats.org/officeDocument/2006/relationships/customXml" Target="../ink/ink922.xml"/><Relationship Id="rId448" Type="http://schemas.openxmlformats.org/officeDocument/2006/relationships/customXml" Target="../ink/ink1041.xml"/><Relationship Id="rId655" Type="http://schemas.openxmlformats.org/officeDocument/2006/relationships/customXml" Target="../ink/ink1145.xml"/><Relationship Id="rId862" Type="http://schemas.openxmlformats.org/officeDocument/2006/relationships/customXml" Target="../ink/ink1249.xml"/><Relationship Id="rId294" Type="http://schemas.openxmlformats.org/officeDocument/2006/relationships/customXml" Target="../ink/ink964.xml"/><Relationship Id="rId308" Type="http://schemas.openxmlformats.org/officeDocument/2006/relationships/customXml" Target="../ink/ink971.xml"/><Relationship Id="rId515" Type="http://schemas.openxmlformats.org/officeDocument/2006/relationships/image" Target="../media/image995.png"/><Relationship Id="rId722" Type="http://schemas.openxmlformats.org/officeDocument/2006/relationships/image" Target="../media/image1098.png"/><Relationship Id="rId89" Type="http://schemas.openxmlformats.org/officeDocument/2006/relationships/image" Target="../media/image785.png"/><Relationship Id="rId154" Type="http://schemas.openxmlformats.org/officeDocument/2006/relationships/customXml" Target="../ink/ink894.xml"/><Relationship Id="rId361" Type="http://schemas.openxmlformats.org/officeDocument/2006/relationships/image" Target="../media/image921.png"/><Relationship Id="rId599" Type="http://schemas.openxmlformats.org/officeDocument/2006/relationships/customXml" Target="../ink/ink1117.xml"/><Relationship Id="rId459" Type="http://schemas.openxmlformats.org/officeDocument/2006/relationships/image" Target="../media/image967.png"/><Relationship Id="rId666" Type="http://schemas.openxmlformats.org/officeDocument/2006/relationships/image" Target="../media/image1070.png"/><Relationship Id="rId873" Type="http://schemas.openxmlformats.org/officeDocument/2006/relationships/image" Target="../media/image1173.png"/><Relationship Id="rId16" Type="http://schemas.openxmlformats.org/officeDocument/2006/relationships/customXml" Target="../ink/ink825.xml"/><Relationship Id="rId221" Type="http://schemas.openxmlformats.org/officeDocument/2006/relationships/image" Target="../media/image851.png"/><Relationship Id="rId319" Type="http://schemas.openxmlformats.org/officeDocument/2006/relationships/image" Target="../media/image900.png"/><Relationship Id="rId526" Type="http://schemas.openxmlformats.org/officeDocument/2006/relationships/customXml" Target="../ink/ink1080.xml"/><Relationship Id="rId733" Type="http://schemas.openxmlformats.org/officeDocument/2006/relationships/customXml" Target="../ink/ink1184.xml"/><Relationship Id="rId940" Type="http://schemas.openxmlformats.org/officeDocument/2006/relationships/image" Target="../media/image1205.png"/><Relationship Id="rId165" Type="http://schemas.openxmlformats.org/officeDocument/2006/relationships/image" Target="../media/image823.png"/><Relationship Id="rId372" Type="http://schemas.openxmlformats.org/officeDocument/2006/relationships/customXml" Target="../ink/ink1003.xml"/><Relationship Id="rId677" Type="http://schemas.openxmlformats.org/officeDocument/2006/relationships/customXml" Target="../ink/ink1156.xml"/><Relationship Id="rId800" Type="http://schemas.openxmlformats.org/officeDocument/2006/relationships/customXml" Target="../ink/ink1218.xml"/><Relationship Id="rId232" Type="http://schemas.openxmlformats.org/officeDocument/2006/relationships/customXml" Target="../ink/ink933.xml"/><Relationship Id="rId884" Type="http://schemas.openxmlformats.org/officeDocument/2006/relationships/image" Target="../media/image1178.png"/><Relationship Id="rId27" Type="http://schemas.openxmlformats.org/officeDocument/2006/relationships/image" Target="../media/image754.png"/><Relationship Id="rId537" Type="http://schemas.openxmlformats.org/officeDocument/2006/relationships/image" Target="../media/image1006.png"/><Relationship Id="rId744" Type="http://schemas.openxmlformats.org/officeDocument/2006/relationships/image" Target="../media/image1109.png"/><Relationship Id="rId951" Type="http://schemas.openxmlformats.org/officeDocument/2006/relationships/customXml" Target="../ink/ink1294.xml"/><Relationship Id="rId80" Type="http://schemas.openxmlformats.org/officeDocument/2006/relationships/customXml" Target="../ink/ink857.xml"/><Relationship Id="rId176" Type="http://schemas.openxmlformats.org/officeDocument/2006/relationships/customXml" Target="../ink/ink905.xml"/><Relationship Id="rId383" Type="http://schemas.openxmlformats.org/officeDocument/2006/relationships/image" Target="../media/image932.png"/><Relationship Id="rId590" Type="http://schemas.openxmlformats.org/officeDocument/2006/relationships/image" Target="../media/image1032.png"/><Relationship Id="rId604" Type="http://schemas.openxmlformats.org/officeDocument/2006/relationships/image" Target="../media/image1039.png"/><Relationship Id="rId811" Type="http://schemas.openxmlformats.org/officeDocument/2006/relationships/image" Target="../media/image1142.png"/><Relationship Id="rId243" Type="http://schemas.openxmlformats.org/officeDocument/2006/relationships/image" Target="../media/image862.png"/><Relationship Id="rId450" Type="http://schemas.openxmlformats.org/officeDocument/2006/relationships/customXml" Target="../ink/ink1042.xml"/><Relationship Id="rId688" Type="http://schemas.openxmlformats.org/officeDocument/2006/relationships/image" Target="../media/image1081.png"/><Relationship Id="rId895" Type="http://schemas.openxmlformats.org/officeDocument/2006/relationships/customXml" Target="../ink/ink1266.xml"/><Relationship Id="rId909" Type="http://schemas.openxmlformats.org/officeDocument/2006/relationships/customXml" Target="../ink/ink1273.xml"/><Relationship Id="rId38" Type="http://schemas.openxmlformats.org/officeDocument/2006/relationships/customXml" Target="../ink/ink836.xml"/><Relationship Id="rId103" Type="http://schemas.openxmlformats.org/officeDocument/2006/relationships/image" Target="../media/image792.png"/><Relationship Id="rId310" Type="http://schemas.openxmlformats.org/officeDocument/2006/relationships/customXml" Target="../ink/ink972.xml"/><Relationship Id="rId548" Type="http://schemas.openxmlformats.org/officeDocument/2006/relationships/image" Target="../media/image1011.png"/><Relationship Id="rId755" Type="http://schemas.openxmlformats.org/officeDocument/2006/relationships/customXml" Target="../ink/ink1195.xml"/><Relationship Id="rId962" Type="http://schemas.openxmlformats.org/officeDocument/2006/relationships/image" Target="../media/image1216.png"/><Relationship Id="rId91" Type="http://schemas.openxmlformats.org/officeDocument/2006/relationships/image" Target="../media/image786.png"/><Relationship Id="rId187" Type="http://schemas.openxmlformats.org/officeDocument/2006/relationships/image" Target="../media/image834.png"/><Relationship Id="rId394" Type="http://schemas.openxmlformats.org/officeDocument/2006/relationships/customXml" Target="../ink/ink1014.xml"/><Relationship Id="rId408" Type="http://schemas.openxmlformats.org/officeDocument/2006/relationships/customXml" Target="../ink/ink1021.xml"/><Relationship Id="rId615" Type="http://schemas.openxmlformats.org/officeDocument/2006/relationships/customXml" Target="../ink/ink1125.xml"/><Relationship Id="rId822" Type="http://schemas.openxmlformats.org/officeDocument/2006/relationships/customXml" Target="../ink/ink1229.xml"/><Relationship Id="rId254" Type="http://schemas.openxmlformats.org/officeDocument/2006/relationships/customXml" Target="../ink/ink944.xml"/><Relationship Id="rId699" Type="http://schemas.openxmlformats.org/officeDocument/2006/relationships/customXml" Target="../ink/ink1167.xml"/><Relationship Id="rId49" Type="http://schemas.openxmlformats.org/officeDocument/2006/relationships/image" Target="../media/image765.png"/><Relationship Id="rId114" Type="http://schemas.openxmlformats.org/officeDocument/2006/relationships/customXml" Target="../ink/ink874.xml"/><Relationship Id="rId461" Type="http://schemas.openxmlformats.org/officeDocument/2006/relationships/image" Target="../media/image968.png"/><Relationship Id="rId559" Type="http://schemas.openxmlformats.org/officeDocument/2006/relationships/customXml" Target="../ink/ink1097.xml"/><Relationship Id="rId766" Type="http://schemas.openxmlformats.org/officeDocument/2006/relationships/image" Target="../media/image1120.png"/><Relationship Id="rId198" Type="http://schemas.openxmlformats.org/officeDocument/2006/relationships/customXml" Target="../ink/ink916.xml"/><Relationship Id="rId321" Type="http://schemas.openxmlformats.org/officeDocument/2006/relationships/image" Target="../media/image901.png"/><Relationship Id="rId419" Type="http://schemas.openxmlformats.org/officeDocument/2006/relationships/image" Target="../media/image948.png"/><Relationship Id="rId626" Type="http://schemas.openxmlformats.org/officeDocument/2006/relationships/image" Target="../media/image1050.png"/><Relationship Id="rId973" Type="http://schemas.openxmlformats.org/officeDocument/2006/relationships/customXml" Target="../ink/ink1305.xml"/><Relationship Id="rId833" Type="http://schemas.openxmlformats.org/officeDocument/2006/relationships/image" Target="../media/image1153.png"/><Relationship Id="rId265" Type="http://schemas.openxmlformats.org/officeDocument/2006/relationships/image" Target="../media/image873.png"/><Relationship Id="rId472" Type="http://schemas.openxmlformats.org/officeDocument/2006/relationships/customXml" Target="../ink/ink1053.xml"/><Relationship Id="rId900" Type="http://schemas.openxmlformats.org/officeDocument/2006/relationships/image" Target="../media/image1186.png"/><Relationship Id="rId125" Type="http://schemas.openxmlformats.org/officeDocument/2006/relationships/image" Target="../media/image803.png"/><Relationship Id="rId332" Type="http://schemas.openxmlformats.org/officeDocument/2006/relationships/customXml" Target="../ink/ink983.xml"/><Relationship Id="rId777" Type="http://schemas.openxmlformats.org/officeDocument/2006/relationships/image" Target="../media/image1125.png"/><Relationship Id="rId984" Type="http://schemas.openxmlformats.org/officeDocument/2006/relationships/image" Target="../media/image1227.png"/><Relationship Id="rId637" Type="http://schemas.openxmlformats.org/officeDocument/2006/relationships/customXml" Target="../ink/ink1136.xml"/><Relationship Id="rId844" Type="http://schemas.openxmlformats.org/officeDocument/2006/relationships/customXml" Target="../ink/ink1240.xml"/><Relationship Id="rId276" Type="http://schemas.openxmlformats.org/officeDocument/2006/relationships/customXml" Target="../ink/ink955.xml"/><Relationship Id="rId483" Type="http://schemas.openxmlformats.org/officeDocument/2006/relationships/image" Target="../media/image979.png"/><Relationship Id="rId690" Type="http://schemas.openxmlformats.org/officeDocument/2006/relationships/image" Target="../media/image1082.png"/><Relationship Id="rId704" Type="http://schemas.openxmlformats.org/officeDocument/2006/relationships/image" Target="../media/image1089.png"/><Relationship Id="rId911" Type="http://schemas.openxmlformats.org/officeDocument/2006/relationships/customXml" Target="../ink/ink1274.xml"/><Relationship Id="rId40" Type="http://schemas.openxmlformats.org/officeDocument/2006/relationships/customXml" Target="../ink/ink837.xml"/><Relationship Id="rId136" Type="http://schemas.openxmlformats.org/officeDocument/2006/relationships/customXml" Target="../ink/ink885.xml"/><Relationship Id="rId343" Type="http://schemas.openxmlformats.org/officeDocument/2006/relationships/image" Target="../media/image912.png"/><Relationship Id="rId550" Type="http://schemas.openxmlformats.org/officeDocument/2006/relationships/image" Target="../media/image1012.png"/><Relationship Id="rId788" Type="http://schemas.openxmlformats.org/officeDocument/2006/relationships/customXml" Target="../ink/ink1212.xml"/><Relationship Id="rId203" Type="http://schemas.openxmlformats.org/officeDocument/2006/relationships/image" Target="../media/image842.png"/><Relationship Id="rId648" Type="http://schemas.openxmlformats.org/officeDocument/2006/relationships/image" Target="../media/image1061.png"/><Relationship Id="rId855" Type="http://schemas.openxmlformats.org/officeDocument/2006/relationships/image" Target="../media/image1164.png"/><Relationship Id="rId287" Type="http://schemas.openxmlformats.org/officeDocument/2006/relationships/image" Target="../media/image884.png"/><Relationship Id="rId410" Type="http://schemas.openxmlformats.org/officeDocument/2006/relationships/customXml" Target="../ink/ink1022.xml"/><Relationship Id="rId494" Type="http://schemas.openxmlformats.org/officeDocument/2006/relationships/customXml" Target="../ink/ink1064.xml"/><Relationship Id="rId508" Type="http://schemas.openxmlformats.org/officeDocument/2006/relationships/customXml" Target="../ink/ink1071.xml"/><Relationship Id="rId715" Type="http://schemas.openxmlformats.org/officeDocument/2006/relationships/customXml" Target="../ink/ink1175.xml"/><Relationship Id="rId922" Type="http://schemas.openxmlformats.org/officeDocument/2006/relationships/image" Target="../media/image1197.png"/><Relationship Id="rId147" Type="http://schemas.openxmlformats.org/officeDocument/2006/relationships/image" Target="../media/image814.png"/><Relationship Id="rId354" Type="http://schemas.openxmlformats.org/officeDocument/2006/relationships/customXml" Target="../ink/ink994.xml"/><Relationship Id="rId799" Type="http://schemas.openxmlformats.org/officeDocument/2006/relationships/image" Target="../media/image1136.png"/><Relationship Id="rId51" Type="http://schemas.openxmlformats.org/officeDocument/2006/relationships/image" Target="../media/image766.png"/><Relationship Id="rId561" Type="http://schemas.openxmlformats.org/officeDocument/2006/relationships/customXml" Target="../ink/ink1098.xml"/><Relationship Id="rId659" Type="http://schemas.openxmlformats.org/officeDocument/2006/relationships/customXml" Target="../ink/ink1147.xml"/><Relationship Id="rId866" Type="http://schemas.openxmlformats.org/officeDocument/2006/relationships/customXml" Target="../ink/ink1251.xml"/><Relationship Id="rId214" Type="http://schemas.openxmlformats.org/officeDocument/2006/relationships/customXml" Target="../ink/ink924.xml"/><Relationship Id="rId298" Type="http://schemas.openxmlformats.org/officeDocument/2006/relationships/customXml" Target="../ink/ink966.xml"/><Relationship Id="rId421" Type="http://schemas.openxmlformats.org/officeDocument/2006/relationships/image" Target="../media/image949.png"/><Relationship Id="rId519" Type="http://schemas.openxmlformats.org/officeDocument/2006/relationships/image" Target="../media/image997.png"/><Relationship Id="rId158" Type="http://schemas.openxmlformats.org/officeDocument/2006/relationships/customXml" Target="../ink/ink896.xml"/><Relationship Id="rId726" Type="http://schemas.openxmlformats.org/officeDocument/2006/relationships/image" Target="../media/image1100.png"/><Relationship Id="rId933" Type="http://schemas.openxmlformats.org/officeDocument/2006/relationships/customXml" Target="../ink/ink1285.xml"/><Relationship Id="rId62" Type="http://schemas.openxmlformats.org/officeDocument/2006/relationships/customXml" Target="../ink/ink848.xml"/><Relationship Id="rId365" Type="http://schemas.openxmlformats.org/officeDocument/2006/relationships/image" Target="../media/image923.png"/><Relationship Id="rId572" Type="http://schemas.openxmlformats.org/officeDocument/2006/relationships/image" Target="../media/image1023.png"/><Relationship Id="rId225" Type="http://schemas.openxmlformats.org/officeDocument/2006/relationships/image" Target="../media/image853.png"/><Relationship Id="rId432" Type="http://schemas.openxmlformats.org/officeDocument/2006/relationships/customXml" Target="../ink/ink1033.xml"/><Relationship Id="rId877" Type="http://schemas.openxmlformats.org/officeDocument/2006/relationships/customXml" Target="../ink/ink1257.xml"/><Relationship Id="rId737" Type="http://schemas.openxmlformats.org/officeDocument/2006/relationships/customXml" Target="../ink/ink1186.xml"/><Relationship Id="rId944" Type="http://schemas.openxmlformats.org/officeDocument/2006/relationships/image" Target="../media/image1207.png"/><Relationship Id="rId73" Type="http://schemas.openxmlformats.org/officeDocument/2006/relationships/image" Target="../media/image777.png"/><Relationship Id="rId169" Type="http://schemas.openxmlformats.org/officeDocument/2006/relationships/image" Target="../media/image825.png"/><Relationship Id="rId376" Type="http://schemas.openxmlformats.org/officeDocument/2006/relationships/customXml" Target="../ink/ink1005.xml"/><Relationship Id="rId583" Type="http://schemas.openxmlformats.org/officeDocument/2006/relationships/customXml" Target="../ink/ink1109.xml"/><Relationship Id="rId790" Type="http://schemas.openxmlformats.org/officeDocument/2006/relationships/customXml" Target="../ink/ink1213.xml"/><Relationship Id="rId804" Type="http://schemas.openxmlformats.org/officeDocument/2006/relationships/customXml" Target="../ink/ink1220.xml"/><Relationship Id="rId4" Type="http://schemas.openxmlformats.org/officeDocument/2006/relationships/customXml" Target="../ink/ink819.xml"/><Relationship Id="rId236" Type="http://schemas.openxmlformats.org/officeDocument/2006/relationships/customXml" Target="../ink/ink935.xml"/><Relationship Id="rId443" Type="http://schemas.openxmlformats.org/officeDocument/2006/relationships/image" Target="../media/image959.png"/><Relationship Id="rId650" Type="http://schemas.openxmlformats.org/officeDocument/2006/relationships/image" Target="../media/image1062.png"/><Relationship Id="rId888" Type="http://schemas.openxmlformats.org/officeDocument/2006/relationships/image" Target="../media/image1180.png"/><Relationship Id="rId303" Type="http://schemas.openxmlformats.org/officeDocument/2006/relationships/image" Target="../media/image892.png"/><Relationship Id="rId748" Type="http://schemas.openxmlformats.org/officeDocument/2006/relationships/image" Target="../media/image1111.png"/><Relationship Id="rId955" Type="http://schemas.openxmlformats.org/officeDocument/2006/relationships/customXml" Target="../ink/ink1296.xml"/><Relationship Id="rId84" Type="http://schemas.openxmlformats.org/officeDocument/2006/relationships/customXml" Target="../ink/ink859.xml"/><Relationship Id="rId387" Type="http://schemas.openxmlformats.org/officeDocument/2006/relationships/image" Target="../media/image934.png"/><Relationship Id="rId510" Type="http://schemas.openxmlformats.org/officeDocument/2006/relationships/customXml" Target="../ink/ink1072.xml"/><Relationship Id="rId594" Type="http://schemas.openxmlformats.org/officeDocument/2006/relationships/image" Target="../media/image1034.png"/><Relationship Id="rId608" Type="http://schemas.openxmlformats.org/officeDocument/2006/relationships/image" Target="../media/image1041.png"/><Relationship Id="rId815" Type="http://schemas.openxmlformats.org/officeDocument/2006/relationships/image" Target="../media/image1144.png"/><Relationship Id="rId247" Type="http://schemas.openxmlformats.org/officeDocument/2006/relationships/image" Target="../media/image864.png"/><Relationship Id="rId899" Type="http://schemas.openxmlformats.org/officeDocument/2006/relationships/customXml" Target="../ink/ink1268.xml"/><Relationship Id="rId107" Type="http://schemas.openxmlformats.org/officeDocument/2006/relationships/image" Target="../media/image794.png"/><Relationship Id="rId454" Type="http://schemas.openxmlformats.org/officeDocument/2006/relationships/customXml" Target="../ink/ink1044.xml"/><Relationship Id="rId661" Type="http://schemas.openxmlformats.org/officeDocument/2006/relationships/customXml" Target="../ink/ink1148.xml"/><Relationship Id="rId759" Type="http://schemas.openxmlformats.org/officeDocument/2006/relationships/customXml" Target="../ink/ink1197.xml"/><Relationship Id="rId966" Type="http://schemas.openxmlformats.org/officeDocument/2006/relationships/image" Target="../media/image1218.png"/><Relationship Id="rId11" Type="http://schemas.openxmlformats.org/officeDocument/2006/relationships/image" Target="../media/image746.png"/><Relationship Id="rId314" Type="http://schemas.openxmlformats.org/officeDocument/2006/relationships/customXml" Target="../ink/ink974.xml"/><Relationship Id="rId398" Type="http://schemas.openxmlformats.org/officeDocument/2006/relationships/customXml" Target="../ink/ink1016.xml"/><Relationship Id="rId521" Type="http://schemas.openxmlformats.org/officeDocument/2006/relationships/image" Target="../media/image998.png"/><Relationship Id="rId619" Type="http://schemas.openxmlformats.org/officeDocument/2006/relationships/customXml" Target="../ink/ink1127.xml"/><Relationship Id="rId95" Type="http://schemas.openxmlformats.org/officeDocument/2006/relationships/image" Target="../media/image788.png"/><Relationship Id="rId160" Type="http://schemas.openxmlformats.org/officeDocument/2006/relationships/customXml" Target="../ink/ink897.xml"/><Relationship Id="rId826" Type="http://schemas.openxmlformats.org/officeDocument/2006/relationships/customXml" Target="../ink/ink1231.xml"/><Relationship Id="rId258" Type="http://schemas.openxmlformats.org/officeDocument/2006/relationships/customXml" Target="../ink/ink946.xml"/><Relationship Id="rId465" Type="http://schemas.openxmlformats.org/officeDocument/2006/relationships/image" Target="../media/image970.png"/><Relationship Id="rId672" Type="http://schemas.openxmlformats.org/officeDocument/2006/relationships/image" Target="../media/image1073.png"/><Relationship Id="rId22" Type="http://schemas.openxmlformats.org/officeDocument/2006/relationships/customXml" Target="../ink/ink828.xml"/><Relationship Id="rId118" Type="http://schemas.openxmlformats.org/officeDocument/2006/relationships/customXml" Target="../ink/ink876.xml"/><Relationship Id="rId325" Type="http://schemas.openxmlformats.org/officeDocument/2006/relationships/image" Target="../media/image903.png"/><Relationship Id="rId532" Type="http://schemas.openxmlformats.org/officeDocument/2006/relationships/customXml" Target="../ink/ink1083.xml"/><Relationship Id="rId977" Type="http://schemas.openxmlformats.org/officeDocument/2006/relationships/customXml" Target="../ink/ink1307.xml"/><Relationship Id="rId171" Type="http://schemas.openxmlformats.org/officeDocument/2006/relationships/image" Target="../media/image826.png"/><Relationship Id="rId837" Type="http://schemas.openxmlformats.org/officeDocument/2006/relationships/image" Target="../media/image1155.png"/><Relationship Id="rId269" Type="http://schemas.openxmlformats.org/officeDocument/2006/relationships/image" Target="../media/image875.png"/><Relationship Id="rId476" Type="http://schemas.openxmlformats.org/officeDocument/2006/relationships/customXml" Target="../ink/ink1055.xml"/><Relationship Id="rId683" Type="http://schemas.openxmlformats.org/officeDocument/2006/relationships/customXml" Target="../ink/ink1159.xml"/><Relationship Id="rId890" Type="http://schemas.openxmlformats.org/officeDocument/2006/relationships/image" Target="../media/image1181.png"/><Relationship Id="rId904" Type="http://schemas.openxmlformats.org/officeDocument/2006/relationships/image" Target="../media/image1188.png"/><Relationship Id="rId33" Type="http://schemas.openxmlformats.org/officeDocument/2006/relationships/image" Target="../media/image757.png"/><Relationship Id="rId129" Type="http://schemas.openxmlformats.org/officeDocument/2006/relationships/image" Target="../media/image805.png"/><Relationship Id="rId336" Type="http://schemas.openxmlformats.org/officeDocument/2006/relationships/customXml" Target="../ink/ink985.xml"/><Relationship Id="rId543" Type="http://schemas.openxmlformats.org/officeDocument/2006/relationships/image" Target="../media/image1009.png"/><Relationship Id="rId988" Type="http://schemas.openxmlformats.org/officeDocument/2006/relationships/image" Target="../media/image1229.png"/><Relationship Id="rId182" Type="http://schemas.openxmlformats.org/officeDocument/2006/relationships/customXml" Target="../ink/ink908.xml"/><Relationship Id="rId403" Type="http://schemas.openxmlformats.org/officeDocument/2006/relationships/image" Target="../media/image941.png"/><Relationship Id="rId750" Type="http://schemas.openxmlformats.org/officeDocument/2006/relationships/image" Target="../media/image1112.png"/><Relationship Id="rId848" Type="http://schemas.openxmlformats.org/officeDocument/2006/relationships/customXml" Target="../ink/ink1242.xml"/><Relationship Id="rId487" Type="http://schemas.openxmlformats.org/officeDocument/2006/relationships/image" Target="../media/image981.png"/><Relationship Id="rId610" Type="http://schemas.openxmlformats.org/officeDocument/2006/relationships/image" Target="../media/image1042.png"/><Relationship Id="rId694" Type="http://schemas.openxmlformats.org/officeDocument/2006/relationships/image" Target="../media/image1084.png"/><Relationship Id="rId708" Type="http://schemas.openxmlformats.org/officeDocument/2006/relationships/image" Target="../media/image1091.png"/><Relationship Id="rId915" Type="http://schemas.openxmlformats.org/officeDocument/2006/relationships/customXml" Target="../ink/ink1276.xml"/><Relationship Id="rId347" Type="http://schemas.openxmlformats.org/officeDocument/2006/relationships/image" Target="../media/image914.png"/><Relationship Id="rId44" Type="http://schemas.openxmlformats.org/officeDocument/2006/relationships/customXml" Target="../ink/ink839.xml"/><Relationship Id="rId554" Type="http://schemas.openxmlformats.org/officeDocument/2006/relationships/image" Target="../media/image1014.png"/><Relationship Id="rId761" Type="http://schemas.openxmlformats.org/officeDocument/2006/relationships/customXml" Target="../ink/ink1198.xml"/><Relationship Id="rId859" Type="http://schemas.openxmlformats.org/officeDocument/2006/relationships/image" Target="../media/image1166.png"/><Relationship Id="rId193" Type="http://schemas.openxmlformats.org/officeDocument/2006/relationships/image" Target="../media/image837.png"/><Relationship Id="rId207" Type="http://schemas.openxmlformats.org/officeDocument/2006/relationships/image" Target="../media/image844.png"/><Relationship Id="rId414" Type="http://schemas.openxmlformats.org/officeDocument/2006/relationships/customXml" Target="../ink/ink1024.xml"/><Relationship Id="rId498" Type="http://schemas.openxmlformats.org/officeDocument/2006/relationships/customXml" Target="../ink/ink1066.xml"/><Relationship Id="rId621" Type="http://schemas.openxmlformats.org/officeDocument/2006/relationships/customXml" Target="../ink/ink1128.xml"/><Relationship Id="rId260" Type="http://schemas.openxmlformats.org/officeDocument/2006/relationships/customXml" Target="../ink/ink947.xml"/><Relationship Id="rId719" Type="http://schemas.openxmlformats.org/officeDocument/2006/relationships/customXml" Target="../ink/ink1177.xml"/><Relationship Id="rId926" Type="http://schemas.openxmlformats.org/officeDocument/2006/relationships/image" Target="../media/image1198.png"/><Relationship Id="rId55" Type="http://schemas.openxmlformats.org/officeDocument/2006/relationships/image" Target="../media/image768.png"/><Relationship Id="rId120" Type="http://schemas.openxmlformats.org/officeDocument/2006/relationships/customXml" Target="../ink/ink877.xml"/><Relationship Id="rId358" Type="http://schemas.openxmlformats.org/officeDocument/2006/relationships/customXml" Target="../ink/ink996.xml"/><Relationship Id="rId565" Type="http://schemas.openxmlformats.org/officeDocument/2006/relationships/customXml" Target="../ink/ink1100.xml"/><Relationship Id="rId772" Type="http://schemas.openxmlformats.org/officeDocument/2006/relationships/customXml" Target="../ink/ink1204.xml"/><Relationship Id="rId218" Type="http://schemas.openxmlformats.org/officeDocument/2006/relationships/customXml" Target="../ink/ink926.xml"/><Relationship Id="rId425" Type="http://schemas.openxmlformats.org/officeDocument/2006/relationships/image" Target="../media/image951.png"/><Relationship Id="rId632" Type="http://schemas.openxmlformats.org/officeDocument/2006/relationships/image" Target="../media/image1053.png"/><Relationship Id="rId271" Type="http://schemas.openxmlformats.org/officeDocument/2006/relationships/image" Target="../media/image876.png"/><Relationship Id="rId937" Type="http://schemas.openxmlformats.org/officeDocument/2006/relationships/customXml" Target="../ink/ink1287.xml"/><Relationship Id="rId66" Type="http://schemas.openxmlformats.org/officeDocument/2006/relationships/customXml" Target="../ink/ink850.xml"/><Relationship Id="rId131" Type="http://schemas.openxmlformats.org/officeDocument/2006/relationships/image" Target="../media/image806.png"/><Relationship Id="rId369" Type="http://schemas.openxmlformats.org/officeDocument/2006/relationships/image" Target="../media/image925.png"/><Relationship Id="rId576" Type="http://schemas.openxmlformats.org/officeDocument/2006/relationships/image" Target="../media/image1025.png"/><Relationship Id="rId783" Type="http://schemas.openxmlformats.org/officeDocument/2006/relationships/image" Target="../media/image1128.png"/><Relationship Id="rId990" Type="http://schemas.openxmlformats.org/officeDocument/2006/relationships/image" Target="../media/image1230.png"/><Relationship Id="rId229" Type="http://schemas.openxmlformats.org/officeDocument/2006/relationships/image" Target="../media/image855.png"/><Relationship Id="rId436" Type="http://schemas.openxmlformats.org/officeDocument/2006/relationships/customXml" Target="../ink/ink1035.xml"/><Relationship Id="rId643" Type="http://schemas.openxmlformats.org/officeDocument/2006/relationships/customXml" Target="../ink/ink1139.xml"/><Relationship Id="rId850" Type="http://schemas.openxmlformats.org/officeDocument/2006/relationships/customXml" Target="../ink/ink1243.xml"/><Relationship Id="rId948" Type="http://schemas.openxmlformats.org/officeDocument/2006/relationships/image" Target="../media/image1209.png"/><Relationship Id="rId77" Type="http://schemas.openxmlformats.org/officeDocument/2006/relationships/image" Target="../media/image779.png"/><Relationship Id="rId282" Type="http://schemas.openxmlformats.org/officeDocument/2006/relationships/customXml" Target="../ink/ink958.xml"/><Relationship Id="rId503" Type="http://schemas.openxmlformats.org/officeDocument/2006/relationships/image" Target="../media/image989.png"/><Relationship Id="rId587" Type="http://schemas.openxmlformats.org/officeDocument/2006/relationships/customXml" Target="../ink/ink1111.xml"/><Relationship Id="rId710" Type="http://schemas.openxmlformats.org/officeDocument/2006/relationships/image" Target="../media/image1092.png"/><Relationship Id="rId808" Type="http://schemas.openxmlformats.org/officeDocument/2006/relationships/customXml" Target="../ink/ink1222.xml"/><Relationship Id="rId8" Type="http://schemas.openxmlformats.org/officeDocument/2006/relationships/customXml" Target="../ink/ink821.xml"/><Relationship Id="rId142" Type="http://schemas.openxmlformats.org/officeDocument/2006/relationships/customXml" Target="../ink/ink888.xml"/><Relationship Id="rId447" Type="http://schemas.openxmlformats.org/officeDocument/2006/relationships/image" Target="../media/image961.png"/><Relationship Id="rId794" Type="http://schemas.openxmlformats.org/officeDocument/2006/relationships/customXml" Target="../ink/ink1215.xml"/><Relationship Id="rId654" Type="http://schemas.openxmlformats.org/officeDocument/2006/relationships/image" Target="../media/image1064.png"/><Relationship Id="rId861" Type="http://schemas.openxmlformats.org/officeDocument/2006/relationships/image" Target="../media/image1167.png"/><Relationship Id="rId959" Type="http://schemas.openxmlformats.org/officeDocument/2006/relationships/customXml" Target="../ink/ink1298.xml"/><Relationship Id="rId293" Type="http://schemas.openxmlformats.org/officeDocument/2006/relationships/image" Target="../media/image887.png"/><Relationship Id="rId307" Type="http://schemas.openxmlformats.org/officeDocument/2006/relationships/image" Target="../media/image894.png"/><Relationship Id="rId514" Type="http://schemas.openxmlformats.org/officeDocument/2006/relationships/customXml" Target="../ink/ink1074.xml"/><Relationship Id="rId721" Type="http://schemas.openxmlformats.org/officeDocument/2006/relationships/customXml" Target="../ink/ink1178.xml"/><Relationship Id="rId88" Type="http://schemas.openxmlformats.org/officeDocument/2006/relationships/customXml" Target="../ink/ink861.xml"/><Relationship Id="rId153" Type="http://schemas.openxmlformats.org/officeDocument/2006/relationships/image" Target="../media/image817.png"/><Relationship Id="rId360" Type="http://schemas.openxmlformats.org/officeDocument/2006/relationships/customXml" Target="../ink/ink997.xml"/><Relationship Id="rId598" Type="http://schemas.openxmlformats.org/officeDocument/2006/relationships/image" Target="../media/image1036.png"/><Relationship Id="rId819" Type="http://schemas.openxmlformats.org/officeDocument/2006/relationships/image" Target="../media/image1146.png"/><Relationship Id="rId220" Type="http://schemas.openxmlformats.org/officeDocument/2006/relationships/customXml" Target="../ink/ink927.xml"/><Relationship Id="rId458" Type="http://schemas.openxmlformats.org/officeDocument/2006/relationships/customXml" Target="../ink/ink1046.xml"/><Relationship Id="rId665" Type="http://schemas.openxmlformats.org/officeDocument/2006/relationships/customXml" Target="../ink/ink1150.xml"/><Relationship Id="rId872" Type="http://schemas.openxmlformats.org/officeDocument/2006/relationships/customXml" Target="../ink/ink1254.xml"/><Relationship Id="rId15" Type="http://schemas.openxmlformats.org/officeDocument/2006/relationships/image" Target="../media/image748.png"/><Relationship Id="rId318" Type="http://schemas.openxmlformats.org/officeDocument/2006/relationships/customXml" Target="../ink/ink976.xml"/><Relationship Id="rId525" Type="http://schemas.openxmlformats.org/officeDocument/2006/relationships/image" Target="../media/image1000.png"/><Relationship Id="rId732" Type="http://schemas.openxmlformats.org/officeDocument/2006/relationships/image" Target="../media/image1103.png"/><Relationship Id="rId99" Type="http://schemas.openxmlformats.org/officeDocument/2006/relationships/image" Target="../media/image790.png"/><Relationship Id="rId164" Type="http://schemas.openxmlformats.org/officeDocument/2006/relationships/customXml" Target="../ink/ink899.xml"/><Relationship Id="rId371" Type="http://schemas.openxmlformats.org/officeDocument/2006/relationships/image" Target="../media/image926.png"/><Relationship Id="rId469" Type="http://schemas.openxmlformats.org/officeDocument/2006/relationships/image" Target="../media/image972.png"/><Relationship Id="rId676" Type="http://schemas.openxmlformats.org/officeDocument/2006/relationships/image" Target="../media/image1075.png"/><Relationship Id="rId883" Type="http://schemas.openxmlformats.org/officeDocument/2006/relationships/customXml" Target="../ink/ink1260.xml"/><Relationship Id="rId26" Type="http://schemas.openxmlformats.org/officeDocument/2006/relationships/customXml" Target="../ink/ink830.xml"/><Relationship Id="rId231" Type="http://schemas.openxmlformats.org/officeDocument/2006/relationships/image" Target="../media/image856.png"/><Relationship Id="rId329" Type="http://schemas.openxmlformats.org/officeDocument/2006/relationships/image" Target="../media/image905.png"/><Relationship Id="rId536" Type="http://schemas.openxmlformats.org/officeDocument/2006/relationships/customXml" Target="../ink/ink1085.xml"/><Relationship Id="rId175" Type="http://schemas.openxmlformats.org/officeDocument/2006/relationships/image" Target="../media/image828.png"/><Relationship Id="rId743" Type="http://schemas.openxmlformats.org/officeDocument/2006/relationships/customXml" Target="../ink/ink1189.xml"/><Relationship Id="rId950" Type="http://schemas.openxmlformats.org/officeDocument/2006/relationships/image" Target="../media/image1210.png"/><Relationship Id="rId382" Type="http://schemas.openxmlformats.org/officeDocument/2006/relationships/customXml" Target="../ink/ink1008.xml"/><Relationship Id="rId603" Type="http://schemas.openxmlformats.org/officeDocument/2006/relationships/customXml" Target="../ink/ink1119.xml"/><Relationship Id="rId687" Type="http://schemas.openxmlformats.org/officeDocument/2006/relationships/customXml" Target="../ink/ink1161.xml"/><Relationship Id="rId810" Type="http://schemas.openxmlformats.org/officeDocument/2006/relationships/customXml" Target="../ink/ink1223.xml"/><Relationship Id="rId908" Type="http://schemas.openxmlformats.org/officeDocument/2006/relationships/image" Target="../media/image1190.png"/><Relationship Id="rId242" Type="http://schemas.openxmlformats.org/officeDocument/2006/relationships/customXml" Target="../ink/ink938.xml"/><Relationship Id="rId894" Type="http://schemas.openxmlformats.org/officeDocument/2006/relationships/image" Target="../media/image1183.png"/><Relationship Id="rId37" Type="http://schemas.openxmlformats.org/officeDocument/2006/relationships/image" Target="../media/image759.png"/><Relationship Id="rId102" Type="http://schemas.openxmlformats.org/officeDocument/2006/relationships/customXml" Target="../ink/ink868.xml"/><Relationship Id="rId547" Type="http://schemas.openxmlformats.org/officeDocument/2006/relationships/customXml" Target="../ink/ink1091.xml"/><Relationship Id="rId754" Type="http://schemas.openxmlformats.org/officeDocument/2006/relationships/image" Target="../media/image1114.png"/><Relationship Id="rId961" Type="http://schemas.openxmlformats.org/officeDocument/2006/relationships/customXml" Target="../ink/ink1299.xml"/><Relationship Id="rId90" Type="http://schemas.openxmlformats.org/officeDocument/2006/relationships/customXml" Target="../ink/ink862.xml"/><Relationship Id="rId186" Type="http://schemas.openxmlformats.org/officeDocument/2006/relationships/customXml" Target="../ink/ink910.xml"/><Relationship Id="rId393" Type="http://schemas.openxmlformats.org/officeDocument/2006/relationships/image" Target="../media/image936.png"/><Relationship Id="rId407" Type="http://schemas.openxmlformats.org/officeDocument/2006/relationships/image" Target="../media/image943.png"/><Relationship Id="rId614" Type="http://schemas.openxmlformats.org/officeDocument/2006/relationships/image" Target="../media/image1044.png"/><Relationship Id="rId821" Type="http://schemas.openxmlformats.org/officeDocument/2006/relationships/image" Target="../media/image1147.png"/><Relationship Id="rId253" Type="http://schemas.openxmlformats.org/officeDocument/2006/relationships/image" Target="../media/image867.png"/><Relationship Id="rId460" Type="http://schemas.openxmlformats.org/officeDocument/2006/relationships/customXml" Target="../ink/ink1047.xml"/><Relationship Id="rId698" Type="http://schemas.openxmlformats.org/officeDocument/2006/relationships/image" Target="../media/image1086.png"/><Relationship Id="rId919" Type="http://schemas.openxmlformats.org/officeDocument/2006/relationships/customXml" Target="../ink/ink1278.xml"/><Relationship Id="rId48" Type="http://schemas.openxmlformats.org/officeDocument/2006/relationships/customXml" Target="../ink/ink841.xml"/><Relationship Id="rId113" Type="http://schemas.openxmlformats.org/officeDocument/2006/relationships/image" Target="../media/image797.png"/><Relationship Id="rId320" Type="http://schemas.openxmlformats.org/officeDocument/2006/relationships/customXml" Target="../ink/ink977.xml"/><Relationship Id="rId558" Type="http://schemas.openxmlformats.org/officeDocument/2006/relationships/image" Target="../media/image1016.png"/><Relationship Id="rId765" Type="http://schemas.openxmlformats.org/officeDocument/2006/relationships/customXml" Target="../ink/ink1200.xml"/><Relationship Id="rId972" Type="http://schemas.openxmlformats.org/officeDocument/2006/relationships/image" Target="../media/image1221.png"/><Relationship Id="rId197" Type="http://schemas.openxmlformats.org/officeDocument/2006/relationships/image" Target="../media/image839.png"/><Relationship Id="rId418" Type="http://schemas.openxmlformats.org/officeDocument/2006/relationships/customXml" Target="../ink/ink1026.xml"/><Relationship Id="rId625" Type="http://schemas.openxmlformats.org/officeDocument/2006/relationships/customXml" Target="../ink/ink1130.xml"/><Relationship Id="rId832" Type="http://schemas.openxmlformats.org/officeDocument/2006/relationships/customXml" Target="../ink/ink1234.xml"/><Relationship Id="rId264" Type="http://schemas.openxmlformats.org/officeDocument/2006/relationships/customXml" Target="../ink/ink949.xml"/><Relationship Id="rId471" Type="http://schemas.openxmlformats.org/officeDocument/2006/relationships/image" Target="../media/image973.png"/><Relationship Id="rId59" Type="http://schemas.openxmlformats.org/officeDocument/2006/relationships/image" Target="../media/image770.png"/><Relationship Id="rId124" Type="http://schemas.openxmlformats.org/officeDocument/2006/relationships/customXml" Target="../ink/ink879.xml"/><Relationship Id="rId569" Type="http://schemas.openxmlformats.org/officeDocument/2006/relationships/customXml" Target="../ink/ink1102.xml"/><Relationship Id="rId776" Type="http://schemas.openxmlformats.org/officeDocument/2006/relationships/customXml" Target="../ink/ink1206.xml"/><Relationship Id="rId983" Type="http://schemas.openxmlformats.org/officeDocument/2006/relationships/customXml" Target="../ink/ink1310.xml"/><Relationship Id="rId331" Type="http://schemas.openxmlformats.org/officeDocument/2006/relationships/image" Target="../media/image906.png"/><Relationship Id="rId429" Type="http://schemas.openxmlformats.org/officeDocument/2006/relationships/image" Target="../media/image953.png"/><Relationship Id="rId636" Type="http://schemas.openxmlformats.org/officeDocument/2006/relationships/image" Target="../media/image1055.png"/><Relationship Id="rId843" Type="http://schemas.openxmlformats.org/officeDocument/2006/relationships/image" Target="../media/image1158.png"/><Relationship Id="rId275" Type="http://schemas.openxmlformats.org/officeDocument/2006/relationships/image" Target="../media/image878.png"/><Relationship Id="rId482" Type="http://schemas.openxmlformats.org/officeDocument/2006/relationships/customXml" Target="../ink/ink1058.xml"/><Relationship Id="rId703" Type="http://schemas.openxmlformats.org/officeDocument/2006/relationships/customXml" Target="../ink/ink1169.xml"/><Relationship Id="rId910" Type="http://schemas.openxmlformats.org/officeDocument/2006/relationships/image" Target="../media/image1191.png"/><Relationship Id="rId135" Type="http://schemas.openxmlformats.org/officeDocument/2006/relationships/image" Target="../media/image808.png"/><Relationship Id="rId342" Type="http://schemas.openxmlformats.org/officeDocument/2006/relationships/customXml" Target="../ink/ink988.xml"/><Relationship Id="rId787" Type="http://schemas.openxmlformats.org/officeDocument/2006/relationships/image" Target="../media/image1130.png"/><Relationship Id="rId202" Type="http://schemas.openxmlformats.org/officeDocument/2006/relationships/customXml" Target="../ink/ink918.xml"/><Relationship Id="rId647" Type="http://schemas.openxmlformats.org/officeDocument/2006/relationships/customXml" Target="../ink/ink1141.xml"/><Relationship Id="rId854" Type="http://schemas.openxmlformats.org/officeDocument/2006/relationships/customXml" Target="../ink/ink1245.xml"/><Relationship Id="rId286" Type="http://schemas.openxmlformats.org/officeDocument/2006/relationships/customXml" Target="../ink/ink960.xml"/><Relationship Id="rId493" Type="http://schemas.openxmlformats.org/officeDocument/2006/relationships/image" Target="../media/image984.png"/><Relationship Id="rId507" Type="http://schemas.openxmlformats.org/officeDocument/2006/relationships/image" Target="../media/image991.png"/><Relationship Id="rId714" Type="http://schemas.openxmlformats.org/officeDocument/2006/relationships/image" Target="../media/image1094.png"/><Relationship Id="rId921" Type="http://schemas.openxmlformats.org/officeDocument/2006/relationships/customXml" Target="../ink/ink1279.xml"/><Relationship Id="rId50" Type="http://schemas.openxmlformats.org/officeDocument/2006/relationships/customXml" Target="../ink/ink842.xml"/><Relationship Id="rId146" Type="http://schemas.openxmlformats.org/officeDocument/2006/relationships/customXml" Target="../ink/ink890.xml"/><Relationship Id="rId353" Type="http://schemas.openxmlformats.org/officeDocument/2006/relationships/image" Target="../media/image917.png"/><Relationship Id="rId560" Type="http://schemas.openxmlformats.org/officeDocument/2006/relationships/image" Target="../media/image1017.png"/><Relationship Id="rId798" Type="http://schemas.openxmlformats.org/officeDocument/2006/relationships/customXml" Target="../ink/ink1217.xml"/><Relationship Id="rId213" Type="http://schemas.openxmlformats.org/officeDocument/2006/relationships/image" Target="../media/image847.png"/><Relationship Id="rId420" Type="http://schemas.openxmlformats.org/officeDocument/2006/relationships/customXml" Target="../ink/ink1027.xml"/><Relationship Id="rId658" Type="http://schemas.openxmlformats.org/officeDocument/2006/relationships/image" Target="../media/image1066.png"/><Relationship Id="rId865" Type="http://schemas.openxmlformats.org/officeDocument/2006/relationships/image" Target="../media/image1169.png"/><Relationship Id="rId297" Type="http://schemas.openxmlformats.org/officeDocument/2006/relationships/image" Target="../media/image889.png"/><Relationship Id="rId518" Type="http://schemas.openxmlformats.org/officeDocument/2006/relationships/customXml" Target="../ink/ink1076.xml"/><Relationship Id="rId725" Type="http://schemas.openxmlformats.org/officeDocument/2006/relationships/customXml" Target="../ink/ink1180.xml"/><Relationship Id="rId932" Type="http://schemas.openxmlformats.org/officeDocument/2006/relationships/image" Target="../media/image1201.png"/><Relationship Id="rId157" Type="http://schemas.openxmlformats.org/officeDocument/2006/relationships/image" Target="../media/image819.png"/><Relationship Id="rId364" Type="http://schemas.openxmlformats.org/officeDocument/2006/relationships/customXml" Target="../ink/ink999.xml"/><Relationship Id="rId61" Type="http://schemas.openxmlformats.org/officeDocument/2006/relationships/image" Target="../media/image771.png"/><Relationship Id="rId571" Type="http://schemas.openxmlformats.org/officeDocument/2006/relationships/customXml" Target="../ink/ink1103.xml"/><Relationship Id="rId669" Type="http://schemas.openxmlformats.org/officeDocument/2006/relationships/customXml" Target="../ink/ink1152.xml"/><Relationship Id="rId876" Type="http://schemas.openxmlformats.org/officeDocument/2006/relationships/image" Target="../media/image1174.png"/><Relationship Id="rId19" Type="http://schemas.openxmlformats.org/officeDocument/2006/relationships/image" Target="../media/image750.png"/><Relationship Id="rId224" Type="http://schemas.openxmlformats.org/officeDocument/2006/relationships/customXml" Target="../ink/ink929.xml"/><Relationship Id="rId431" Type="http://schemas.openxmlformats.org/officeDocument/2006/relationships/image" Target="../media/image954.png"/><Relationship Id="rId529" Type="http://schemas.openxmlformats.org/officeDocument/2006/relationships/image" Target="../media/image1002.png"/><Relationship Id="rId736" Type="http://schemas.openxmlformats.org/officeDocument/2006/relationships/image" Target="../media/image1105.png"/><Relationship Id="rId168" Type="http://schemas.openxmlformats.org/officeDocument/2006/relationships/customXml" Target="../ink/ink901.xml"/><Relationship Id="rId943" Type="http://schemas.openxmlformats.org/officeDocument/2006/relationships/customXml" Target="../ink/ink12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15" name="Freihand 14">
                <a:extLst>
                  <a:ext uri="{FF2B5EF4-FFF2-40B4-BE49-F238E27FC236}">
                    <a16:creationId xmlns:a16="http://schemas.microsoft.com/office/drawing/2014/main" id="{648707E7-E388-1346-3F2B-A340CD9D256C}"/>
                  </a:ext>
                </a:extLst>
              </p14:cNvPr>
              <p14:cNvContentPartPr/>
              <p14:nvPr/>
            </p14:nvContentPartPr>
            <p14:xfrm>
              <a:off x="327338" y="2577862"/>
              <a:ext cx="14400" cy="1440"/>
            </p14:xfrm>
          </p:contentPart>
        </mc:Choice>
        <mc:Fallback xmlns="">
          <p:pic>
            <p:nvPicPr>
              <p:cNvPr id="15" name="Freihand 14">
                <a:extLst>
                  <a:ext uri="{FF2B5EF4-FFF2-40B4-BE49-F238E27FC236}">
                    <a16:creationId xmlns:a16="http://schemas.microsoft.com/office/drawing/2014/main" id="{648707E7-E388-1346-3F2B-A340CD9D256C}"/>
                  </a:ext>
                </a:extLst>
              </p:cNvPr>
              <p:cNvPicPr/>
              <p:nvPr/>
            </p:nvPicPr>
            <p:blipFill>
              <a:blip r:embed="rId14"/>
              <a:stretch>
                <a:fillRect/>
              </a:stretch>
            </p:blipFill>
            <p:spPr>
              <a:xfrm>
                <a:off x="318698" y="2568862"/>
                <a:ext cx="32040" cy="19080"/>
              </a:xfrm>
              <a:prstGeom prst="rect">
                <a:avLst/>
              </a:prstGeom>
            </p:spPr>
          </p:pic>
        </mc:Fallback>
      </mc:AlternateContent>
      <p:grpSp>
        <p:nvGrpSpPr>
          <p:cNvPr id="28" name="Gruppieren 27">
            <a:extLst>
              <a:ext uri="{FF2B5EF4-FFF2-40B4-BE49-F238E27FC236}">
                <a16:creationId xmlns:a16="http://schemas.microsoft.com/office/drawing/2014/main" id="{B0522EC4-31F8-BF77-B6AF-D6E5A5DA31BC}"/>
              </a:ext>
            </a:extLst>
          </p:cNvPr>
          <p:cNvGrpSpPr/>
          <p:nvPr/>
        </p:nvGrpSpPr>
        <p:grpSpPr>
          <a:xfrm>
            <a:off x="223789" y="2402542"/>
            <a:ext cx="159840" cy="162000"/>
            <a:chOff x="223789" y="2402542"/>
            <a:chExt cx="159840" cy="162000"/>
          </a:xfrm>
        </p:grpSpPr>
        <mc:AlternateContent xmlns:mc="http://schemas.openxmlformats.org/markup-compatibility/2006" xmlns:p14="http://schemas.microsoft.com/office/powerpoint/2010/main">
          <mc:Choice Requires="p14">
            <p:contentPart p14:bwMode="auto" r:id="rId15">
              <p14:nvContentPartPr>
                <p14:cNvPr id="26" name="Freihand 25">
                  <a:extLst>
                    <a:ext uri="{FF2B5EF4-FFF2-40B4-BE49-F238E27FC236}">
                      <a16:creationId xmlns:a16="http://schemas.microsoft.com/office/drawing/2014/main" id="{6C5B507D-23C0-A36F-730A-9597B2C68471}"/>
                    </a:ext>
                  </a:extLst>
                </p14:cNvPr>
                <p14:cNvContentPartPr/>
                <p14:nvPr/>
              </p14:nvContentPartPr>
              <p14:xfrm>
                <a:off x="253309" y="2402542"/>
                <a:ext cx="100440" cy="162000"/>
              </p14:xfrm>
            </p:contentPart>
          </mc:Choice>
          <mc:Fallback xmlns="">
            <p:pic>
              <p:nvPicPr>
                <p:cNvPr id="26" name="Freihand 25">
                  <a:extLst>
                    <a:ext uri="{FF2B5EF4-FFF2-40B4-BE49-F238E27FC236}">
                      <a16:creationId xmlns:a16="http://schemas.microsoft.com/office/drawing/2014/main" id="{6C5B507D-23C0-A36F-730A-9597B2C68471}"/>
                    </a:ext>
                  </a:extLst>
                </p:cNvPr>
                <p:cNvPicPr/>
                <p:nvPr/>
              </p:nvPicPr>
              <p:blipFill>
                <a:blip r:embed="rId16"/>
                <a:stretch>
                  <a:fillRect/>
                </a:stretch>
              </p:blipFill>
              <p:spPr>
                <a:xfrm>
                  <a:off x="244669" y="2393542"/>
                  <a:ext cx="1180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5223677A-2E0F-C652-7DBB-8EC41D042593}"/>
                    </a:ext>
                  </a:extLst>
                </p14:cNvPr>
                <p14:cNvContentPartPr/>
                <p14:nvPr/>
              </p14:nvContentPartPr>
              <p14:xfrm>
                <a:off x="223789" y="2404342"/>
                <a:ext cx="159840" cy="136080"/>
              </p14:xfrm>
            </p:contentPart>
          </mc:Choice>
          <mc:Fallback xmlns="">
            <p:pic>
              <p:nvPicPr>
                <p:cNvPr id="27" name="Freihand 26">
                  <a:extLst>
                    <a:ext uri="{FF2B5EF4-FFF2-40B4-BE49-F238E27FC236}">
                      <a16:creationId xmlns:a16="http://schemas.microsoft.com/office/drawing/2014/main" id="{5223677A-2E0F-C652-7DBB-8EC41D042593}"/>
                    </a:ext>
                  </a:extLst>
                </p:cNvPr>
                <p:cNvPicPr/>
                <p:nvPr/>
              </p:nvPicPr>
              <p:blipFill>
                <a:blip r:embed="rId18"/>
                <a:stretch>
                  <a:fillRect/>
                </a:stretch>
              </p:blipFill>
              <p:spPr>
                <a:xfrm>
                  <a:off x="215149" y="2395702"/>
                  <a:ext cx="177480" cy="153720"/>
                </a:xfrm>
                <a:prstGeom prst="rect">
                  <a:avLst/>
                </a:prstGeom>
              </p:spPr>
            </p:pic>
          </mc:Fallback>
        </mc:AlternateContent>
      </p:grpSp>
      <p:grpSp>
        <p:nvGrpSpPr>
          <p:cNvPr id="30" name="Gruppieren 29">
            <a:extLst>
              <a:ext uri="{FF2B5EF4-FFF2-40B4-BE49-F238E27FC236}">
                <a16:creationId xmlns:a16="http://schemas.microsoft.com/office/drawing/2014/main" id="{6EB49D89-E046-A565-E0D0-1A21E38F224A}"/>
              </a:ext>
            </a:extLst>
          </p:cNvPr>
          <p:cNvGrpSpPr/>
          <p:nvPr/>
        </p:nvGrpSpPr>
        <p:grpSpPr>
          <a:xfrm>
            <a:off x="9213349" y="421822"/>
            <a:ext cx="2025000" cy="923760"/>
            <a:chOff x="9213349" y="421822"/>
            <a:chExt cx="2025000" cy="923760"/>
          </a:xfrm>
        </p:grpSpPr>
        <mc:AlternateContent xmlns:mc="http://schemas.openxmlformats.org/markup-compatibility/2006" xmlns:p14="http://schemas.microsoft.com/office/powerpoint/2010/main">
          <mc:Choice Requires="p14">
            <p:contentPart p14:bwMode="auto" r:id="rId19">
              <p14:nvContentPartPr>
                <p14:cNvPr id="2" name="Freihand 1">
                  <a:extLst>
                    <a:ext uri="{FF2B5EF4-FFF2-40B4-BE49-F238E27FC236}">
                      <a16:creationId xmlns:a16="http://schemas.microsoft.com/office/drawing/2014/main" id="{74300736-1030-CB1B-7F5A-CF9C2698AB89}"/>
                    </a:ext>
                  </a:extLst>
                </p14:cNvPr>
                <p14:cNvContentPartPr/>
                <p14:nvPr/>
              </p14:nvContentPartPr>
              <p14:xfrm>
                <a:off x="9213349" y="521182"/>
                <a:ext cx="172800" cy="230400"/>
              </p14:xfrm>
            </p:contentPart>
          </mc:Choice>
          <mc:Fallback xmlns="">
            <p:pic>
              <p:nvPicPr>
                <p:cNvPr id="2" name="Freihand 1">
                  <a:extLst>
                    <a:ext uri="{FF2B5EF4-FFF2-40B4-BE49-F238E27FC236}">
                      <a16:creationId xmlns:a16="http://schemas.microsoft.com/office/drawing/2014/main" id="{74300736-1030-CB1B-7F5A-CF9C2698AB89}"/>
                    </a:ext>
                  </a:extLst>
                </p:cNvPr>
                <p:cNvPicPr/>
                <p:nvPr/>
              </p:nvPicPr>
              <p:blipFill>
                <a:blip r:embed="rId20"/>
                <a:stretch>
                  <a:fillRect/>
                </a:stretch>
              </p:blipFill>
              <p:spPr>
                <a:xfrm>
                  <a:off x="9204349" y="512182"/>
                  <a:ext cx="1904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 name="Freihand 2">
                  <a:extLst>
                    <a:ext uri="{FF2B5EF4-FFF2-40B4-BE49-F238E27FC236}">
                      <a16:creationId xmlns:a16="http://schemas.microsoft.com/office/drawing/2014/main" id="{AFF23797-9A79-B530-C1F8-2AD875CF792C}"/>
                    </a:ext>
                  </a:extLst>
                </p14:cNvPr>
                <p14:cNvContentPartPr/>
                <p14:nvPr/>
              </p14:nvContentPartPr>
              <p14:xfrm>
                <a:off x="9412429" y="573382"/>
                <a:ext cx="191880" cy="154800"/>
              </p14:xfrm>
            </p:contentPart>
          </mc:Choice>
          <mc:Fallback xmlns="">
            <p:pic>
              <p:nvPicPr>
                <p:cNvPr id="3" name="Freihand 2">
                  <a:extLst>
                    <a:ext uri="{FF2B5EF4-FFF2-40B4-BE49-F238E27FC236}">
                      <a16:creationId xmlns:a16="http://schemas.microsoft.com/office/drawing/2014/main" id="{AFF23797-9A79-B530-C1F8-2AD875CF792C}"/>
                    </a:ext>
                  </a:extLst>
                </p:cNvPr>
                <p:cNvPicPr/>
                <p:nvPr/>
              </p:nvPicPr>
              <p:blipFill>
                <a:blip r:embed="rId22"/>
                <a:stretch>
                  <a:fillRect/>
                </a:stretch>
              </p:blipFill>
              <p:spPr>
                <a:xfrm>
                  <a:off x="9403429" y="564382"/>
                  <a:ext cx="209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 name="Freihand 3">
                  <a:extLst>
                    <a:ext uri="{FF2B5EF4-FFF2-40B4-BE49-F238E27FC236}">
                      <a16:creationId xmlns:a16="http://schemas.microsoft.com/office/drawing/2014/main" id="{C4BF604F-4330-B24F-F0E9-D2CC04E8E229}"/>
                    </a:ext>
                  </a:extLst>
                </p14:cNvPr>
                <p14:cNvContentPartPr/>
                <p14:nvPr/>
              </p14:nvContentPartPr>
              <p14:xfrm>
                <a:off x="9617629" y="497782"/>
                <a:ext cx="196200" cy="182160"/>
              </p14:xfrm>
            </p:contentPart>
          </mc:Choice>
          <mc:Fallback xmlns="">
            <p:pic>
              <p:nvPicPr>
                <p:cNvPr id="4" name="Freihand 3">
                  <a:extLst>
                    <a:ext uri="{FF2B5EF4-FFF2-40B4-BE49-F238E27FC236}">
                      <a16:creationId xmlns:a16="http://schemas.microsoft.com/office/drawing/2014/main" id="{C4BF604F-4330-B24F-F0E9-D2CC04E8E229}"/>
                    </a:ext>
                  </a:extLst>
                </p:cNvPr>
                <p:cNvPicPr/>
                <p:nvPr/>
              </p:nvPicPr>
              <p:blipFill>
                <a:blip r:embed="rId24"/>
                <a:stretch>
                  <a:fillRect/>
                </a:stretch>
              </p:blipFill>
              <p:spPr>
                <a:xfrm>
                  <a:off x="9608989" y="489142"/>
                  <a:ext cx="2138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 name="Freihand 5">
                  <a:extLst>
                    <a:ext uri="{FF2B5EF4-FFF2-40B4-BE49-F238E27FC236}">
                      <a16:creationId xmlns:a16="http://schemas.microsoft.com/office/drawing/2014/main" id="{D7AFA899-E9A7-F501-4B6E-2EB6DD408302}"/>
                    </a:ext>
                  </a:extLst>
                </p14:cNvPr>
                <p14:cNvContentPartPr/>
                <p14:nvPr/>
              </p14:nvContentPartPr>
              <p14:xfrm>
                <a:off x="9613669" y="525142"/>
                <a:ext cx="88560" cy="10080"/>
              </p14:xfrm>
            </p:contentPart>
          </mc:Choice>
          <mc:Fallback xmlns="">
            <p:pic>
              <p:nvPicPr>
                <p:cNvPr id="6" name="Freihand 5">
                  <a:extLst>
                    <a:ext uri="{FF2B5EF4-FFF2-40B4-BE49-F238E27FC236}">
                      <a16:creationId xmlns:a16="http://schemas.microsoft.com/office/drawing/2014/main" id="{D7AFA899-E9A7-F501-4B6E-2EB6DD408302}"/>
                    </a:ext>
                  </a:extLst>
                </p:cNvPr>
                <p:cNvPicPr/>
                <p:nvPr/>
              </p:nvPicPr>
              <p:blipFill>
                <a:blip r:embed="rId26"/>
                <a:stretch>
                  <a:fillRect/>
                </a:stretch>
              </p:blipFill>
              <p:spPr>
                <a:xfrm>
                  <a:off x="9605029" y="516502"/>
                  <a:ext cx="1062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 name="Freihand 8">
                  <a:extLst>
                    <a:ext uri="{FF2B5EF4-FFF2-40B4-BE49-F238E27FC236}">
                      <a16:creationId xmlns:a16="http://schemas.microsoft.com/office/drawing/2014/main" id="{66FE4195-7DF5-1E5E-FA20-25A69058D252}"/>
                    </a:ext>
                  </a:extLst>
                </p14:cNvPr>
                <p14:cNvContentPartPr/>
                <p14:nvPr/>
              </p14:nvContentPartPr>
              <p14:xfrm>
                <a:off x="9819949" y="560782"/>
                <a:ext cx="161280" cy="82080"/>
              </p14:xfrm>
            </p:contentPart>
          </mc:Choice>
          <mc:Fallback xmlns="">
            <p:pic>
              <p:nvPicPr>
                <p:cNvPr id="9" name="Freihand 8">
                  <a:extLst>
                    <a:ext uri="{FF2B5EF4-FFF2-40B4-BE49-F238E27FC236}">
                      <a16:creationId xmlns:a16="http://schemas.microsoft.com/office/drawing/2014/main" id="{66FE4195-7DF5-1E5E-FA20-25A69058D252}"/>
                    </a:ext>
                  </a:extLst>
                </p:cNvPr>
                <p:cNvPicPr/>
                <p:nvPr/>
              </p:nvPicPr>
              <p:blipFill>
                <a:blip r:embed="rId28"/>
                <a:stretch>
                  <a:fillRect/>
                </a:stretch>
              </p:blipFill>
              <p:spPr>
                <a:xfrm>
                  <a:off x="9811309" y="552142"/>
                  <a:ext cx="178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F90C07A1-6C93-619A-CC85-58DF77D34E87}"/>
                    </a:ext>
                  </a:extLst>
                </p14:cNvPr>
                <p14:cNvContentPartPr/>
                <p14:nvPr/>
              </p14:nvContentPartPr>
              <p14:xfrm>
                <a:off x="9982309" y="540622"/>
                <a:ext cx="81360" cy="317520"/>
              </p14:xfrm>
            </p:contentPart>
          </mc:Choice>
          <mc:Fallback xmlns="">
            <p:pic>
              <p:nvPicPr>
                <p:cNvPr id="14" name="Freihand 13">
                  <a:extLst>
                    <a:ext uri="{FF2B5EF4-FFF2-40B4-BE49-F238E27FC236}">
                      <a16:creationId xmlns:a16="http://schemas.microsoft.com/office/drawing/2014/main" id="{F90C07A1-6C93-619A-CC85-58DF77D34E87}"/>
                    </a:ext>
                  </a:extLst>
                </p:cNvPr>
                <p:cNvPicPr/>
                <p:nvPr/>
              </p:nvPicPr>
              <p:blipFill>
                <a:blip r:embed="rId30"/>
                <a:stretch>
                  <a:fillRect/>
                </a:stretch>
              </p:blipFill>
              <p:spPr>
                <a:xfrm>
                  <a:off x="9973669" y="531982"/>
                  <a:ext cx="9900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5D1F1070-8209-61AF-79FD-D8C03733E7BC}"/>
                    </a:ext>
                  </a:extLst>
                </p14:cNvPr>
                <p14:cNvContentPartPr/>
                <p14:nvPr/>
              </p14:nvContentPartPr>
              <p14:xfrm>
                <a:off x="10273549" y="421822"/>
                <a:ext cx="220320" cy="234720"/>
              </p14:xfrm>
            </p:contentPart>
          </mc:Choice>
          <mc:Fallback xmlns="">
            <p:pic>
              <p:nvPicPr>
                <p:cNvPr id="16" name="Freihand 15">
                  <a:extLst>
                    <a:ext uri="{FF2B5EF4-FFF2-40B4-BE49-F238E27FC236}">
                      <a16:creationId xmlns:a16="http://schemas.microsoft.com/office/drawing/2014/main" id="{5D1F1070-8209-61AF-79FD-D8C03733E7BC}"/>
                    </a:ext>
                  </a:extLst>
                </p:cNvPr>
                <p:cNvPicPr/>
                <p:nvPr/>
              </p:nvPicPr>
              <p:blipFill>
                <a:blip r:embed="rId32"/>
                <a:stretch>
                  <a:fillRect/>
                </a:stretch>
              </p:blipFill>
              <p:spPr>
                <a:xfrm>
                  <a:off x="10264909" y="413182"/>
                  <a:ext cx="2379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Freihand 16">
                  <a:extLst>
                    <a:ext uri="{FF2B5EF4-FFF2-40B4-BE49-F238E27FC236}">
                      <a16:creationId xmlns:a16="http://schemas.microsoft.com/office/drawing/2014/main" id="{E0254BAC-4389-A192-0837-9DEF95FF3058}"/>
                    </a:ext>
                  </a:extLst>
                </p14:cNvPr>
                <p14:cNvContentPartPr/>
                <p14:nvPr/>
              </p14:nvContentPartPr>
              <p14:xfrm>
                <a:off x="10518709" y="468982"/>
                <a:ext cx="173880" cy="180360"/>
              </p14:xfrm>
            </p:contentPart>
          </mc:Choice>
          <mc:Fallback xmlns="">
            <p:pic>
              <p:nvPicPr>
                <p:cNvPr id="17" name="Freihand 16">
                  <a:extLst>
                    <a:ext uri="{FF2B5EF4-FFF2-40B4-BE49-F238E27FC236}">
                      <a16:creationId xmlns:a16="http://schemas.microsoft.com/office/drawing/2014/main" id="{E0254BAC-4389-A192-0837-9DEF95FF3058}"/>
                    </a:ext>
                  </a:extLst>
                </p:cNvPr>
                <p:cNvPicPr/>
                <p:nvPr/>
              </p:nvPicPr>
              <p:blipFill>
                <a:blip r:embed="rId34"/>
                <a:stretch>
                  <a:fillRect/>
                </a:stretch>
              </p:blipFill>
              <p:spPr>
                <a:xfrm>
                  <a:off x="10510069" y="460342"/>
                  <a:ext cx="1915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Freihand 17">
                  <a:extLst>
                    <a:ext uri="{FF2B5EF4-FFF2-40B4-BE49-F238E27FC236}">
                      <a16:creationId xmlns:a16="http://schemas.microsoft.com/office/drawing/2014/main" id="{770FA1E6-3F3E-F567-DA45-4767F892B6DF}"/>
                    </a:ext>
                  </a:extLst>
                </p14:cNvPr>
                <p14:cNvContentPartPr/>
                <p14:nvPr/>
              </p14:nvContentPartPr>
              <p14:xfrm>
                <a:off x="10782949" y="427582"/>
                <a:ext cx="140760" cy="231120"/>
              </p14:xfrm>
            </p:contentPart>
          </mc:Choice>
          <mc:Fallback xmlns="">
            <p:pic>
              <p:nvPicPr>
                <p:cNvPr id="18" name="Freihand 17">
                  <a:extLst>
                    <a:ext uri="{FF2B5EF4-FFF2-40B4-BE49-F238E27FC236}">
                      <a16:creationId xmlns:a16="http://schemas.microsoft.com/office/drawing/2014/main" id="{770FA1E6-3F3E-F567-DA45-4767F892B6DF}"/>
                    </a:ext>
                  </a:extLst>
                </p:cNvPr>
                <p:cNvPicPr/>
                <p:nvPr/>
              </p:nvPicPr>
              <p:blipFill>
                <a:blip r:embed="rId36"/>
                <a:stretch>
                  <a:fillRect/>
                </a:stretch>
              </p:blipFill>
              <p:spPr>
                <a:xfrm>
                  <a:off x="10774309" y="418582"/>
                  <a:ext cx="158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Freihand 18">
                  <a:extLst>
                    <a:ext uri="{FF2B5EF4-FFF2-40B4-BE49-F238E27FC236}">
                      <a16:creationId xmlns:a16="http://schemas.microsoft.com/office/drawing/2014/main" id="{3A5FC41C-8DF8-46C9-5392-19A460F163D0}"/>
                    </a:ext>
                  </a:extLst>
                </p14:cNvPr>
                <p14:cNvContentPartPr/>
                <p14:nvPr/>
              </p14:nvContentPartPr>
              <p14:xfrm>
                <a:off x="9747589" y="1118062"/>
                <a:ext cx="48960" cy="171720"/>
              </p14:xfrm>
            </p:contentPart>
          </mc:Choice>
          <mc:Fallback xmlns="">
            <p:pic>
              <p:nvPicPr>
                <p:cNvPr id="19" name="Freihand 18">
                  <a:extLst>
                    <a:ext uri="{FF2B5EF4-FFF2-40B4-BE49-F238E27FC236}">
                      <a16:creationId xmlns:a16="http://schemas.microsoft.com/office/drawing/2014/main" id="{3A5FC41C-8DF8-46C9-5392-19A460F163D0}"/>
                    </a:ext>
                  </a:extLst>
                </p:cNvPr>
                <p:cNvPicPr/>
                <p:nvPr/>
              </p:nvPicPr>
              <p:blipFill>
                <a:blip r:embed="rId38"/>
                <a:stretch>
                  <a:fillRect/>
                </a:stretch>
              </p:blipFill>
              <p:spPr>
                <a:xfrm>
                  <a:off x="9738589" y="1109422"/>
                  <a:ext cx="66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Freihand 19">
                  <a:extLst>
                    <a:ext uri="{FF2B5EF4-FFF2-40B4-BE49-F238E27FC236}">
                      <a16:creationId xmlns:a16="http://schemas.microsoft.com/office/drawing/2014/main" id="{38B25C89-E1A4-DD62-CB84-6EC913047F2A}"/>
                    </a:ext>
                  </a:extLst>
                </p14:cNvPr>
                <p14:cNvContentPartPr/>
                <p14:nvPr/>
              </p14:nvContentPartPr>
              <p14:xfrm>
                <a:off x="9668029" y="1025542"/>
                <a:ext cx="202320" cy="320040"/>
              </p14:xfrm>
            </p:contentPart>
          </mc:Choice>
          <mc:Fallback xmlns="">
            <p:pic>
              <p:nvPicPr>
                <p:cNvPr id="20" name="Freihand 19">
                  <a:extLst>
                    <a:ext uri="{FF2B5EF4-FFF2-40B4-BE49-F238E27FC236}">
                      <a16:creationId xmlns:a16="http://schemas.microsoft.com/office/drawing/2014/main" id="{38B25C89-E1A4-DD62-CB84-6EC913047F2A}"/>
                    </a:ext>
                  </a:extLst>
                </p:cNvPr>
                <p:cNvPicPr/>
                <p:nvPr/>
              </p:nvPicPr>
              <p:blipFill>
                <a:blip r:embed="rId40"/>
                <a:stretch>
                  <a:fillRect/>
                </a:stretch>
              </p:blipFill>
              <p:spPr>
                <a:xfrm>
                  <a:off x="9659029" y="1016902"/>
                  <a:ext cx="21996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 name="Freihand 20">
                  <a:extLst>
                    <a:ext uri="{FF2B5EF4-FFF2-40B4-BE49-F238E27FC236}">
                      <a16:creationId xmlns:a16="http://schemas.microsoft.com/office/drawing/2014/main" id="{16CE655D-BDDD-1FFC-4DF9-A0112B9B66A7}"/>
                    </a:ext>
                  </a:extLst>
                </p14:cNvPr>
                <p14:cNvContentPartPr/>
                <p14:nvPr/>
              </p14:nvContentPartPr>
              <p14:xfrm>
                <a:off x="9894109" y="1177102"/>
                <a:ext cx="245520" cy="100080"/>
              </p14:xfrm>
            </p:contentPart>
          </mc:Choice>
          <mc:Fallback xmlns="">
            <p:pic>
              <p:nvPicPr>
                <p:cNvPr id="21" name="Freihand 20">
                  <a:extLst>
                    <a:ext uri="{FF2B5EF4-FFF2-40B4-BE49-F238E27FC236}">
                      <a16:creationId xmlns:a16="http://schemas.microsoft.com/office/drawing/2014/main" id="{16CE655D-BDDD-1FFC-4DF9-A0112B9B66A7}"/>
                    </a:ext>
                  </a:extLst>
                </p:cNvPr>
                <p:cNvPicPr/>
                <p:nvPr/>
              </p:nvPicPr>
              <p:blipFill>
                <a:blip r:embed="rId42"/>
                <a:stretch>
                  <a:fillRect/>
                </a:stretch>
              </p:blipFill>
              <p:spPr>
                <a:xfrm>
                  <a:off x="9885109" y="1168102"/>
                  <a:ext cx="2631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2" name="Freihand 21">
                  <a:extLst>
                    <a:ext uri="{FF2B5EF4-FFF2-40B4-BE49-F238E27FC236}">
                      <a16:creationId xmlns:a16="http://schemas.microsoft.com/office/drawing/2014/main" id="{39EAC967-9AEF-8B0B-928C-A962F6AAB0EB}"/>
                    </a:ext>
                  </a:extLst>
                </p14:cNvPr>
                <p14:cNvContentPartPr/>
                <p14:nvPr/>
              </p14:nvContentPartPr>
              <p14:xfrm>
                <a:off x="10161949" y="984142"/>
                <a:ext cx="305280" cy="217080"/>
              </p14:xfrm>
            </p:contentPart>
          </mc:Choice>
          <mc:Fallback xmlns="">
            <p:pic>
              <p:nvPicPr>
                <p:cNvPr id="22" name="Freihand 21">
                  <a:extLst>
                    <a:ext uri="{FF2B5EF4-FFF2-40B4-BE49-F238E27FC236}">
                      <a16:creationId xmlns:a16="http://schemas.microsoft.com/office/drawing/2014/main" id="{39EAC967-9AEF-8B0B-928C-A962F6AAB0EB}"/>
                    </a:ext>
                  </a:extLst>
                </p:cNvPr>
                <p:cNvPicPr/>
                <p:nvPr/>
              </p:nvPicPr>
              <p:blipFill>
                <a:blip r:embed="rId44"/>
                <a:stretch>
                  <a:fillRect/>
                </a:stretch>
              </p:blipFill>
              <p:spPr>
                <a:xfrm>
                  <a:off x="10152949" y="975142"/>
                  <a:ext cx="3229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3" name="Freihand 22">
                  <a:extLst>
                    <a:ext uri="{FF2B5EF4-FFF2-40B4-BE49-F238E27FC236}">
                      <a16:creationId xmlns:a16="http://schemas.microsoft.com/office/drawing/2014/main" id="{CEC2F641-2F85-676F-A2A9-D596A0A89F26}"/>
                    </a:ext>
                  </a:extLst>
                </p14:cNvPr>
                <p14:cNvContentPartPr/>
                <p14:nvPr/>
              </p14:nvContentPartPr>
              <p14:xfrm>
                <a:off x="10448509" y="1014022"/>
                <a:ext cx="164520" cy="163440"/>
              </p14:xfrm>
            </p:contentPart>
          </mc:Choice>
          <mc:Fallback xmlns="">
            <p:pic>
              <p:nvPicPr>
                <p:cNvPr id="23" name="Freihand 22">
                  <a:extLst>
                    <a:ext uri="{FF2B5EF4-FFF2-40B4-BE49-F238E27FC236}">
                      <a16:creationId xmlns:a16="http://schemas.microsoft.com/office/drawing/2014/main" id="{CEC2F641-2F85-676F-A2A9-D596A0A89F26}"/>
                    </a:ext>
                  </a:extLst>
                </p:cNvPr>
                <p:cNvPicPr/>
                <p:nvPr/>
              </p:nvPicPr>
              <p:blipFill>
                <a:blip r:embed="rId46"/>
                <a:stretch>
                  <a:fillRect/>
                </a:stretch>
              </p:blipFill>
              <p:spPr>
                <a:xfrm>
                  <a:off x="10439509" y="1005022"/>
                  <a:ext cx="182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4" name="Freihand 23">
                  <a:extLst>
                    <a:ext uri="{FF2B5EF4-FFF2-40B4-BE49-F238E27FC236}">
                      <a16:creationId xmlns:a16="http://schemas.microsoft.com/office/drawing/2014/main" id="{50FD0B42-CECA-5328-3393-11A54DC58DF4}"/>
                    </a:ext>
                  </a:extLst>
                </p14:cNvPr>
                <p14:cNvContentPartPr/>
                <p14:nvPr/>
              </p14:nvContentPartPr>
              <p14:xfrm>
                <a:off x="10655869" y="880822"/>
                <a:ext cx="129240" cy="272880"/>
              </p14:xfrm>
            </p:contentPart>
          </mc:Choice>
          <mc:Fallback xmlns="">
            <p:pic>
              <p:nvPicPr>
                <p:cNvPr id="24" name="Freihand 23">
                  <a:extLst>
                    <a:ext uri="{FF2B5EF4-FFF2-40B4-BE49-F238E27FC236}">
                      <a16:creationId xmlns:a16="http://schemas.microsoft.com/office/drawing/2014/main" id="{50FD0B42-CECA-5328-3393-11A54DC58DF4}"/>
                    </a:ext>
                  </a:extLst>
                </p:cNvPr>
                <p:cNvPicPr/>
                <p:nvPr/>
              </p:nvPicPr>
              <p:blipFill>
                <a:blip r:embed="rId48"/>
                <a:stretch>
                  <a:fillRect/>
                </a:stretch>
              </p:blipFill>
              <p:spPr>
                <a:xfrm>
                  <a:off x="10647229" y="871822"/>
                  <a:ext cx="1468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5" name="Freihand 24">
                  <a:extLst>
                    <a:ext uri="{FF2B5EF4-FFF2-40B4-BE49-F238E27FC236}">
                      <a16:creationId xmlns:a16="http://schemas.microsoft.com/office/drawing/2014/main" id="{0905A746-C4DE-2A8F-3029-9F4FAED7F38C}"/>
                    </a:ext>
                  </a:extLst>
                </p14:cNvPr>
                <p14:cNvContentPartPr/>
                <p14:nvPr/>
              </p14:nvContentPartPr>
              <p14:xfrm>
                <a:off x="10814989" y="988102"/>
                <a:ext cx="183960" cy="78120"/>
              </p14:xfrm>
            </p:contentPart>
          </mc:Choice>
          <mc:Fallback xmlns="">
            <p:pic>
              <p:nvPicPr>
                <p:cNvPr id="25" name="Freihand 24">
                  <a:extLst>
                    <a:ext uri="{FF2B5EF4-FFF2-40B4-BE49-F238E27FC236}">
                      <a16:creationId xmlns:a16="http://schemas.microsoft.com/office/drawing/2014/main" id="{0905A746-C4DE-2A8F-3029-9F4FAED7F38C}"/>
                    </a:ext>
                  </a:extLst>
                </p:cNvPr>
                <p:cNvPicPr/>
                <p:nvPr/>
              </p:nvPicPr>
              <p:blipFill>
                <a:blip r:embed="rId50"/>
                <a:stretch>
                  <a:fillRect/>
                </a:stretch>
              </p:blipFill>
              <p:spPr>
                <a:xfrm>
                  <a:off x="10805989" y="979462"/>
                  <a:ext cx="201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D3F0907D-05CC-741E-4276-F440D25BF70B}"/>
                    </a:ext>
                  </a:extLst>
                </p14:cNvPr>
                <p14:cNvContentPartPr/>
                <p14:nvPr/>
              </p14:nvContentPartPr>
              <p14:xfrm>
                <a:off x="11073109" y="754462"/>
                <a:ext cx="165240" cy="264240"/>
              </p14:xfrm>
            </p:contentPart>
          </mc:Choice>
          <mc:Fallback xmlns="">
            <p:pic>
              <p:nvPicPr>
                <p:cNvPr id="29" name="Freihand 28">
                  <a:extLst>
                    <a:ext uri="{FF2B5EF4-FFF2-40B4-BE49-F238E27FC236}">
                      <a16:creationId xmlns:a16="http://schemas.microsoft.com/office/drawing/2014/main" id="{D3F0907D-05CC-741E-4276-F440D25BF70B}"/>
                    </a:ext>
                  </a:extLst>
                </p:cNvPr>
                <p:cNvPicPr/>
                <p:nvPr/>
              </p:nvPicPr>
              <p:blipFill>
                <a:blip r:embed="rId52"/>
                <a:stretch>
                  <a:fillRect/>
                </a:stretch>
              </p:blipFill>
              <p:spPr>
                <a:xfrm>
                  <a:off x="11064469" y="745462"/>
                  <a:ext cx="182880" cy="281880"/>
                </a:xfrm>
                <a:prstGeom prst="rect">
                  <a:avLst/>
                </a:prstGeom>
              </p:spPr>
            </p:pic>
          </mc:Fallback>
        </mc:AlternateContent>
      </p:grpSp>
      <p:grpSp>
        <p:nvGrpSpPr>
          <p:cNvPr id="50" name="Gruppieren 49">
            <a:extLst>
              <a:ext uri="{FF2B5EF4-FFF2-40B4-BE49-F238E27FC236}">
                <a16:creationId xmlns:a16="http://schemas.microsoft.com/office/drawing/2014/main" id="{DD96C3C5-68DC-3E02-9A5B-3912F5B97F0D}"/>
              </a:ext>
            </a:extLst>
          </p:cNvPr>
          <p:cNvGrpSpPr/>
          <p:nvPr/>
        </p:nvGrpSpPr>
        <p:grpSpPr>
          <a:xfrm>
            <a:off x="9362389" y="1466902"/>
            <a:ext cx="1836720" cy="1521720"/>
            <a:chOff x="9362389" y="1466902"/>
            <a:chExt cx="1836720" cy="1521720"/>
          </a:xfrm>
        </p:grpSpPr>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2B4DC0C8-7E19-EFAE-CF78-6A959280A394}"/>
                    </a:ext>
                  </a:extLst>
                </p14:cNvPr>
                <p14:cNvContentPartPr/>
                <p14:nvPr/>
              </p14:nvContentPartPr>
              <p14:xfrm>
                <a:off x="9362389" y="1797742"/>
                <a:ext cx="146880" cy="235440"/>
              </p14:xfrm>
            </p:contentPart>
          </mc:Choice>
          <mc:Fallback xmlns="">
            <p:pic>
              <p:nvPicPr>
                <p:cNvPr id="31" name="Freihand 30">
                  <a:extLst>
                    <a:ext uri="{FF2B5EF4-FFF2-40B4-BE49-F238E27FC236}">
                      <a16:creationId xmlns:a16="http://schemas.microsoft.com/office/drawing/2014/main" id="{2B4DC0C8-7E19-EFAE-CF78-6A959280A394}"/>
                    </a:ext>
                  </a:extLst>
                </p:cNvPr>
                <p:cNvPicPr/>
                <p:nvPr/>
              </p:nvPicPr>
              <p:blipFill>
                <a:blip r:embed="rId54"/>
                <a:stretch>
                  <a:fillRect/>
                </a:stretch>
              </p:blipFill>
              <p:spPr>
                <a:xfrm>
                  <a:off x="9353389" y="1788742"/>
                  <a:ext cx="1645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8F60C63B-0E00-FB07-09B6-DFEA4ADD54A9}"/>
                    </a:ext>
                  </a:extLst>
                </p14:cNvPr>
                <p14:cNvContentPartPr/>
                <p14:nvPr/>
              </p14:nvContentPartPr>
              <p14:xfrm>
                <a:off x="9475789" y="1857862"/>
                <a:ext cx="200880" cy="159120"/>
              </p14:xfrm>
            </p:contentPart>
          </mc:Choice>
          <mc:Fallback xmlns="">
            <p:pic>
              <p:nvPicPr>
                <p:cNvPr id="32" name="Freihand 31">
                  <a:extLst>
                    <a:ext uri="{FF2B5EF4-FFF2-40B4-BE49-F238E27FC236}">
                      <a16:creationId xmlns:a16="http://schemas.microsoft.com/office/drawing/2014/main" id="{8F60C63B-0E00-FB07-09B6-DFEA4ADD54A9}"/>
                    </a:ext>
                  </a:extLst>
                </p:cNvPr>
                <p:cNvPicPr/>
                <p:nvPr/>
              </p:nvPicPr>
              <p:blipFill>
                <a:blip r:embed="rId56"/>
                <a:stretch>
                  <a:fillRect/>
                </a:stretch>
              </p:blipFill>
              <p:spPr>
                <a:xfrm>
                  <a:off x="9467149" y="1849222"/>
                  <a:ext cx="2185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CCA42042-A84F-2634-4C95-A588E0FECADA}"/>
                    </a:ext>
                  </a:extLst>
                </p14:cNvPr>
                <p14:cNvContentPartPr/>
                <p14:nvPr/>
              </p14:nvContentPartPr>
              <p14:xfrm>
                <a:off x="9701869" y="1739422"/>
                <a:ext cx="213120" cy="194040"/>
              </p14:xfrm>
            </p:contentPart>
          </mc:Choice>
          <mc:Fallback xmlns="">
            <p:pic>
              <p:nvPicPr>
                <p:cNvPr id="33" name="Freihand 32">
                  <a:extLst>
                    <a:ext uri="{FF2B5EF4-FFF2-40B4-BE49-F238E27FC236}">
                      <a16:creationId xmlns:a16="http://schemas.microsoft.com/office/drawing/2014/main" id="{CCA42042-A84F-2634-4C95-A588E0FECADA}"/>
                    </a:ext>
                  </a:extLst>
                </p:cNvPr>
                <p:cNvPicPr/>
                <p:nvPr/>
              </p:nvPicPr>
              <p:blipFill>
                <a:blip r:embed="rId58"/>
                <a:stretch>
                  <a:fillRect/>
                </a:stretch>
              </p:blipFill>
              <p:spPr>
                <a:xfrm>
                  <a:off x="9692869" y="1730422"/>
                  <a:ext cx="2307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4D77AAEB-3ABC-FCBA-7C50-68CC37B8B676}"/>
                    </a:ext>
                  </a:extLst>
                </p14:cNvPr>
                <p14:cNvContentPartPr/>
                <p14:nvPr/>
              </p14:nvContentPartPr>
              <p14:xfrm>
                <a:off x="9697909" y="1808902"/>
                <a:ext cx="115560" cy="36360"/>
              </p14:xfrm>
            </p:contentPart>
          </mc:Choice>
          <mc:Fallback xmlns="">
            <p:pic>
              <p:nvPicPr>
                <p:cNvPr id="34" name="Freihand 33">
                  <a:extLst>
                    <a:ext uri="{FF2B5EF4-FFF2-40B4-BE49-F238E27FC236}">
                      <a16:creationId xmlns:a16="http://schemas.microsoft.com/office/drawing/2014/main" id="{4D77AAEB-3ABC-FCBA-7C50-68CC37B8B676}"/>
                    </a:ext>
                  </a:extLst>
                </p:cNvPr>
                <p:cNvPicPr/>
                <p:nvPr/>
              </p:nvPicPr>
              <p:blipFill>
                <a:blip r:embed="rId60"/>
                <a:stretch>
                  <a:fillRect/>
                </a:stretch>
              </p:blipFill>
              <p:spPr>
                <a:xfrm>
                  <a:off x="9689269" y="1800262"/>
                  <a:ext cx="1332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8D8DE074-3EA2-128F-17C0-7B22D4DD0A1B}"/>
                    </a:ext>
                  </a:extLst>
                </p14:cNvPr>
                <p14:cNvContentPartPr/>
                <p14:nvPr/>
              </p14:nvContentPartPr>
              <p14:xfrm>
                <a:off x="9959269" y="1792702"/>
                <a:ext cx="176040" cy="294120"/>
              </p14:xfrm>
            </p:contentPart>
          </mc:Choice>
          <mc:Fallback xmlns="">
            <p:pic>
              <p:nvPicPr>
                <p:cNvPr id="35" name="Freihand 34">
                  <a:extLst>
                    <a:ext uri="{FF2B5EF4-FFF2-40B4-BE49-F238E27FC236}">
                      <a16:creationId xmlns:a16="http://schemas.microsoft.com/office/drawing/2014/main" id="{8D8DE074-3EA2-128F-17C0-7B22D4DD0A1B}"/>
                    </a:ext>
                  </a:extLst>
                </p:cNvPr>
                <p:cNvPicPr/>
                <p:nvPr/>
              </p:nvPicPr>
              <p:blipFill>
                <a:blip r:embed="rId62"/>
                <a:stretch>
                  <a:fillRect/>
                </a:stretch>
              </p:blipFill>
              <p:spPr>
                <a:xfrm>
                  <a:off x="9950269" y="1784062"/>
                  <a:ext cx="1936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F0995AE1-E83A-6FE4-AE01-82BB1E868A36}"/>
                    </a:ext>
                  </a:extLst>
                </p14:cNvPr>
                <p14:cNvContentPartPr/>
                <p14:nvPr/>
              </p14:nvContentPartPr>
              <p14:xfrm>
                <a:off x="10400269" y="1650502"/>
                <a:ext cx="59040" cy="223920"/>
              </p14:xfrm>
            </p:contentPart>
          </mc:Choice>
          <mc:Fallback xmlns="">
            <p:pic>
              <p:nvPicPr>
                <p:cNvPr id="36" name="Freihand 35">
                  <a:extLst>
                    <a:ext uri="{FF2B5EF4-FFF2-40B4-BE49-F238E27FC236}">
                      <a16:creationId xmlns:a16="http://schemas.microsoft.com/office/drawing/2014/main" id="{F0995AE1-E83A-6FE4-AE01-82BB1E868A36}"/>
                    </a:ext>
                  </a:extLst>
                </p:cNvPr>
                <p:cNvPicPr/>
                <p:nvPr/>
              </p:nvPicPr>
              <p:blipFill>
                <a:blip r:embed="rId64"/>
                <a:stretch>
                  <a:fillRect/>
                </a:stretch>
              </p:blipFill>
              <p:spPr>
                <a:xfrm>
                  <a:off x="10391269" y="1641862"/>
                  <a:ext cx="766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CD39ECA2-E6B8-55E2-1513-3856C6EC01AB}"/>
                    </a:ext>
                  </a:extLst>
                </p14:cNvPr>
                <p14:cNvContentPartPr/>
                <p14:nvPr/>
              </p14:nvContentPartPr>
              <p14:xfrm>
                <a:off x="10534909" y="1565542"/>
                <a:ext cx="218160" cy="253440"/>
              </p14:xfrm>
            </p:contentPart>
          </mc:Choice>
          <mc:Fallback xmlns="">
            <p:pic>
              <p:nvPicPr>
                <p:cNvPr id="37" name="Freihand 36">
                  <a:extLst>
                    <a:ext uri="{FF2B5EF4-FFF2-40B4-BE49-F238E27FC236}">
                      <a16:creationId xmlns:a16="http://schemas.microsoft.com/office/drawing/2014/main" id="{CD39ECA2-E6B8-55E2-1513-3856C6EC01AB}"/>
                    </a:ext>
                  </a:extLst>
                </p:cNvPr>
                <p:cNvPicPr/>
                <p:nvPr/>
              </p:nvPicPr>
              <p:blipFill>
                <a:blip r:embed="rId66"/>
                <a:stretch>
                  <a:fillRect/>
                </a:stretch>
              </p:blipFill>
              <p:spPr>
                <a:xfrm>
                  <a:off x="10525909" y="1556902"/>
                  <a:ext cx="2358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35303A0C-B0AF-BB9E-E192-CC08A7CCF0AA}"/>
                    </a:ext>
                  </a:extLst>
                </p14:cNvPr>
                <p14:cNvContentPartPr/>
                <p14:nvPr/>
              </p14:nvContentPartPr>
              <p14:xfrm>
                <a:off x="10775749" y="1520542"/>
                <a:ext cx="173880" cy="256320"/>
              </p14:xfrm>
            </p:contentPart>
          </mc:Choice>
          <mc:Fallback xmlns="">
            <p:pic>
              <p:nvPicPr>
                <p:cNvPr id="38" name="Freihand 37">
                  <a:extLst>
                    <a:ext uri="{FF2B5EF4-FFF2-40B4-BE49-F238E27FC236}">
                      <a16:creationId xmlns:a16="http://schemas.microsoft.com/office/drawing/2014/main" id="{35303A0C-B0AF-BB9E-E192-CC08A7CCF0AA}"/>
                    </a:ext>
                  </a:extLst>
                </p:cNvPr>
                <p:cNvPicPr/>
                <p:nvPr/>
              </p:nvPicPr>
              <p:blipFill>
                <a:blip r:embed="rId68"/>
                <a:stretch>
                  <a:fillRect/>
                </a:stretch>
              </p:blipFill>
              <p:spPr>
                <a:xfrm>
                  <a:off x="10767109" y="1511902"/>
                  <a:ext cx="1915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59699B7E-6E5A-9AB5-5F72-ABBD264644D7}"/>
                    </a:ext>
                  </a:extLst>
                </p14:cNvPr>
                <p14:cNvContentPartPr/>
                <p14:nvPr/>
              </p14:nvContentPartPr>
              <p14:xfrm>
                <a:off x="10988869" y="1466902"/>
                <a:ext cx="210240" cy="229320"/>
              </p14:xfrm>
            </p:contentPart>
          </mc:Choice>
          <mc:Fallback xmlns="">
            <p:pic>
              <p:nvPicPr>
                <p:cNvPr id="39" name="Freihand 38">
                  <a:extLst>
                    <a:ext uri="{FF2B5EF4-FFF2-40B4-BE49-F238E27FC236}">
                      <a16:creationId xmlns:a16="http://schemas.microsoft.com/office/drawing/2014/main" id="{59699B7E-6E5A-9AB5-5F72-ABBD264644D7}"/>
                    </a:ext>
                  </a:extLst>
                </p:cNvPr>
                <p:cNvPicPr/>
                <p:nvPr/>
              </p:nvPicPr>
              <p:blipFill>
                <a:blip r:embed="rId70"/>
                <a:stretch>
                  <a:fillRect/>
                </a:stretch>
              </p:blipFill>
              <p:spPr>
                <a:xfrm>
                  <a:off x="10980229" y="1457902"/>
                  <a:ext cx="2278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Freihand 39">
                  <a:extLst>
                    <a:ext uri="{FF2B5EF4-FFF2-40B4-BE49-F238E27FC236}">
                      <a16:creationId xmlns:a16="http://schemas.microsoft.com/office/drawing/2014/main" id="{EC6BCAA2-0AA2-8E31-BBD1-8C8D6A802272}"/>
                    </a:ext>
                  </a:extLst>
                </p14:cNvPr>
                <p14:cNvContentPartPr/>
                <p14:nvPr/>
              </p14:nvContentPartPr>
              <p14:xfrm>
                <a:off x="9858469" y="2326582"/>
                <a:ext cx="180000" cy="268560"/>
              </p14:xfrm>
            </p:contentPart>
          </mc:Choice>
          <mc:Fallback xmlns="">
            <p:pic>
              <p:nvPicPr>
                <p:cNvPr id="40" name="Freihand 39">
                  <a:extLst>
                    <a:ext uri="{FF2B5EF4-FFF2-40B4-BE49-F238E27FC236}">
                      <a16:creationId xmlns:a16="http://schemas.microsoft.com/office/drawing/2014/main" id="{EC6BCAA2-0AA2-8E31-BBD1-8C8D6A802272}"/>
                    </a:ext>
                  </a:extLst>
                </p:cNvPr>
                <p:cNvPicPr/>
                <p:nvPr/>
              </p:nvPicPr>
              <p:blipFill>
                <a:blip r:embed="rId72"/>
                <a:stretch>
                  <a:fillRect/>
                </a:stretch>
              </p:blipFill>
              <p:spPr>
                <a:xfrm>
                  <a:off x="9849469" y="2317582"/>
                  <a:ext cx="1976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A6502FA5-959A-8FE5-FF41-A6B612AC9788}"/>
                    </a:ext>
                  </a:extLst>
                </p14:cNvPr>
                <p14:cNvContentPartPr/>
                <p14:nvPr/>
              </p14:nvContentPartPr>
              <p14:xfrm>
                <a:off x="10055029" y="2267902"/>
                <a:ext cx="158400" cy="227160"/>
              </p14:xfrm>
            </p:contentPart>
          </mc:Choice>
          <mc:Fallback xmlns="">
            <p:pic>
              <p:nvPicPr>
                <p:cNvPr id="41" name="Freihand 40">
                  <a:extLst>
                    <a:ext uri="{FF2B5EF4-FFF2-40B4-BE49-F238E27FC236}">
                      <a16:creationId xmlns:a16="http://schemas.microsoft.com/office/drawing/2014/main" id="{A6502FA5-959A-8FE5-FF41-A6B612AC9788}"/>
                    </a:ext>
                  </a:extLst>
                </p:cNvPr>
                <p:cNvPicPr/>
                <p:nvPr/>
              </p:nvPicPr>
              <p:blipFill>
                <a:blip r:embed="rId74"/>
                <a:stretch>
                  <a:fillRect/>
                </a:stretch>
              </p:blipFill>
              <p:spPr>
                <a:xfrm>
                  <a:off x="10046029" y="2259262"/>
                  <a:ext cx="1760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1EB5A40C-7F06-9D06-92F4-F9ED582A632C}"/>
                    </a:ext>
                  </a:extLst>
                </p14:cNvPr>
                <p14:cNvContentPartPr/>
                <p14:nvPr/>
              </p14:nvContentPartPr>
              <p14:xfrm>
                <a:off x="10360309" y="2237662"/>
                <a:ext cx="23040" cy="172080"/>
              </p14:xfrm>
            </p:contentPart>
          </mc:Choice>
          <mc:Fallback xmlns="">
            <p:pic>
              <p:nvPicPr>
                <p:cNvPr id="42" name="Freihand 41">
                  <a:extLst>
                    <a:ext uri="{FF2B5EF4-FFF2-40B4-BE49-F238E27FC236}">
                      <a16:creationId xmlns:a16="http://schemas.microsoft.com/office/drawing/2014/main" id="{1EB5A40C-7F06-9D06-92F4-F9ED582A632C}"/>
                    </a:ext>
                  </a:extLst>
                </p:cNvPr>
                <p:cNvPicPr/>
                <p:nvPr/>
              </p:nvPicPr>
              <p:blipFill>
                <a:blip r:embed="rId76"/>
                <a:stretch>
                  <a:fillRect/>
                </a:stretch>
              </p:blipFill>
              <p:spPr>
                <a:xfrm>
                  <a:off x="10351669" y="2229022"/>
                  <a:ext cx="40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AE603532-3107-1A8E-F7AA-1C65A05EE40F}"/>
                    </a:ext>
                  </a:extLst>
                </p14:cNvPr>
                <p14:cNvContentPartPr/>
                <p14:nvPr/>
              </p14:nvContentPartPr>
              <p14:xfrm>
                <a:off x="10300909" y="2164222"/>
                <a:ext cx="300960" cy="215280"/>
              </p14:xfrm>
            </p:contentPart>
          </mc:Choice>
          <mc:Fallback xmlns="">
            <p:pic>
              <p:nvPicPr>
                <p:cNvPr id="43" name="Freihand 42">
                  <a:extLst>
                    <a:ext uri="{FF2B5EF4-FFF2-40B4-BE49-F238E27FC236}">
                      <a16:creationId xmlns:a16="http://schemas.microsoft.com/office/drawing/2014/main" id="{AE603532-3107-1A8E-F7AA-1C65A05EE40F}"/>
                    </a:ext>
                  </a:extLst>
                </p:cNvPr>
                <p:cNvPicPr/>
                <p:nvPr/>
              </p:nvPicPr>
              <p:blipFill>
                <a:blip r:embed="rId78"/>
                <a:stretch>
                  <a:fillRect/>
                </a:stretch>
              </p:blipFill>
              <p:spPr>
                <a:xfrm>
                  <a:off x="10292269" y="2155582"/>
                  <a:ext cx="3186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54D3F3A7-D772-1216-4098-D493C20D4784}"/>
                    </a:ext>
                  </a:extLst>
                </p14:cNvPr>
                <p14:cNvContentPartPr/>
                <p14:nvPr/>
              </p14:nvContentPartPr>
              <p14:xfrm>
                <a:off x="10738669" y="2112382"/>
                <a:ext cx="189360" cy="180360"/>
              </p14:xfrm>
            </p:contentPart>
          </mc:Choice>
          <mc:Fallback xmlns="">
            <p:pic>
              <p:nvPicPr>
                <p:cNvPr id="44" name="Freihand 43">
                  <a:extLst>
                    <a:ext uri="{FF2B5EF4-FFF2-40B4-BE49-F238E27FC236}">
                      <a16:creationId xmlns:a16="http://schemas.microsoft.com/office/drawing/2014/main" id="{54D3F3A7-D772-1216-4098-D493C20D4784}"/>
                    </a:ext>
                  </a:extLst>
                </p:cNvPr>
                <p:cNvPicPr/>
                <p:nvPr/>
              </p:nvPicPr>
              <p:blipFill>
                <a:blip r:embed="rId80"/>
                <a:stretch>
                  <a:fillRect/>
                </a:stretch>
              </p:blipFill>
              <p:spPr>
                <a:xfrm>
                  <a:off x="10730029" y="2103742"/>
                  <a:ext cx="2070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5" name="Freihand 44">
                  <a:extLst>
                    <a:ext uri="{FF2B5EF4-FFF2-40B4-BE49-F238E27FC236}">
                      <a16:creationId xmlns:a16="http://schemas.microsoft.com/office/drawing/2014/main" id="{4AC685FB-B317-CE0C-F1E7-65FE4A8672CF}"/>
                    </a:ext>
                  </a:extLst>
                </p14:cNvPr>
                <p14:cNvContentPartPr/>
                <p14:nvPr/>
              </p14:nvContentPartPr>
              <p14:xfrm>
                <a:off x="10727509" y="1921942"/>
                <a:ext cx="231480" cy="136080"/>
              </p14:xfrm>
            </p:contentPart>
          </mc:Choice>
          <mc:Fallback xmlns="">
            <p:pic>
              <p:nvPicPr>
                <p:cNvPr id="45" name="Freihand 44">
                  <a:extLst>
                    <a:ext uri="{FF2B5EF4-FFF2-40B4-BE49-F238E27FC236}">
                      <a16:creationId xmlns:a16="http://schemas.microsoft.com/office/drawing/2014/main" id="{4AC685FB-B317-CE0C-F1E7-65FE4A8672CF}"/>
                    </a:ext>
                  </a:extLst>
                </p:cNvPr>
                <p:cNvPicPr/>
                <p:nvPr/>
              </p:nvPicPr>
              <p:blipFill>
                <a:blip r:embed="rId82"/>
                <a:stretch>
                  <a:fillRect/>
                </a:stretch>
              </p:blipFill>
              <p:spPr>
                <a:xfrm>
                  <a:off x="10718509" y="1913302"/>
                  <a:ext cx="249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 name="Freihand 45">
                  <a:extLst>
                    <a:ext uri="{FF2B5EF4-FFF2-40B4-BE49-F238E27FC236}">
                      <a16:creationId xmlns:a16="http://schemas.microsoft.com/office/drawing/2014/main" id="{E63AB0BC-8CC4-C382-93DE-A7FC71487EE6}"/>
                    </a:ext>
                  </a:extLst>
                </p14:cNvPr>
                <p14:cNvContentPartPr/>
                <p14:nvPr/>
              </p14:nvContentPartPr>
              <p14:xfrm>
                <a:off x="10865389" y="1887382"/>
                <a:ext cx="302400" cy="386280"/>
              </p14:xfrm>
            </p:contentPart>
          </mc:Choice>
          <mc:Fallback xmlns="">
            <p:pic>
              <p:nvPicPr>
                <p:cNvPr id="46" name="Freihand 45">
                  <a:extLst>
                    <a:ext uri="{FF2B5EF4-FFF2-40B4-BE49-F238E27FC236}">
                      <a16:creationId xmlns:a16="http://schemas.microsoft.com/office/drawing/2014/main" id="{E63AB0BC-8CC4-C382-93DE-A7FC71487EE6}"/>
                    </a:ext>
                  </a:extLst>
                </p:cNvPr>
                <p:cNvPicPr/>
                <p:nvPr/>
              </p:nvPicPr>
              <p:blipFill>
                <a:blip r:embed="rId84"/>
                <a:stretch>
                  <a:fillRect/>
                </a:stretch>
              </p:blipFill>
              <p:spPr>
                <a:xfrm>
                  <a:off x="10856389" y="1878382"/>
                  <a:ext cx="32004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E5962782-28B7-455B-3718-25118A20F1BE}"/>
                    </a:ext>
                  </a:extLst>
                </p14:cNvPr>
                <p14:cNvContentPartPr/>
                <p14:nvPr/>
              </p14:nvContentPartPr>
              <p14:xfrm>
                <a:off x="10864669" y="2356822"/>
                <a:ext cx="151200" cy="179280"/>
              </p14:xfrm>
            </p:contentPart>
          </mc:Choice>
          <mc:Fallback xmlns="">
            <p:pic>
              <p:nvPicPr>
                <p:cNvPr id="47" name="Freihand 46">
                  <a:extLst>
                    <a:ext uri="{FF2B5EF4-FFF2-40B4-BE49-F238E27FC236}">
                      <a16:creationId xmlns:a16="http://schemas.microsoft.com/office/drawing/2014/main" id="{E5962782-28B7-455B-3718-25118A20F1BE}"/>
                    </a:ext>
                  </a:extLst>
                </p:cNvPr>
                <p:cNvPicPr/>
                <p:nvPr/>
              </p:nvPicPr>
              <p:blipFill>
                <a:blip r:embed="rId86"/>
                <a:stretch>
                  <a:fillRect/>
                </a:stretch>
              </p:blipFill>
              <p:spPr>
                <a:xfrm>
                  <a:off x="10855669" y="2348182"/>
                  <a:ext cx="1688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A4D468A9-DF71-2C5B-AD19-5D55DC5EE025}"/>
                    </a:ext>
                  </a:extLst>
                </p14:cNvPr>
                <p14:cNvContentPartPr/>
                <p14:nvPr/>
              </p14:nvContentPartPr>
              <p14:xfrm>
                <a:off x="9647869" y="2067382"/>
                <a:ext cx="1085760" cy="921240"/>
              </p14:xfrm>
            </p:contentPart>
          </mc:Choice>
          <mc:Fallback xmlns="">
            <p:pic>
              <p:nvPicPr>
                <p:cNvPr id="49" name="Freihand 48">
                  <a:extLst>
                    <a:ext uri="{FF2B5EF4-FFF2-40B4-BE49-F238E27FC236}">
                      <a16:creationId xmlns:a16="http://schemas.microsoft.com/office/drawing/2014/main" id="{A4D468A9-DF71-2C5B-AD19-5D55DC5EE025}"/>
                    </a:ext>
                  </a:extLst>
                </p:cNvPr>
                <p:cNvPicPr/>
                <p:nvPr/>
              </p:nvPicPr>
              <p:blipFill>
                <a:blip r:embed="rId88"/>
                <a:stretch>
                  <a:fillRect/>
                </a:stretch>
              </p:blipFill>
              <p:spPr>
                <a:xfrm>
                  <a:off x="9639229" y="2058742"/>
                  <a:ext cx="1103400" cy="9388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63792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Arbeitsangebot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217514" y="365679"/>
            <a:ext cx="8472092" cy="6253679"/>
          </a:xfrm>
          <a:prstGeom prst="rect">
            <a:avLst/>
          </a:prstGeom>
        </p:spPr>
      </p:pic>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27604853-9D69-CAA8-FF65-0E31EA24C867}"/>
                  </a:ext>
                </a:extLst>
              </p14:cNvPr>
              <p14:cNvContentPartPr/>
              <p14:nvPr/>
            </p14:nvContentPartPr>
            <p14:xfrm>
              <a:off x="2181829" y="2240476"/>
              <a:ext cx="854640" cy="930240"/>
            </p14:xfrm>
          </p:contentPart>
        </mc:Choice>
        <mc:Fallback>
          <p:pic>
            <p:nvPicPr>
              <p:cNvPr id="3" name="Freihand 2">
                <a:extLst>
                  <a:ext uri="{FF2B5EF4-FFF2-40B4-BE49-F238E27FC236}">
                    <a16:creationId xmlns:a16="http://schemas.microsoft.com/office/drawing/2014/main" id="{27604853-9D69-CAA8-FF65-0E31EA24C867}"/>
                  </a:ext>
                </a:extLst>
              </p:cNvPr>
              <p:cNvPicPr/>
              <p:nvPr/>
            </p:nvPicPr>
            <p:blipFill>
              <a:blip r:embed="rId5"/>
              <a:stretch>
                <a:fillRect/>
              </a:stretch>
            </p:blipFill>
            <p:spPr>
              <a:xfrm>
                <a:off x="2172829" y="2231836"/>
                <a:ext cx="872280" cy="947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EFCF3B10-9F54-6C9F-D73F-DB64A5EC6E03}"/>
                  </a:ext>
                </a:extLst>
              </p14:cNvPr>
              <p14:cNvContentPartPr/>
              <p14:nvPr/>
            </p14:nvContentPartPr>
            <p14:xfrm>
              <a:off x="4607869" y="2454316"/>
              <a:ext cx="28080" cy="50760"/>
            </p14:xfrm>
          </p:contentPart>
        </mc:Choice>
        <mc:Fallback>
          <p:pic>
            <p:nvPicPr>
              <p:cNvPr id="5" name="Freihand 4">
                <a:extLst>
                  <a:ext uri="{FF2B5EF4-FFF2-40B4-BE49-F238E27FC236}">
                    <a16:creationId xmlns:a16="http://schemas.microsoft.com/office/drawing/2014/main" id="{EFCF3B10-9F54-6C9F-D73F-DB64A5EC6E03}"/>
                  </a:ext>
                </a:extLst>
              </p:cNvPr>
              <p:cNvPicPr/>
              <p:nvPr/>
            </p:nvPicPr>
            <p:blipFill>
              <a:blip r:embed="rId7"/>
              <a:stretch>
                <a:fillRect/>
              </a:stretch>
            </p:blipFill>
            <p:spPr>
              <a:xfrm>
                <a:off x="4598869" y="2445676"/>
                <a:ext cx="45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0909894F-0EE6-E3BF-2F2F-BE85628E6726}"/>
                  </a:ext>
                </a:extLst>
              </p14:cNvPr>
              <p14:cNvContentPartPr/>
              <p14:nvPr/>
            </p14:nvContentPartPr>
            <p14:xfrm>
              <a:off x="4204309" y="5679916"/>
              <a:ext cx="692640" cy="475920"/>
            </p14:xfrm>
          </p:contentPart>
        </mc:Choice>
        <mc:Fallback>
          <p:pic>
            <p:nvPicPr>
              <p:cNvPr id="6" name="Freihand 5">
                <a:extLst>
                  <a:ext uri="{FF2B5EF4-FFF2-40B4-BE49-F238E27FC236}">
                    <a16:creationId xmlns:a16="http://schemas.microsoft.com/office/drawing/2014/main" id="{0909894F-0EE6-E3BF-2F2F-BE85628E6726}"/>
                  </a:ext>
                </a:extLst>
              </p:cNvPr>
              <p:cNvPicPr/>
              <p:nvPr/>
            </p:nvPicPr>
            <p:blipFill>
              <a:blip r:embed="rId9"/>
              <a:stretch>
                <a:fillRect/>
              </a:stretch>
            </p:blipFill>
            <p:spPr>
              <a:xfrm>
                <a:off x="4195669" y="5670916"/>
                <a:ext cx="710280" cy="493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0E541A67-F57D-AC99-9BE5-080E37467D14}"/>
                  </a:ext>
                </a:extLst>
              </p14:cNvPr>
              <p14:cNvContentPartPr/>
              <p14:nvPr/>
            </p14:nvContentPartPr>
            <p14:xfrm>
              <a:off x="3082909" y="5351236"/>
              <a:ext cx="4177080" cy="58320"/>
            </p14:xfrm>
          </p:contentPart>
        </mc:Choice>
        <mc:Fallback>
          <p:pic>
            <p:nvPicPr>
              <p:cNvPr id="7" name="Freihand 6">
                <a:extLst>
                  <a:ext uri="{FF2B5EF4-FFF2-40B4-BE49-F238E27FC236}">
                    <a16:creationId xmlns:a16="http://schemas.microsoft.com/office/drawing/2014/main" id="{0E541A67-F57D-AC99-9BE5-080E37467D14}"/>
                  </a:ext>
                </a:extLst>
              </p:cNvPr>
              <p:cNvPicPr/>
              <p:nvPr/>
            </p:nvPicPr>
            <p:blipFill>
              <a:blip r:embed="rId11"/>
              <a:stretch>
                <a:fillRect/>
              </a:stretch>
            </p:blipFill>
            <p:spPr>
              <a:xfrm>
                <a:off x="3074269" y="5342236"/>
                <a:ext cx="4194720" cy="75960"/>
              </a:xfrm>
              <a:prstGeom prst="rect">
                <a:avLst/>
              </a:prstGeom>
            </p:spPr>
          </p:pic>
        </mc:Fallback>
      </mc:AlternateContent>
      <p:grpSp>
        <p:nvGrpSpPr>
          <p:cNvPr id="30" name="Gruppieren 29">
            <a:extLst>
              <a:ext uri="{FF2B5EF4-FFF2-40B4-BE49-F238E27FC236}">
                <a16:creationId xmlns:a16="http://schemas.microsoft.com/office/drawing/2014/main" id="{181B95C8-830F-46CD-D298-5D6460EFDFAA}"/>
              </a:ext>
            </a:extLst>
          </p:cNvPr>
          <p:cNvGrpSpPr/>
          <p:nvPr/>
        </p:nvGrpSpPr>
        <p:grpSpPr>
          <a:xfrm>
            <a:off x="9040549" y="1288636"/>
            <a:ext cx="2854800" cy="2560680"/>
            <a:chOff x="9040549" y="1288636"/>
            <a:chExt cx="2854800" cy="2560680"/>
          </a:xfrm>
        </p:grpSpPr>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175D6BC3-B7D8-6C53-5EE8-62D5EB06D3C7}"/>
                    </a:ext>
                  </a:extLst>
                </p14:cNvPr>
                <p14:cNvContentPartPr/>
                <p14:nvPr/>
              </p14:nvContentPartPr>
              <p14:xfrm>
                <a:off x="9279589" y="1581316"/>
                <a:ext cx="248760" cy="1923840"/>
              </p14:xfrm>
            </p:contentPart>
          </mc:Choice>
          <mc:Fallback>
            <p:pic>
              <p:nvPicPr>
                <p:cNvPr id="8" name="Freihand 7">
                  <a:extLst>
                    <a:ext uri="{FF2B5EF4-FFF2-40B4-BE49-F238E27FC236}">
                      <a16:creationId xmlns:a16="http://schemas.microsoft.com/office/drawing/2014/main" id="{175D6BC3-B7D8-6C53-5EE8-62D5EB06D3C7}"/>
                    </a:ext>
                  </a:extLst>
                </p:cNvPr>
                <p:cNvPicPr/>
                <p:nvPr/>
              </p:nvPicPr>
              <p:blipFill>
                <a:blip r:embed="rId13"/>
                <a:stretch>
                  <a:fillRect/>
                </a:stretch>
              </p:blipFill>
              <p:spPr>
                <a:xfrm>
                  <a:off x="9270589" y="1572676"/>
                  <a:ext cx="266400" cy="1941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8B7EA60C-5F46-5A78-6960-6889815F141B}"/>
                    </a:ext>
                  </a:extLst>
                </p14:cNvPr>
                <p14:cNvContentPartPr/>
                <p14:nvPr/>
              </p14:nvContentPartPr>
              <p14:xfrm>
                <a:off x="9040549" y="3311836"/>
                <a:ext cx="2781720" cy="106920"/>
              </p14:xfrm>
            </p:contentPart>
          </mc:Choice>
          <mc:Fallback>
            <p:pic>
              <p:nvPicPr>
                <p:cNvPr id="10" name="Freihand 9">
                  <a:extLst>
                    <a:ext uri="{FF2B5EF4-FFF2-40B4-BE49-F238E27FC236}">
                      <a16:creationId xmlns:a16="http://schemas.microsoft.com/office/drawing/2014/main" id="{8B7EA60C-5F46-5A78-6960-6889815F141B}"/>
                    </a:ext>
                  </a:extLst>
                </p:cNvPr>
                <p:cNvPicPr/>
                <p:nvPr/>
              </p:nvPicPr>
              <p:blipFill>
                <a:blip r:embed="rId15"/>
                <a:stretch>
                  <a:fillRect/>
                </a:stretch>
              </p:blipFill>
              <p:spPr>
                <a:xfrm>
                  <a:off x="9031549" y="3303196"/>
                  <a:ext cx="27993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12DBEDCE-2815-69A4-4232-B908D301C63B}"/>
                    </a:ext>
                  </a:extLst>
                </p14:cNvPr>
                <p14:cNvContentPartPr/>
                <p14:nvPr/>
              </p14:nvContentPartPr>
              <p14:xfrm>
                <a:off x="11673949" y="3238756"/>
                <a:ext cx="221400" cy="248040"/>
              </p14:xfrm>
            </p:contentPart>
          </mc:Choice>
          <mc:Fallback>
            <p:pic>
              <p:nvPicPr>
                <p:cNvPr id="11" name="Freihand 10">
                  <a:extLst>
                    <a:ext uri="{FF2B5EF4-FFF2-40B4-BE49-F238E27FC236}">
                      <a16:creationId xmlns:a16="http://schemas.microsoft.com/office/drawing/2014/main" id="{12DBEDCE-2815-69A4-4232-B908D301C63B}"/>
                    </a:ext>
                  </a:extLst>
                </p:cNvPr>
                <p:cNvPicPr/>
                <p:nvPr/>
              </p:nvPicPr>
              <p:blipFill>
                <a:blip r:embed="rId17"/>
                <a:stretch>
                  <a:fillRect/>
                </a:stretch>
              </p:blipFill>
              <p:spPr>
                <a:xfrm>
                  <a:off x="11664949" y="3229756"/>
                  <a:ext cx="2390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C13BB290-3439-6F93-57C2-BEEF6EE524E3}"/>
                    </a:ext>
                  </a:extLst>
                </p14:cNvPr>
                <p14:cNvContentPartPr/>
                <p14:nvPr/>
              </p14:nvContentPartPr>
              <p14:xfrm>
                <a:off x="9390829" y="1288636"/>
                <a:ext cx="282600" cy="327600"/>
              </p14:xfrm>
            </p:contentPart>
          </mc:Choice>
          <mc:Fallback>
            <p:pic>
              <p:nvPicPr>
                <p:cNvPr id="12" name="Freihand 11">
                  <a:extLst>
                    <a:ext uri="{FF2B5EF4-FFF2-40B4-BE49-F238E27FC236}">
                      <a16:creationId xmlns:a16="http://schemas.microsoft.com/office/drawing/2014/main" id="{C13BB290-3439-6F93-57C2-BEEF6EE524E3}"/>
                    </a:ext>
                  </a:extLst>
                </p:cNvPr>
                <p:cNvPicPr/>
                <p:nvPr/>
              </p:nvPicPr>
              <p:blipFill>
                <a:blip r:embed="rId19"/>
                <a:stretch>
                  <a:fillRect/>
                </a:stretch>
              </p:blipFill>
              <p:spPr>
                <a:xfrm>
                  <a:off x="9381829" y="1279996"/>
                  <a:ext cx="30024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119EA71F-92DA-5048-7507-A4493CD5C2FA}"/>
                    </a:ext>
                  </a:extLst>
                </p14:cNvPr>
                <p14:cNvContentPartPr/>
                <p14:nvPr/>
              </p14:nvContentPartPr>
              <p14:xfrm>
                <a:off x="9346549" y="2189356"/>
                <a:ext cx="2283480" cy="1199160"/>
              </p14:xfrm>
            </p:contentPart>
          </mc:Choice>
          <mc:Fallback>
            <p:pic>
              <p:nvPicPr>
                <p:cNvPr id="13" name="Freihand 12">
                  <a:extLst>
                    <a:ext uri="{FF2B5EF4-FFF2-40B4-BE49-F238E27FC236}">
                      <a16:creationId xmlns:a16="http://schemas.microsoft.com/office/drawing/2014/main" id="{119EA71F-92DA-5048-7507-A4493CD5C2FA}"/>
                    </a:ext>
                  </a:extLst>
                </p:cNvPr>
                <p:cNvPicPr/>
                <p:nvPr/>
              </p:nvPicPr>
              <p:blipFill>
                <a:blip r:embed="rId21"/>
                <a:stretch>
                  <a:fillRect/>
                </a:stretch>
              </p:blipFill>
              <p:spPr>
                <a:xfrm>
                  <a:off x="9337909" y="2180356"/>
                  <a:ext cx="2301120" cy="1216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4DFDF6EB-A46F-80AD-4A35-F8EAC14ECE6A}"/>
                    </a:ext>
                  </a:extLst>
                </p14:cNvPr>
                <p14:cNvContentPartPr/>
                <p14:nvPr/>
              </p14:nvContentPartPr>
              <p14:xfrm>
                <a:off x="10233589" y="2031676"/>
                <a:ext cx="16200" cy="345960"/>
              </p14:xfrm>
            </p:contentPart>
          </mc:Choice>
          <mc:Fallback>
            <p:pic>
              <p:nvPicPr>
                <p:cNvPr id="15" name="Freihand 14">
                  <a:extLst>
                    <a:ext uri="{FF2B5EF4-FFF2-40B4-BE49-F238E27FC236}">
                      <a16:creationId xmlns:a16="http://schemas.microsoft.com/office/drawing/2014/main" id="{4DFDF6EB-A46F-80AD-4A35-F8EAC14ECE6A}"/>
                    </a:ext>
                  </a:extLst>
                </p:cNvPr>
                <p:cNvPicPr/>
                <p:nvPr/>
              </p:nvPicPr>
              <p:blipFill>
                <a:blip r:embed="rId23"/>
                <a:stretch>
                  <a:fillRect/>
                </a:stretch>
              </p:blipFill>
              <p:spPr>
                <a:xfrm>
                  <a:off x="10224589" y="2023036"/>
                  <a:ext cx="3384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BC3DD4ED-84BE-2FF5-9B67-EDFA1E6C2B5E}"/>
                    </a:ext>
                  </a:extLst>
                </p14:cNvPr>
                <p14:cNvContentPartPr/>
                <p14:nvPr/>
              </p14:nvContentPartPr>
              <p14:xfrm>
                <a:off x="10167349" y="2663836"/>
                <a:ext cx="91080" cy="951480"/>
              </p14:xfrm>
            </p:contentPart>
          </mc:Choice>
          <mc:Fallback>
            <p:pic>
              <p:nvPicPr>
                <p:cNvPr id="16" name="Freihand 15">
                  <a:extLst>
                    <a:ext uri="{FF2B5EF4-FFF2-40B4-BE49-F238E27FC236}">
                      <a16:creationId xmlns:a16="http://schemas.microsoft.com/office/drawing/2014/main" id="{BC3DD4ED-84BE-2FF5-9B67-EDFA1E6C2B5E}"/>
                    </a:ext>
                  </a:extLst>
                </p:cNvPr>
                <p:cNvPicPr/>
                <p:nvPr/>
              </p:nvPicPr>
              <p:blipFill>
                <a:blip r:embed="rId25"/>
                <a:stretch>
                  <a:fillRect/>
                </a:stretch>
              </p:blipFill>
              <p:spPr>
                <a:xfrm>
                  <a:off x="10158709" y="2655196"/>
                  <a:ext cx="108720" cy="969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9DFDD78F-E9A1-55F2-E60F-D184FAB8055C}"/>
                    </a:ext>
                  </a:extLst>
                </p14:cNvPr>
                <p14:cNvContentPartPr/>
                <p14:nvPr/>
              </p14:nvContentPartPr>
              <p14:xfrm>
                <a:off x="9984109" y="3691996"/>
                <a:ext cx="94320" cy="126720"/>
              </p14:xfrm>
            </p:contentPart>
          </mc:Choice>
          <mc:Fallback>
            <p:pic>
              <p:nvPicPr>
                <p:cNvPr id="18" name="Freihand 17">
                  <a:extLst>
                    <a:ext uri="{FF2B5EF4-FFF2-40B4-BE49-F238E27FC236}">
                      <a16:creationId xmlns:a16="http://schemas.microsoft.com/office/drawing/2014/main" id="{9DFDD78F-E9A1-55F2-E60F-D184FAB8055C}"/>
                    </a:ext>
                  </a:extLst>
                </p:cNvPr>
                <p:cNvPicPr/>
                <p:nvPr/>
              </p:nvPicPr>
              <p:blipFill>
                <a:blip r:embed="rId27"/>
                <a:stretch>
                  <a:fillRect/>
                </a:stretch>
              </p:blipFill>
              <p:spPr>
                <a:xfrm>
                  <a:off x="9975109" y="3683356"/>
                  <a:ext cx="1119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159B0B25-DC88-0220-A7BA-E3D58A0F75AD}"/>
                    </a:ext>
                  </a:extLst>
                </p14:cNvPr>
                <p14:cNvContentPartPr/>
                <p14:nvPr/>
              </p14:nvContentPartPr>
              <p14:xfrm>
                <a:off x="10122709" y="3711076"/>
                <a:ext cx="69840" cy="110520"/>
              </p14:xfrm>
            </p:contentPart>
          </mc:Choice>
          <mc:Fallback>
            <p:pic>
              <p:nvPicPr>
                <p:cNvPr id="19" name="Freihand 18">
                  <a:extLst>
                    <a:ext uri="{FF2B5EF4-FFF2-40B4-BE49-F238E27FC236}">
                      <a16:creationId xmlns:a16="http://schemas.microsoft.com/office/drawing/2014/main" id="{159B0B25-DC88-0220-A7BA-E3D58A0F75AD}"/>
                    </a:ext>
                  </a:extLst>
                </p:cNvPr>
                <p:cNvPicPr/>
                <p:nvPr/>
              </p:nvPicPr>
              <p:blipFill>
                <a:blip r:embed="rId29"/>
                <a:stretch>
                  <a:fillRect/>
                </a:stretch>
              </p:blipFill>
              <p:spPr>
                <a:xfrm>
                  <a:off x="10114069" y="3702076"/>
                  <a:ext cx="874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3992FDE2-D607-2B24-8BA0-A83C5A51BA17}"/>
                    </a:ext>
                  </a:extLst>
                </p14:cNvPr>
                <p14:cNvContentPartPr/>
                <p14:nvPr/>
              </p14:nvContentPartPr>
              <p14:xfrm>
                <a:off x="10294069" y="3783076"/>
                <a:ext cx="16920" cy="66240"/>
              </p14:xfrm>
            </p:contentPart>
          </mc:Choice>
          <mc:Fallback>
            <p:pic>
              <p:nvPicPr>
                <p:cNvPr id="20" name="Freihand 19">
                  <a:extLst>
                    <a:ext uri="{FF2B5EF4-FFF2-40B4-BE49-F238E27FC236}">
                      <a16:creationId xmlns:a16="http://schemas.microsoft.com/office/drawing/2014/main" id="{3992FDE2-D607-2B24-8BA0-A83C5A51BA17}"/>
                    </a:ext>
                  </a:extLst>
                </p:cNvPr>
                <p:cNvPicPr/>
                <p:nvPr/>
              </p:nvPicPr>
              <p:blipFill>
                <a:blip r:embed="rId31"/>
                <a:stretch>
                  <a:fillRect/>
                </a:stretch>
              </p:blipFill>
              <p:spPr>
                <a:xfrm>
                  <a:off x="10285069" y="3774076"/>
                  <a:ext cx="345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2CB530FE-38B8-5508-BC0D-A447E2BBE47D}"/>
                    </a:ext>
                  </a:extLst>
                </p14:cNvPr>
                <p14:cNvContentPartPr/>
                <p14:nvPr/>
              </p14:nvContentPartPr>
              <p14:xfrm>
                <a:off x="10310989" y="3690196"/>
                <a:ext cx="185040" cy="105120"/>
              </p14:xfrm>
            </p:contentPart>
          </mc:Choice>
          <mc:Fallback>
            <p:pic>
              <p:nvPicPr>
                <p:cNvPr id="21" name="Freihand 20">
                  <a:extLst>
                    <a:ext uri="{FF2B5EF4-FFF2-40B4-BE49-F238E27FC236}">
                      <a16:creationId xmlns:a16="http://schemas.microsoft.com/office/drawing/2014/main" id="{2CB530FE-38B8-5508-BC0D-A447E2BBE47D}"/>
                    </a:ext>
                  </a:extLst>
                </p:cNvPr>
                <p:cNvPicPr/>
                <p:nvPr/>
              </p:nvPicPr>
              <p:blipFill>
                <a:blip r:embed="rId33"/>
                <a:stretch>
                  <a:fillRect/>
                </a:stretch>
              </p:blipFill>
              <p:spPr>
                <a:xfrm>
                  <a:off x="10302349" y="3681196"/>
                  <a:ext cx="2026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B7C0CD31-E4A1-F3BA-C7A1-67B116F6A049}"/>
                    </a:ext>
                  </a:extLst>
                </p14:cNvPr>
                <p14:cNvContentPartPr/>
                <p14:nvPr/>
              </p14:nvContentPartPr>
              <p14:xfrm>
                <a:off x="10471549" y="3698476"/>
                <a:ext cx="129600" cy="117360"/>
              </p14:xfrm>
            </p:contentPart>
          </mc:Choice>
          <mc:Fallback>
            <p:pic>
              <p:nvPicPr>
                <p:cNvPr id="22" name="Freihand 21">
                  <a:extLst>
                    <a:ext uri="{FF2B5EF4-FFF2-40B4-BE49-F238E27FC236}">
                      <a16:creationId xmlns:a16="http://schemas.microsoft.com/office/drawing/2014/main" id="{B7C0CD31-E4A1-F3BA-C7A1-67B116F6A049}"/>
                    </a:ext>
                  </a:extLst>
                </p:cNvPr>
                <p:cNvPicPr/>
                <p:nvPr/>
              </p:nvPicPr>
              <p:blipFill>
                <a:blip r:embed="rId35"/>
                <a:stretch>
                  <a:fillRect/>
                </a:stretch>
              </p:blipFill>
              <p:spPr>
                <a:xfrm>
                  <a:off x="10462549" y="3689476"/>
                  <a:ext cx="1472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B7D9B20C-EDED-A46C-CAB8-C5A0E432027F}"/>
                    </a:ext>
                  </a:extLst>
                </p14:cNvPr>
                <p14:cNvContentPartPr/>
                <p14:nvPr/>
              </p14:nvContentPartPr>
              <p14:xfrm>
                <a:off x="10677829" y="3720076"/>
                <a:ext cx="17280" cy="4320"/>
              </p14:xfrm>
            </p:contentPart>
          </mc:Choice>
          <mc:Fallback>
            <p:pic>
              <p:nvPicPr>
                <p:cNvPr id="24" name="Freihand 23">
                  <a:extLst>
                    <a:ext uri="{FF2B5EF4-FFF2-40B4-BE49-F238E27FC236}">
                      <a16:creationId xmlns:a16="http://schemas.microsoft.com/office/drawing/2014/main" id="{B7D9B20C-EDED-A46C-CAB8-C5A0E432027F}"/>
                    </a:ext>
                  </a:extLst>
                </p:cNvPr>
                <p:cNvPicPr/>
                <p:nvPr/>
              </p:nvPicPr>
              <p:blipFill>
                <a:blip r:embed="rId37"/>
                <a:stretch>
                  <a:fillRect/>
                </a:stretch>
              </p:blipFill>
              <p:spPr>
                <a:xfrm>
                  <a:off x="10668829" y="3711076"/>
                  <a:ext cx="349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0D89E974-B79C-6DCA-AA3C-A7E61BA1B906}"/>
                    </a:ext>
                  </a:extLst>
                </p14:cNvPr>
                <p14:cNvContentPartPr/>
                <p14:nvPr/>
              </p14:nvContentPartPr>
              <p14:xfrm>
                <a:off x="10263469" y="3787036"/>
                <a:ext cx="28800" cy="19080"/>
              </p14:xfrm>
            </p:contentPart>
          </mc:Choice>
          <mc:Fallback>
            <p:pic>
              <p:nvPicPr>
                <p:cNvPr id="25" name="Freihand 24">
                  <a:extLst>
                    <a:ext uri="{FF2B5EF4-FFF2-40B4-BE49-F238E27FC236}">
                      <a16:creationId xmlns:a16="http://schemas.microsoft.com/office/drawing/2014/main" id="{0D89E974-B79C-6DCA-AA3C-A7E61BA1B906}"/>
                    </a:ext>
                  </a:extLst>
                </p:cNvPr>
                <p:cNvPicPr/>
                <p:nvPr/>
              </p:nvPicPr>
              <p:blipFill>
                <a:blip r:embed="rId39"/>
                <a:stretch>
                  <a:fillRect/>
                </a:stretch>
              </p:blipFill>
              <p:spPr>
                <a:xfrm>
                  <a:off x="10254469" y="3778396"/>
                  <a:ext cx="46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9956087F-216D-0065-5177-64EC845AFA99}"/>
                    </a:ext>
                  </a:extLst>
                </p14:cNvPr>
                <p14:cNvContentPartPr/>
                <p14:nvPr/>
              </p14:nvContentPartPr>
              <p14:xfrm>
                <a:off x="11367589" y="3161356"/>
                <a:ext cx="402840" cy="401400"/>
              </p14:xfrm>
            </p:contentPart>
          </mc:Choice>
          <mc:Fallback>
            <p:pic>
              <p:nvPicPr>
                <p:cNvPr id="27" name="Freihand 26">
                  <a:extLst>
                    <a:ext uri="{FF2B5EF4-FFF2-40B4-BE49-F238E27FC236}">
                      <a16:creationId xmlns:a16="http://schemas.microsoft.com/office/drawing/2014/main" id="{9956087F-216D-0065-5177-64EC845AFA99}"/>
                    </a:ext>
                  </a:extLst>
                </p:cNvPr>
                <p:cNvPicPr/>
                <p:nvPr/>
              </p:nvPicPr>
              <p:blipFill>
                <a:blip r:embed="rId41"/>
                <a:stretch>
                  <a:fillRect/>
                </a:stretch>
              </p:blipFill>
              <p:spPr>
                <a:xfrm>
                  <a:off x="11358949" y="3152356"/>
                  <a:ext cx="420480" cy="419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FEF1CCA3-E36F-684C-D035-FCBE0EB5252E}"/>
                    </a:ext>
                  </a:extLst>
                </p14:cNvPr>
                <p14:cNvContentPartPr/>
                <p14:nvPr/>
              </p14:nvContentPartPr>
              <p14:xfrm>
                <a:off x="9741109" y="1741156"/>
                <a:ext cx="624240" cy="1974240"/>
              </p14:xfrm>
            </p:contentPart>
          </mc:Choice>
          <mc:Fallback>
            <p:pic>
              <p:nvPicPr>
                <p:cNvPr id="29" name="Freihand 28">
                  <a:extLst>
                    <a:ext uri="{FF2B5EF4-FFF2-40B4-BE49-F238E27FC236}">
                      <a16:creationId xmlns:a16="http://schemas.microsoft.com/office/drawing/2014/main" id="{FEF1CCA3-E36F-684C-D035-FCBE0EB5252E}"/>
                    </a:ext>
                  </a:extLst>
                </p:cNvPr>
                <p:cNvPicPr/>
                <p:nvPr/>
              </p:nvPicPr>
              <p:blipFill>
                <a:blip r:embed="rId43"/>
                <a:stretch>
                  <a:fillRect/>
                </a:stretch>
              </p:blipFill>
              <p:spPr>
                <a:xfrm>
                  <a:off x="9732469" y="1732156"/>
                  <a:ext cx="641880" cy="1991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3021D99C-C971-4F62-5295-BEF17E01B515}"/>
                  </a:ext>
                </a:extLst>
              </p14:cNvPr>
              <p14:cNvContentPartPr/>
              <p14:nvPr/>
            </p14:nvContentPartPr>
            <p14:xfrm>
              <a:off x="3294949" y="4863436"/>
              <a:ext cx="3972240" cy="650520"/>
            </p14:xfrm>
          </p:contentPart>
        </mc:Choice>
        <mc:Fallback>
          <p:pic>
            <p:nvPicPr>
              <p:cNvPr id="31" name="Freihand 30">
                <a:extLst>
                  <a:ext uri="{FF2B5EF4-FFF2-40B4-BE49-F238E27FC236}">
                    <a16:creationId xmlns:a16="http://schemas.microsoft.com/office/drawing/2014/main" id="{3021D99C-C971-4F62-5295-BEF17E01B515}"/>
                  </a:ext>
                </a:extLst>
              </p:cNvPr>
              <p:cNvPicPr/>
              <p:nvPr/>
            </p:nvPicPr>
            <p:blipFill>
              <a:blip r:embed="rId45"/>
              <a:stretch>
                <a:fillRect/>
              </a:stretch>
            </p:blipFill>
            <p:spPr>
              <a:xfrm>
                <a:off x="3286309" y="4854436"/>
                <a:ext cx="3989880" cy="668160"/>
              </a:xfrm>
              <a:prstGeom prst="rect">
                <a:avLst/>
              </a:prstGeom>
            </p:spPr>
          </p:pic>
        </mc:Fallback>
      </mc:AlternateContent>
    </p:spTree>
    <p:extLst>
      <p:ext uri="{BB962C8B-B14F-4D97-AF65-F5344CB8AC3E}">
        <p14:creationId xmlns:p14="http://schemas.microsoft.com/office/powerpoint/2010/main" val="2694887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5736348"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Arbeitsmarkt und Güterangebot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Das Güterangebot wird in der Neoklassik vornehmlich durch den Arbeitsmarkt bestimmt und damit erhalten wir aus dem Arbeitsmarktgleichgewicht auf dem sich der gleichgewichtige Reallohn bildet das Produktionsniveau Y</a:t>
            </a:r>
            <a:r>
              <a:rPr lang="de-DE" baseline="30000" dirty="0"/>
              <a:t>S</a:t>
            </a:r>
            <a:r>
              <a:rPr lang="de-DE" dirty="0"/>
              <a:t>(</a:t>
            </a:r>
            <a:r>
              <a:rPr lang="el-GR" dirty="0"/>
              <a:t>ω</a:t>
            </a:r>
            <a:r>
              <a:rPr lang="de-DE" dirty="0"/>
              <a:t>*) der Volkswirtschaft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1209675"/>
          </a:xfrm>
          <a:prstGeom prst="rect">
            <a:avLst/>
          </a:prstGeom>
          <a:noFill/>
          <a:ln>
            <a:noFill/>
          </a:ln>
        </p:spPr>
        <p:txBody>
          <a:bodyPr vert="horz" wrap="square" lIns="81646" tIns="40823" rIns="81646" bIns="40823" anchorCtr="0" compatLnSpc="0">
            <a:spAutoFit/>
          </a:bodyPr>
          <a:lstStyle/>
          <a:p>
            <a:r>
              <a:rPr lang="de-DE" dirty="0"/>
              <a:t>Umgekehrt zum </a:t>
            </a:r>
            <a:r>
              <a:rPr lang="de-DE" dirty="0" err="1"/>
              <a:t>Keynesianischen</a:t>
            </a:r>
            <a:r>
              <a:rPr lang="de-DE" dirty="0"/>
              <a:t> Modell geht man in der Neoklassik von der </a:t>
            </a:r>
            <a:r>
              <a:rPr lang="de-DE" b="1" dirty="0"/>
              <a:t>Angebotsseite Y</a:t>
            </a:r>
            <a:r>
              <a:rPr lang="de-DE" b="1" baseline="30000" dirty="0"/>
              <a:t>S </a:t>
            </a:r>
            <a:r>
              <a:rPr lang="de-DE" dirty="0"/>
              <a:t>aus und nimmt an, dass diese das Produktionsniveau der Volkswirtschaft bestimmt und es zum Ausgleich von Angebot und Nachfrage (</a:t>
            </a:r>
            <a:r>
              <a:rPr lang="de-DE" b="1" dirty="0"/>
              <a:t>Y</a:t>
            </a:r>
            <a:r>
              <a:rPr lang="de-DE" b="1" baseline="30000" dirty="0"/>
              <a:t>S</a:t>
            </a:r>
            <a:r>
              <a:rPr lang="de-DE" b="1" dirty="0"/>
              <a:t>=Y</a:t>
            </a:r>
            <a:r>
              <a:rPr lang="de-DE" b="1" baseline="30000" dirty="0"/>
              <a:t>D</a:t>
            </a:r>
            <a:r>
              <a:rPr lang="de-DE" dirty="0"/>
              <a:t>) dadurch kommt, dass diesmal die Nachfrage dem Angebot folgt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C98DDFA-84B4-F231-9C4D-03E56E16E474}"/>
                  </a:ext>
                </a:extLst>
              </p14:cNvPr>
              <p14:cNvContentPartPr/>
              <p14:nvPr/>
            </p14:nvContentPartPr>
            <p14:xfrm>
              <a:off x="2923069" y="1560404"/>
              <a:ext cx="3967200" cy="2098800"/>
            </p14:xfrm>
          </p:contentPart>
        </mc:Choice>
        <mc:Fallback>
          <p:pic>
            <p:nvPicPr>
              <p:cNvPr id="2" name="Freihand 1">
                <a:extLst>
                  <a:ext uri="{FF2B5EF4-FFF2-40B4-BE49-F238E27FC236}">
                    <a16:creationId xmlns:a16="http://schemas.microsoft.com/office/drawing/2014/main" id="{8C98DDFA-84B4-F231-9C4D-03E56E16E474}"/>
                  </a:ext>
                </a:extLst>
              </p:cNvPr>
              <p:cNvPicPr/>
              <p:nvPr/>
            </p:nvPicPr>
            <p:blipFill>
              <a:blip r:embed="rId4"/>
              <a:stretch>
                <a:fillRect/>
              </a:stretch>
            </p:blipFill>
            <p:spPr>
              <a:xfrm>
                <a:off x="2914429" y="1551404"/>
                <a:ext cx="3984840" cy="2116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342687A5-22A1-7C19-2507-6365A1347944}"/>
                  </a:ext>
                </a:extLst>
              </p14:cNvPr>
              <p14:cNvContentPartPr/>
              <p14:nvPr/>
            </p14:nvContentPartPr>
            <p14:xfrm>
              <a:off x="9309109" y="793964"/>
              <a:ext cx="1170360" cy="723240"/>
            </p14:xfrm>
          </p:contentPart>
        </mc:Choice>
        <mc:Fallback>
          <p:pic>
            <p:nvPicPr>
              <p:cNvPr id="5" name="Freihand 4">
                <a:extLst>
                  <a:ext uri="{FF2B5EF4-FFF2-40B4-BE49-F238E27FC236}">
                    <a16:creationId xmlns:a16="http://schemas.microsoft.com/office/drawing/2014/main" id="{342687A5-22A1-7C19-2507-6365A1347944}"/>
                  </a:ext>
                </a:extLst>
              </p:cNvPr>
              <p:cNvPicPr/>
              <p:nvPr/>
            </p:nvPicPr>
            <p:blipFill>
              <a:blip r:embed="rId6"/>
              <a:stretch>
                <a:fillRect/>
              </a:stretch>
            </p:blipFill>
            <p:spPr>
              <a:xfrm>
                <a:off x="9300469" y="784964"/>
                <a:ext cx="1188000" cy="740880"/>
              </a:xfrm>
              <a:prstGeom prst="rect">
                <a:avLst/>
              </a:prstGeom>
            </p:spPr>
          </p:pic>
        </mc:Fallback>
      </mc:AlternateContent>
      <p:grpSp>
        <p:nvGrpSpPr>
          <p:cNvPr id="71" name="Gruppieren 70">
            <a:extLst>
              <a:ext uri="{FF2B5EF4-FFF2-40B4-BE49-F238E27FC236}">
                <a16:creationId xmlns:a16="http://schemas.microsoft.com/office/drawing/2014/main" id="{77C51404-8C38-37FF-E4BC-1D86313A13E0}"/>
              </a:ext>
            </a:extLst>
          </p:cNvPr>
          <p:cNvGrpSpPr/>
          <p:nvPr/>
        </p:nvGrpSpPr>
        <p:grpSpPr>
          <a:xfrm>
            <a:off x="8208229" y="1522604"/>
            <a:ext cx="3811320" cy="2164680"/>
            <a:chOff x="8208229" y="1522604"/>
            <a:chExt cx="3811320" cy="2164680"/>
          </a:xfrm>
        </p:grpSpPr>
        <mc:AlternateContent xmlns:mc="http://schemas.openxmlformats.org/markup-compatibility/2006">
          <mc:Choice xmlns:p14="http://schemas.microsoft.com/office/powerpoint/2010/main" Requires="p14">
            <p:contentPart p14:bwMode="auto" r:id="rId7">
              <p14:nvContentPartPr>
                <p14:cNvPr id="16" name="Freihand 15">
                  <a:extLst>
                    <a:ext uri="{FF2B5EF4-FFF2-40B4-BE49-F238E27FC236}">
                      <a16:creationId xmlns:a16="http://schemas.microsoft.com/office/drawing/2014/main" id="{34FB1DF6-88F1-8F4E-A2E6-4A1EB34B5D16}"/>
                    </a:ext>
                  </a:extLst>
                </p14:cNvPr>
                <p14:cNvContentPartPr/>
                <p14:nvPr/>
              </p14:nvContentPartPr>
              <p14:xfrm>
                <a:off x="9274909" y="1666604"/>
                <a:ext cx="243360" cy="407880"/>
              </p14:xfrm>
            </p:contentPart>
          </mc:Choice>
          <mc:Fallback>
            <p:pic>
              <p:nvPicPr>
                <p:cNvPr id="16" name="Freihand 15">
                  <a:extLst>
                    <a:ext uri="{FF2B5EF4-FFF2-40B4-BE49-F238E27FC236}">
                      <a16:creationId xmlns:a16="http://schemas.microsoft.com/office/drawing/2014/main" id="{34FB1DF6-88F1-8F4E-A2E6-4A1EB34B5D16}"/>
                    </a:ext>
                  </a:extLst>
                </p:cNvPr>
                <p:cNvPicPr/>
                <p:nvPr/>
              </p:nvPicPr>
              <p:blipFill>
                <a:blip r:embed="rId8"/>
                <a:stretch>
                  <a:fillRect/>
                </a:stretch>
              </p:blipFill>
              <p:spPr>
                <a:xfrm>
                  <a:off x="9265909" y="1657604"/>
                  <a:ext cx="26100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 name="Freihand 16">
                  <a:extLst>
                    <a:ext uri="{FF2B5EF4-FFF2-40B4-BE49-F238E27FC236}">
                      <a16:creationId xmlns:a16="http://schemas.microsoft.com/office/drawing/2014/main" id="{FEA590D6-89C9-508D-2B75-C06B2F6AC622}"/>
                    </a:ext>
                  </a:extLst>
                </p14:cNvPr>
                <p14:cNvContentPartPr/>
                <p14:nvPr/>
              </p14:nvContentPartPr>
              <p14:xfrm>
                <a:off x="9293989" y="1522604"/>
                <a:ext cx="340200" cy="243720"/>
              </p14:xfrm>
            </p:contentPart>
          </mc:Choice>
          <mc:Fallback>
            <p:pic>
              <p:nvPicPr>
                <p:cNvPr id="17" name="Freihand 16">
                  <a:extLst>
                    <a:ext uri="{FF2B5EF4-FFF2-40B4-BE49-F238E27FC236}">
                      <a16:creationId xmlns:a16="http://schemas.microsoft.com/office/drawing/2014/main" id="{FEA590D6-89C9-508D-2B75-C06B2F6AC622}"/>
                    </a:ext>
                  </a:extLst>
                </p:cNvPr>
                <p:cNvPicPr/>
                <p:nvPr/>
              </p:nvPicPr>
              <p:blipFill>
                <a:blip r:embed="rId10"/>
                <a:stretch>
                  <a:fillRect/>
                </a:stretch>
              </p:blipFill>
              <p:spPr>
                <a:xfrm>
                  <a:off x="9284989" y="1513964"/>
                  <a:ext cx="35784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8" name="Freihand 17">
                  <a:extLst>
                    <a:ext uri="{FF2B5EF4-FFF2-40B4-BE49-F238E27FC236}">
                      <a16:creationId xmlns:a16="http://schemas.microsoft.com/office/drawing/2014/main" id="{48DFBD3A-CF96-62F7-32F4-6951B7C3AD88}"/>
                    </a:ext>
                  </a:extLst>
                </p14:cNvPr>
                <p14:cNvContentPartPr/>
                <p14:nvPr/>
              </p14:nvContentPartPr>
              <p14:xfrm>
                <a:off x="8734189" y="2182844"/>
                <a:ext cx="303120" cy="362520"/>
              </p14:xfrm>
            </p:contentPart>
          </mc:Choice>
          <mc:Fallback>
            <p:pic>
              <p:nvPicPr>
                <p:cNvPr id="18" name="Freihand 17">
                  <a:extLst>
                    <a:ext uri="{FF2B5EF4-FFF2-40B4-BE49-F238E27FC236}">
                      <a16:creationId xmlns:a16="http://schemas.microsoft.com/office/drawing/2014/main" id="{48DFBD3A-CF96-62F7-32F4-6951B7C3AD88}"/>
                    </a:ext>
                  </a:extLst>
                </p:cNvPr>
                <p:cNvPicPr/>
                <p:nvPr/>
              </p:nvPicPr>
              <p:blipFill>
                <a:blip r:embed="rId12"/>
                <a:stretch>
                  <a:fillRect/>
                </a:stretch>
              </p:blipFill>
              <p:spPr>
                <a:xfrm>
                  <a:off x="8725549" y="2174204"/>
                  <a:ext cx="32076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46961971-10FB-3E42-3D92-2185FEB3B830}"/>
                    </a:ext>
                  </a:extLst>
                </p14:cNvPr>
                <p14:cNvContentPartPr/>
                <p14:nvPr/>
              </p14:nvContentPartPr>
              <p14:xfrm>
                <a:off x="9055309" y="2219564"/>
                <a:ext cx="135360" cy="147600"/>
              </p14:xfrm>
            </p:contentPart>
          </mc:Choice>
          <mc:Fallback>
            <p:pic>
              <p:nvPicPr>
                <p:cNvPr id="22" name="Freihand 21">
                  <a:extLst>
                    <a:ext uri="{FF2B5EF4-FFF2-40B4-BE49-F238E27FC236}">
                      <a16:creationId xmlns:a16="http://schemas.microsoft.com/office/drawing/2014/main" id="{46961971-10FB-3E42-3D92-2185FEB3B830}"/>
                    </a:ext>
                  </a:extLst>
                </p:cNvPr>
                <p:cNvPicPr/>
                <p:nvPr/>
              </p:nvPicPr>
              <p:blipFill>
                <a:blip r:embed="rId14"/>
                <a:stretch>
                  <a:fillRect/>
                </a:stretch>
              </p:blipFill>
              <p:spPr>
                <a:xfrm>
                  <a:off x="9046669" y="2210564"/>
                  <a:ext cx="1530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 name="Freihand 23">
                  <a:extLst>
                    <a:ext uri="{FF2B5EF4-FFF2-40B4-BE49-F238E27FC236}">
                      <a16:creationId xmlns:a16="http://schemas.microsoft.com/office/drawing/2014/main" id="{4C13DEDC-EE54-6FA3-31A8-9EF4C39AB5AC}"/>
                    </a:ext>
                  </a:extLst>
                </p14:cNvPr>
                <p14:cNvContentPartPr/>
                <p14:nvPr/>
              </p14:nvContentPartPr>
              <p14:xfrm>
                <a:off x="9219469" y="2223164"/>
                <a:ext cx="476280" cy="90000"/>
              </p14:xfrm>
            </p:contentPart>
          </mc:Choice>
          <mc:Fallback>
            <p:pic>
              <p:nvPicPr>
                <p:cNvPr id="24" name="Freihand 23">
                  <a:extLst>
                    <a:ext uri="{FF2B5EF4-FFF2-40B4-BE49-F238E27FC236}">
                      <a16:creationId xmlns:a16="http://schemas.microsoft.com/office/drawing/2014/main" id="{4C13DEDC-EE54-6FA3-31A8-9EF4C39AB5AC}"/>
                    </a:ext>
                  </a:extLst>
                </p:cNvPr>
                <p:cNvPicPr/>
                <p:nvPr/>
              </p:nvPicPr>
              <p:blipFill>
                <a:blip r:embed="rId16"/>
                <a:stretch>
                  <a:fillRect/>
                </a:stretch>
              </p:blipFill>
              <p:spPr>
                <a:xfrm>
                  <a:off x="9210829" y="2214164"/>
                  <a:ext cx="4939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68267147-F8B7-1F7F-F6BC-AE05F5176CEF}"/>
                    </a:ext>
                  </a:extLst>
                </p14:cNvPr>
                <p14:cNvContentPartPr/>
                <p14:nvPr/>
              </p14:nvContentPartPr>
              <p14:xfrm>
                <a:off x="9910669" y="2076284"/>
                <a:ext cx="59040" cy="228600"/>
              </p14:xfrm>
            </p:contentPart>
          </mc:Choice>
          <mc:Fallback>
            <p:pic>
              <p:nvPicPr>
                <p:cNvPr id="25" name="Freihand 24">
                  <a:extLst>
                    <a:ext uri="{FF2B5EF4-FFF2-40B4-BE49-F238E27FC236}">
                      <a16:creationId xmlns:a16="http://schemas.microsoft.com/office/drawing/2014/main" id="{68267147-F8B7-1F7F-F6BC-AE05F5176CEF}"/>
                    </a:ext>
                  </a:extLst>
                </p:cNvPr>
                <p:cNvPicPr/>
                <p:nvPr/>
              </p:nvPicPr>
              <p:blipFill>
                <a:blip r:embed="rId18"/>
                <a:stretch>
                  <a:fillRect/>
                </a:stretch>
              </p:blipFill>
              <p:spPr>
                <a:xfrm>
                  <a:off x="9901669" y="2067284"/>
                  <a:ext cx="766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C4AB0A94-DC01-404F-91C5-5D726CCD930C}"/>
                    </a:ext>
                  </a:extLst>
                </p14:cNvPr>
                <p14:cNvContentPartPr/>
                <p14:nvPr/>
              </p14:nvContentPartPr>
              <p14:xfrm>
                <a:off x="9833989" y="2165924"/>
                <a:ext cx="184680" cy="17280"/>
              </p14:xfrm>
            </p:contentPart>
          </mc:Choice>
          <mc:Fallback>
            <p:pic>
              <p:nvPicPr>
                <p:cNvPr id="26" name="Freihand 25">
                  <a:extLst>
                    <a:ext uri="{FF2B5EF4-FFF2-40B4-BE49-F238E27FC236}">
                      <a16:creationId xmlns:a16="http://schemas.microsoft.com/office/drawing/2014/main" id="{C4AB0A94-DC01-404F-91C5-5D726CCD930C}"/>
                    </a:ext>
                  </a:extLst>
                </p:cNvPr>
                <p:cNvPicPr/>
                <p:nvPr/>
              </p:nvPicPr>
              <p:blipFill>
                <a:blip r:embed="rId20"/>
                <a:stretch>
                  <a:fillRect/>
                </a:stretch>
              </p:blipFill>
              <p:spPr>
                <a:xfrm>
                  <a:off x="9825349" y="2156924"/>
                  <a:ext cx="2023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645040EA-AB5B-86A8-0A2D-D59244138FFB}"/>
                    </a:ext>
                  </a:extLst>
                </p14:cNvPr>
                <p14:cNvContentPartPr/>
                <p14:nvPr/>
              </p14:nvContentPartPr>
              <p14:xfrm>
                <a:off x="8208229" y="1756244"/>
                <a:ext cx="363240" cy="302400"/>
              </p14:xfrm>
            </p:contentPart>
          </mc:Choice>
          <mc:Fallback>
            <p:pic>
              <p:nvPicPr>
                <p:cNvPr id="27" name="Freihand 26">
                  <a:extLst>
                    <a:ext uri="{FF2B5EF4-FFF2-40B4-BE49-F238E27FC236}">
                      <a16:creationId xmlns:a16="http://schemas.microsoft.com/office/drawing/2014/main" id="{645040EA-AB5B-86A8-0A2D-D59244138FFB}"/>
                    </a:ext>
                  </a:extLst>
                </p:cNvPr>
                <p:cNvPicPr/>
                <p:nvPr/>
              </p:nvPicPr>
              <p:blipFill>
                <a:blip r:embed="rId22"/>
                <a:stretch>
                  <a:fillRect/>
                </a:stretch>
              </p:blipFill>
              <p:spPr>
                <a:xfrm>
                  <a:off x="8199229" y="1747244"/>
                  <a:ext cx="38088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Freihand 27">
                  <a:extLst>
                    <a:ext uri="{FF2B5EF4-FFF2-40B4-BE49-F238E27FC236}">
                      <a16:creationId xmlns:a16="http://schemas.microsoft.com/office/drawing/2014/main" id="{E7031DE6-9784-DE53-317F-0E4C5B4AB983}"/>
                    </a:ext>
                  </a:extLst>
                </p14:cNvPr>
                <p14:cNvContentPartPr/>
                <p14:nvPr/>
              </p14:nvContentPartPr>
              <p14:xfrm>
                <a:off x="8628349" y="1870724"/>
                <a:ext cx="90000" cy="160560"/>
              </p14:xfrm>
            </p:contentPart>
          </mc:Choice>
          <mc:Fallback>
            <p:pic>
              <p:nvPicPr>
                <p:cNvPr id="28" name="Freihand 27">
                  <a:extLst>
                    <a:ext uri="{FF2B5EF4-FFF2-40B4-BE49-F238E27FC236}">
                      <a16:creationId xmlns:a16="http://schemas.microsoft.com/office/drawing/2014/main" id="{E7031DE6-9784-DE53-317F-0E4C5B4AB983}"/>
                    </a:ext>
                  </a:extLst>
                </p:cNvPr>
                <p:cNvPicPr/>
                <p:nvPr/>
              </p:nvPicPr>
              <p:blipFill>
                <a:blip r:embed="rId24"/>
                <a:stretch>
                  <a:fillRect/>
                </a:stretch>
              </p:blipFill>
              <p:spPr>
                <a:xfrm>
                  <a:off x="8619709" y="1862084"/>
                  <a:ext cx="1076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 name="Freihand 28">
                  <a:extLst>
                    <a:ext uri="{FF2B5EF4-FFF2-40B4-BE49-F238E27FC236}">
                      <a16:creationId xmlns:a16="http://schemas.microsoft.com/office/drawing/2014/main" id="{DEA0D388-9050-056B-DA82-BA0AC5C3650B}"/>
                    </a:ext>
                  </a:extLst>
                </p14:cNvPr>
                <p14:cNvContentPartPr/>
                <p14:nvPr/>
              </p14:nvContentPartPr>
              <p14:xfrm>
                <a:off x="8276989" y="1796924"/>
                <a:ext cx="158400" cy="48240"/>
              </p14:xfrm>
            </p:contentPart>
          </mc:Choice>
          <mc:Fallback>
            <p:pic>
              <p:nvPicPr>
                <p:cNvPr id="29" name="Freihand 28">
                  <a:extLst>
                    <a:ext uri="{FF2B5EF4-FFF2-40B4-BE49-F238E27FC236}">
                      <a16:creationId xmlns:a16="http://schemas.microsoft.com/office/drawing/2014/main" id="{DEA0D388-9050-056B-DA82-BA0AC5C3650B}"/>
                    </a:ext>
                  </a:extLst>
                </p:cNvPr>
                <p:cNvPicPr/>
                <p:nvPr/>
              </p:nvPicPr>
              <p:blipFill>
                <a:blip r:embed="rId26"/>
                <a:stretch>
                  <a:fillRect/>
                </a:stretch>
              </p:blipFill>
              <p:spPr>
                <a:xfrm>
                  <a:off x="8267989" y="1788284"/>
                  <a:ext cx="176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0" name="Freihand 29">
                  <a:extLst>
                    <a:ext uri="{FF2B5EF4-FFF2-40B4-BE49-F238E27FC236}">
                      <a16:creationId xmlns:a16="http://schemas.microsoft.com/office/drawing/2014/main" id="{66A1A97F-14C5-3A99-1E5F-484EADABAB6C}"/>
                    </a:ext>
                  </a:extLst>
                </p14:cNvPr>
                <p14:cNvContentPartPr/>
                <p14:nvPr/>
              </p14:nvContentPartPr>
              <p14:xfrm>
                <a:off x="8786029" y="1885124"/>
                <a:ext cx="182520" cy="134640"/>
              </p14:xfrm>
            </p:contentPart>
          </mc:Choice>
          <mc:Fallback>
            <p:pic>
              <p:nvPicPr>
                <p:cNvPr id="30" name="Freihand 29">
                  <a:extLst>
                    <a:ext uri="{FF2B5EF4-FFF2-40B4-BE49-F238E27FC236}">
                      <a16:creationId xmlns:a16="http://schemas.microsoft.com/office/drawing/2014/main" id="{66A1A97F-14C5-3A99-1E5F-484EADABAB6C}"/>
                    </a:ext>
                  </a:extLst>
                </p:cNvPr>
                <p:cNvPicPr/>
                <p:nvPr/>
              </p:nvPicPr>
              <p:blipFill>
                <a:blip r:embed="rId28"/>
                <a:stretch>
                  <a:fillRect/>
                </a:stretch>
              </p:blipFill>
              <p:spPr>
                <a:xfrm>
                  <a:off x="8777389" y="1876484"/>
                  <a:ext cx="2001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1" name="Freihand 30">
                  <a:extLst>
                    <a:ext uri="{FF2B5EF4-FFF2-40B4-BE49-F238E27FC236}">
                      <a16:creationId xmlns:a16="http://schemas.microsoft.com/office/drawing/2014/main" id="{B214D54E-B9ED-30E7-3526-9687DFABC0F6}"/>
                    </a:ext>
                  </a:extLst>
                </p14:cNvPr>
                <p14:cNvContentPartPr/>
                <p14:nvPr/>
              </p14:nvContentPartPr>
              <p14:xfrm>
                <a:off x="8950189" y="1821764"/>
                <a:ext cx="564840" cy="193680"/>
              </p14:xfrm>
            </p:contentPart>
          </mc:Choice>
          <mc:Fallback>
            <p:pic>
              <p:nvPicPr>
                <p:cNvPr id="31" name="Freihand 30">
                  <a:extLst>
                    <a:ext uri="{FF2B5EF4-FFF2-40B4-BE49-F238E27FC236}">
                      <a16:creationId xmlns:a16="http://schemas.microsoft.com/office/drawing/2014/main" id="{B214D54E-B9ED-30E7-3526-9687DFABC0F6}"/>
                    </a:ext>
                  </a:extLst>
                </p:cNvPr>
                <p:cNvPicPr/>
                <p:nvPr/>
              </p:nvPicPr>
              <p:blipFill>
                <a:blip r:embed="rId30"/>
                <a:stretch>
                  <a:fillRect/>
                </a:stretch>
              </p:blipFill>
              <p:spPr>
                <a:xfrm>
                  <a:off x="8941549" y="1812764"/>
                  <a:ext cx="5824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3" name="Freihand 32">
                  <a:extLst>
                    <a:ext uri="{FF2B5EF4-FFF2-40B4-BE49-F238E27FC236}">
                      <a16:creationId xmlns:a16="http://schemas.microsoft.com/office/drawing/2014/main" id="{ABB3E98F-87A8-1FA0-A74D-83E3078AC419}"/>
                    </a:ext>
                  </a:extLst>
                </p14:cNvPr>
                <p14:cNvContentPartPr/>
                <p14:nvPr/>
              </p14:nvContentPartPr>
              <p14:xfrm>
                <a:off x="10102909" y="2150084"/>
                <a:ext cx="420480" cy="142200"/>
              </p14:xfrm>
            </p:contentPart>
          </mc:Choice>
          <mc:Fallback>
            <p:pic>
              <p:nvPicPr>
                <p:cNvPr id="33" name="Freihand 32">
                  <a:extLst>
                    <a:ext uri="{FF2B5EF4-FFF2-40B4-BE49-F238E27FC236}">
                      <a16:creationId xmlns:a16="http://schemas.microsoft.com/office/drawing/2014/main" id="{ABB3E98F-87A8-1FA0-A74D-83E3078AC419}"/>
                    </a:ext>
                  </a:extLst>
                </p:cNvPr>
                <p:cNvPicPr/>
                <p:nvPr/>
              </p:nvPicPr>
              <p:blipFill>
                <a:blip r:embed="rId32"/>
                <a:stretch>
                  <a:fillRect/>
                </a:stretch>
              </p:blipFill>
              <p:spPr>
                <a:xfrm>
                  <a:off x="10093909" y="2141444"/>
                  <a:ext cx="4381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4" name="Freihand 33">
                  <a:extLst>
                    <a:ext uri="{FF2B5EF4-FFF2-40B4-BE49-F238E27FC236}">
                      <a16:creationId xmlns:a16="http://schemas.microsoft.com/office/drawing/2014/main" id="{3746E847-5E8C-71DB-AB53-0167B9D056C2}"/>
                    </a:ext>
                  </a:extLst>
                </p14:cNvPr>
                <p14:cNvContentPartPr/>
                <p14:nvPr/>
              </p14:nvContentPartPr>
              <p14:xfrm>
                <a:off x="10527709" y="2056484"/>
                <a:ext cx="118800" cy="208080"/>
              </p14:xfrm>
            </p:contentPart>
          </mc:Choice>
          <mc:Fallback>
            <p:pic>
              <p:nvPicPr>
                <p:cNvPr id="34" name="Freihand 33">
                  <a:extLst>
                    <a:ext uri="{FF2B5EF4-FFF2-40B4-BE49-F238E27FC236}">
                      <a16:creationId xmlns:a16="http://schemas.microsoft.com/office/drawing/2014/main" id="{3746E847-5E8C-71DB-AB53-0167B9D056C2}"/>
                    </a:ext>
                  </a:extLst>
                </p:cNvPr>
                <p:cNvPicPr/>
                <p:nvPr/>
              </p:nvPicPr>
              <p:blipFill>
                <a:blip r:embed="rId34"/>
                <a:stretch>
                  <a:fillRect/>
                </a:stretch>
              </p:blipFill>
              <p:spPr>
                <a:xfrm>
                  <a:off x="10518709" y="2047844"/>
                  <a:ext cx="1364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5" name="Freihand 34">
                  <a:extLst>
                    <a:ext uri="{FF2B5EF4-FFF2-40B4-BE49-F238E27FC236}">
                      <a16:creationId xmlns:a16="http://schemas.microsoft.com/office/drawing/2014/main" id="{CB735FCA-08A5-7C99-ED75-87F34024B3D6}"/>
                    </a:ext>
                  </a:extLst>
                </p14:cNvPr>
                <p14:cNvContentPartPr/>
                <p14:nvPr/>
              </p14:nvContentPartPr>
              <p14:xfrm>
                <a:off x="10480189" y="2075204"/>
                <a:ext cx="254880" cy="194040"/>
              </p14:xfrm>
            </p:contentPart>
          </mc:Choice>
          <mc:Fallback>
            <p:pic>
              <p:nvPicPr>
                <p:cNvPr id="35" name="Freihand 34">
                  <a:extLst>
                    <a:ext uri="{FF2B5EF4-FFF2-40B4-BE49-F238E27FC236}">
                      <a16:creationId xmlns:a16="http://schemas.microsoft.com/office/drawing/2014/main" id="{CB735FCA-08A5-7C99-ED75-87F34024B3D6}"/>
                    </a:ext>
                  </a:extLst>
                </p:cNvPr>
                <p:cNvPicPr/>
                <p:nvPr/>
              </p:nvPicPr>
              <p:blipFill>
                <a:blip r:embed="rId36"/>
                <a:stretch>
                  <a:fillRect/>
                </a:stretch>
              </p:blipFill>
              <p:spPr>
                <a:xfrm>
                  <a:off x="10471189" y="2066204"/>
                  <a:ext cx="2725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6" name="Freihand 35">
                  <a:extLst>
                    <a:ext uri="{FF2B5EF4-FFF2-40B4-BE49-F238E27FC236}">
                      <a16:creationId xmlns:a16="http://schemas.microsoft.com/office/drawing/2014/main" id="{2BD9806E-AE5D-F78F-7CD7-056B2CEEC485}"/>
                    </a:ext>
                  </a:extLst>
                </p14:cNvPr>
                <p14:cNvContentPartPr/>
                <p14:nvPr/>
              </p14:nvContentPartPr>
              <p14:xfrm>
                <a:off x="10798069" y="2026964"/>
                <a:ext cx="194400" cy="241200"/>
              </p14:xfrm>
            </p:contentPart>
          </mc:Choice>
          <mc:Fallback>
            <p:pic>
              <p:nvPicPr>
                <p:cNvPr id="36" name="Freihand 35">
                  <a:extLst>
                    <a:ext uri="{FF2B5EF4-FFF2-40B4-BE49-F238E27FC236}">
                      <a16:creationId xmlns:a16="http://schemas.microsoft.com/office/drawing/2014/main" id="{2BD9806E-AE5D-F78F-7CD7-056B2CEEC485}"/>
                    </a:ext>
                  </a:extLst>
                </p:cNvPr>
                <p:cNvPicPr/>
                <p:nvPr/>
              </p:nvPicPr>
              <p:blipFill>
                <a:blip r:embed="rId38"/>
                <a:stretch>
                  <a:fillRect/>
                </a:stretch>
              </p:blipFill>
              <p:spPr>
                <a:xfrm>
                  <a:off x="10789069" y="2018324"/>
                  <a:ext cx="2120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7" name="Freihand 36">
                  <a:extLst>
                    <a:ext uri="{FF2B5EF4-FFF2-40B4-BE49-F238E27FC236}">
                      <a16:creationId xmlns:a16="http://schemas.microsoft.com/office/drawing/2014/main" id="{B5D3922E-0B0C-F157-6BFC-408DF287969C}"/>
                    </a:ext>
                  </a:extLst>
                </p14:cNvPr>
                <p14:cNvContentPartPr/>
                <p14:nvPr/>
              </p14:nvContentPartPr>
              <p14:xfrm>
                <a:off x="10998229" y="1987004"/>
                <a:ext cx="603000" cy="425160"/>
              </p14:xfrm>
            </p:contentPart>
          </mc:Choice>
          <mc:Fallback>
            <p:pic>
              <p:nvPicPr>
                <p:cNvPr id="37" name="Freihand 36">
                  <a:extLst>
                    <a:ext uri="{FF2B5EF4-FFF2-40B4-BE49-F238E27FC236}">
                      <a16:creationId xmlns:a16="http://schemas.microsoft.com/office/drawing/2014/main" id="{B5D3922E-0B0C-F157-6BFC-408DF287969C}"/>
                    </a:ext>
                  </a:extLst>
                </p:cNvPr>
                <p:cNvPicPr/>
                <p:nvPr/>
              </p:nvPicPr>
              <p:blipFill>
                <a:blip r:embed="rId40"/>
                <a:stretch>
                  <a:fillRect/>
                </a:stretch>
              </p:blipFill>
              <p:spPr>
                <a:xfrm>
                  <a:off x="10989589" y="1978004"/>
                  <a:ext cx="620640" cy="442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8" name="Freihand 37">
                  <a:extLst>
                    <a:ext uri="{FF2B5EF4-FFF2-40B4-BE49-F238E27FC236}">
                      <a16:creationId xmlns:a16="http://schemas.microsoft.com/office/drawing/2014/main" id="{FD4C0079-40BD-B811-21C7-576CF248B753}"/>
                    </a:ext>
                  </a:extLst>
                </p14:cNvPr>
                <p14:cNvContentPartPr/>
                <p14:nvPr/>
              </p14:nvContentPartPr>
              <p14:xfrm>
                <a:off x="11597629" y="2031284"/>
                <a:ext cx="28080" cy="89280"/>
              </p14:xfrm>
            </p:contentPart>
          </mc:Choice>
          <mc:Fallback>
            <p:pic>
              <p:nvPicPr>
                <p:cNvPr id="38" name="Freihand 37">
                  <a:extLst>
                    <a:ext uri="{FF2B5EF4-FFF2-40B4-BE49-F238E27FC236}">
                      <a16:creationId xmlns:a16="http://schemas.microsoft.com/office/drawing/2014/main" id="{FD4C0079-40BD-B811-21C7-576CF248B753}"/>
                    </a:ext>
                  </a:extLst>
                </p:cNvPr>
                <p:cNvPicPr/>
                <p:nvPr/>
              </p:nvPicPr>
              <p:blipFill>
                <a:blip r:embed="rId42"/>
                <a:stretch>
                  <a:fillRect/>
                </a:stretch>
              </p:blipFill>
              <p:spPr>
                <a:xfrm>
                  <a:off x="11588989" y="2022284"/>
                  <a:ext cx="45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9" name="Freihand 38">
                  <a:extLst>
                    <a:ext uri="{FF2B5EF4-FFF2-40B4-BE49-F238E27FC236}">
                      <a16:creationId xmlns:a16="http://schemas.microsoft.com/office/drawing/2014/main" id="{DD9A3EB9-1C54-D02F-75C0-DC30472BAC5E}"/>
                    </a:ext>
                  </a:extLst>
                </p14:cNvPr>
                <p14:cNvContentPartPr/>
                <p14:nvPr/>
              </p14:nvContentPartPr>
              <p14:xfrm>
                <a:off x="11619589" y="2044964"/>
                <a:ext cx="313920" cy="237600"/>
              </p14:xfrm>
            </p:contentPart>
          </mc:Choice>
          <mc:Fallback>
            <p:pic>
              <p:nvPicPr>
                <p:cNvPr id="39" name="Freihand 38">
                  <a:extLst>
                    <a:ext uri="{FF2B5EF4-FFF2-40B4-BE49-F238E27FC236}">
                      <a16:creationId xmlns:a16="http://schemas.microsoft.com/office/drawing/2014/main" id="{DD9A3EB9-1C54-D02F-75C0-DC30472BAC5E}"/>
                    </a:ext>
                  </a:extLst>
                </p:cNvPr>
                <p:cNvPicPr/>
                <p:nvPr/>
              </p:nvPicPr>
              <p:blipFill>
                <a:blip r:embed="rId44"/>
                <a:stretch>
                  <a:fillRect/>
                </a:stretch>
              </p:blipFill>
              <p:spPr>
                <a:xfrm>
                  <a:off x="11610949" y="2035964"/>
                  <a:ext cx="3315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0" name="Freihand 39">
                  <a:extLst>
                    <a:ext uri="{FF2B5EF4-FFF2-40B4-BE49-F238E27FC236}">
                      <a16:creationId xmlns:a16="http://schemas.microsoft.com/office/drawing/2014/main" id="{15D82E45-09E0-2FDF-7FA1-CECAE722E1AB}"/>
                    </a:ext>
                  </a:extLst>
                </p14:cNvPr>
                <p14:cNvContentPartPr/>
                <p14:nvPr/>
              </p14:nvContentPartPr>
              <p14:xfrm>
                <a:off x="8765149" y="2624564"/>
                <a:ext cx="39600" cy="252720"/>
              </p14:xfrm>
            </p:contentPart>
          </mc:Choice>
          <mc:Fallback>
            <p:pic>
              <p:nvPicPr>
                <p:cNvPr id="40" name="Freihand 39">
                  <a:extLst>
                    <a:ext uri="{FF2B5EF4-FFF2-40B4-BE49-F238E27FC236}">
                      <a16:creationId xmlns:a16="http://schemas.microsoft.com/office/drawing/2014/main" id="{15D82E45-09E0-2FDF-7FA1-CECAE722E1AB}"/>
                    </a:ext>
                  </a:extLst>
                </p:cNvPr>
                <p:cNvPicPr/>
                <p:nvPr/>
              </p:nvPicPr>
              <p:blipFill>
                <a:blip r:embed="rId46"/>
                <a:stretch>
                  <a:fillRect/>
                </a:stretch>
              </p:blipFill>
              <p:spPr>
                <a:xfrm>
                  <a:off x="8756149" y="2615924"/>
                  <a:ext cx="572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1" name="Freihand 40">
                  <a:extLst>
                    <a:ext uri="{FF2B5EF4-FFF2-40B4-BE49-F238E27FC236}">
                      <a16:creationId xmlns:a16="http://schemas.microsoft.com/office/drawing/2014/main" id="{1070A3E9-6470-23CC-A451-79BA66D36B9C}"/>
                    </a:ext>
                  </a:extLst>
                </p14:cNvPr>
                <p14:cNvContentPartPr/>
                <p14:nvPr/>
              </p14:nvContentPartPr>
              <p14:xfrm>
                <a:off x="8764069" y="2586764"/>
                <a:ext cx="141120" cy="199440"/>
              </p14:xfrm>
            </p:contentPart>
          </mc:Choice>
          <mc:Fallback>
            <p:pic>
              <p:nvPicPr>
                <p:cNvPr id="41" name="Freihand 40">
                  <a:extLst>
                    <a:ext uri="{FF2B5EF4-FFF2-40B4-BE49-F238E27FC236}">
                      <a16:creationId xmlns:a16="http://schemas.microsoft.com/office/drawing/2014/main" id="{1070A3E9-6470-23CC-A451-79BA66D36B9C}"/>
                    </a:ext>
                  </a:extLst>
                </p:cNvPr>
                <p:cNvPicPr/>
                <p:nvPr/>
              </p:nvPicPr>
              <p:blipFill>
                <a:blip r:embed="rId48"/>
                <a:stretch>
                  <a:fillRect/>
                </a:stretch>
              </p:blipFill>
              <p:spPr>
                <a:xfrm>
                  <a:off x="8755069" y="2577764"/>
                  <a:ext cx="1587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2" name="Freihand 41">
                  <a:extLst>
                    <a:ext uri="{FF2B5EF4-FFF2-40B4-BE49-F238E27FC236}">
                      <a16:creationId xmlns:a16="http://schemas.microsoft.com/office/drawing/2014/main" id="{5CAA82B8-8DDE-D4B4-0BA8-4348016E1F48}"/>
                    </a:ext>
                  </a:extLst>
                </p14:cNvPr>
                <p14:cNvContentPartPr/>
                <p14:nvPr/>
              </p14:nvContentPartPr>
              <p14:xfrm>
                <a:off x="8908429" y="2724284"/>
                <a:ext cx="187560" cy="143280"/>
              </p14:xfrm>
            </p:contentPart>
          </mc:Choice>
          <mc:Fallback>
            <p:pic>
              <p:nvPicPr>
                <p:cNvPr id="42" name="Freihand 41">
                  <a:extLst>
                    <a:ext uri="{FF2B5EF4-FFF2-40B4-BE49-F238E27FC236}">
                      <a16:creationId xmlns:a16="http://schemas.microsoft.com/office/drawing/2014/main" id="{5CAA82B8-8DDE-D4B4-0BA8-4348016E1F48}"/>
                    </a:ext>
                  </a:extLst>
                </p:cNvPr>
                <p:cNvPicPr/>
                <p:nvPr/>
              </p:nvPicPr>
              <p:blipFill>
                <a:blip r:embed="rId50"/>
                <a:stretch>
                  <a:fillRect/>
                </a:stretch>
              </p:blipFill>
              <p:spPr>
                <a:xfrm>
                  <a:off x="8899789" y="2715284"/>
                  <a:ext cx="2052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3" name="Freihand 42">
                  <a:extLst>
                    <a:ext uri="{FF2B5EF4-FFF2-40B4-BE49-F238E27FC236}">
                      <a16:creationId xmlns:a16="http://schemas.microsoft.com/office/drawing/2014/main" id="{744C7E03-E7D0-FD8E-A0DE-AF55A42BECAD}"/>
                    </a:ext>
                  </a:extLst>
                </p14:cNvPr>
                <p14:cNvContentPartPr/>
                <p14:nvPr/>
              </p14:nvContentPartPr>
              <p14:xfrm>
                <a:off x="9152509" y="2644004"/>
                <a:ext cx="403560" cy="164880"/>
              </p14:xfrm>
            </p:contentPart>
          </mc:Choice>
          <mc:Fallback>
            <p:pic>
              <p:nvPicPr>
                <p:cNvPr id="43" name="Freihand 42">
                  <a:extLst>
                    <a:ext uri="{FF2B5EF4-FFF2-40B4-BE49-F238E27FC236}">
                      <a16:creationId xmlns:a16="http://schemas.microsoft.com/office/drawing/2014/main" id="{744C7E03-E7D0-FD8E-A0DE-AF55A42BECAD}"/>
                    </a:ext>
                  </a:extLst>
                </p:cNvPr>
                <p:cNvPicPr/>
                <p:nvPr/>
              </p:nvPicPr>
              <p:blipFill>
                <a:blip r:embed="rId52"/>
                <a:stretch>
                  <a:fillRect/>
                </a:stretch>
              </p:blipFill>
              <p:spPr>
                <a:xfrm>
                  <a:off x="9143509" y="2635004"/>
                  <a:ext cx="4212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4" name="Freihand 43">
                  <a:extLst>
                    <a:ext uri="{FF2B5EF4-FFF2-40B4-BE49-F238E27FC236}">
                      <a16:creationId xmlns:a16="http://schemas.microsoft.com/office/drawing/2014/main" id="{7FAF1646-D04A-B4A0-DD9D-3AC58D7F7712}"/>
                    </a:ext>
                  </a:extLst>
                </p14:cNvPr>
                <p14:cNvContentPartPr/>
                <p14:nvPr/>
              </p14:nvContentPartPr>
              <p14:xfrm>
                <a:off x="9611869" y="2563364"/>
                <a:ext cx="267120" cy="214200"/>
              </p14:xfrm>
            </p:contentPart>
          </mc:Choice>
          <mc:Fallback>
            <p:pic>
              <p:nvPicPr>
                <p:cNvPr id="44" name="Freihand 43">
                  <a:extLst>
                    <a:ext uri="{FF2B5EF4-FFF2-40B4-BE49-F238E27FC236}">
                      <a16:creationId xmlns:a16="http://schemas.microsoft.com/office/drawing/2014/main" id="{7FAF1646-D04A-B4A0-DD9D-3AC58D7F7712}"/>
                    </a:ext>
                  </a:extLst>
                </p:cNvPr>
                <p:cNvPicPr/>
                <p:nvPr/>
              </p:nvPicPr>
              <p:blipFill>
                <a:blip r:embed="rId54"/>
                <a:stretch>
                  <a:fillRect/>
                </a:stretch>
              </p:blipFill>
              <p:spPr>
                <a:xfrm>
                  <a:off x="9602869" y="2554364"/>
                  <a:ext cx="2847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5" name="Freihand 44">
                  <a:extLst>
                    <a:ext uri="{FF2B5EF4-FFF2-40B4-BE49-F238E27FC236}">
                      <a16:creationId xmlns:a16="http://schemas.microsoft.com/office/drawing/2014/main" id="{703336B7-57C7-96FF-9004-9C62A53144B1}"/>
                    </a:ext>
                  </a:extLst>
                </p14:cNvPr>
                <p14:cNvContentPartPr/>
                <p14:nvPr/>
              </p14:nvContentPartPr>
              <p14:xfrm>
                <a:off x="9906349" y="2690444"/>
                <a:ext cx="19440" cy="86040"/>
              </p14:xfrm>
            </p:contentPart>
          </mc:Choice>
          <mc:Fallback>
            <p:pic>
              <p:nvPicPr>
                <p:cNvPr id="45" name="Freihand 44">
                  <a:extLst>
                    <a:ext uri="{FF2B5EF4-FFF2-40B4-BE49-F238E27FC236}">
                      <a16:creationId xmlns:a16="http://schemas.microsoft.com/office/drawing/2014/main" id="{703336B7-57C7-96FF-9004-9C62A53144B1}"/>
                    </a:ext>
                  </a:extLst>
                </p:cNvPr>
                <p:cNvPicPr/>
                <p:nvPr/>
              </p:nvPicPr>
              <p:blipFill>
                <a:blip r:embed="rId56"/>
                <a:stretch>
                  <a:fillRect/>
                </a:stretch>
              </p:blipFill>
              <p:spPr>
                <a:xfrm>
                  <a:off x="9897709" y="2681804"/>
                  <a:ext cx="37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6" name="Freihand 45">
                  <a:extLst>
                    <a:ext uri="{FF2B5EF4-FFF2-40B4-BE49-F238E27FC236}">
                      <a16:creationId xmlns:a16="http://schemas.microsoft.com/office/drawing/2014/main" id="{00D73074-053C-48E5-4755-C48ADF106913}"/>
                    </a:ext>
                  </a:extLst>
                </p14:cNvPr>
                <p14:cNvContentPartPr/>
                <p14:nvPr/>
              </p14:nvContentPartPr>
              <p14:xfrm>
                <a:off x="9950629" y="2585324"/>
                <a:ext cx="38520" cy="64440"/>
              </p14:xfrm>
            </p:contentPart>
          </mc:Choice>
          <mc:Fallback>
            <p:pic>
              <p:nvPicPr>
                <p:cNvPr id="46" name="Freihand 45">
                  <a:extLst>
                    <a:ext uri="{FF2B5EF4-FFF2-40B4-BE49-F238E27FC236}">
                      <a16:creationId xmlns:a16="http://schemas.microsoft.com/office/drawing/2014/main" id="{00D73074-053C-48E5-4755-C48ADF106913}"/>
                    </a:ext>
                  </a:extLst>
                </p:cNvPr>
                <p:cNvPicPr/>
                <p:nvPr/>
              </p:nvPicPr>
              <p:blipFill>
                <a:blip r:embed="rId58"/>
                <a:stretch>
                  <a:fillRect/>
                </a:stretch>
              </p:blipFill>
              <p:spPr>
                <a:xfrm>
                  <a:off x="9941989" y="2576684"/>
                  <a:ext cx="56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7" name="Freihand 46">
                  <a:extLst>
                    <a:ext uri="{FF2B5EF4-FFF2-40B4-BE49-F238E27FC236}">
                      <a16:creationId xmlns:a16="http://schemas.microsoft.com/office/drawing/2014/main" id="{F0C3BBCC-B312-405B-F57A-3837E46CBCB9}"/>
                    </a:ext>
                  </a:extLst>
                </p14:cNvPr>
                <p14:cNvContentPartPr/>
                <p14:nvPr/>
              </p14:nvContentPartPr>
              <p14:xfrm>
                <a:off x="10012549" y="2661644"/>
                <a:ext cx="227520" cy="102600"/>
              </p14:xfrm>
            </p:contentPart>
          </mc:Choice>
          <mc:Fallback>
            <p:pic>
              <p:nvPicPr>
                <p:cNvPr id="47" name="Freihand 46">
                  <a:extLst>
                    <a:ext uri="{FF2B5EF4-FFF2-40B4-BE49-F238E27FC236}">
                      <a16:creationId xmlns:a16="http://schemas.microsoft.com/office/drawing/2014/main" id="{F0C3BBCC-B312-405B-F57A-3837E46CBCB9}"/>
                    </a:ext>
                  </a:extLst>
                </p:cNvPr>
                <p:cNvPicPr/>
                <p:nvPr/>
              </p:nvPicPr>
              <p:blipFill>
                <a:blip r:embed="rId60"/>
                <a:stretch>
                  <a:fillRect/>
                </a:stretch>
              </p:blipFill>
              <p:spPr>
                <a:xfrm>
                  <a:off x="10003549" y="2653004"/>
                  <a:ext cx="2451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8" name="Freihand 47">
                  <a:extLst>
                    <a:ext uri="{FF2B5EF4-FFF2-40B4-BE49-F238E27FC236}">
                      <a16:creationId xmlns:a16="http://schemas.microsoft.com/office/drawing/2014/main" id="{DBE3C020-E1BA-3BBF-03C5-7A2641F2FC45}"/>
                    </a:ext>
                  </a:extLst>
                </p14:cNvPr>
                <p14:cNvContentPartPr/>
                <p14:nvPr/>
              </p14:nvContentPartPr>
              <p14:xfrm>
                <a:off x="10578109" y="2586044"/>
                <a:ext cx="127440" cy="187200"/>
              </p14:xfrm>
            </p:contentPart>
          </mc:Choice>
          <mc:Fallback>
            <p:pic>
              <p:nvPicPr>
                <p:cNvPr id="48" name="Freihand 47">
                  <a:extLst>
                    <a:ext uri="{FF2B5EF4-FFF2-40B4-BE49-F238E27FC236}">
                      <a16:creationId xmlns:a16="http://schemas.microsoft.com/office/drawing/2014/main" id="{DBE3C020-E1BA-3BBF-03C5-7A2641F2FC45}"/>
                    </a:ext>
                  </a:extLst>
                </p:cNvPr>
                <p:cNvPicPr/>
                <p:nvPr/>
              </p:nvPicPr>
              <p:blipFill>
                <a:blip r:embed="rId62"/>
                <a:stretch>
                  <a:fillRect/>
                </a:stretch>
              </p:blipFill>
              <p:spPr>
                <a:xfrm>
                  <a:off x="10569469" y="2577044"/>
                  <a:ext cx="1450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9" name="Freihand 48">
                  <a:extLst>
                    <a:ext uri="{FF2B5EF4-FFF2-40B4-BE49-F238E27FC236}">
                      <a16:creationId xmlns:a16="http://schemas.microsoft.com/office/drawing/2014/main" id="{FDC9F1DD-DF81-EC28-6A27-83A1A0CA678C}"/>
                    </a:ext>
                  </a:extLst>
                </p14:cNvPr>
                <p14:cNvContentPartPr/>
                <p14:nvPr/>
              </p14:nvContentPartPr>
              <p14:xfrm>
                <a:off x="10712749" y="2526644"/>
                <a:ext cx="333000" cy="261000"/>
              </p14:xfrm>
            </p:contentPart>
          </mc:Choice>
          <mc:Fallback>
            <p:pic>
              <p:nvPicPr>
                <p:cNvPr id="49" name="Freihand 48">
                  <a:extLst>
                    <a:ext uri="{FF2B5EF4-FFF2-40B4-BE49-F238E27FC236}">
                      <a16:creationId xmlns:a16="http://schemas.microsoft.com/office/drawing/2014/main" id="{FDC9F1DD-DF81-EC28-6A27-83A1A0CA678C}"/>
                    </a:ext>
                  </a:extLst>
                </p:cNvPr>
                <p:cNvPicPr/>
                <p:nvPr/>
              </p:nvPicPr>
              <p:blipFill>
                <a:blip r:embed="rId64"/>
                <a:stretch>
                  <a:fillRect/>
                </a:stretch>
              </p:blipFill>
              <p:spPr>
                <a:xfrm>
                  <a:off x="10703749" y="2517644"/>
                  <a:ext cx="3506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0" name="Freihand 49">
                  <a:extLst>
                    <a:ext uri="{FF2B5EF4-FFF2-40B4-BE49-F238E27FC236}">
                      <a16:creationId xmlns:a16="http://schemas.microsoft.com/office/drawing/2014/main" id="{2D10278F-18F2-6822-60C7-0B07645608E8}"/>
                    </a:ext>
                  </a:extLst>
                </p14:cNvPr>
                <p14:cNvContentPartPr/>
                <p14:nvPr/>
              </p14:nvContentPartPr>
              <p14:xfrm>
                <a:off x="8838589" y="3074204"/>
                <a:ext cx="240120" cy="174960"/>
              </p14:xfrm>
            </p:contentPart>
          </mc:Choice>
          <mc:Fallback>
            <p:pic>
              <p:nvPicPr>
                <p:cNvPr id="50" name="Freihand 49">
                  <a:extLst>
                    <a:ext uri="{FF2B5EF4-FFF2-40B4-BE49-F238E27FC236}">
                      <a16:creationId xmlns:a16="http://schemas.microsoft.com/office/drawing/2014/main" id="{2D10278F-18F2-6822-60C7-0B07645608E8}"/>
                    </a:ext>
                  </a:extLst>
                </p:cNvPr>
                <p:cNvPicPr/>
                <p:nvPr/>
              </p:nvPicPr>
              <p:blipFill>
                <a:blip r:embed="rId66"/>
                <a:stretch>
                  <a:fillRect/>
                </a:stretch>
              </p:blipFill>
              <p:spPr>
                <a:xfrm>
                  <a:off x="8829589" y="3065204"/>
                  <a:ext cx="2577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1" name="Freihand 50">
                  <a:extLst>
                    <a:ext uri="{FF2B5EF4-FFF2-40B4-BE49-F238E27FC236}">
                      <a16:creationId xmlns:a16="http://schemas.microsoft.com/office/drawing/2014/main" id="{B843EC8F-4DFB-0540-BE6E-0BA2397EC391}"/>
                    </a:ext>
                  </a:extLst>
                </p14:cNvPr>
                <p14:cNvContentPartPr/>
                <p14:nvPr/>
              </p14:nvContentPartPr>
              <p14:xfrm>
                <a:off x="9044149" y="3081044"/>
                <a:ext cx="430200" cy="131400"/>
              </p14:xfrm>
            </p:contentPart>
          </mc:Choice>
          <mc:Fallback>
            <p:pic>
              <p:nvPicPr>
                <p:cNvPr id="51" name="Freihand 50">
                  <a:extLst>
                    <a:ext uri="{FF2B5EF4-FFF2-40B4-BE49-F238E27FC236}">
                      <a16:creationId xmlns:a16="http://schemas.microsoft.com/office/drawing/2014/main" id="{B843EC8F-4DFB-0540-BE6E-0BA2397EC391}"/>
                    </a:ext>
                  </a:extLst>
                </p:cNvPr>
                <p:cNvPicPr/>
                <p:nvPr/>
              </p:nvPicPr>
              <p:blipFill>
                <a:blip r:embed="rId68"/>
                <a:stretch>
                  <a:fillRect/>
                </a:stretch>
              </p:blipFill>
              <p:spPr>
                <a:xfrm>
                  <a:off x="9035149" y="3072404"/>
                  <a:ext cx="4478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2" name="Freihand 51">
                  <a:extLst>
                    <a:ext uri="{FF2B5EF4-FFF2-40B4-BE49-F238E27FC236}">
                      <a16:creationId xmlns:a16="http://schemas.microsoft.com/office/drawing/2014/main" id="{6A4DEDAD-1443-7BEF-509F-C65887DC870E}"/>
                    </a:ext>
                  </a:extLst>
                </p14:cNvPr>
                <p14:cNvContentPartPr/>
                <p14:nvPr/>
              </p14:nvContentPartPr>
              <p14:xfrm>
                <a:off x="9574429" y="2975564"/>
                <a:ext cx="606600" cy="212400"/>
              </p14:xfrm>
            </p:contentPart>
          </mc:Choice>
          <mc:Fallback>
            <p:pic>
              <p:nvPicPr>
                <p:cNvPr id="52" name="Freihand 51">
                  <a:extLst>
                    <a:ext uri="{FF2B5EF4-FFF2-40B4-BE49-F238E27FC236}">
                      <a16:creationId xmlns:a16="http://schemas.microsoft.com/office/drawing/2014/main" id="{6A4DEDAD-1443-7BEF-509F-C65887DC870E}"/>
                    </a:ext>
                  </a:extLst>
                </p:cNvPr>
                <p:cNvPicPr/>
                <p:nvPr/>
              </p:nvPicPr>
              <p:blipFill>
                <a:blip r:embed="rId70"/>
                <a:stretch>
                  <a:fillRect/>
                </a:stretch>
              </p:blipFill>
              <p:spPr>
                <a:xfrm>
                  <a:off x="9565789" y="2966564"/>
                  <a:ext cx="6242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3" name="Freihand 52">
                  <a:extLst>
                    <a:ext uri="{FF2B5EF4-FFF2-40B4-BE49-F238E27FC236}">
                      <a16:creationId xmlns:a16="http://schemas.microsoft.com/office/drawing/2014/main" id="{B2384C32-6ABF-011F-5319-86C5B73B7E4B}"/>
                    </a:ext>
                  </a:extLst>
                </p14:cNvPr>
                <p14:cNvContentPartPr/>
                <p14:nvPr/>
              </p14:nvContentPartPr>
              <p14:xfrm>
                <a:off x="10210189" y="2960444"/>
                <a:ext cx="318960" cy="196200"/>
              </p14:xfrm>
            </p:contentPart>
          </mc:Choice>
          <mc:Fallback>
            <p:pic>
              <p:nvPicPr>
                <p:cNvPr id="53" name="Freihand 52">
                  <a:extLst>
                    <a:ext uri="{FF2B5EF4-FFF2-40B4-BE49-F238E27FC236}">
                      <a16:creationId xmlns:a16="http://schemas.microsoft.com/office/drawing/2014/main" id="{B2384C32-6ABF-011F-5319-86C5B73B7E4B}"/>
                    </a:ext>
                  </a:extLst>
                </p:cNvPr>
                <p:cNvPicPr/>
                <p:nvPr/>
              </p:nvPicPr>
              <p:blipFill>
                <a:blip r:embed="rId72"/>
                <a:stretch>
                  <a:fillRect/>
                </a:stretch>
              </p:blipFill>
              <p:spPr>
                <a:xfrm>
                  <a:off x="10201189" y="2951804"/>
                  <a:ext cx="3366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4" name="Freihand 53">
                  <a:extLst>
                    <a:ext uri="{FF2B5EF4-FFF2-40B4-BE49-F238E27FC236}">
                      <a16:creationId xmlns:a16="http://schemas.microsoft.com/office/drawing/2014/main" id="{B111E147-3174-E051-6C34-5E0951A5C074}"/>
                    </a:ext>
                  </a:extLst>
                </p14:cNvPr>
                <p14:cNvContentPartPr/>
                <p14:nvPr/>
              </p14:nvContentPartPr>
              <p14:xfrm>
                <a:off x="10520509" y="2968364"/>
                <a:ext cx="33840" cy="51480"/>
              </p14:xfrm>
            </p:contentPart>
          </mc:Choice>
          <mc:Fallback>
            <p:pic>
              <p:nvPicPr>
                <p:cNvPr id="54" name="Freihand 53">
                  <a:extLst>
                    <a:ext uri="{FF2B5EF4-FFF2-40B4-BE49-F238E27FC236}">
                      <a16:creationId xmlns:a16="http://schemas.microsoft.com/office/drawing/2014/main" id="{B111E147-3174-E051-6C34-5E0951A5C074}"/>
                    </a:ext>
                  </a:extLst>
                </p:cNvPr>
                <p:cNvPicPr/>
                <p:nvPr/>
              </p:nvPicPr>
              <p:blipFill>
                <a:blip r:embed="rId74"/>
                <a:stretch>
                  <a:fillRect/>
                </a:stretch>
              </p:blipFill>
              <p:spPr>
                <a:xfrm>
                  <a:off x="10511509" y="2959364"/>
                  <a:ext cx="51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5" name="Freihand 54">
                  <a:extLst>
                    <a:ext uri="{FF2B5EF4-FFF2-40B4-BE49-F238E27FC236}">
                      <a16:creationId xmlns:a16="http://schemas.microsoft.com/office/drawing/2014/main" id="{6C1BE320-A44C-1C4B-7FEF-30733D72106B}"/>
                    </a:ext>
                  </a:extLst>
                </p14:cNvPr>
                <p14:cNvContentPartPr/>
                <p14:nvPr/>
              </p14:nvContentPartPr>
              <p14:xfrm>
                <a:off x="10602229" y="2901044"/>
                <a:ext cx="222480" cy="231480"/>
              </p14:xfrm>
            </p:contentPart>
          </mc:Choice>
          <mc:Fallback>
            <p:pic>
              <p:nvPicPr>
                <p:cNvPr id="55" name="Freihand 54">
                  <a:extLst>
                    <a:ext uri="{FF2B5EF4-FFF2-40B4-BE49-F238E27FC236}">
                      <a16:creationId xmlns:a16="http://schemas.microsoft.com/office/drawing/2014/main" id="{6C1BE320-A44C-1C4B-7FEF-30733D72106B}"/>
                    </a:ext>
                  </a:extLst>
                </p:cNvPr>
                <p:cNvPicPr/>
                <p:nvPr/>
              </p:nvPicPr>
              <p:blipFill>
                <a:blip r:embed="rId76"/>
                <a:stretch>
                  <a:fillRect/>
                </a:stretch>
              </p:blipFill>
              <p:spPr>
                <a:xfrm>
                  <a:off x="10593589" y="2892044"/>
                  <a:ext cx="2401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6" name="Freihand 55">
                  <a:extLst>
                    <a:ext uri="{FF2B5EF4-FFF2-40B4-BE49-F238E27FC236}">
                      <a16:creationId xmlns:a16="http://schemas.microsoft.com/office/drawing/2014/main" id="{52AB0FE7-679F-C973-A099-CD677642DD97}"/>
                    </a:ext>
                  </a:extLst>
                </p14:cNvPr>
                <p14:cNvContentPartPr/>
                <p14:nvPr/>
              </p14:nvContentPartPr>
              <p14:xfrm>
                <a:off x="10951789" y="2977724"/>
                <a:ext cx="225360" cy="150480"/>
              </p14:xfrm>
            </p:contentPart>
          </mc:Choice>
          <mc:Fallback>
            <p:pic>
              <p:nvPicPr>
                <p:cNvPr id="56" name="Freihand 55">
                  <a:extLst>
                    <a:ext uri="{FF2B5EF4-FFF2-40B4-BE49-F238E27FC236}">
                      <a16:creationId xmlns:a16="http://schemas.microsoft.com/office/drawing/2014/main" id="{52AB0FE7-679F-C973-A099-CD677642DD97}"/>
                    </a:ext>
                  </a:extLst>
                </p:cNvPr>
                <p:cNvPicPr/>
                <p:nvPr/>
              </p:nvPicPr>
              <p:blipFill>
                <a:blip r:embed="rId78"/>
                <a:stretch>
                  <a:fillRect/>
                </a:stretch>
              </p:blipFill>
              <p:spPr>
                <a:xfrm>
                  <a:off x="10942789" y="2968724"/>
                  <a:ext cx="2430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7" name="Freihand 56">
                  <a:extLst>
                    <a:ext uri="{FF2B5EF4-FFF2-40B4-BE49-F238E27FC236}">
                      <a16:creationId xmlns:a16="http://schemas.microsoft.com/office/drawing/2014/main" id="{CEF7C8DB-B89B-1E47-DFA4-BB3AF0AB528D}"/>
                    </a:ext>
                  </a:extLst>
                </p14:cNvPr>
                <p14:cNvContentPartPr/>
                <p14:nvPr/>
              </p14:nvContentPartPr>
              <p14:xfrm>
                <a:off x="11217829" y="2997164"/>
                <a:ext cx="427680" cy="56160"/>
              </p14:xfrm>
            </p:contentPart>
          </mc:Choice>
          <mc:Fallback>
            <p:pic>
              <p:nvPicPr>
                <p:cNvPr id="57" name="Freihand 56">
                  <a:extLst>
                    <a:ext uri="{FF2B5EF4-FFF2-40B4-BE49-F238E27FC236}">
                      <a16:creationId xmlns:a16="http://schemas.microsoft.com/office/drawing/2014/main" id="{CEF7C8DB-B89B-1E47-DFA4-BB3AF0AB528D}"/>
                    </a:ext>
                  </a:extLst>
                </p:cNvPr>
                <p:cNvPicPr/>
                <p:nvPr/>
              </p:nvPicPr>
              <p:blipFill>
                <a:blip r:embed="rId80"/>
                <a:stretch>
                  <a:fillRect/>
                </a:stretch>
              </p:blipFill>
              <p:spPr>
                <a:xfrm>
                  <a:off x="11209189" y="2988164"/>
                  <a:ext cx="4453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8" name="Freihand 57">
                  <a:extLst>
                    <a:ext uri="{FF2B5EF4-FFF2-40B4-BE49-F238E27FC236}">
                      <a16:creationId xmlns:a16="http://schemas.microsoft.com/office/drawing/2014/main" id="{A50BB0A4-E4D0-A603-E8B5-E8C21EE6C55D}"/>
                    </a:ext>
                  </a:extLst>
                </p14:cNvPr>
                <p14:cNvContentPartPr/>
                <p14:nvPr/>
              </p14:nvContentPartPr>
              <p14:xfrm>
                <a:off x="8946949" y="3344924"/>
                <a:ext cx="662040" cy="307440"/>
              </p14:xfrm>
            </p:contentPart>
          </mc:Choice>
          <mc:Fallback>
            <p:pic>
              <p:nvPicPr>
                <p:cNvPr id="58" name="Freihand 57">
                  <a:extLst>
                    <a:ext uri="{FF2B5EF4-FFF2-40B4-BE49-F238E27FC236}">
                      <a16:creationId xmlns:a16="http://schemas.microsoft.com/office/drawing/2014/main" id="{A50BB0A4-E4D0-A603-E8B5-E8C21EE6C55D}"/>
                    </a:ext>
                  </a:extLst>
                </p:cNvPr>
                <p:cNvPicPr/>
                <p:nvPr/>
              </p:nvPicPr>
              <p:blipFill>
                <a:blip r:embed="rId82"/>
                <a:stretch>
                  <a:fillRect/>
                </a:stretch>
              </p:blipFill>
              <p:spPr>
                <a:xfrm>
                  <a:off x="8937949" y="3335924"/>
                  <a:ext cx="67968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9" name="Freihand 58">
                  <a:extLst>
                    <a:ext uri="{FF2B5EF4-FFF2-40B4-BE49-F238E27FC236}">
                      <a16:creationId xmlns:a16="http://schemas.microsoft.com/office/drawing/2014/main" id="{16F64267-25C0-6B21-C583-3F5F88DF20F9}"/>
                    </a:ext>
                  </a:extLst>
                </p14:cNvPr>
                <p14:cNvContentPartPr/>
                <p14:nvPr/>
              </p14:nvContentPartPr>
              <p14:xfrm>
                <a:off x="9595669" y="3329444"/>
                <a:ext cx="87480" cy="271440"/>
              </p14:xfrm>
            </p:contentPart>
          </mc:Choice>
          <mc:Fallback>
            <p:pic>
              <p:nvPicPr>
                <p:cNvPr id="59" name="Freihand 58">
                  <a:extLst>
                    <a:ext uri="{FF2B5EF4-FFF2-40B4-BE49-F238E27FC236}">
                      <a16:creationId xmlns:a16="http://schemas.microsoft.com/office/drawing/2014/main" id="{16F64267-25C0-6B21-C583-3F5F88DF20F9}"/>
                    </a:ext>
                  </a:extLst>
                </p:cNvPr>
                <p:cNvPicPr/>
                <p:nvPr/>
              </p:nvPicPr>
              <p:blipFill>
                <a:blip r:embed="rId84"/>
                <a:stretch>
                  <a:fillRect/>
                </a:stretch>
              </p:blipFill>
              <p:spPr>
                <a:xfrm>
                  <a:off x="9587029" y="3320444"/>
                  <a:ext cx="10512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0" name="Freihand 59">
                  <a:extLst>
                    <a:ext uri="{FF2B5EF4-FFF2-40B4-BE49-F238E27FC236}">
                      <a16:creationId xmlns:a16="http://schemas.microsoft.com/office/drawing/2014/main" id="{4341F509-A3C6-E076-B80E-9E36EE68A47A}"/>
                    </a:ext>
                  </a:extLst>
                </p14:cNvPr>
                <p14:cNvContentPartPr/>
                <p14:nvPr/>
              </p14:nvContentPartPr>
              <p14:xfrm>
                <a:off x="9587029" y="3418724"/>
                <a:ext cx="238320" cy="151560"/>
              </p14:xfrm>
            </p:contentPart>
          </mc:Choice>
          <mc:Fallback>
            <p:pic>
              <p:nvPicPr>
                <p:cNvPr id="60" name="Freihand 59">
                  <a:extLst>
                    <a:ext uri="{FF2B5EF4-FFF2-40B4-BE49-F238E27FC236}">
                      <a16:creationId xmlns:a16="http://schemas.microsoft.com/office/drawing/2014/main" id="{4341F509-A3C6-E076-B80E-9E36EE68A47A}"/>
                    </a:ext>
                  </a:extLst>
                </p:cNvPr>
                <p:cNvPicPr/>
                <p:nvPr/>
              </p:nvPicPr>
              <p:blipFill>
                <a:blip r:embed="rId86"/>
                <a:stretch>
                  <a:fillRect/>
                </a:stretch>
              </p:blipFill>
              <p:spPr>
                <a:xfrm>
                  <a:off x="9578029" y="3409724"/>
                  <a:ext cx="2559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1" name="Freihand 60">
                  <a:extLst>
                    <a:ext uri="{FF2B5EF4-FFF2-40B4-BE49-F238E27FC236}">
                      <a16:creationId xmlns:a16="http://schemas.microsoft.com/office/drawing/2014/main" id="{A26F3F15-9675-6FCF-5C29-835C805DE21C}"/>
                    </a:ext>
                  </a:extLst>
                </p14:cNvPr>
                <p14:cNvContentPartPr/>
                <p14:nvPr/>
              </p14:nvContentPartPr>
              <p14:xfrm>
                <a:off x="9877189" y="3447524"/>
                <a:ext cx="244440" cy="121680"/>
              </p14:xfrm>
            </p:contentPart>
          </mc:Choice>
          <mc:Fallback>
            <p:pic>
              <p:nvPicPr>
                <p:cNvPr id="61" name="Freihand 60">
                  <a:extLst>
                    <a:ext uri="{FF2B5EF4-FFF2-40B4-BE49-F238E27FC236}">
                      <a16:creationId xmlns:a16="http://schemas.microsoft.com/office/drawing/2014/main" id="{A26F3F15-9675-6FCF-5C29-835C805DE21C}"/>
                    </a:ext>
                  </a:extLst>
                </p:cNvPr>
                <p:cNvPicPr/>
                <p:nvPr/>
              </p:nvPicPr>
              <p:blipFill>
                <a:blip r:embed="rId88"/>
                <a:stretch>
                  <a:fillRect/>
                </a:stretch>
              </p:blipFill>
              <p:spPr>
                <a:xfrm>
                  <a:off x="9868549" y="3438884"/>
                  <a:ext cx="2620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2" name="Freihand 61">
                  <a:extLst>
                    <a:ext uri="{FF2B5EF4-FFF2-40B4-BE49-F238E27FC236}">
                      <a16:creationId xmlns:a16="http://schemas.microsoft.com/office/drawing/2014/main" id="{CE78DBF0-7771-7C4C-7963-3BE88BB3C17F}"/>
                    </a:ext>
                  </a:extLst>
                </p14:cNvPr>
                <p14:cNvContentPartPr/>
                <p14:nvPr/>
              </p14:nvContentPartPr>
              <p14:xfrm>
                <a:off x="10116949" y="3267164"/>
                <a:ext cx="410040" cy="260280"/>
              </p14:xfrm>
            </p:contentPart>
          </mc:Choice>
          <mc:Fallback>
            <p:pic>
              <p:nvPicPr>
                <p:cNvPr id="62" name="Freihand 61">
                  <a:extLst>
                    <a:ext uri="{FF2B5EF4-FFF2-40B4-BE49-F238E27FC236}">
                      <a16:creationId xmlns:a16="http://schemas.microsoft.com/office/drawing/2014/main" id="{CE78DBF0-7771-7C4C-7963-3BE88BB3C17F}"/>
                    </a:ext>
                  </a:extLst>
                </p:cNvPr>
                <p:cNvPicPr/>
                <p:nvPr/>
              </p:nvPicPr>
              <p:blipFill>
                <a:blip r:embed="rId90"/>
                <a:stretch>
                  <a:fillRect/>
                </a:stretch>
              </p:blipFill>
              <p:spPr>
                <a:xfrm>
                  <a:off x="10108309" y="3258524"/>
                  <a:ext cx="4276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3" name="Freihand 62">
                  <a:extLst>
                    <a:ext uri="{FF2B5EF4-FFF2-40B4-BE49-F238E27FC236}">
                      <a16:creationId xmlns:a16="http://schemas.microsoft.com/office/drawing/2014/main" id="{B48C95E7-8E4E-50B0-5E8D-704F9BB93411}"/>
                    </a:ext>
                  </a:extLst>
                </p14:cNvPr>
                <p14:cNvContentPartPr/>
                <p14:nvPr/>
              </p14:nvContentPartPr>
              <p14:xfrm>
                <a:off x="10656949" y="3317564"/>
                <a:ext cx="142560" cy="187920"/>
              </p14:xfrm>
            </p:contentPart>
          </mc:Choice>
          <mc:Fallback>
            <p:pic>
              <p:nvPicPr>
                <p:cNvPr id="63" name="Freihand 62">
                  <a:extLst>
                    <a:ext uri="{FF2B5EF4-FFF2-40B4-BE49-F238E27FC236}">
                      <a16:creationId xmlns:a16="http://schemas.microsoft.com/office/drawing/2014/main" id="{B48C95E7-8E4E-50B0-5E8D-704F9BB93411}"/>
                    </a:ext>
                  </a:extLst>
                </p:cNvPr>
                <p:cNvPicPr/>
                <p:nvPr/>
              </p:nvPicPr>
              <p:blipFill>
                <a:blip r:embed="rId92"/>
                <a:stretch>
                  <a:fillRect/>
                </a:stretch>
              </p:blipFill>
              <p:spPr>
                <a:xfrm>
                  <a:off x="10647949" y="3308564"/>
                  <a:ext cx="1602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4" name="Freihand 63">
                  <a:extLst>
                    <a:ext uri="{FF2B5EF4-FFF2-40B4-BE49-F238E27FC236}">
                      <a16:creationId xmlns:a16="http://schemas.microsoft.com/office/drawing/2014/main" id="{8785DF8F-741F-82B3-916C-D86A2FAEAB50}"/>
                    </a:ext>
                  </a:extLst>
                </p14:cNvPr>
                <p14:cNvContentPartPr/>
                <p14:nvPr/>
              </p14:nvContentPartPr>
              <p14:xfrm>
                <a:off x="10844149" y="3383804"/>
                <a:ext cx="79200" cy="84240"/>
              </p14:xfrm>
            </p:contentPart>
          </mc:Choice>
          <mc:Fallback>
            <p:pic>
              <p:nvPicPr>
                <p:cNvPr id="64" name="Freihand 63">
                  <a:extLst>
                    <a:ext uri="{FF2B5EF4-FFF2-40B4-BE49-F238E27FC236}">
                      <a16:creationId xmlns:a16="http://schemas.microsoft.com/office/drawing/2014/main" id="{8785DF8F-741F-82B3-916C-D86A2FAEAB50}"/>
                    </a:ext>
                  </a:extLst>
                </p:cNvPr>
                <p:cNvPicPr/>
                <p:nvPr/>
              </p:nvPicPr>
              <p:blipFill>
                <a:blip r:embed="rId94"/>
                <a:stretch>
                  <a:fillRect/>
                </a:stretch>
              </p:blipFill>
              <p:spPr>
                <a:xfrm>
                  <a:off x="10835509" y="3375164"/>
                  <a:ext cx="968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5" name="Freihand 64">
                  <a:extLst>
                    <a:ext uri="{FF2B5EF4-FFF2-40B4-BE49-F238E27FC236}">
                      <a16:creationId xmlns:a16="http://schemas.microsoft.com/office/drawing/2014/main" id="{8BD7C4C3-C684-43B3-B487-0E823B65F0EE}"/>
                    </a:ext>
                  </a:extLst>
                </p14:cNvPr>
                <p14:cNvContentPartPr/>
                <p14:nvPr/>
              </p14:nvContentPartPr>
              <p14:xfrm>
                <a:off x="10793389" y="3400004"/>
                <a:ext cx="127080" cy="102600"/>
              </p14:xfrm>
            </p:contentPart>
          </mc:Choice>
          <mc:Fallback>
            <p:pic>
              <p:nvPicPr>
                <p:cNvPr id="65" name="Freihand 64">
                  <a:extLst>
                    <a:ext uri="{FF2B5EF4-FFF2-40B4-BE49-F238E27FC236}">
                      <a16:creationId xmlns:a16="http://schemas.microsoft.com/office/drawing/2014/main" id="{8BD7C4C3-C684-43B3-B487-0E823B65F0EE}"/>
                    </a:ext>
                  </a:extLst>
                </p:cNvPr>
                <p:cNvPicPr/>
                <p:nvPr/>
              </p:nvPicPr>
              <p:blipFill>
                <a:blip r:embed="rId96"/>
                <a:stretch>
                  <a:fillRect/>
                </a:stretch>
              </p:blipFill>
              <p:spPr>
                <a:xfrm>
                  <a:off x="10784389" y="3391004"/>
                  <a:ext cx="144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6" name="Freihand 65">
                  <a:extLst>
                    <a:ext uri="{FF2B5EF4-FFF2-40B4-BE49-F238E27FC236}">
                      <a16:creationId xmlns:a16="http://schemas.microsoft.com/office/drawing/2014/main" id="{BE6E4E6F-9A4C-CC41-643C-96116C48AE01}"/>
                    </a:ext>
                  </a:extLst>
                </p14:cNvPr>
                <p14:cNvContentPartPr/>
                <p14:nvPr/>
              </p14:nvContentPartPr>
              <p14:xfrm>
                <a:off x="10939549" y="3354644"/>
                <a:ext cx="126360" cy="146880"/>
              </p14:xfrm>
            </p:contentPart>
          </mc:Choice>
          <mc:Fallback>
            <p:pic>
              <p:nvPicPr>
                <p:cNvPr id="66" name="Freihand 65">
                  <a:extLst>
                    <a:ext uri="{FF2B5EF4-FFF2-40B4-BE49-F238E27FC236}">
                      <a16:creationId xmlns:a16="http://schemas.microsoft.com/office/drawing/2014/main" id="{BE6E4E6F-9A4C-CC41-643C-96116C48AE01}"/>
                    </a:ext>
                  </a:extLst>
                </p:cNvPr>
                <p:cNvPicPr/>
                <p:nvPr/>
              </p:nvPicPr>
              <p:blipFill>
                <a:blip r:embed="rId98"/>
                <a:stretch>
                  <a:fillRect/>
                </a:stretch>
              </p:blipFill>
              <p:spPr>
                <a:xfrm>
                  <a:off x="10930909" y="3346004"/>
                  <a:ext cx="1440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7" name="Freihand 66">
                  <a:extLst>
                    <a:ext uri="{FF2B5EF4-FFF2-40B4-BE49-F238E27FC236}">
                      <a16:creationId xmlns:a16="http://schemas.microsoft.com/office/drawing/2014/main" id="{74E9C140-952B-4748-47F3-250857318481}"/>
                    </a:ext>
                  </a:extLst>
                </p14:cNvPr>
                <p14:cNvContentPartPr/>
                <p14:nvPr/>
              </p14:nvContentPartPr>
              <p14:xfrm>
                <a:off x="11078149" y="3232244"/>
                <a:ext cx="741600" cy="278280"/>
              </p14:xfrm>
            </p:contentPart>
          </mc:Choice>
          <mc:Fallback>
            <p:pic>
              <p:nvPicPr>
                <p:cNvPr id="67" name="Freihand 66">
                  <a:extLst>
                    <a:ext uri="{FF2B5EF4-FFF2-40B4-BE49-F238E27FC236}">
                      <a16:creationId xmlns:a16="http://schemas.microsoft.com/office/drawing/2014/main" id="{74E9C140-952B-4748-47F3-250857318481}"/>
                    </a:ext>
                  </a:extLst>
                </p:cNvPr>
                <p:cNvPicPr/>
                <p:nvPr/>
              </p:nvPicPr>
              <p:blipFill>
                <a:blip r:embed="rId100"/>
                <a:stretch>
                  <a:fillRect/>
                </a:stretch>
              </p:blipFill>
              <p:spPr>
                <a:xfrm>
                  <a:off x="11069509" y="3223244"/>
                  <a:ext cx="75924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8" name="Freihand 67">
                  <a:extLst>
                    <a:ext uri="{FF2B5EF4-FFF2-40B4-BE49-F238E27FC236}">
                      <a16:creationId xmlns:a16="http://schemas.microsoft.com/office/drawing/2014/main" id="{FC44FD70-BACB-2741-AB34-EDC85EE05A2A}"/>
                    </a:ext>
                  </a:extLst>
                </p14:cNvPr>
                <p14:cNvContentPartPr/>
                <p14:nvPr/>
              </p14:nvContentPartPr>
              <p14:xfrm>
                <a:off x="11455429" y="3177164"/>
                <a:ext cx="26280" cy="5400"/>
              </p14:xfrm>
            </p:contentPart>
          </mc:Choice>
          <mc:Fallback>
            <p:pic>
              <p:nvPicPr>
                <p:cNvPr id="68" name="Freihand 67">
                  <a:extLst>
                    <a:ext uri="{FF2B5EF4-FFF2-40B4-BE49-F238E27FC236}">
                      <a16:creationId xmlns:a16="http://schemas.microsoft.com/office/drawing/2014/main" id="{FC44FD70-BACB-2741-AB34-EDC85EE05A2A}"/>
                    </a:ext>
                  </a:extLst>
                </p:cNvPr>
                <p:cNvPicPr/>
                <p:nvPr/>
              </p:nvPicPr>
              <p:blipFill>
                <a:blip r:embed="rId102"/>
                <a:stretch>
                  <a:fillRect/>
                </a:stretch>
              </p:blipFill>
              <p:spPr>
                <a:xfrm>
                  <a:off x="11446429" y="3168524"/>
                  <a:ext cx="439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9" name="Freihand 68">
                  <a:extLst>
                    <a:ext uri="{FF2B5EF4-FFF2-40B4-BE49-F238E27FC236}">
                      <a16:creationId xmlns:a16="http://schemas.microsoft.com/office/drawing/2014/main" id="{418E0358-7DD1-9186-86A1-BEB72D839CBC}"/>
                    </a:ext>
                  </a:extLst>
                </p14:cNvPr>
                <p14:cNvContentPartPr/>
                <p14:nvPr/>
              </p14:nvContentPartPr>
              <p14:xfrm>
                <a:off x="10497469" y="3560564"/>
                <a:ext cx="1522080" cy="126720"/>
              </p14:xfrm>
            </p:contentPart>
          </mc:Choice>
          <mc:Fallback>
            <p:pic>
              <p:nvPicPr>
                <p:cNvPr id="69" name="Freihand 68">
                  <a:extLst>
                    <a:ext uri="{FF2B5EF4-FFF2-40B4-BE49-F238E27FC236}">
                      <a16:creationId xmlns:a16="http://schemas.microsoft.com/office/drawing/2014/main" id="{418E0358-7DD1-9186-86A1-BEB72D839CBC}"/>
                    </a:ext>
                  </a:extLst>
                </p:cNvPr>
                <p:cNvPicPr/>
                <p:nvPr/>
              </p:nvPicPr>
              <p:blipFill>
                <a:blip r:embed="rId104"/>
                <a:stretch>
                  <a:fillRect/>
                </a:stretch>
              </p:blipFill>
              <p:spPr>
                <a:xfrm>
                  <a:off x="10488469" y="3551564"/>
                  <a:ext cx="1539720" cy="14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
            <p14:nvContentPartPr>
              <p14:cNvPr id="72" name="Freihand 71">
                <a:extLst>
                  <a:ext uri="{FF2B5EF4-FFF2-40B4-BE49-F238E27FC236}">
                    <a16:creationId xmlns:a16="http://schemas.microsoft.com/office/drawing/2014/main" id="{0EA04AA2-DC5A-80F8-3B45-5EF2FF3E8DC4}"/>
                  </a:ext>
                </a:extLst>
              </p14:cNvPr>
              <p14:cNvContentPartPr/>
              <p14:nvPr/>
            </p14:nvContentPartPr>
            <p14:xfrm>
              <a:off x="4148149" y="2873324"/>
              <a:ext cx="1158480" cy="67680"/>
            </p14:xfrm>
          </p:contentPart>
        </mc:Choice>
        <mc:Fallback>
          <p:pic>
            <p:nvPicPr>
              <p:cNvPr id="72" name="Freihand 71">
                <a:extLst>
                  <a:ext uri="{FF2B5EF4-FFF2-40B4-BE49-F238E27FC236}">
                    <a16:creationId xmlns:a16="http://schemas.microsoft.com/office/drawing/2014/main" id="{0EA04AA2-DC5A-80F8-3B45-5EF2FF3E8DC4}"/>
                  </a:ext>
                </a:extLst>
              </p:cNvPr>
              <p:cNvPicPr/>
              <p:nvPr/>
            </p:nvPicPr>
            <p:blipFill>
              <a:blip r:embed="rId106"/>
              <a:stretch>
                <a:fillRect/>
              </a:stretch>
            </p:blipFill>
            <p:spPr>
              <a:xfrm>
                <a:off x="4139509" y="2864324"/>
                <a:ext cx="1176120" cy="85320"/>
              </a:xfrm>
              <a:prstGeom prst="rect">
                <a:avLst/>
              </a:prstGeom>
            </p:spPr>
          </p:pic>
        </mc:Fallback>
      </mc:AlternateContent>
      <p:grpSp>
        <p:nvGrpSpPr>
          <p:cNvPr id="81" name="Gruppieren 80">
            <a:extLst>
              <a:ext uri="{FF2B5EF4-FFF2-40B4-BE49-F238E27FC236}">
                <a16:creationId xmlns:a16="http://schemas.microsoft.com/office/drawing/2014/main" id="{D136FC2F-6794-CFC0-4A0D-5F7E9756CD4C}"/>
              </a:ext>
            </a:extLst>
          </p:cNvPr>
          <p:cNvGrpSpPr/>
          <p:nvPr/>
        </p:nvGrpSpPr>
        <p:grpSpPr>
          <a:xfrm>
            <a:off x="2659189" y="2501084"/>
            <a:ext cx="1543320" cy="739080"/>
            <a:chOff x="2659189" y="2501084"/>
            <a:chExt cx="1543320" cy="739080"/>
          </a:xfrm>
        </p:grpSpPr>
        <mc:AlternateContent xmlns:mc="http://schemas.openxmlformats.org/markup-compatibility/2006">
          <mc:Choice xmlns:p14="http://schemas.microsoft.com/office/powerpoint/2010/main" Requires="p14">
            <p:contentPart p14:bwMode="auto" r:id="rId107">
              <p14:nvContentPartPr>
                <p14:cNvPr id="73" name="Freihand 72">
                  <a:extLst>
                    <a:ext uri="{FF2B5EF4-FFF2-40B4-BE49-F238E27FC236}">
                      <a16:creationId xmlns:a16="http://schemas.microsoft.com/office/drawing/2014/main" id="{30812C36-E96D-3FAE-4E1C-D3B5EC878482}"/>
                    </a:ext>
                  </a:extLst>
                </p14:cNvPr>
                <p14:cNvContentPartPr/>
                <p14:nvPr/>
              </p14:nvContentPartPr>
              <p14:xfrm>
                <a:off x="3383149" y="2836244"/>
                <a:ext cx="419040" cy="110880"/>
              </p14:xfrm>
            </p:contentPart>
          </mc:Choice>
          <mc:Fallback>
            <p:pic>
              <p:nvPicPr>
                <p:cNvPr id="73" name="Freihand 72">
                  <a:extLst>
                    <a:ext uri="{FF2B5EF4-FFF2-40B4-BE49-F238E27FC236}">
                      <a16:creationId xmlns:a16="http://schemas.microsoft.com/office/drawing/2014/main" id="{30812C36-E96D-3FAE-4E1C-D3B5EC878482}"/>
                    </a:ext>
                  </a:extLst>
                </p:cNvPr>
                <p:cNvPicPr/>
                <p:nvPr/>
              </p:nvPicPr>
              <p:blipFill>
                <a:blip r:embed="rId108"/>
                <a:stretch>
                  <a:fillRect/>
                </a:stretch>
              </p:blipFill>
              <p:spPr>
                <a:xfrm>
                  <a:off x="3374149" y="2827244"/>
                  <a:ext cx="4366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4" name="Freihand 73">
                  <a:extLst>
                    <a:ext uri="{FF2B5EF4-FFF2-40B4-BE49-F238E27FC236}">
                      <a16:creationId xmlns:a16="http://schemas.microsoft.com/office/drawing/2014/main" id="{45ED71DE-BCB9-665B-84A0-5D50AA5CB92F}"/>
                    </a:ext>
                  </a:extLst>
                </p14:cNvPr>
                <p14:cNvContentPartPr/>
                <p14:nvPr/>
              </p14:nvContentPartPr>
              <p14:xfrm>
                <a:off x="2659189" y="2815364"/>
                <a:ext cx="173520" cy="285120"/>
              </p14:xfrm>
            </p:contentPart>
          </mc:Choice>
          <mc:Fallback>
            <p:pic>
              <p:nvPicPr>
                <p:cNvPr id="74" name="Freihand 73">
                  <a:extLst>
                    <a:ext uri="{FF2B5EF4-FFF2-40B4-BE49-F238E27FC236}">
                      <a16:creationId xmlns:a16="http://schemas.microsoft.com/office/drawing/2014/main" id="{45ED71DE-BCB9-665B-84A0-5D50AA5CB92F}"/>
                    </a:ext>
                  </a:extLst>
                </p:cNvPr>
                <p:cNvPicPr/>
                <p:nvPr/>
              </p:nvPicPr>
              <p:blipFill>
                <a:blip r:embed="rId110"/>
                <a:stretch>
                  <a:fillRect/>
                </a:stretch>
              </p:blipFill>
              <p:spPr>
                <a:xfrm>
                  <a:off x="2650189" y="2806724"/>
                  <a:ext cx="19116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5" name="Freihand 74">
                  <a:extLst>
                    <a:ext uri="{FF2B5EF4-FFF2-40B4-BE49-F238E27FC236}">
                      <a16:creationId xmlns:a16="http://schemas.microsoft.com/office/drawing/2014/main" id="{3547B043-2560-3188-57B6-C66B5FF1084F}"/>
                    </a:ext>
                  </a:extLst>
                </p14:cNvPr>
                <p14:cNvContentPartPr/>
                <p14:nvPr/>
              </p14:nvContentPartPr>
              <p14:xfrm>
                <a:off x="2903989" y="2628884"/>
                <a:ext cx="115200" cy="376200"/>
              </p14:xfrm>
            </p:contentPart>
          </mc:Choice>
          <mc:Fallback>
            <p:pic>
              <p:nvPicPr>
                <p:cNvPr id="75" name="Freihand 74">
                  <a:extLst>
                    <a:ext uri="{FF2B5EF4-FFF2-40B4-BE49-F238E27FC236}">
                      <a16:creationId xmlns:a16="http://schemas.microsoft.com/office/drawing/2014/main" id="{3547B043-2560-3188-57B6-C66B5FF1084F}"/>
                    </a:ext>
                  </a:extLst>
                </p:cNvPr>
                <p:cNvPicPr/>
                <p:nvPr/>
              </p:nvPicPr>
              <p:blipFill>
                <a:blip r:embed="rId112"/>
                <a:stretch>
                  <a:fillRect/>
                </a:stretch>
              </p:blipFill>
              <p:spPr>
                <a:xfrm>
                  <a:off x="2895349" y="2619884"/>
                  <a:ext cx="13284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6" name="Freihand 75">
                  <a:extLst>
                    <a:ext uri="{FF2B5EF4-FFF2-40B4-BE49-F238E27FC236}">
                      <a16:creationId xmlns:a16="http://schemas.microsoft.com/office/drawing/2014/main" id="{8027DF1D-4062-2735-98B7-379929C71E55}"/>
                    </a:ext>
                  </a:extLst>
                </p14:cNvPr>
                <p14:cNvContentPartPr/>
                <p14:nvPr/>
              </p14:nvContentPartPr>
              <p14:xfrm>
                <a:off x="3060229" y="2708084"/>
                <a:ext cx="46080" cy="211320"/>
              </p14:xfrm>
            </p:contentPart>
          </mc:Choice>
          <mc:Fallback>
            <p:pic>
              <p:nvPicPr>
                <p:cNvPr id="76" name="Freihand 75">
                  <a:extLst>
                    <a:ext uri="{FF2B5EF4-FFF2-40B4-BE49-F238E27FC236}">
                      <a16:creationId xmlns:a16="http://schemas.microsoft.com/office/drawing/2014/main" id="{8027DF1D-4062-2735-98B7-379929C71E55}"/>
                    </a:ext>
                  </a:extLst>
                </p:cNvPr>
                <p:cNvPicPr/>
                <p:nvPr/>
              </p:nvPicPr>
              <p:blipFill>
                <a:blip r:embed="rId114"/>
                <a:stretch>
                  <a:fillRect/>
                </a:stretch>
              </p:blipFill>
              <p:spPr>
                <a:xfrm>
                  <a:off x="3051229" y="2699444"/>
                  <a:ext cx="637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7" name="Freihand 76">
                  <a:extLst>
                    <a:ext uri="{FF2B5EF4-FFF2-40B4-BE49-F238E27FC236}">
                      <a16:creationId xmlns:a16="http://schemas.microsoft.com/office/drawing/2014/main" id="{11DCDFF7-133F-6E4E-AA00-A3CA81352F6D}"/>
                    </a:ext>
                  </a:extLst>
                </p14:cNvPr>
                <p14:cNvContentPartPr/>
                <p14:nvPr/>
              </p14:nvContentPartPr>
              <p14:xfrm>
                <a:off x="3100909" y="2650844"/>
                <a:ext cx="177480" cy="131760"/>
              </p14:xfrm>
            </p:contentPart>
          </mc:Choice>
          <mc:Fallback>
            <p:pic>
              <p:nvPicPr>
                <p:cNvPr id="77" name="Freihand 76">
                  <a:extLst>
                    <a:ext uri="{FF2B5EF4-FFF2-40B4-BE49-F238E27FC236}">
                      <a16:creationId xmlns:a16="http://schemas.microsoft.com/office/drawing/2014/main" id="{11DCDFF7-133F-6E4E-AA00-A3CA81352F6D}"/>
                    </a:ext>
                  </a:extLst>
                </p:cNvPr>
                <p:cNvPicPr/>
                <p:nvPr/>
              </p:nvPicPr>
              <p:blipFill>
                <a:blip r:embed="rId116"/>
                <a:stretch>
                  <a:fillRect/>
                </a:stretch>
              </p:blipFill>
              <p:spPr>
                <a:xfrm>
                  <a:off x="3092269" y="2642204"/>
                  <a:ext cx="195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8" name="Freihand 77">
                  <a:extLst>
                    <a:ext uri="{FF2B5EF4-FFF2-40B4-BE49-F238E27FC236}">
                      <a16:creationId xmlns:a16="http://schemas.microsoft.com/office/drawing/2014/main" id="{89D0BBAD-DBB8-C1E7-5732-891E0D10B24F}"/>
                    </a:ext>
                  </a:extLst>
                </p14:cNvPr>
                <p14:cNvContentPartPr/>
                <p14:nvPr/>
              </p14:nvContentPartPr>
              <p14:xfrm>
                <a:off x="3143749" y="2553284"/>
                <a:ext cx="135720" cy="563760"/>
              </p14:xfrm>
            </p:contentPart>
          </mc:Choice>
          <mc:Fallback>
            <p:pic>
              <p:nvPicPr>
                <p:cNvPr id="78" name="Freihand 77">
                  <a:extLst>
                    <a:ext uri="{FF2B5EF4-FFF2-40B4-BE49-F238E27FC236}">
                      <a16:creationId xmlns:a16="http://schemas.microsoft.com/office/drawing/2014/main" id="{89D0BBAD-DBB8-C1E7-5732-891E0D10B24F}"/>
                    </a:ext>
                  </a:extLst>
                </p:cNvPr>
                <p:cNvPicPr/>
                <p:nvPr/>
              </p:nvPicPr>
              <p:blipFill>
                <a:blip r:embed="rId118"/>
                <a:stretch>
                  <a:fillRect/>
                </a:stretch>
              </p:blipFill>
              <p:spPr>
                <a:xfrm>
                  <a:off x="3135109" y="2544644"/>
                  <a:ext cx="153360" cy="5814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0" name="Freihand 79">
                  <a:extLst>
                    <a:ext uri="{FF2B5EF4-FFF2-40B4-BE49-F238E27FC236}">
                      <a16:creationId xmlns:a16="http://schemas.microsoft.com/office/drawing/2014/main" id="{4F9F5EE7-0F51-07E0-3D88-1D42C356F74C}"/>
                    </a:ext>
                  </a:extLst>
                </p14:cNvPr>
                <p14:cNvContentPartPr/>
                <p14:nvPr/>
              </p14:nvContentPartPr>
              <p14:xfrm>
                <a:off x="3693109" y="2501084"/>
                <a:ext cx="509400" cy="739080"/>
              </p14:xfrm>
            </p:contentPart>
          </mc:Choice>
          <mc:Fallback>
            <p:pic>
              <p:nvPicPr>
                <p:cNvPr id="80" name="Freihand 79">
                  <a:extLst>
                    <a:ext uri="{FF2B5EF4-FFF2-40B4-BE49-F238E27FC236}">
                      <a16:creationId xmlns:a16="http://schemas.microsoft.com/office/drawing/2014/main" id="{4F9F5EE7-0F51-07E0-3D88-1D42C356F74C}"/>
                    </a:ext>
                  </a:extLst>
                </p:cNvPr>
                <p:cNvPicPr/>
                <p:nvPr/>
              </p:nvPicPr>
              <p:blipFill>
                <a:blip r:embed="rId120"/>
                <a:stretch>
                  <a:fillRect/>
                </a:stretch>
              </p:blipFill>
              <p:spPr>
                <a:xfrm>
                  <a:off x="3684109" y="2492444"/>
                  <a:ext cx="527040" cy="756720"/>
                </a:xfrm>
                <a:prstGeom prst="rect">
                  <a:avLst/>
                </a:prstGeom>
              </p:spPr>
            </p:pic>
          </mc:Fallback>
        </mc:AlternateContent>
      </p:gr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225BA3FF-B6C7-0D45-9571-87D8A4F54FFF}"/>
                  </a:ext>
                </a:extLst>
              </p14:cNvPr>
              <p14:cNvContentPartPr/>
              <p14:nvPr/>
            </p14:nvContentPartPr>
            <p14:xfrm>
              <a:off x="3968869" y="370669"/>
              <a:ext cx="2493720" cy="136800"/>
            </p14:xfrm>
          </p:contentPart>
        </mc:Choice>
        <mc:Fallback>
          <p:pic>
            <p:nvPicPr>
              <p:cNvPr id="5" name="Freihand 4">
                <a:extLst>
                  <a:ext uri="{FF2B5EF4-FFF2-40B4-BE49-F238E27FC236}">
                    <a16:creationId xmlns:a16="http://schemas.microsoft.com/office/drawing/2014/main" id="{225BA3FF-B6C7-0D45-9571-87D8A4F54FFF}"/>
                  </a:ext>
                </a:extLst>
              </p:cNvPr>
              <p:cNvPicPr/>
              <p:nvPr/>
            </p:nvPicPr>
            <p:blipFill>
              <a:blip r:embed="rId5"/>
              <a:stretch>
                <a:fillRect/>
              </a:stretch>
            </p:blipFill>
            <p:spPr>
              <a:xfrm>
                <a:off x="3960229" y="362029"/>
                <a:ext cx="25113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68BB0AFE-9010-2DF5-D77F-426CF7854E88}"/>
                  </a:ext>
                </a:extLst>
              </p14:cNvPr>
              <p14:cNvContentPartPr/>
              <p14:nvPr/>
            </p14:nvContentPartPr>
            <p14:xfrm>
              <a:off x="796189" y="3083269"/>
              <a:ext cx="7576920" cy="160920"/>
            </p14:xfrm>
          </p:contentPart>
        </mc:Choice>
        <mc:Fallback>
          <p:pic>
            <p:nvPicPr>
              <p:cNvPr id="6" name="Freihand 5">
                <a:extLst>
                  <a:ext uri="{FF2B5EF4-FFF2-40B4-BE49-F238E27FC236}">
                    <a16:creationId xmlns:a16="http://schemas.microsoft.com/office/drawing/2014/main" id="{68BB0AFE-9010-2DF5-D77F-426CF7854E88}"/>
                  </a:ext>
                </a:extLst>
              </p:cNvPr>
              <p:cNvPicPr/>
              <p:nvPr/>
            </p:nvPicPr>
            <p:blipFill>
              <a:blip r:embed="rId7"/>
              <a:stretch>
                <a:fillRect/>
              </a:stretch>
            </p:blipFill>
            <p:spPr>
              <a:xfrm>
                <a:off x="787549" y="3074269"/>
                <a:ext cx="75945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8801BC1C-0FDD-D4CC-E54B-33381527A0D1}"/>
                  </a:ext>
                </a:extLst>
              </p14:cNvPr>
              <p14:cNvContentPartPr/>
              <p14:nvPr/>
            </p14:nvContentPartPr>
            <p14:xfrm>
              <a:off x="1418989" y="4973989"/>
              <a:ext cx="6062760" cy="163440"/>
            </p14:xfrm>
          </p:contentPart>
        </mc:Choice>
        <mc:Fallback>
          <p:pic>
            <p:nvPicPr>
              <p:cNvPr id="7" name="Freihand 6">
                <a:extLst>
                  <a:ext uri="{FF2B5EF4-FFF2-40B4-BE49-F238E27FC236}">
                    <a16:creationId xmlns:a16="http://schemas.microsoft.com/office/drawing/2014/main" id="{8801BC1C-0FDD-D4CC-E54B-33381527A0D1}"/>
                  </a:ext>
                </a:extLst>
              </p:cNvPr>
              <p:cNvPicPr/>
              <p:nvPr/>
            </p:nvPicPr>
            <p:blipFill>
              <a:blip r:embed="rId9"/>
              <a:stretch>
                <a:fillRect/>
              </a:stretch>
            </p:blipFill>
            <p:spPr>
              <a:xfrm>
                <a:off x="1409989" y="4964989"/>
                <a:ext cx="6080400" cy="181080"/>
              </a:xfrm>
              <a:prstGeom prst="rect">
                <a:avLst/>
              </a:prstGeom>
            </p:spPr>
          </p:pic>
        </mc:Fallback>
      </mc:AlternateContent>
    </p:spTree>
    <p:extLst>
      <p:ext uri="{BB962C8B-B14F-4D97-AF65-F5344CB8AC3E}">
        <p14:creationId xmlns:p14="http://schemas.microsoft.com/office/powerpoint/2010/main" val="380756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376D4410-F57F-8BB0-6D99-4AACCFA79238}"/>
                  </a:ext>
                </a:extLst>
              </p14:cNvPr>
              <p14:cNvContentPartPr/>
              <p14:nvPr/>
            </p14:nvContentPartPr>
            <p14:xfrm>
              <a:off x="3216109" y="435502"/>
              <a:ext cx="6516360" cy="115560"/>
            </p14:xfrm>
          </p:contentPart>
        </mc:Choice>
        <mc:Fallback>
          <p:pic>
            <p:nvPicPr>
              <p:cNvPr id="5" name="Freihand 4">
                <a:extLst>
                  <a:ext uri="{FF2B5EF4-FFF2-40B4-BE49-F238E27FC236}">
                    <a16:creationId xmlns:a16="http://schemas.microsoft.com/office/drawing/2014/main" id="{376D4410-F57F-8BB0-6D99-4AACCFA79238}"/>
                  </a:ext>
                </a:extLst>
              </p:cNvPr>
              <p:cNvPicPr/>
              <p:nvPr/>
            </p:nvPicPr>
            <p:blipFill>
              <a:blip r:embed="rId5"/>
              <a:stretch>
                <a:fillRect/>
              </a:stretch>
            </p:blipFill>
            <p:spPr>
              <a:xfrm>
                <a:off x="3207109" y="426862"/>
                <a:ext cx="65340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C950F9E6-7B61-9F3B-5AA2-E749BC91A673}"/>
                  </a:ext>
                </a:extLst>
              </p14:cNvPr>
              <p14:cNvContentPartPr/>
              <p14:nvPr/>
            </p14:nvContentPartPr>
            <p14:xfrm>
              <a:off x="612589" y="2096542"/>
              <a:ext cx="5464080" cy="275760"/>
            </p14:xfrm>
          </p:contentPart>
        </mc:Choice>
        <mc:Fallback>
          <p:pic>
            <p:nvPicPr>
              <p:cNvPr id="6" name="Freihand 5">
                <a:extLst>
                  <a:ext uri="{FF2B5EF4-FFF2-40B4-BE49-F238E27FC236}">
                    <a16:creationId xmlns:a16="http://schemas.microsoft.com/office/drawing/2014/main" id="{C950F9E6-7B61-9F3B-5AA2-E749BC91A673}"/>
                  </a:ext>
                </a:extLst>
              </p:cNvPr>
              <p:cNvPicPr/>
              <p:nvPr/>
            </p:nvPicPr>
            <p:blipFill>
              <a:blip r:embed="rId7"/>
              <a:stretch>
                <a:fillRect/>
              </a:stretch>
            </p:blipFill>
            <p:spPr>
              <a:xfrm>
                <a:off x="603589" y="2087542"/>
                <a:ext cx="548172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28F108A7-B140-1407-2824-5B2F421A2E3F}"/>
                  </a:ext>
                </a:extLst>
              </p14:cNvPr>
              <p14:cNvContentPartPr/>
              <p14:nvPr/>
            </p14:nvContentPartPr>
            <p14:xfrm>
              <a:off x="868189" y="2921302"/>
              <a:ext cx="4420440" cy="104400"/>
            </p14:xfrm>
          </p:contentPart>
        </mc:Choice>
        <mc:Fallback>
          <p:pic>
            <p:nvPicPr>
              <p:cNvPr id="7" name="Freihand 6">
                <a:extLst>
                  <a:ext uri="{FF2B5EF4-FFF2-40B4-BE49-F238E27FC236}">
                    <a16:creationId xmlns:a16="http://schemas.microsoft.com/office/drawing/2014/main" id="{28F108A7-B140-1407-2824-5B2F421A2E3F}"/>
                  </a:ext>
                </a:extLst>
              </p:cNvPr>
              <p:cNvPicPr/>
              <p:nvPr/>
            </p:nvPicPr>
            <p:blipFill>
              <a:blip r:embed="rId9"/>
              <a:stretch>
                <a:fillRect/>
              </a:stretch>
            </p:blipFill>
            <p:spPr>
              <a:xfrm>
                <a:off x="859189" y="2912662"/>
                <a:ext cx="44380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D9EA4D21-02D7-3710-741F-E055E50E2F94}"/>
                  </a:ext>
                </a:extLst>
              </p14:cNvPr>
              <p14:cNvContentPartPr/>
              <p14:nvPr/>
            </p14:nvContentPartPr>
            <p14:xfrm>
              <a:off x="1291909" y="3440062"/>
              <a:ext cx="6894000" cy="131400"/>
            </p14:xfrm>
          </p:contentPart>
        </mc:Choice>
        <mc:Fallback>
          <p:pic>
            <p:nvPicPr>
              <p:cNvPr id="8" name="Freihand 7">
                <a:extLst>
                  <a:ext uri="{FF2B5EF4-FFF2-40B4-BE49-F238E27FC236}">
                    <a16:creationId xmlns:a16="http://schemas.microsoft.com/office/drawing/2014/main" id="{D9EA4D21-02D7-3710-741F-E055E50E2F94}"/>
                  </a:ext>
                </a:extLst>
              </p:cNvPr>
              <p:cNvPicPr/>
              <p:nvPr/>
            </p:nvPicPr>
            <p:blipFill>
              <a:blip r:embed="rId11"/>
              <a:stretch>
                <a:fillRect/>
              </a:stretch>
            </p:blipFill>
            <p:spPr>
              <a:xfrm>
                <a:off x="1283269" y="3431062"/>
                <a:ext cx="69116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D024DE3E-DA36-FDF3-CA45-5E5635B06899}"/>
                  </a:ext>
                </a:extLst>
              </p14:cNvPr>
              <p14:cNvContentPartPr/>
              <p14:nvPr/>
            </p14:nvContentPartPr>
            <p14:xfrm>
              <a:off x="1264189" y="3917422"/>
              <a:ext cx="7485840" cy="88920"/>
            </p14:xfrm>
          </p:contentPart>
        </mc:Choice>
        <mc:Fallback>
          <p:pic>
            <p:nvPicPr>
              <p:cNvPr id="9" name="Freihand 8">
                <a:extLst>
                  <a:ext uri="{FF2B5EF4-FFF2-40B4-BE49-F238E27FC236}">
                    <a16:creationId xmlns:a16="http://schemas.microsoft.com/office/drawing/2014/main" id="{D024DE3E-DA36-FDF3-CA45-5E5635B06899}"/>
                  </a:ext>
                </a:extLst>
              </p:cNvPr>
              <p:cNvPicPr/>
              <p:nvPr/>
            </p:nvPicPr>
            <p:blipFill>
              <a:blip r:embed="rId13"/>
              <a:stretch>
                <a:fillRect/>
              </a:stretch>
            </p:blipFill>
            <p:spPr>
              <a:xfrm>
                <a:off x="1255189" y="3908782"/>
                <a:ext cx="7503480" cy="106560"/>
              </a:xfrm>
              <a:prstGeom prst="rect">
                <a:avLst/>
              </a:prstGeom>
            </p:spPr>
          </p:pic>
        </mc:Fallback>
      </mc:AlternateContent>
      <p:grpSp>
        <p:nvGrpSpPr>
          <p:cNvPr id="28" name="Gruppieren 27">
            <a:extLst>
              <a:ext uri="{FF2B5EF4-FFF2-40B4-BE49-F238E27FC236}">
                <a16:creationId xmlns:a16="http://schemas.microsoft.com/office/drawing/2014/main" id="{FC66D6AF-DCAC-6692-F50D-4033CCCAF283}"/>
              </a:ext>
            </a:extLst>
          </p:cNvPr>
          <p:cNvGrpSpPr/>
          <p:nvPr/>
        </p:nvGrpSpPr>
        <p:grpSpPr>
          <a:xfrm>
            <a:off x="4791469" y="1702342"/>
            <a:ext cx="5913360" cy="1979280"/>
            <a:chOff x="4791469" y="1702342"/>
            <a:chExt cx="5913360" cy="1979280"/>
          </a:xfrm>
        </p:grpSpPr>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182B3DB9-73CD-F26B-073E-23A8141BD368}"/>
                    </a:ext>
                  </a:extLst>
                </p14:cNvPr>
                <p14:cNvContentPartPr/>
                <p14:nvPr/>
              </p14:nvContentPartPr>
              <p14:xfrm>
                <a:off x="4791469" y="2460502"/>
                <a:ext cx="2021760" cy="1221120"/>
              </p14:xfrm>
            </p:contentPart>
          </mc:Choice>
          <mc:Fallback>
            <p:pic>
              <p:nvPicPr>
                <p:cNvPr id="10" name="Freihand 9">
                  <a:extLst>
                    <a:ext uri="{FF2B5EF4-FFF2-40B4-BE49-F238E27FC236}">
                      <a16:creationId xmlns:a16="http://schemas.microsoft.com/office/drawing/2014/main" id="{182B3DB9-73CD-F26B-073E-23A8141BD368}"/>
                    </a:ext>
                  </a:extLst>
                </p:cNvPr>
                <p:cNvPicPr/>
                <p:nvPr/>
              </p:nvPicPr>
              <p:blipFill>
                <a:blip r:embed="rId15"/>
                <a:stretch>
                  <a:fillRect/>
                </a:stretch>
              </p:blipFill>
              <p:spPr>
                <a:xfrm>
                  <a:off x="4782469" y="2451862"/>
                  <a:ext cx="2039400" cy="1238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E87B77C5-0600-F7A7-D7FF-1331B79BA535}"/>
                    </a:ext>
                  </a:extLst>
                </p14:cNvPr>
                <p14:cNvContentPartPr/>
                <p14:nvPr/>
              </p14:nvContentPartPr>
              <p14:xfrm>
                <a:off x="7060189" y="2203102"/>
                <a:ext cx="292320" cy="218520"/>
              </p14:xfrm>
            </p:contentPart>
          </mc:Choice>
          <mc:Fallback>
            <p:pic>
              <p:nvPicPr>
                <p:cNvPr id="11" name="Freihand 10">
                  <a:extLst>
                    <a:ext uri="{FF2B5EF4-FFF2-40B4-BE49-F238E27FC236}">
                      <a16:creationId xmlns:a16="http://schemas.microsoft.com/office/drawing/2014/main" id="{E87B77C5-0600-F7A7-D7FF-1331B79BA535}"/>
                    </a:ext>
                  </a:extLst>
                </p:cNvPr>
                <p:cNvPicPr/>
                <p:nvPr/>
              </p:nvPicPr>
              <p:blipFill>
                <a:blip r:embed="rId17"/>
                <a:stretch>
                  <a:fillRect/>
                </a:stretch>
              </p:blipFill>
              <p:spPr>
                <a:xfrm>
                  <a:off x="7051549" y="2194462"/>
                  <a:ext cx="3099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81F68B18-D7B3-EF30-9DCB-41C5FF1D0B34}"/>
                    </a:ext>
                  </a:extLst>
                </p14:cNvPr>
                <p14:cNvContentPartPr/>
                <p14:nvPr/>
              </p14:nvContentPartPr>
              <p14:xfrm>
                <a:off x="7340629" y="2131102"/>
                <a:ext cx="248040" cy="207720"/>
              </p14:xfrm>
            </p:contentPart>
          </mc:Choice>
          <mc:Fallback>
            <p:pic>
              <p:nvPicPr>
                <p:cNvPr id="12" name="Freihand 11">
                  <a:extLst>
                    <a:ext uri="{FF2B5EF4-FFF2-40B4-BE49-F238E27FC236}">
                      <a16:creationId xmlns:a16="http://schemas.microsoft.com/office/drawing/2014/main" id="{81F68B18-D7B3-EF30-9DCB-41C5FF1D0B34}"/>
                    </a:ext>
                  </a:extLst>
                </p:cNvPr>
                <p:cNvPicPr/>
                <p:nvPr/>
              </p:nvPicPr>
              <p:blipFill>
                <a:blip r:embed="rId19"/>
                <a:stretch>
                  <a:fillRect/>
                </a:stretch>
              </p:blipFill>
              <p:spPr>
                <a:xfrm>
                  <a:off x="7331989" y="2122102"/>
                  <a:ext cx="2656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E84A7E9B-6342-8F27-D810-F74BCF260DC0}"/>
                    </a:ext>
                  </a:extLst>
                </p14:cNvPr>
                <p14:cNvContentPartPr/>
                <p14:nvPr/>
              </p14:nvContentPartPr>
              <p14:xfrm>
                <a:off x="7641949" y="2167462"/>
                <a:ext cx="258840" cy="174960"/>
              </p14:xfrm>
            </p:contentPart>
          </mc:Choice>
          <mc:Fallback>
            <p:pic>
              <p:nvPicPr>
                <p:cNvPr id="13" name="Freihand 12">
                  <a:extLst>
                    <a:ext uri="{FF2B5EF4-FFF2-40B4-BE49-F238E27FC236}">
                      <a16:creationId xmlns:a16="http://schemas.microsoft.com/office/drawing/2014/main" id="{E84A7E9B-6342-8F27-D810-F74BCF260DC0}"/>
                    </a:ext>
                  </a:extLst>
                </p:cNvPr>
                <p:cNvPicPr/>
                <p:nvPr/>
              </p:nvPicPr>
              <p:blipFill>
                <a:blip r:embed="rId21"/>
                <a:stretch>
                  <a:fillRect/>
                </a:stretch>
              </p:blipFill>
              <p:spPr>
                <a:xfrm>
                  <a:off x="7632949" y="2158822"/>
                  <a:ext cx="276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9AEBC913-38F0-969F-0697-A66CF6E31DF4}"/>
                    </a:ext>
                  </a:extLst>
                </p14:cNvPr>
                <p14:cNvContentPartPr/>
                <p14:nvPr/>
              </p14:nvContentPartPr>
              <p14:xfrm>
                <a:off x="7276909" y="1907182"/>
                <a:ext cx="26280" cy="28800"/>
              </p14:xfrm>
            </p:contentPart>
          </mc:Choice>
          <mc:Fallback>
            <p:pic>
              <p:nvPicPr>
                <p:cNvPr id="14" name="Freihand 13">
                  <a:extLst>
                    <a:ext uri="{FF2B5EF4-FFF2-40B4-BE49-F238E27FC236}">
                      <a16:creationId xmlns:a16="http://schemas.microsoft.com/office/drawing/2014/main" id="{9AEBC913-38F0-969F-0697-A66CF6E31DF4}"/>
                    </a:ext>
                  </a:extLst>
                </p:cNvPr>
                <p:cNvPicPr/>
                <p:nvPr/>
              </p:nvPicPr>
              <p:blipFill>
                <a:blip r:embed="rId23"/>
                <a:stretch>
                  <a:fillRect/>
                </a:stretch>
              </p:blipFill>
              <p:spPr>
                <a:xfrm>
                  <a:off x="7268269" y="1898182"/>
                  <a:ext cx="439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CCC50B12-D00F-D5EB-C411-16423BC9CA0E}"/>
                    </a:ext>
                  </a:extLst>
                </p14:cNvPr>
                <p14:cNvContentPartPr/>
                <p14:nvPr/>
              </p14:nvContentPartPr>
              <p14:xfrm>
                <a:off x="8125429" y="1939582"/>
                <a:ext cx="567000" cy="383040"/>
              </p14:xfrm>
            </p:contentPart>
          </mc:Choice>
          <mc:Fallback>
            <p:pic>
              <p:nvPicPr>
                <p:cNvPr id="16" name="Freihand 15">
                  <a:extLst>
                    <a:ext uri="{FF2B5EF4-FFF2-40B4-BE49-F238E27FC236}">
                      <a16:creationId xmlns:a16="http://schemas.microsoft.com/office/drawing/2014/main" id="{CCC50B12-D00F-D5EB-C411-16423BC9CA0E}"/>
                    </a:ext>
                  </a:extLst>
                </p:cNvPr>
                <p:cNvPicPr/>
                <p:nvPr/>
              </p:nvPicPr>
              <p:blipFill>
                <a:blip r:embed="rId25"/>
                <a:stretch>
                  <a:fillRect/>
                </a:stretch>
              </p:blipFill>
              <p:spPr>
                <a:xfrm>
                  <a:off x="8116789" y="1930582"/>
                  <a:ext cx="58464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B3592D3B-9DFE-D7F7-4B3E-D3E7822FFD28}"/>
                    </a:ext>
                  </a:extLst>
                </p14:cNvPr>
                <p14:cNvContentPartPr/>
                <p14:nvPr/>
              </p14:nvContentPartPr>
              <p14:xfrm>
                <a:off x="8712949" y="1902502"/>
                <a:ext cx="39600" cy="208440"/>
              </p14:xfrm>
            </p:contentPart>
          </mc:Choice>
          <mc:Fallback>
            <p:pic>
              <p:nvPicPr>
                <p:cNvPr id="17" name="Freihand 16">
                  <a:extLst>
                    <a:ext uri="{FF2B5EF4-FFF2-40B4-BE49-F238E27FC236}">
                      <a16:creationId xmlns:a16="http://schemas.microsoft.com/office/drawing/2014/main" id="{B3592D3B-9DFE-D7F7-4B3E-D3E7822FFD28}"/>
                    </a:ext>
                  </a:extLst>
                </p:cNvPr>
                <p:cNvPicPr/>
                <p:nvPr/>
              </p:nvPicPr>
              <p:blipFill>
                <a:blip r:embed="rId27"/>
                <a:stretch>
                  <a:fillRect/>
                </a:stretch>
              </p:blipFill>
              <p:spPr>
                <a:xfrm>
                  <a:off x="8703949" y="1893502"/>
                  <a:ext cx="572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309E7235-ABAB-615C-AE1F-2E79179C43E5}"/>
                    </a:ext>
                  </a:extLst>
                </p14:cNvPr>
                <p14:cNvContentPartPr/>
                <p14:nvPr/>
              </p14:nvContentPartPr>
              <p14:xfrm>
                <a:off x="8765509" y="1837342"/>
                <a:ext cx="175680" cy="249120"/>
              </p14:xfrm>
            </p:contentPart>
          </mc:Choice>
          <mc:Fallback>
            <p:pic>
              <p:nvPicPr>
                <p:cNvPr id="18" name="Freihand 17">
                  <a:extLst>
                    <a:ext uri="{FF2B5EF4-FFF2-40B4-BE49-F238E27FC236}">
                      <a16:creationId xmlns:a16="http://schemas.microsoft.com/office/drawing/2014/main" id="{309E7235-ABAB-615C-AE1F-2E79179C43E5}"/>
                    </a:ext>
                  </a:extLst>
                </p:cNvPr>
                <p:cNvPicPr/>
                <p:nvPr/>
              </p:nvPicPr>
              <p:blipFill>
                <a:blip r:embed="rId29"/>
                <a:stretch>
                  <a:fillRect/>
                </a:stretch>
              </p:blipFill>
              <p:spPr>
                <a:xfrm>
                  <a:off x="8756869" y="1828702"/>
                  <a:ext cx="1933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9FE47094-2B34-2627-CC09-90BAC323448F}"/>
                    </a:ext>
                  </a:extLst>
                </p14:cNvPr>
                <p14:cNvContentPartPr/>
                <p14:nvPr/>
              </p14:nvContentPartPr>
              <p14:xfrm>
                <a:off x="8977189" y="1942462"/>
                <a:ext cx="132840" cy="118440"/>
              </p14:xfrm>
            </p:contentPart>
          </mc:Choice>
          <mc:Fallback>
            <p:pic>
              <p:nvPicPr>
                <p:cNvPr id="19" name="Freihand 18">
                  <a:extLst>
                    <a:ext uri="{FF2B5EF4-FFF2-40B4-BE49-F238E27FC236}">
                      <a16:creationId xmlns:a16="http://schemas.microsoft.com/office/drawing/2014/main" id="{9FE47094-2B34-2627-CC09-90BAC323448F}"/>
                    </a:ext>
                  </a:extLst>
                </p:cNvPr>
                <p:cNvPicPr/>
                <p:nvPr/>
              </p:nvPicPr>
              <p:blipFill>
                <a:blip r:embed="rId31"/>
                <a:stretch>
                  <a:fillRect/>
                </a:stretch>
              </p:blipFill>
              <p:spPr>
                <a:xfrm>
                  <a:off x="8968189" y="1933462"/>
                  <a:ext cx="1504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2405C4C6-BCF4-618A-6C12-E4A4EDA5B761}"/>
                    </a:ext>
                  </a:extLst>
                </p14:cNvPr>
                <p14:cNvContentPartPr/>
                <p14:nvPr/>
              </p14:nvContentPartPr>
              <p14:xfrm>
                <a:off x="9388309" y="1793062"/>
                <a:ext cx="25560" cy="264600"/>
              </p14:xfrm>
            </p:contentPart>
          </mc:Choice>
          <mc:Fallback>
            <p:pic>
              <p:nvPicPr>
                <p:cNvPr id="20" name="Freihand 19">
                  <a:extLst>
                    <a:ext uri="{FF2B5EF4-FFF2-40B4-BE49-F238E27FC236}">
                      <a16:creationId xmlns:a16="http://schemas.microsoft.com/office/drawing/2014/main" id="{2405C4C6-BCF4-618A-6C12-E4A4EDA5B761}"/>
                    </a:ext>
                  </a:extLst>
                </p:cNvPr>
                <p:cNvPicPr/>
                <p:nvPr/>
              </p:nvPicPr>
              <p:blipFill>
                <a:blip r:embed="rId33"/>
                <a:stretch>
                  <a:fillRect/>
                </a:stretch>
              </p:blipFill>
              <p:spPr>
                <a:xfrm>
                  <a:off x="9379669" y="1784062"/>
                  <a:ext cx="4320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0AD82CDC-8BDB-4C5A-8605-D88C45BFEEF3}"/>
                    </a:ext>
                  </a:extLst>
                </p14:cNvPr>
                <p14:cNvContentPartPr/>
                <p14:nvPr/>
              </p14:nvContentPartPr>
              <p14:xfrm>
                <a:off x="9298669" y="1751662"/>
                <a:ext cx="487080" cy="257760"/>
              </p14:xfrm>
            </p:contentPart>
          </mc:Choice>
          <mc:Fallback>
            <p:pic>
              <p:nvPicPr>
                <p:cNvPr id="21" name="Freihand 20">
                  <a:extLst>
                    <a:ext uri="{FF2B5EF4-FFF2-40B4-BE49-F238E27FC236}">
                      <a16:creationId xmlns:a16="http://schemas.microsoft.com/office/drawing/2014/main" id="{0AD82CDC-8BDB-4C5A-8605-D88C45BFEEF3}"/>
                    </a:ext>
                  </a:extLst>
                </p:cNvPr>
                <p:cNvPicPr/>
                <p:nvPr/>
              </p:nvPicPr>
              <p:blipFill>
                <a:blip r:embed="rId35"/>
                <a:stretch>
                  <a:fillRect/>
                </a:stretch>
              </p:blipFill>
              <p:spPr>
                <a:xfrm>
                  <a:off x="9289669" y="1742662"/>
                  <a:ext cx="50472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7CB0BEBF-5D64-4E67-60E9-CF729A05163C}"/>
                    </a:ext>
                  </a:extLst>
                </p14:cNvPr>
                <p14:cNvContentPartPr/>
                <p14:nvPr/>
              </p14:nvContentPartPr>
              <p14:xfrm>
                <a:off x="9703669" y="1702342"/>
                <a:ext cx="11880" cy="59040"/>
              </p14:xfrm>
            </p:contentPart>
          </mc:Choice>
          <mc:Fallback>
            <p:pic>
              <p:nvPicPr>
                <p:cNvPr id="22" name="Freihand 21">
                  <a:extLst>
                    <a:ext uri="{FF2B5EF4-FFF2-40B4-BE49-F238E27FC236}">
                      <a16:creationId xmlns:a16="http://schemas.microsoft.com/office/drawing/2014/main" id="{7CB0BEBF-5D64-4E67-60E9-CF729A05163C}"/>
                    </a:ext>
                  </a:extLst>
                </p:cNvPr>
                <p:cNvPicPr/>
                <p:nvPr/>
              </p:nvPicPr>
              <p:blipFill>
                <a:blip r:embed="rId37"/>
                <a:stretch>
                  <a:fillRect/>
                </a:stretch>
              </p:blipFill>
              <p:spPr>
                <a:xfrm>
                  <a:off x="9694669" y="1693342"/>
                  <a:ext cx="295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6C55C619-B443-52A8-DE5C-C3C0EBBCF68A}"/>
                    </a:ext>
                  </a:extLst>
                </p14:cNvPr>
                <p14:cNvContentPartPr/>
                <p14:nvPr/>
              </p14:nvContentPartPr>
              <p14:xfrm>
                <a:off x="9763429" y="1860022"/>
                <a:ext cx="20880" cy="133560"/>
              </p14:xfrm>
            </p:contentPart>
          </mc:Choice>
          <mc:Fallback>
            <p:pic>
              <p:nvPicPr>
                <p:cNvPr id="23" name="Freihand 22">
                  <a:extLst>
                    <a:ext uri="{FF2B5EF4-FFF2-40B4-BE49-F238E27FC236}">
                      <a16:creationId xmlns:a16="http://schemas.microsoft.com/office/drawing/2014/main" id="{6C55C619-B443-52A8-DE5C-C3C0EBBCF68A}"/>
                    </a:ext>
                  </a:extLst>
                </p:cNvPr>
                <p:cNvPicPr/>
                <p:nvPr/>
              </p:nvPicPr>
              <p:blipFill>
                <a:blip r:embed="rId39"/>
                <a:stretch>
                  <a:fillRect/>
                </a:stretch>
              </p:blipFill>
              <p:spPr>
                <a:xfrm>
                  <a:off x="9754789" y="1851382"/>
                  <a:ext cx="38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C805DEDA-A343-C0A5-4B56-28AFD61428CA}"/>
                    </a:ext>
                  </a:extLst>
                </p14:cNvPr>
                <p14:cNvContentPartPr/>
                <p14:nvPr/>
              </p14:nvContentPartPr>
              <p14:xfrm>
                <a:off x="9691789" y="1828342"/>
                <a:ext cx="159120" cy="166320"/>
              </p14:xfrm>
            </p:contentPart>
          </mc:Choice>
          <mc:Fallback>
            <p:pic>
              <p:nvPicPr>
                <p:cNvPr id="24" name="Freihand 23">
                  <a:extLst>
                    <a:ext uri="{FF2B5EF4-FFF2-40B4-BE49-F238E27FC236}">
                      <a16:creationId xmlns:a16="http://schemas.microsoft.com/office/drawing/2014/main" id="{C805DEDA-A343-C0A5-4B56-28AFD61428CA}"/>
                    </a:ext>
                  </a:extLst>
                </p:cNvPr>
                <p:cNvPicPr/>
                <p:nvPr/>
              </p:nvPicPr>
              <p:blipFill>
                <a:blip r:embed="rId41"/>
                <a:stretch>
                  <a:fillRect/>
                </a:stretch>
              </p:blipFill>
              <p:spPr>
                <a:xfrm>
                  <a:off x="9682789" y="1819342"/>
                  <a:ext cx="1767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FAEC70EF-F612-059B-3EA7-5092340C421C}"/>
                    </a:ext>
                  </a:extLst>
                </p14:cNvPr>
                <p14:cNvContentPartPr/>
                <p14:nvPr/>
              </p14:nvContentPartPr>
              <p14:xfrm>
                <a:off x="9823189" y="1813942"/>
                <a:ext cx="194400" cy="107640"/>
              </p14:xfrm>
            </p:contentPart>
          </mc:Choice>
          <mc:Fallback>
            <p:pic>
              <p:nvPicPr>
                <p:cNvPr id="25" name="Freihand 24">
                  <a:extLst>
                    <a:ext uri="{FF2B5EF4-FFF2-40B4-BE49-F238E27FC236}">
                      <a16:creationId xmlns:a16="http://schemas.microsoft.com/office/drawing/2014/main" id="{FAEC70EF-F612-059B-3EA7-5092340C421C}"/>
                    </a:ext>
                  </a:extLst>
                </p:cNvPr>
                <p:cNvPicPr/>
                <p:nvPr/>
              </p:nvPicPr>
              <p:blipFill>
                <a:blip r:embed="rId43"/>
                <a:stretch>
                  <a:fillRect/>
                </a:stretch>
              </p:blipFill>
              <p:spPr>
                <a:xfrm>
                  <a:off x="9814189" y="1805302"/>
                  <a:ext cx="212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D8ECC7A8-2373-6C4D-0679-400E0DF8D263}"/>
                    </a:ext>
                  </a:extLst>
                </p14:cNvPr>
                <p14:cNvContentPartPr/>
                <p14:nvPr/>
              </p14:nvContentPartPr>
              <p14:xfrm>
                <a:off x="10030189" y="1738342"/>
                <a:ext cx="100440" cy="160200"/>
              </p14:xfrm>
            </p:contentPart>
          </mc:Choice>
          <mc:Fallback>
            <p:pic>
              <p:nvPicPr>
                <p:cNvPr id="26" name="Freihand 25">
                  <a:extLst>
                    <a:ext uri="{FF2B5EF4-FFF2-40B4-BE49-F238E27FC236}">
                      <a16:creationId xmlns:a16="http://schemas.microsoft.com/office/drawing/2014/main" id="{D8ECC7A8-2373-6C4D-0679-400E0DF8D263}"/>
                    </a:ext>
                  </a:extLst>
                </p:cNvPr>
                <p:cNvPicPr/>
                <p:nvPr/>
              </p:nvPicPr>
              <p:blipFill>
                <a:blip r:embed="rId45"/>
                <a:stretch>
                  <a:fillRect/>
                </a:stretch>
              </p:blipFill>
              <p:spPr>
                <a:xfrm>
                  <a:off x="10021549" y="1729702"/>
                  <a:ext cx="1180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6162A8EE-2278-31BC-675B-AC8993DBD7BD}"/>
                    </a:ext>
                  </a:extLst>
                </p14:cNvPr>
                <p14:cNvContentPartPr/>
                <p14:nvPr/>
              </p14:nvContentPartPr>
              <p14:xfrm>
                <a:off x="8855149" y="1887022"/>
                <a:ext cx="1849680" cy="419760"/>
              </p14:xfrm>
            </p:contentPart>
          </mc:Choice>
          <mc:Fallback>
            <p:pic>
              <p:nvPicPr>
                <p:cNvPr id="27" name="Freihand 26">
                  <a:extLst>
                    <a:ext uri="{FF2B5EF4-FFF2-40B4-BE49-F238E27FC236}">
                      <a16:creationId xmlns:a16="http://schemas.microsoft.com/office/drawing/2014/main" id="{6162A8EE-2278-31BC-675B-AC8993DBD7BD}"/>
                    </a:ext>
                  </a:extLst>
                </p:cNvPr>
                <p:cNvPicPr/>
                <p:nvPr/>
              </p:nvPicPr>
              <p:blipFill>
                <a:blip r:embed="rId47"/>
                <a:stretch>
                  <a:fillRect/>
                </a:stretch>
              </p:blipFill>
              <p:spPr>
                <a:xfrm>
                  <a:off x="8846509" y="1878022"/>
                  <a:ext cx="1867320" cy="437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2DD4CFD1-8B35-33B6-43C0-132EF977F759}"/>
                  </a:ext>
                </a:extLst>
              </p14:cNvPr>
              <p14:cNvContentPartPr/>
              <p14:nvPr/>
            </p14:nvContentPartPr>
            <p14:xfrm>
              <a:off x="943789" y="6459022"/>
              <a:ext cx="3314520" cy="200160"/>
            </p14:xfrm>
          </p:contentPart>
        </mc:Choice>
        <mc:Fallback>
          <p:pic>
            <p:nvPicPr>
              <p:cNvPr id="29" name="Freihand 28">
                <a:extLst>
                  <a:ext uri="{FF2B5EF4-FFF2-40B4-BE49-F238E27FC236}">
                    <a16:creationId xmlns:a16="http://schemas.microsoft.com/office/drawing/2014/main" id="{2DD4CFD1-8B35-33B6-43C0-132EF977F759}"/>
                  </a:ext>
                </a:extLst>
              </p:cNvPr>
              <p:cNvPicPr/>
              <p:nvPr/>
            </p:nvPicPr>
            <p:blipFill>
              <a:blip r:embed="rId49"/>
              <a:stretch>
                <a:fillRect/>
              </a:stretch>
            </p:blipFill>
            <p:spPr>
              <a:xfrm>
                <a:off x="934789" y="6450022"/>
                <a:ext cx="3332160" cy="217800"/>
              </a:xfrm>
              <a:prstGeom prst="rect">
                <a:avLst/>
              </a:prstGeom>
            </p:spPr>
          </p:pic>
        </mc:Fallback>
      </mc:AlternateContent>
    </p:spTree>
    <p:extLst>
      <p:ext uri="{BB962C8B-B14F-4D97-AF65-F5344CB8AC3E}">
        <p14:creationId xmlns:p14="http://schemas.microsoft.com/office/powerpoint/2010/main" val="3483266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23827" y="3063563"/>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zur </a:t>
            </a:r>
            <a:r>
              <a:rPr lang="de-DE" sz="1800" dirty="0" err="1">
                <a:solidFill>
                  <a:srgbClr val="000000"/>
                </a:solidFill>
              </a:rPr>
              <a:t>neoklassichen</a:t>
            </a:r>
            <a:r>
              <a:rPr lang="de-DE" sz="1800" dirty="0">
                <a:solidFill>
                  <a:srgbClr val="000000"/>
                </a:solidFill>
              </a:rPr>
              <a:t> Theorie erklären</a:t>
            </a: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51E6043-D98A-A5C5-A7E7-08E6CB36B1B1}"/>
                  </a:ext>
                </a:extLst>
              </p14:cNvPr>
              <p14:cNvContentPartPr/>
              <p14:nvPr/>
            </p14:nvContentPartPr>
            <p14:xfrm>
              <a:off x="2644069" y="1325062"/>
              <a:ext cx="1549800" cy="77760"/>
            </p14:xfrm>
          </p:contentPart>
        </mc:Choice>
        <mc:Fallback xmlns="">
          <p:pic>
            <p:nvPicPr>
              <p:cNvPr id="2" name="Freihand 1">
                <a:extLst>
                  <a:ext uri="{FF2B5EF4-FFF2-40B4-BE49-F238E27FC236}">
                    <a16:creationId xmlns:a16="http://schemas.microsoft.com/office/drawing/2014/main" id="{951E6043-D98A-A5C5-A7E7-08E6CB36B1B1}"/>
                  </a:ext>
                </a:extLst>
              </p:cNvPr>
              <p:cNvPicPr/>
              <p:nvPr/>
            </p:nvPicPr>
            <p:blipFill>
              <a:blip r:embed="rId4"/>
              <a:stretch>
                <a:fillRect/>
              </a:stretch>
            </p:blipFill>
            <p:spPr>
              <a:xfrm>
                <a:off x="2635429" y="1316062"/>
                <a:ext cx="1567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E76A55E-C32C-56FF-4037-F2449D57D4F7}"/>
                  </a:ext>
                </a:extLst>
              </p14:cNvPr>
              <p14:cNvContentPartPr/>
              <p14:nvPr/>
            </p14:nvContentPartPr>
            <p14:xfrm>
              <a:off x="7239829" y="1059382"/>
              <a:ext cx="330840" cy="295560"/>
            </p14:xfrm>
          </p:contentPart>
        </mc:Choice>
        <mc:Fallback xmlns="">
          <p:pic>
            <p:nvPicPr>
              <p:cNvPr id="3" name="Freihand 2">
                <a:extLst>
                  <a:ext uri="{FF2B5EF4-FFF2-40B4-BE49-F238E27FC236}">
                    <a16:creationId xmlns:a16="http://schemas.microsoft.com/office/drawing/2014/main" id="{4E76A55E-C32C-56FF-4037-F2449D57D4F7}"/>
                  </a:ext>
                </a:extLst>
              </p:cNvPr>
              <p:cNvPicPr/>
              <p:nvPr/>
            </p:nvPicPr>
            <p:blipFill>
              <a:blip r:embed="rId6"/>
              <a:stretch>
                <a:fillRect/>
              </a:stretch>
            </p:blipFill>
            <p:spPr>
              <a:xfrm>
                <a:off x="7230829" y="1050742"/>
                <a:ext cx="34848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640C893A-9B83-2D14-CC9A-45D48F84FE66}"/>
                  </a:ext>
                </a:extLst>
              </p14:cNvPr>
              <p14:cNvContentPartPr/>
              <p14:nvPr/>
            </p14:nvContentPartPr>
            <p14:xfrm>
              <a:off x="3224389" y="2492542"/>
              <a:ext cx="3384720" cy="86040"/>
            </p14:xfrm>
          </p:contentPart>
        </mc:Choice>
        <mc:Fallback xmlns="">
          <p:pic>
            <p:nvPicPr>
              <p:cNvPr id="4" name="Freihand 3">
                <a:extLst>
                  <a:ext uri="{FF2B5EF4-FFF2-40B4-BE49-F238E27FC236}">
                    <a16:creationId xmlns:a16="http://schemas.microsoft.com/office/drawing/2014/main" id="{640C893A-9B83-2D14-CC9A-45D48F84FE66}"/>
                  </a:ext>
                </a:extLst>
              </p:cNvPr>
              <p:cNvPicPr/>
              <p:nvPr/>
            </p:nvPicPr>
            <p:blipFill>
              <a:blip r:embed="rId8"/>
              <a:stretch>
                <a:fillRect/>
              </a:stretch>
            </p:blipFill>
            <p:spPr>
              <a:xfrm>
                <a:off x="3215749" y="2483542"/>
                <a:ext cx="3402360" cy="103680"/>
              </a:xfrm>
              <a:prstGeom prst="rect">
                <a:avLst/>
              </a:prstGeom>
            </p:spPr>
          </p:pic>
        </mc:Fallback>
      </mc:AlternateContent>
      <p:grpSp>
        <p:nvGrpSpPr>
          <p:cNvPr id="9" name="Gruppieren 8">
            <a:extLst>
              <a:ext uri="{FF2B5EF4-FFF2-40B4-BE49-F238E27FC236}">
                <a16:creationId xmlns:a16="http://schemas.microsoft.com/office/drawing/2014/main" id="{F333C963-7D6D-B915-F092-0AAF1CD958E8}"/>
              </a:ext>
            </a:extLst>
          </p:cNvPr>
          <p:cNvGrpSpPr/>
          <p:nvPr/>
        </p:nvGrpSpPr>
        <p:grpSpPr>
          <a:xfrm>
            <a:off x="5490949" y="2459422"/>
            <a:ext cx="2715480" cy="542880"/>
            <a:chOff x="5490949" y="2459422"/>
            <a:chExt cx="2715480" cy="54288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F3359E5E-5B7A-22FF-1D71-381B9C74B379}"/>
                    </a:ext>
                  </a:extLst>
                </p14:cNvPr>
                <p14:cNvContentPartPr/>
                <p14:nvPr/>
              </p14:nvContentPartPr>
              <p14:xfrm>
                <a:off x="5490949" y="2859382"/>
                <a:ext cx="2715480" cy="68040"/>
              </p14:xfrm>
            </p:contentPart>
          </mc:Choice>
          <mc:Fallback xmlns="">
            <p:pic>
              <p:nvPicPr>
                <p:cNvPr id="5" name="Freihand 4">
                  <a:extLst>
                    <a:ext uri="{FF2B5EF4-FFF2-40B4-BE49-F238E27FC236}">
                      <a16:creationId xmlns:a16="http://schemas.microsoft.com/office/drawing/2014/main" id="{F3359E5E-5B7A-22FF-1D71-381B9C74B379}"/>
                    </a:ext>
                  </a:extLst>
                </p:cNvPr>
                <p:cNvPicPr/>
                <p:nvPr/>
              </p:nvPicPr>
              <p:blipFill>
                <a:blip r:embed="rId10"/>
                <a:stretch>
                  <a:fillRect/>
                </a:stretch>
              </p:blipFill>
              <p:spPr>
                <a:xfrm>
                  <a:off x="5481949" y="2850742"/>
                  <a:ext cx="27331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6BDD87D5-FD0B-47D9-B041-E2E5E6C06618}"/>
                    </a:ext>
                  </a:extLst>
                </p14:cNvPr>
                <p14:cNvContentPartPr/>
                <p14:nvPr/>
              </p14:nvContentPartPr>
              <p14:xfrm>
                <a:off x="6483109" y="2459422"/>
                <a:ext cx="1610640" cy="542880"/>
              </p14:xfrm>
            </p:contentPart>
          </mc:Choice>
          <mc:Fallback xmlns="">
            <p:pic>
              <p:nvPicPr>
                <p:cNvPr id="7" name="Freihand 6">
                  <a:extLst>
                    <a:ext uri="{FF2B5EF4-FFF2-40B4-BE49-F238E27FC236}">
                      <a16:creationId xmlns:a16="http://schemas.microsoft.com/office/drawing/2014/main" id="{6BDD87D5-FD0B-47D9-B041-E2E5E6C06618}"/>
                    </a:ext>
                  </a:extLst>
                </p:cNvPr>
                <p:cNvPicPr/>
                <p:nvPr/>
              </p:nvPicPr>
              <p:blipFill>
                <a:blip r:embed="rId12"/>
                <a:stretch>
                  <a:fillRect/>
                </a:stretch>
              </p:blipFill>
              <p:spPr>
                <a:xfrm>
                  <a:off x="6474109" y="2450422"/>
                  <a:ext cx="1628280" cy="56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5616FCC2-1BA4-9E6D-13A6-71A27CEF2212}"/>
                  </a:ext>
                </a:extLst>
              </p14:cNvPr>
              <p14:cNvContentPartPr/>
              <p14:nvPr/>
            </p14:nvContentPartPr>
            <p14:xfrm>
              <a:off x="507109" y="3103102"/>
              <a:ext cx="1841040" cy="433080"/>
            </p14:xfrm>
          </p:contentPart>
        </mc:Choice>
        <mc:Fallback xmlns="">
          <p:pic>
            <p:nvPicPr>
              <p:cNvPr id="10" name="Freihand 9">
                <a:extLst>
                  <a:ext uri="{FF2B5EF4-FFF2-40B4-BE49-F238E27FC236}">
                    <a16:creationId xmlns:a16="http://schemas.microsoft.com/office/drawing/2014/main" id="{5616FCC2-1BA4-9E6D-13A6-71A27CEF2212}"/>
                  </a:ext>
                </a:extLst>
              </p:cNvPr>
              <p:cNvPicPr/>
              <p:nvPr/>
            </p:nvPicPr>
            <p:blipFill>
              <a:blip r:embed="rId14"/>
              <a:stretch>
                <a:fillRect/>
              </a:stretch>
            </p:blipFill>
            <p:spPr>
              <a:xfrm>
                <a:off x="498109" y="3094102"/>
                <a:ext cx="185868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EC8303E4-D78A-5009-3C47-62DFF803C16A}"/>
                  </a:ext>
                </a:extLst>
              </p14:cNvPr>
              <p14:cNvContentPartPr/>
              <p14:nvPr/>
            </p14:nvContentPartPr>
            <p14:xfrm>
              <a:off x="1069069" y="5335462"/>
              <a:ext cx="3619080" cy="112680"/>
            </p14:xfrm>
          </p:contentPart>
        </mc:Choice>
        <mc:Fallback xmlns="">
          <p:pic>
            <p:nvPicPr>
              <p:cNvPr id="11" name="Freihand 10">
                <a:extLst>
                  <a:ext uri="{FF2B5EF4-FFF2-40B4-BE49-F238E27FC236}">
                    <a16:creationId xmlns:a16="http://schemas.microsoft.com/office/drawing/2014/main" id="{EC8303E4-D78A-5009-3C47-62DFF803C16A}"/>
                  </a:ext>
                </a:extLst>
              </p:cNvPr>
              <p:cNvPicPr/>
              <p:nvPr/>
            </p:nvPicPr>
            <p:blipFill>
              <a:blip r:embed="rId16"/>
              <a:stretch>
                <a:fillRect/>
              </a:stretch>
            </p:blipFill>
            <p:spPr>
              <a:xfrm>
                <a:off x="1060429" y="5326462"/>
                <a:ext cx="36367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FE6BB5C9-E26D-5E95-3642-D79C30666FE2}"/>
                  </a:ext>
                </a:extLst>
              </p14:cNvPr>
              <p14:cNvContentPartPr/>
              <p14:nvPr/>
            </p14:nvContentPartPr>
            <p14:xfrm>
              <a:off x="1067629" y="4929382"/>
              <a:ext cx="3514320" cy="179640"/>
            </p14:xfrm>
          </p:contentPart>
        </mc:Choice>
        <mc:Fallback xmlns="">
          <p:pic>
            <p:nvPicPr>
              <p:cNvPr id="12" name="Freihand 11">
                <a:extLst>
                  <a:ext uri="{FF2B5EF4-FFF2-40B4-BE49-F238E27FC236}">
                    <a16:creationId xmlns:a16="http://schemas.microsoft.com/office/drawing/2014/main" id="{FE6BB5C9-E26D-5E95-3642-D79C30666FE2}"/>
                  </a:ext>
                </a:extLst>
              </p:cNvPr>
              <p:cNvPicPr/>
              <p:nvPr/>
            </p:nvPicPr>
            <p:blipFill>
              <a:blip r:embed="rId18"/>
              <a:stretch>
                <a:fillRect/>
              </a:stretch>
            </p:blipFill>
            <p:spPr>
              <a:xfrm>
                <a:off x="1058629" y="4920742"/>
                <a:ext cx="35319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6FC7FA1E-00A9-95B5-C8C7-57CD176A6EBF}"/>
                  </a:ext>
                </a:extLst>
              </p14:cNvPr>
              <p14:cNvContentPartPr/>
              <p14:nvPr/>
            </p14:nvContentPartPr>
            <p14:xfrm>
              <a:off x="8663989" y="1516942"/>
              <a:ext cx="23400" cy="28800"/>
            </p14:xfrm>
          </p:contentPart>
        </mc:Choice>
        <mc:Fallback>
          <p:pic>
            <p:nvPicPr>
              <p:cNvPr id="13" name="Freihand 12">
                <a:extLst>
                  <a:ext uri="{FF2B5EF4-FFF2-40B4-BE49-F238E27FC236}">
                    <a16:creationId xmlns:a16="http://schemas.microsoft.com/office/drawing/2014/main" id="{6FC7FA1E-00A9-95B5-C8C7-57CD176A6EBF}"/>
                  </a:ext>
                </a:extLst>
              </p:cNvPr>
              <p:cNvPicPr/>
              <p:nvPr/>
            </p:nvPicPr>
            <p:blipFill>
              <a:blip r:embed="rId20"/>
              <a:stretch>
                <a:fillRect/>
              </a:stretch>
            </p:blipFill>
            <p:spPr>
              <a:xfrm>
                <a:off x="8654989" y="1508302"/>
                <a:ext cx="41040" cy="46440"/>
              </a:xfrm>
              <a:prstGeom prst="rect">
                <a:avLst/>
              </a:prstGeom>
            </p:spPr>
          </p:pic>
        </mc:Fallback>
      </mc:AlternateContent>
      <p:grpSp>
        <p:nvGrpSpPr>
          <p:cNvPr id="27" name="Gruppieren 26">
            <a:extLst>
              <a:ext uri="{FF2B5EF4-FFF2-40B4-BE49-F238E27FC236}">
                <a16:creationId xmlns:a16="http://schemas.microsoft.com/office/drawing/2014/main" id="{39A8BFB6-7E49-0F41-2BAA-6787781681CD}"/>
              </a:ext>
            </a:extLst>
          </p:cNvPr>
          <p:cNvGrpSpPr/>
          <p:nvPr/>
        </p:nvGrpSpPr>
        <p:grpSpPr>
          <a:xfrm>
            <a:off x="9145669" y="105742"/>
            <a:ext cx="1566000" cy="269280"/>
            <a:chOff x="9145669" y="105742"/>
            <a:chExt cx="1566000" cy="269280"/>
          </a:xfrm>
        </p:grpSpPr>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C433D756-E782-2250-4735-613070B47453}"/>
                    </a:ext>
                  </a:extLst>
                </p14:cNvPr>
                <p14:cNvContentPartPr/>
                <p14:nvPr/>
              </p14:nvContentPartPr>
              <p14:xfrm>
                <a:off x="9236029" y="217342"/>
                <a:ext cx="16920" cy="157680"/>
              </p14:xfrm>
            </p:contentPart>
          </mc:Choice>
          <mc:Fallback>
            <p:pic>
              <p:nvPicPr>
                <p:cNvPr id="14" name="Freihand 13">
                  <a:extLst>
                    <a:ext uri="{FF2B5EF4-FFF2-40B4-BE49-F238E27FC236}">
                      <a16:creationId xmlns:a16="http://schemas.microsoft.com/office/drawing/2014/main" id="{C433D756-E782-2250-4735-613070B47453}"/>
                    </a:ext>
                  </a:extLst>
                </p:cNvPr>
                <p:cNvPicPr/>
                <p:nvPr/>
              </p:nvPicPr>
              <p:blipFill>
                <a:blip r:embed="rId22"/>
                <a:stretch>
                  <a:fillRect/>
                </a:stretch>
              </p:blipFill>
              <p:spPr>
                <a:xfrm>
                  <a:off x="9227389" y="208342"/>
                  <a:ext cx="345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1FC9DD58-4925-E6C7-349B-C67D996F1BBE}"/>
                    </a:ext>
                  </a:extLst>
                </p14:cNvPr>
                <p14:cNvContentPartPr/>
                <p14:nvPr/>
              </p14:nvContentPartPr>
              <p14:xfrm>
                <a:off x="9145669" y="136342"/>
                <a:ext cx="221040" cy="59040"/>
              </p14:xfrm>
            </p:contentPart>
          </mc:Choice>
          <mc:Fallback>
            <p:pic>
              <p:nvPicPr>
                <p:cNvPr id="15" name="Freihand 14">
                  <a:extLst>
                    <a:ext uri="{FF2B5EF4-FFF2-40B4-BE49-F238E27FC236}">
                      <a16:creationId xmlns:a16="http://schemas.microsoft.com/office/drawing/2014/main" id="{1FC9DD58-4925-E6C7-349B-C67D996F1BBE}"/>
                    </a:ext>
                  </a:extLst>
                </p:cNvPr>
                <p:cNvPicPr/>
                <p:nvPr/>
              </p:nvPicPr>
              <p:blipFill>
                <a:blip r:embed="rId24"/>
                <a:stretch>
                  <a:fillRect/>
                </a:stretch>
              </p:blipFill>
              <p:spPr>
                <a:xfrm>
                  <a:off x="9137029" y="127342"/>
                  <a:ext cx="2386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E314EB9F-452C-C9C1-CB19-2ED51928C92A}"/>
                    </a:ext>
                  </a:extLst>
                </p14:cNvPr>
                <p14:cNvContentPartPr/>
                <p14:nvPr/>
              </p14:nvContentPartPr>
              <p14:xfrm>
                <a:off x="9370309" y="154342"/>
                <a:ext cx="112680" cy="167400"/>
              </p14:xfrm>
            </p:contentPart>
          </mc:Choice>
          <mc:Fallback>
            <p:pic>
              <p:nvPicPr>
                <p:cNvPr id="16" name="Freihand 15">
                  <a:extLst>
                    <a:ext uri="{FF2B5EF4-FFF2-40B4-BE49-F238E27FC236}">
                      <a16:creationId xmlns:a16="http://schemas.microsoft.com/office/drawing/2014/main" id="{E314EB9F-452C-C9C1-CB19-2ED51928C92A}"/>
                    </a:ext>
                  </a:extLst>
                </p:cNvPr>
                <p:cNvPicPr/>
                <p:nvPr/>
              </p:nvPicPr>
              <p:blipFill>
                <a:blip r:embed="rId26"/>
                <a:stretch>
                  <a:fillRect/>
                </a:stretch>
              </p:blipFill>
              <p:spPr>
                <a:xfrm>
                  <a:off x="9361669" y="145342"/>
                  <a:ext cx="1303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B603BAB2-D7F9-9F34-53A1-B9C6307483FC}"/>
                    </a:ext>
                  </a:extLst>
                </p14:cNvPr>
                <p14:cNvContentPartPr/>
                <p14:nvPr/>
              </p14:nvContentPartPr>
              <p14:xfrm>
                <a:off x="9580189" y="237142"/>
                <a:ext cx="119880" cy="73080"/>
              </p14:xfrm>
            </p:contentPart>
          </mc:Choice>
          <mc:Fallback>
            <p:pic>
              <p:nvPicPr>
                <p:cNvPr id="17" name="Freihand 16">
                  <a:extLst>
                    <a:ext uri="{FF2B5EF4-FFF2-40B4-BE49-F238E27FC236}">
                      <a16:creationId xmlns:a16="http://schemas.microsoft.com/office/drawing/2014/main" id="{B603BAB2-D7F9-9F34-53A1-B9C6307483FC}"/>
                    </a:ext>
                  </a:extLst>
                </p:cNvPr>
                <p:cNvPicPr/>
                <p:nvPr/>
              </p:nvPicPr>
              <p:blipFill>
                <a:blip r:embed="rId28"/>
                <a:stretch>
                  <a:fillRect/>
                </a:stretch>
              </p:blipFill>
              <p:spPr>
                <a:xfrm>
                  <a:off x="9571549" y="228142"/>
                  <a:ext cx="137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5BA7990D-E23E-DCD7-01B5-2A8CB603E2B1}"/>
                    </a:ext>
                  </a:extLst>
                </p14:cNvPr>
                <p14:cNvContentPartPr/>
                <p14:nvPr/>
              </p14:nvContentPartPr>
              <p14:xfrm>
                <a:off x="9744349" y="255862"/>
                <a:ext cx="78840" cy="63360"/>
              </p14:xfrm>
            </p:contentPart>
          </mc:Choice>
          <mc:Fallback>
            <p:pic>
              <p:nvPicPr>
                <p:cNvPr id="18" name="Freihand 17">
                  <a:extLst>
                    <a:ext uri="{FF2B5EF4-FFF2-40B4-BE49-F238E27FC236}">
                      <a16:creationId xmlns:a16="http://schemas.microsoft.com/office/drawing/2014/main" id="{5BA7990D-E23E-DCD7-01B5-2A8CB603E2B1}"/>
                    </a:ext>
                  </a:extLst>
                </p:cNvPr>
                <p:cNvPicPr/>
                <p:nvPr/>
              </p:nvPicPr>
              <p:blipFill>
                <a:blip r:embed="rId30"/>
                <a:stretch>
                  <a:fillRect/>
                </a:stretch>
              </p:blipFill>
              <p:spPr>
                <a:xfrm>
                  <a:off x="9735709" y="247222"/>
                  <a:ext cx="964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AA335689-AD75-901A-357B-5A226823EF7D}"/>
                    </a:ext>
                  </a:extLst>
                </p14:cNvPr>
                <p14:cNvContentPartPr/>
                <p14:nvPr/>
              </p14:nvContentPartPr>
              <p14:xfrm>
                <a:off x="9696469" y="264862"/>
                <a:ext cx="332280" cy="69120"/>
              </p14:xfrm>
            </p:contentPart>
          </mc:Choice>
          <mc:Fallback>
            <p:pic>
              <p:nvPicPr>
                <p:cNvPr id="19" name="Freihand 18">
                  <a:extLst>
                    <a:ext uri="{FF2B5EF4-FFF2-40B4-BE49-F238E27FC236}">
                      <a16:creationId xmlns:a16="http://schemas.microsoft.com/office/drawing/2014/main" id="{AA335689-AD75-901A-357B-5A226823EF7D}"/>
                    </a:ext>
                  </a:extLst>
                </p:cNvPr>
                <p:cNvPicPr/>
                <p:nvPr/>
              </p:nvPicPr>
              <p:blipFill>
                <a:blip r:embed="rId32"/>
                <a:stretch>
                  <a:fillRect/>
                </a:stretch>
              </p:blipFill>
              <p:spPr>
                <a:xfrm>
                  <a:off x="9687469" y="255862"/>
                  <a:ext cx="349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5E74EFCB-8671-3748-95AB-F18DABCB7553}"/>
                    </a:ext>
                  </a:extLst>
                </p14:cNvPr>
                <p14:cNvContentPartPr/>
                <p14:nvPr/>
              </p14:nvContentPartPr>
              <p14:xfrm>
                <a:off x="10059349" y="139222"/>
                <a:ext cx="174960" cy="196200"/>
              </p14:xfrm>
            </p:contentPart>
          </mc:Choice>
          <mc:Fallback>
            <p:pic>
              <p:nvPicPr>
                <p:cNvPr id="20" name="Freihand 19">
                  <a:extLst>
                    <a:ext uri="{FF2B5EF4-FFF2-40B4-BE49-F238E27FC236}">
                      <a16:creationId xmlns:a16="http://schemas.microsoft.com/office/drawing/2014/main" id="{5E74EFCB-8671-3748-95AB-F18DABCB7553}"/>
                    </a:ext>
                  </a:extLst>
                </p:cNvPr>
                <p:cNvPicPr/>
                <p:nvPr/>
              </p:nvPicPr>
              <p:blipFill>
                <a:blip r:embed="rId34"/>
                <a:stretch>
                  <a:fillRect/>
                </a:stretch>
              </p:blipFill>
              <p:spPr>
                <a:xfrm>
                  <a:off x="10050709" y="130582"/>
                  <a:ext cx="1926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1899AFC9-0390-48AD-74B0-E5F003781A15}"/>
                    </a:ext>
                  </a:extLst>
                </p14:cNvPr>
                <p14:cNvContentPartPr/>
                <p14:nvPr/>
              </p14:nvContentPartPr>
              <p14:xfrm>
                <a:off x="10253749" y="193942"/>
                <a:ext cx="111240" cy="137520"/>
              </p14:xfrm>
            </p:contentPart>
          </mc:Choice>
          <mc:Fallback>
            <p:pic>
              <p:nvPicPr>
                <p:cNvPr id="21" name="Freihand 20">
                  <a:extLst>
                    <a:ext uri="{FF2B5EF4-FFF2-40B4-BE49-F238E27FC236}">
                      <a16:creationId xmlns:a16="http://schemas.microsoft.com/office/drawing/2014/main" id="{1899AFC9-0390-48AD-74B0-E5F003781A15}"/>
                    </a:ext>
                  </a:extLst>
                </p:cNvPr>
                <p:cNvPicPr/>
                <p:nvPr/>
              </p:nvPicPr>
              <p:blipFill>
                <a:blip r:embed="rId36"/>
                <a:stretch>
                  <a:fillRect/>
                </a:stretch>
              </p:blipFill>
              <p:spPr>
                <a:xfrm>
                  <a:off x="10244749" y="185302"/>
                  <a:ext cx="1288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206A28F8-5866-D770-6EF6-9612BE4FA709}"/>
                    </a:ext>
                  </a:extLst>
                </p14:cNvPr>
                <p14:cNvContentPartPr/>
                <p14:nvPr/>
              </p14:nvContentPartPr>
              <p14:xfrm>
                <a:off x="10430509" y="105742"/>
                <a:ext cx="162000" cy="197640"/>
              </p14:xfrm>
            </p:contentPart>
          </mc:Choice>
          <mc:Fallback>
            <p:pic>
              <p:nvPicPr>
                <p:cNvPr id="22" name="Freihand 21">
                  <a:extLst>
                    <a:ext uri="{FF2B5EF4-FFF2-40B4-BE49-F238E27FC236}">
                      <a16:creationId xmlns:a16="http://schemas.microsoft.com/office/drawing/2014/main" id="{206A28F8-5866-D770-6EF6-9612BE4FA709}"/>
                    </a:ext>
                  </a:extLst>
                </p:cNvPr>
                <p:cNvPicPr/>
                <p:nvPr/>
              </p:nvPicPr>
              <p:blipFill>
                <a:blip r:embed="rId38"/>
                <a:stretch>
                  <a:fillRect/>
                </a:stretch>
              </p:blipFill>
              <p:spPr>
                <a:xfrm>
                  <a:off x="10421869" y="96742"/>
                  <a:ext cx="1796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C4D55EE9-DB49-52FC-CF91-BF1D93920902}"/>
                    </a:ext>
                  </a:extLst>
                </p14:cNvPr>
                <p14:cNvContentPartPr/>
                <p14:nvPr/>
              </p14:nvContentPartPr>
              <p14:xfrm>
                <a:off x="10629589" y="216262"/>
                <a:ext cx="82080" cy="86760"/>
              </p14:xfrm>
            </p:contentPart>
          </mc:Choice>
          <mc:Fallback>
            <p:pic>
              <p:nvPicPr>
                <p:cNvPr id="23" name="Freihand 22">
                  <a:extLst>
                    <a:ext uri="{FF2B5EF4-FFF2-40B4-BE49-F238E27FC236}">
                      <a16:creationId xmlns:a16="http://schemas.microsoft.com/office/drawing/2014/main" id="{C4D55EE9-DB49-52FC-CF91-BF1D93920902}"/>
                    </a:ext>
                  </a:extLst>
                </p:cNvPr>
                <p:cNvPicPr/>
                <p:nvPr/>
              </p:nvPicPr>
              <p:blipFill>
                <a:blip r:embed="rId40"/>
                <a:stretch>
                  <a:fillRect/>
                </a:stretch>
              </p:blipFill>
              <p:spPr>
                <a:xfrm>
                  <a:off x="10620949" y="207622"/>
                  <a:ext cx="99720" cy="104400"/>
                </a:xfrm>
                <a:prstGeom prst="rect">
                  <a:avLst/>
                </a:prstGeom>
              </p:spPr>
            </p:pic>
          </mc:Fallback>
        </mc:AlternateContent>
      </p:grpSp>
      <p:grpSp>
        <p:nvGrpSpPr>
          <p:cNvPr id="33" name="Gruppieren 32">
            <a:extLst>
              <a:ext uri="{FF2B5EF4-FFF2-40B4-BE49-F238E27FC236}">
                <a16:creationId xmlns:a16="http://schemas.microsoft.com/office/drawing/2014/main" id="{748C2B86-E373-A36A-2A86-D1B4229F4104}"/>
              </a:ext>
            </a:extLst>
          </p:cNvPr>
          <p:cNvGrpSpPr/>
          <p:nvPr/>
        </p:nvGrpSpPr>
        <p:grpSpPr>
          <a:xfrm>
            <a:off x="11036389" y="128782"/>
            <a:ext cx="907200" cy="173520"/>
            <a:chOff x="11036389" y="128782"/>
            <a:chExt cx="907200" cy="173520"/>
          </a:xfrm>
        </p:grpSpPr>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3D31C0CB-3A6F-246C-7294-628369F65BD9}"/>
                    </a:ext>
                  </a:extLst>
                </p14:cNvPr>
                <p14:cNvContentPartPr/>
                <p14:nvPr/>
              </p14:nvContentPartPr>
              <p14:xfrm>
                <a:off x="11036389" y="128782"/>
                <a:ext cx="172440" cy="173520"/>
              </p14:xfrm>
            </p:contentPart>
          </mc:Choice>
          <mc:Fallback>
            <p:pic>
              <p:nvPicPr>
                <p:cNvPr id="24" name="Freihand 23">
                  <a:extLst>
                    <a:ext uri="{FF2B5EF4-FFF2-40B4-BE49-F238E27FC236}">
                      <a16:creationId xmlns:a16="http://schemas.microsoft.com/office/drawing/2014/main" id="{3D31C0CB-3A6F-246C-7294-628369F65BD9}"/>
                    </a:ext>
                  </a:extLst>
                </p:cNvPr>
                <p:cNvPicPr/>
                <p:nvPr/>
              </p:nvPicPr>
              <p:blipFill>
                <a:blip r:embed="rId42"/>
                <a:stretch>
                  <a:fillRect/>
                </a:stretch>
              </p:blipFill>
              <p:spPr>
                <a:xfrm>
                  <a:off x="11027749" y="120142"/>
                  <a:ext cx="1900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FC15007B-D1A7-1C86-CCCC-2FA192CACB12}"/>
                    </a:ext>
                  </a:extLst>
                </p14:cNvPr>
                <p14:cNvContentPartPr/>
                <p14:nvPr/>
              </p14:nvContentPartPr>
              <p14:xfrm>
                <a:off x="11235469" y="240382"/>
                <a:ext cx="118800" cy="52920"/>
              </p14:xfrm>
            </p:contentPart>
          </mc:Choice>
          <mc:Fallback>
            <p:pic>
              <p:nvPicPr>
                <p:cNvPr id="25" name="Freihand 24">
                  <a:extLst>
                    <a:ext uri="{FF2B5EF4-FFF2-40B4-BE49-F238E27FC236}">
                      <a16:creationId xmlns:a16="http://schemas.microsoft.com/office/drawing/2014/main" id="{FC15007B-D1A7-1C86-CCCC-2FA192CACB12}"/>
                    </a:ext>
                  </a:extLst>
                </p:cNvPr>
                <p:cNvPicPr/>
                <p:nvPr/>
              </p:nvPicPr>
              <p:blipFill>
                <a:blip r:embed="rId44"/>
                <a:stretch>
                  <a:fillRect/>
                </a:stretch>
              </p:blipFill>
              <p:spPr>
                <a:xfrm>
                  <a:off x="11226469" y="231742"/>
                  <a:ext cx="1364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F12A3F60-BDC2-2589-656F-9A26E9032617}"/>
                    </a:ext>
                  </a:extLst>
                </p14:cNvPr>
                <p14:cNvContentPartPr/>
                <p14:nvPr/>
              </p14:nvContentPartPr>
              <p14:xfrm>
                <a:off x="11439589" y="189262"/>
                <a:ext cx="111240" cy="103680"/>
              </p14:xfrm>
            </p:contentPart>
          </mc:Choice>
          <mc:Fallback>
            <p:pic>
              <p:nvPicPr>
                <p:cNvPr id="28" name="Freihand 27">
                  <a:extLst>
                    <a:ext uri="{FF2B5EF4-FFF2-40B4-BE49-F238E27FC236}">
                      <a16:creationId xmlns:a16="http://schemas.microsoft.com/office/drawing/2014/main" id="{F12A3F60-BDC2-2589-656F-9A26E9032617}"/>
                    </a:ext>
                  </a:extLst>
                </p:cNvPr>
                <p:cNvPicPr/>
                <p:nvPr/>
              </p:nvPicPr>
              <p:blipFill>
                <a:blip r:embed="rId46"/>
                <a:stretch>
                  <a:fillRect/>
                </a:stretch>
              </p:blipFill>
              <p:spPr>
                <a:xfrm>
                  <a:off x="11430589" y="180262"/>
                  <a:ext cx="128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D72F53AF-8C36-3D0B-CA87-D491E70C2B9C}"/>
                    </a:ext>
                  </a:extLst>
                </p14:cNvPr>
                <p14:cNvContentPartPr/>
                <p14:nvPr/>
              </p14:nvContentPartPr>
              <p14:xfrm>
                <a:off x="11593669" y="139942"/>
                <a:ext cx="349920" cy="153720"/>
              </p14:xfrm>
            </p:contentPart>
          </mc:Choice>
          <mc:Fallback>
            <p:pic>
              <p:nvPicPr>
                <p:cNvPr id="29" name="Freihand 28">
                  <a:extLst>
                    <a:ext uri="{FF2B5EF4-FFF2-40B4-BE49-F238E27FC236}">
                      <a16:creationId xmlns:a16="http://schemas.microsoft.com/office/drawing/2014/main" id="{D72F53AF-8C36-3D0B-CA87-D491E70C2B9C}"/>
                    </a:ext>
                  </a:extLst>
                </p:cNvPr>
                <p:cNvPicPr/>
                <p:nvPr/>
              </p:nvPicPr>
              <p:blipFill>
                <a:blip r:embed="rId48"/>
                <a:stretch>
                  <a:fillRect/>
                </a:stretch>
              </p:blipFill>
              <p:spPr>
                <a:xfrm>
                  <a:off x="11584669" y="130942"/>
                  <a:ext cx="367560" cy="17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174236" name="Freihand 174235">
                <a:extLst>
                  <a:ext uri="{FF2B5EF4-FFF2-40B4-BE49-F238E27FC236}">
                    <a16:creationId xmlns:a16="http://schemas.microsoft.com/office/drawing/2014/main" id="{9A10C1CE-704B-88CA-F75E-71792E018099}"/>
                  </a:ext>
                </a:extLst>
              </p14:cNvPr>
              <p14:cNvContentPartPr/>
              <p14:nvPr/>
            </p14:nvContentPartPr>
            <p14:xfrm>
              <a:off x="9870709" y="3452662"/>
              <a:ext cx="549720" cy="396000"/>
            </p14:xfrm>
          </p:contentPart>
        </mc:Choice>
        <mc:Fallback>
          <p:pic>
            <p:nvPicPr>
              <p:cNvPr id="174236" name="Freihand 174235">
                <a:extLst>
                  <a:ext uri="{FF2B5EF4-FFF2-40B4-BE49-F238E27FC236}">
                    <a16:creationId xmlns:a16="http://schemas.microsoft.com/office/drawing/2014/main" id="{9A10C1CE-704B-88CA-F75E-71792E018099}"/>
                  </a:ext>
                </a:extLst>
              </p:cNvPr>
              <p:cNvPicPr/>
              <p:nvPr/>
            </p:nvPicPr>
            <p:blipFill>
              <a:blip r:embed="rId50"/>
              <a:stretch>
                <a:fillRect/>
              </a:stretch>
            </p:blipFill>
            <p:spPr>
              <a:xfrm>
                <a:off x="9861709" y="3443662"/>
                <a:ext cx="567360" cy="413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74259" name="Freihand 174258">
                <a:extLst>
                  <a:ext uri="{FF2B5EF4-FFF2-40B4-BE49-F238E27FC236}">
                    <a16:creationId xmlns:a16="http://schemas.microsoft.com/office/drawing/2014/main" id="{6027B482-DE24-4124-E0CA-CDA86E60D58E}"/>
                  </a:ext>
                </a:extLst>
              </p14:cNvPr>
              <p14:cNvContentPartPr/>
              <p14:nvPr/>
            </p14:nvContentPartPr>
            <p14:xfrm>
              <a:off x="6519829" y="4644622"/>
              <a:ext cx="633240" cy="308160"/>
            </p14:xfrm>
          </p:contentPart>
        </mc:Choice>
        <mc:Fallback>
          <p:pic>
            <p:nvPicPr>
              <p:cNvPr id="174259" name="Freihand 174258">
                <a:extLst>
                  <a:ext uri="{FF2B5EF4-FFF2-40B4-BE49-F238E27FC236}">
                    <a16:creationId xmlns:a16="http://schemas.microsoft.com/office/drawing/2014/main" id="{6027B482-DE24-4124-E0CA-CDA86E60D58E}"/>
                  </a:ext>
                </a:extLst>
              </p:cNvPr>
              <p:cNvPicPr/>
              <p:nvPr/>
            </p:nvPicPr>
            <p:blipFill>
              <a:blip r:embed="rId52"/>
              <a:stretch>
                <a:fillRect/>
              </a:stretch>
            </p:blipFill>
            <p:spPr>
              <a:xfrm>
                <a:off x="6511189" y="4635982"/>
                <a:ext cx="650880" cy="325800"/>
              </a:xfrm>
              <a:prstGeom prst="rect">
                <a:avLst/>
              </a:prstGeom>
            </p:spPr>
          </p:pic>
        </mc:Fallback>
      </mc:AlternateContent>
      <p:grpSp>
        <p:nvGrpSpPr>
          <p:cNvPr id="174281" name="Gruppieren 174280">
            <a:extLst>
              <a:ext uri="{FF2B5EF4-FFF2-40B4-BE49-F238E27FC236}">
                <a16:creationId xmlns:a16="http://schemas.microsoft.com/office/drawing/2014/main" id="{6E559CC1-8F0C-157D-1319-613A7AFDC205}"/>
              </a:ext>
            </a:extLst>
          </p:cNvPr>
          <p:cNvGrpSpPr/>
          <p:nvPr/>
        </p:nvGrpSpPr>
        <p:grpSpPr>
          <a:xfrm>
            <a:off x="5548549" y="3562102"/>
            <a:ext cx="2700360" cy="2422800"/>
            <a:chOff x="5548549" y="3562102"/>
            <a:chExt cx="2700360" cy="2422800"/>
          </a:xfrm>
        </p:grpSpPr>
        <mc:AlternateContent xmlns:mc="http://schemas.openxmlformats.org/markup-compatibility/2006">
          <mc:Choice xmlns:p14="http://schemas.microsoft.com/office/powerpoint/2010/main" Requires="p14">
            <p:contentPart p14:bwMode="auto" r:id="rId53">
              <p14:nvContentPartPr>
                <p14:cNvPr id="174238" name="Freihand 174237">
                  <a:extLst>
                    <a:ext uri="{FF2B5EF4-FFF2-40B4-BE49-F238E27FC236}">
                      <a16:creationId xmlns:a16="http://schemas.microsoft.com/office/drawing/2014/main" id="{04171995-5238-D8DA-A870-38EB1DF0B2DA}"/>
                    </a:ext>
                  </a:extLst>
                </p14:cNvPr>
                <p14:cNvContentPartPr/>
                <p14:nvPr/>
              </p14:nvContentPartPr>
              <p14:xfrm>
                <a:off x="5813869" y="4201102"/>
                <a:ext cx="150480" cy="1555560"/>
              </p14:xfrm>
            </p:contentPart>
          </mc:Choice>
          <mc:Fallback>
            <p:pic>
              <p:nvPicPr>
                <p:cNvPr id="174238" name="Freihand 174237">
                  <a:extLst>
                    <a:ext uri="{FF2B5EF4-FFF2-40B4-BE49-F238E27FC236}">
                      <a16:creationId xmlns:a16="http://schemas.microsoft.com/office/drawing/2014/main" id="{04171995-5238-D8DA-A870-38EB1DF0B2DA}"/>
                    </a:ext>
                  </a:extLst>
                </p:cNvPr>
                <p:cNvPicPr/>
                <p:nvPr/>
              </p:nvPicPr>
              <p:blipFill>
                <a:blip r:embed="rId54"/>
                <a:stretch>
                  <a:fillRect/>
                </a:stretch>
              </p:blipFill>
              <p:spPr>
                <a:xfrm>
                  <a:off x="5805229" y="4192102"/>
                  <a:ext cx="168120" cy="1573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74239" name="Freihand 174238">
                  <a:extLst>
                    <a:ext uri="{FF2B5EF4-FFF2-40B4-BE49-F238E27FC236}">
                      <a16:creationId xmlns:a16="http://schemas.microsoft.com/office/drawing/2014/main" id="{50747FAB-36D4-4139-7530-E83418144A7D}"/>
                    </a:ext>
                  </a:extLst>
                </p14:cNvPr>
                <p14:cNvContentPartPr/>
                <p14:nvPr/>
              </p14:nvContentPartPr>
              <p14:xfrm>
                <a:off x="5613349" y="5567662"/>
                <a:ext cx="2116440" cy="35280"/>
              </p14:xfrm>
            </p:contentPart>
          </mc:Choice>
          <mc:Fallback>
            <p:pic>
              <p:nvPicPr>
                <p:cNvPr id="174239" name="Freihand 174238">
                  <a:extLst>
                    <a:ext uri="{FF2B5EF4-FFF2-40B4-BE49-F238E27FC236}">
                      <a16:creationId xmlns:a16="http://schemas.microsoft.com/office/drawing/2014/main" id="{50747FAB-36D4-4139-7530-E83418144A7D}"/>
                    </a:ext>
                  </a:extLst>
                </p:cNvPr>
                <p:cNvPicPr/>
                <p:nvPr/>
              </p:nvPicPr>
              <p:blipFill>
                <a:blip r:embed="rId56"/>
                <a:stretch>
                  <a:fillRect/>
                </a:stretch>
              </p:blipFill>
              <p:spPr>
                <a:xfrm>
                  <a:off x="5604709" y="5559022"/>
                  <a:ext cx="21340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74240" name="Freihand 174239">
                  <a:extLst>
                    <a:ext uri="{FF2B5EF4-FFF2-40B4-BE49-F238E27FC236}">
                      <a16:creationId xmlns:a16="http://schemas.microsoft.com/office/drawing/2014/main" id="{45200D2C-555C-3AB3-AF32-8D408CE57C66}"/>
                    </a:ext>
                  </a:extLst>
                </p14:cNvPr>
                <p14:cNvContentPartPr/>
                <p14:nvPr/>
              </p14:nvContentPartPr>
              <p14:xfrm>
                <a:off x="7674349" y="5478382"/>
                <a:ext cx="154800" cy="276840"/>
              </p14:xfrm>
            </p:contentPart>
          </mc:Choice>
          <mc:Fallback>
            <p:pic>
              <p:nvPicPr>
                <p:cNvPr id="174240" name="Freihand 174239">
                  <a:extLst>
                    <a:ext uri="{FF2B5EF4-FFF2-40B4-BE49-F238E27FC236}">
                      <a16:creationId xmlns:a16="http://schemas.microsoft.com/office/drawing/2014/main" id="{45200D2C-555C-3AB3-AF32-8D408CE57C66}"/>
                    </a:ext>
                  </a:extLst>
                </p:cNvPr>
                <p:cNvPicPr/>
                <p:nvPr/>
              </p:nvPicPr>
              <p:blipFill>
                <a:blip r:embed="rId58"/>
                <a:stretch>
                  <a:fillRect/>
                </a:stretch>
              </p:blipFill>
              <p:spPr>
                <a:xfrm>
                  <a:off x="7665349" y="5469742"/>
                  <a:ext cx="1724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74241" name="Freihand 174240">
                  <a:extLst>
                    <a:ext uri="{FF2B5EF4-FFF2-40B4-BE49-F238E27FC236}">
                      <a16:creationId xmlns:a16="http://schemas.microsoft.com/office/drawing/2014/main" id="{656616CB-D759-BBBC-BCBF-60717C168FC4}"/>
                    </a:ext>
                  </a:extLst>
                </p14:cNvPr>
                <p14:cNvContentPartPr/>
                <p14:nvPr/>
              </p14:nvContentPartPr>
              <p14:xfrm>
                <a:off x="5845909" y="4066102"/>
                <a:ext cx="171000" cy="190800"/>
              </p14:xfrm>
            </p:contentPart>
          </mc:Choice>
          <mc:Fallback>
            <p:pic>
              <p:nvPicPr>
                <p:cNvPr id="174241" name="Freihand 174240">
                  <a:extLst>
                    <a:ext uri="{FF2B5EF4-FFF2-40B4-BE49-F238E27FC236}">
                      <a16:creationId xmlns:a16="http://schemas.microsoft.com/office/drawing/2014/main" id="{656616CB-D759-BBBC-BCBF-60717C168FC4}"/>
                    </a:ext>
                  </a:extLst>
                </p:cNvPr>
                <p:cNvPicPr/>
                <p:nvPr/>
              </p:nvPicPr>
              <p:blipFill>
                <a:blip r:embed="rId60"/>
                <a:stretch>
                  <a:fillRect/>
                </a:stretch>
              </p:blipFill>
              <p:spPr>
                <a:xfrm>
                  <a:off x="5837269" y="4057462"/>
                  <a:ext cx="1886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74242" name="Freihand 174241">
                  <a:extLst>
                    <a:ext uri="{FF2B5EF4-FFF2-40B4-BE49-F238E27FC236}">
                      <a16:creationId xmlns:a16="http://schemas.microsoft.com/office/drawing/2014/main" id="{47FF16D9-527E-9569-2C9B-BB47E8AD969F}"/>
                    </a:ext>
                  </a:extLst>
                </p14:cNvPr>
                <p14:cNvContentPartPr/>
                <p14:nvPr/>
              </p14:nvContentPartPr>
              <p14:xfrm>
                <a:off x="5601469" y="4118302"/>
                <a:ext cx="171000" cy="227880"/>
              </p14:xfrm>
            </p:contentPart>
          </mc:Choice>
          <mc:Fallback>
            <p:pic>
              <p:nvPicPr>
                <p:cNvPr id="174242" name="Freihand 174241">
                  <a:extLst>
                    <a:ext uri="{FF2B5EF4-FFF2-40B4-BE49-F238E27FC236}">
                      <a16:creationId xmlns:a16="http://schemas.microsoft.com/office/drawing/2014/main" id="{47FF16D9-527E-9569-2C9B-BB47E8AD969F}"/>
                    </a:ext>
                  </a:extLst>
                </p:cNvPr>
                <p:cNvPicPr/>
                <p:nvPr/>
              </p:nvPicPr>
              <p:blipFill>
                <a:blip r:embed="rId62"/>
                <a:stretch>
                  <a:fillRect/>
                </a:stretch>
              </p:blipFill>
              <p:spPr>
                <a:xfrm>
                  <a:off x="5592469" y="4109302"/>
                  <a:ext cx="1886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74243" name="Freihand 174242">
                  <a:extLst>
                    <a:ext uri="{FF2B5EF4-FFF2-40B4-BE49-F238E27FC236}">
                      <a16:creationId xmlns:a16="http://schemas.microsoft.com/office/drawing/2014/main" id="{EB543047-8428-ABBC-013A-38EBE940DB87}"/>
                    </a:ext>
                  </a:extLst>
                </p14:cNvPr>
                <p14:cNvContentPartPr/>
                <p14:nvPr/>
              </p14:nvContentPartPr>
              <p14:xfrm>
                <a:off x="7486789" y="5728222"/>
                <a:ext cx="138600" cy="223200"/>
              </p14:xfrm>
            </p:contentPart>
          </mc:Choice>
          <mc:Fallback>
            <p:pic>
              <p:nvPicPr>
                <p:cNvPr id="174243" name="Freihand 174242">
                  <a:extLst>
                    <a:ext uri="{FF2B5EF4-FFF2-40B4-BE49-F238E27FC236}">
                      <a16:creationId xmlns:a16="http://schemas.microsoft.com/office/drawing/2014/main" id="{EB543047-8428-ABBC-013A-38EBE940DB87}"/>
                    </a:ext>
                  </a:extLst>
                </p:cNvPr>
                <p:cNvPicPr/>
                <p:nvPr/>
              </p:nvPicPr>
              <p:blipFill>
                <a:blip r:embed="rId64"/>
                <a:stretch>
                  <a:fillRect/>
                </a:stretch>
              </p:blipFill>
              <p:spPr>
                <a:xfrm>
                  <a:off x="7478149" y="5719582"/>
                  <a:ext cx="1562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74244" name="Freihand 174243">
                  <a:extLst>
                    <a:ext uri="{FF2B5EF4-FFF2-40B4-BE49-F238E27FC236}">
                      <a16:creationId xmlns:a16="http://schemas.microsoft.com/office/drawing/2014/main" id="{79706811-96CE-D73D-2E2F-7C9E7A626A6F}"/>
                    </a:ext>
                  </a:extLst>
                </p14:cNvPr>
                <p14:cNvContentPartPr/>
                <p14:nvPr/>
              </p14:nvContentPartPr>
              <p14:xfrm>
                <a:off x="5892349" y="4243582"/>
                <a:ext cx="1910880" cy="1131120"/>
              </p14:xfrm>
            </p:contentPart>
          </mc:Choice>
          <mc:Fallback>
            <p:pic>
              <p:nvPicPr>
                <p:cNvPr id="174244" name="Freihand 174243">
                  <a:extLst>
                    <a:ext uri="{FF2B5EF4-FFF2-40B4-BE49-F238E27FC236}">
                      <a16:creationId xmlns:a16="http://schemas.microsoft.com/office/drawing/2014/main" id="{79706811-96CE-D73D-2E2F-7C9E7A626A6F}"/>
                    </a:ext>
                  </a:extLst>
                </p:cNvPr>
                <p:cNvPicPr/>
                <p:nvPr/>
              </p:nvPicPr>
              <p:blipFill>
                <a:blip r:embed="rId66"/>
                <a:stretch>
                  <a:fillRect/>
                </a:stretch>
              </p:blipFill>
              <p:spPr>
                <a:xfrm>
                  <a:off x="5883349" y="4234942"/>
                  <a:ext cx="1928520" cy="1148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74245" name="Freihand 174244">
                  <a:extLst>
                    <a:ext uri="{FF2B5EF4-FFF2-40B4-BE49-F238E27FC236}">
                      <a16:creationId xmlns:a16="http://schemas.microsoft.com/office/drawing/2014/main" id="{34B46211-8628-B18F-8614-0C8D940C7178}"/>
                    </a:ext>
                  </a:extLst>
                </p14:cNvPr>
                <p14:cNvContentPartPr/>
                <p14:nvPr/>
              </p14:nvContentPartPr>
              <p14:xfrm>
                <a:off x="6142549" y="4157542"/>
                <a:ext cx="1585800" cy="1194480"/>
              </p14:xfrm>
            </p:contentPart>
          </mc:Choice>
          <mc:Fallback>
            <p:pic>
              <p:nvPicPr>
                <p:cNvPr id="174245" name="Freihand 174244">
                  <a:extLst>
                    <a:ext uri="{FF2B5EF4-FFF2-40B4-BE49-F238E27FC236}">
                      <a16:creationId xmlns:a16="http://schemas.microsoft.com/office/drawing/2014/main" id="{34B46211-8628-B18F-8614-0C8D940C7178}"/>
                    </a:ext>
                  </a:extLst>
                </p:cNvPr>
                <p:cNvPicPr/>
                <p:nvPr/>
              </p:nvPicPr>
              <p:blipFill>
                <a:blip r:embed="rId68"/>
                <a:stretch>
                  <a:fillRect/>
                </a:stretch>
              </p:blipFill>
              <p:spPr>
                <a:xfrm>
                  <a:off x="6133549" y="4148902"/>
                  <a:ext cx="1603440" cy="1212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74247" name="Freihand 174246">
                  <a:extLst>
                    <a:ext uri="{FF2B5EF4-FFF2-40B4-BE49-F238E27FC236}">
                      <a16:creationId xmlns:a16="http://schemas.microsoft.com/office/drawing/2014/main" id="{E3D4946C-38C8-1713-B5DE-A14543F240DF}"/>
                    </a:ext>
                  </a:extLst>
                </p14:cNvPr>
                <p14:cNvContentPartPr/>
                <p14:nvPr/>
              </p14:nvContentPartPr>
              <p14:xfrm>
                <a:off x="7903669" y="4099942"/>
                <a:ext cx="133200" cy="177840"/>
              </p14:xfrm>
            </p:contentPart>
          </mc:Choice>
          <mc:Fallback>
            <p:pic>
              <p:nvPicPr>
                <p:cNvPr id="174247" name="Freihand 174246">
                  <a:extLst>
                    <a:ext uri="{FF2B5EF4-FFF2-40B4-BE49-F238E27FC236}">
                      <a16:creationId xmlns:a16="http://schemas.microsoft.com/office/drawing/2014/main" id="{E3D4946C-38C8-1713-B5DE-A14543F240DF}"/>
                    </a:ext>
                  </a:extLst>
                </p:cNvPr>
                <p:cNvPicPr/>
                <p:nvPr/>
              </p:nvPicPr>
              <p:blipFill>
                <a:blip r:embed="rId70"/>
                <a:stretch>
                  <a:fillRect/>
                </a:stretch>
              </p:blipFill>
              <p:spPr>
                <a:xfrm>
                  <a:off x="7894669" y="4091302"/>
                  <a:ext cx="1508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74248" name="Freihand 174247">
                  <a:extLst>
                    <a:ext uri="{FF2B5EF4-FFF2-40B4-BE49-F238E27FC236}">
                      <a16:creationId xmlns:a16="http://schemas.microsoft.com/office/drawing/2014/main" id="{93606405-851F-9F9C-FF1B-777306C86114}"/>
                    </a:ext>
                  </a:extLst>
                </p14:cNvPr>
                <p14:cNvContentPartPr/>
                <p14:nvPr/>
              </p14:nvContentPartPr>
              <p14:xfrm>
                <a:off x="7873069" y="5231782"/>
                <a:ext cx="29880" cy="180000"/>
              </p14:xfrm>
            </p:contentPart>
          </mc:Choice>
          <mc:Fallback>
            <p:pic>
              <p:nvPicPr>
                <p:cNvPr id="174248" name="Freihand 174247">
                  <a:extLst>
                    <a:ext uri="{FF2B5EF4-FFF2-40B4-BE49-F238E27FC236}">
                      <a16:creationId xmlns:a16="http://schemas.microsoft.com/office/drawing/2014/main" id="{93606405-851F-9F9C-FF1B-777306C86114}"/>
                    </a:ext>
                  </a:extLst>
                </p:cNvPr>
                <p:cNvPicPr/>
                <p:nvPr/>
              </p:nvPicPr>
              <p:blipFill>
                <a:blip r:embed="rId72"/>
                <a:stretch>
                  <a:fillRect/>
                </a:stretch>
              </p:blipFill>
              <p:spPr>
                <a:xfrm>
                  <a:off x="7864069" y="5223142"/>
                  <a:ext cx="475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74249" name="Freihand 174248">
                  <a:extLst>
                    <a:ext uri="{FF2B5EF4-FFF2-40B4-BE49-F238E27FC236}">
                      <a16:creationId xmlns:a16="http://schemas.microsoft.com/office/drawing/2014/main" id="{4E24FAFC-79CE-1454-E8FD-770EF1A79F93}"/>
                    </a:ext>
                  </a:extLst>
                </p14:cNvPr>
                <p14:cNvContentPartPr/>
                <p14:nvPr/>
              </p14:nvContentPartPr>
              <p14:xfrm>
                <a:off x="7902229" y="5212702"/>
                <a:ext cx="137520" cy="138240"/>
              </p14:xfrm>
            </p:contentPart>
          </mc:Choice>
          <mc:Fallback>
            <p:pic>
              <p:nvPicPr>
                <p:cNvPr id="174249" name="Freihand 174248">
                  <a:extLst>
                    <a:ext uri="{FF2B5EF4-FFF2-40B4-BE49-F238E27FC236}">
                      <a16:creationId xmlns:a16="http://schemas.microsoft.com/office/drawing/2014/main" id="{4E24FAFC-79CE-1454-E8FD-770EF1A79F93}"/>
                    </a:ext>
                  </a:extLst>
                </p:cNvPr>
                <p:cNvPicPr/>
                <p:nvPr/>
              </p:nvPicPr>
              <p:blipFill>
                <a:blip r:embed="rId74"/>
                <a:stretch>
                  <a:fillRect/>
                </a:stretch>
              </p:blipFill>
              <p:spPr>
                <a:xfrm>
                  <a:off x="7893229" y="5204062"/>
                  <a:ext cx="1551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74250" name="Freihand 174249">
                  <a:extLst>
                    <a:ext uri="{FF2B5EF4-FFF2-40B4-BE49-F238E27FC236}">
                      <a16:creationId xmlns:a16="http://schemas.microsoft.com/office/drawing/2014/main" id="{83697186-0087-0D55-FA93-DC31B68DCE5B}"/>
                    </a:ext>
                  </a:extLst>
                </p14:cNvPr>
                <p14:cNvContentPartPr/>
                <p14:nvPr/>
              </p14:nvContentPartPr>
              <p14:xfrm>
                <a:off x="6078469" y="4751902"/>
                <a:ext cx="276840" cy="37440"/>
              </p14:xfrm>
            </p:contentPart>
          </mc:Choice>
          <mc:Fallback>
            <p:pic>
              <p:nvPicPr>
                <p:cNvPr id="174250" name="Freihand 174249">
                  <a:extLst>
                    <a:ext uri="{FF2B5EF4-FFF2-40B4-BE49-F238E27FC236}">
                      <a16:creationId xmlns:a16="http://schemas.microsoft.com/office/drawing/2014/main" id="{83697186-0087-0D55-FA93-DC31B68DCE5B}"/>
                    </a:ext>
                  </a:extLst>
                </p:cNvPr>
                <p:cNvPicPr/>
                <p:nvPr/>
              </p:nvPicPr>
              <p:blipFill>
                <a:blip r:embed="rId76"/>
                <a:stretch>
                  <a:fillRect/>
                </a:stretch>
              </p:blipFill>
              <p:spPr>
                <a:xfrm>
                  <a:off x="6069469" y="4743262"/>
                  <a:ext cx="2944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74251" name="Freihand 174250">
                  <a:extLst>
                    <a:ext uri="{FF2B5EF4-FFF2-40B4-BE49-F238E27FC236}">
                      <a16:creationId xmlns:a16="http://schemas.microsoft.com/office/drawing/2014/main" id="{8B2662F6-C7F9-65A5-5866-84561DD5A611}"/>
                    </a:ext>
                  </a:extLst>
                </p14:cNvPr>
                <p14:cNvContentPartPr/>
                <p14:nvPr/>
              </p14:nvContentPartPr>
              <p14:xfrm>
                <a:off x="6767149" y="4814902"/>
                <a:ext cx="116280" cy="20520"/>
              </p14:xfrm>
            </p:contentPart>
          </mc:Choice>
          <mc:Fallback>
            <p:pic>
              <p:nvPicPr>
                <p:cNvPr id="174251" name="Freihand 174250">
                  <a:extLst>
                    <a:ext uri="{FF2B5EF4-FFF2-40B4-BE49-F238E27FC236}">
                      <a16:creationId xmlns:a16="http://schemas.microsoft.com/office/drawing/2014/main" id="{8B2662F6-C7F9-65A5-5866-84561DD5A611}"/>
                    </a:ext>
                  </a:extLst>
                </p:cNvPr>
                <p:cNvPicPr/>
                <p:nvPr/>
              </p:nvPicPr>
              <p:blipFill>
                <a:blip r:embed="rId78"/>
                <a:stretch>
                  <a:fillRect/>
                </a:stretch>
              </p:blipFill>
              <p:spPr>
                <a:xfrm>
                  <a:off x="6758149" y="4806262"/>
                  <a:ext cx="133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74252" name="Freihand 174251">
                  <a:extLst>
                    <a:ext uri="{FF2B5EF4-FFF2-40B4-BE49-F238E27FC236}">
                      <a16:creationId xmlns:a16="http://schemas.microsoft.com/office/drawing/2014/main" id="{1189DD45-89C0-7CC8-23E2-650D22743335}"/>
                    </a:ext>
                  </a:extLst>
                </p14:cNvPr>
                <p14:cNvContentPartPr/>
                <p14:nvPr/>
              </p14:nvContentPartPr>
              <p14:xfrm>
                <a:off x="6855349" y="4845862"/>
                <a:ext cx="76320" cy="694440"/>
              </p14:xfrm>
            </p:contentPart>
          </mc:Choice>
          <mc:Fallback>
            <p:pic>
              <p:nvPicPr>
                <p:cNvPr id="174252" name="Freihand 174251">
                  <a:extLst>
                    <a:ext uri="{FF2B5EF4-FFF2-40B4-BE49-F238E27FC236}">
                      <a16:creationId xmlns:a16="http://schemas.microsoft.com/office/drawing/2014/main" id="{1189DD45-89C0-7CC8-23E2-650D22743335}"/>
                    </a:ext>
                  </a:extLst>
                </p:cNvPr>
                <p:cNvPicPr/>
                <p:nvPr/>
              </p:nvPicPr>
              <p:blipFill>
                <a:blip r:embed="rId80"/>
                <a:stretch>
                  <a:fillRect/>
                </a:stretch>
              </p:blipFill>
              <p:spPr>
                <a:xfrm>
                  <a:off x="6846709" y="4837222"/>
                  <a:ext cx="93960" cy="712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74253" name="Freihand 174252">
                  <a:extLst>
                    <a:ext uri="{FF2B5EF4-FFF2-40B4-BE49-F238E27FC236}">
                      <a16:creationId xmlns:a16="http://schemas.microsoft.com/office/drawing/2014/main" id="{9039B7BA-1AC5-869B-786E-CFD183B0581C}"/>
                    </a:ext>
                  </a:extLst>
                </p14:cNvPr>
                <p14:cNvContentPartPr/>
                <p14:nvPr/>
              </p14:nvContentPartPr>
              <p14:xfrm>
                <a:off x="5548549" y="4670902"/>
                <a:ext cx="98280" cy="268200"/>
              </p14:xfrm>
            </p:contentPart>
          </mc:Choice>
          <mc:Fallback>
            <p:pic>
              <p:nvPicPr>
                <p:cNvPr id="174253" name="Freihand 174252">
                  <a:extLst>
                    <a:ext uri="{FF2B5EF4-FFF2-40B4-BE49-F238E27FC236}">
                      <a16:creationId xmlns:a16="http://schemas.microsoft.com/office/drawing/2014/main" id="{9039B7BA-1AC5-869B-786E-CFD183B0581C}"/>
                    </a:ext>
                  </a:extLst>
                </p:cNvPr>
                <p:cNvPicPr/>
                <p:nvPr/>
              </p:nvPicPr>
              <p:blipFill>
                <a:blip r:embed="rId82"/>
                <a:stretch>
                  <a:fillRect/>
                </a:stretch>
              </p:blipFill>
              <p:spPr>
                <a:xfrm>
                  <a:off x="5539909" y="4662262"/>
                  <a:ext cx="11592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74254" name="Freihand 174253">
                  <a:extLst>
                    <a:ext uri="{FF2B5EF4-FFF2-40B4-BE49-F238E27FC236}">
                      <a16:creationId xmlns:a16="http://schemas.microsoft.com/office/drawing/2014/main" id="{C709273A-2AB1-F850-CD0A-90111E57C411}"/>
                    </a:ext>
                  </a:extLst>
                </p14:cNvPr>
                <p14:cNvContentPartPr/>
                <p14:nvPr/>
              </p14:nvContentPartPr>
              <p14:xfrm>
                <a:off x="5687149" y="4581622"/>
                <a:ext cx="95400" cy="126720"/>
              </p14:xfrm>
            </p:contentPart>
          </mc:Choice>
          <mc:Fallback>
            <p:pic>
              <p:nvPicPr>
                <p:cNvPr id="174254" name="Freihand 174253">
                  <a:extLst>
                    <a:ext uri="{FF2B5EF4-FFF2-40B4-BE49-F238E27FC236}">
                      <a16:creationId xmlns:a16="http://schemas.microsoft.com/office/drawing/2014/main" id="{C709273A-2AB1-F850-CD0A-90111E57C411}"/>
                    </a:ext>
                  </a:extLst>
                </p:cNvPr>
                <p:cNvPicPr/>
                <p:nvPr/>
              </p:nvPicPr>
              <p:blipFill>
                <a:blip r:embed="rId84"/>
                <a:stretch>
                  <a:fillRect/>
                </a:stretch>
              </p:blipFill>
              <p:spPr>
                <a:xfrm>
                  <a:off x="5678149" y="4572982"/>
                  <a:ext cx="1130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74255" name="Freihand 174254">
                  <a:extLst>
                    <a:ext uri="{FF2B5EF4-FFF2-40B4-BE49-F238E27FC236}">
                      <a16:creationId xmlns:a16="http://schemas.microsoft.com/office/drawing/2014/main" id="{51B851A6-A508-11C9-502A-8A0E5C53E97F}"/>
                    </a:ext>
                  </a:extLst>
                </p14:cNvPr>
                <p14:cNvContentPartPr/>
                <p14:nvPr/>
              </p14:nvContentPartPr>
              <p14:xfrm>
                <a:off x="6758509" y="5844862"/>
                <a:ext cx="124200" cy="140040"/>
              </p14:xfrm>
            </p:contentPart>
          </mc:Choice>
          <mc:Fallback>
            <p:pic>
              <p:nvPicPr>
                <p:cNvPr id="174255" name="Freihand 174254">
                  <a:extLst>
                    <a:ext uri="{FF2B5EF4-FFF2-40B4-BE49-F238E27FC236}">
                      <a16:creationId xmlns:a16="http://schemas.microsoft.com/office/drawing/2014/main" id="{51B851A6-A508-11C9-502A-8A0E5C53E97F}"/>
                    </a:ext>
                  </a:extLst>
                </p:cNvPr>
                <p:cNvPicPr/>
                <p:nvPr/>
              </p:nvPicPr>
              <p:blipFill>
                <a:blip r:embed="rId86"/>
                <a:stretch>
                  <a:fillRect/>
                </a:stretch>
              </p:blipFill>
              <p:spPr>
                <a:xfrm>
                  <a:off x="6749509" y="5836222"/>
                  <a:ext cx="1418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74256" name="Freihand 174255">
                  <a:extLst>
                    <a:ext uri="{FF2B5EF4-FFF2-40B4-BE49-F238E27FC236}">
                      <a16:creationId xmlns:a16="http://schemas.microsoft.com/office/drawing/2014/main" id="{F90235DA-A61B-0A48-DA06-656420479390}"/>
                    </a:ext>
                  </a:extLst>
                </p14:cNvPr>
                <p14:cNvContentPartPr/>
                <p14:nvPr/>
              </p14:nvContentPartPr>
              <p14:xfrm>
                <a:off x="6749509" y="5834062"/>
                <a:ext cx="172800" cy="136440"/>
              </p14:xfrm>
            </p:contentPart>
          </mc:Choice>
          <mc:Fallback>
            <p:pic>
              <p:nvPicPr>
                <p:cNvPr id="174256" name="Freihand 174255">
                  <a:extLst>
                    <a:ext uri="{FF2B5EF4-FFF2-40B4-BE49-F238E27FC236}">
                      <a16:creationId xmlns:a16="http://schemas.microsoft.com/office/drawing/2014/main" id="{F90235DA-A61B-0A48-DA06-656420479390}"/>
                    </a:ext>
                  </a:extLst>
                </p:cNvPr>
                <p:cNvPicPr/>
                <p:nvPr/>
              </p:nvPicPr>
              <p:blipFill>
                <a:blip r:embed="rId88"/>
                <a:stretch>
                  <a:fillRect/>
                </a:stretch>
              </p:blipFill>
              <p:spPr>
                <a:xfrm>
                  <a:off x="6740869" y="5825062"/>
                  <a:ext cx="1904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74257" name="Freihand 174256">
                  <a:extLst>
                    <a:ext uri="{FF2B5EF4-FFF2-40B4-BE49-F238E27FC236}">
                      <a16:creationId xmlns:a16="http://schemas.microsoft.com/office/drawing/2014/main" id="{72636BC6-7BD9-70A0-EAA7-1960D55A6272}"/>
                    </a:ext>
                  </a:extLst>
                </p14:cNvPr>
                <p14:cNvContentPartPr/>
                <p14:nvPr/>
              </p14:nvContentPartPr>
              <p14:xfrm>
                <a:off x="6983509" y="5635342"/>
                <a:ext cx="158040" cy="174240"/>
              </p14:xfrm>
            </p:contentPart>
          </mc:Choice>
          <mc:Fallback>
            <p:pic>
              <p:nvPicPr>
                <p:cNvPr id="174257" name="Freihand 174256">
                  <a:extLst>
                    <a:ext uri="{FF2B5EF4-FFF2-40B4-BE49-F238E27FC236}">
                      <a16:creationId xmlns:a16="http://schemas.microsoft.com/office/drawing/2014/main" id="{72636BC6-7BD9-70A0-EAA7-1960D55A6272}"/>
                    </a:ext>
                  </a:extLst>
                </p:cNvPr>
                <p:cNvPicPr/>
                <p:nvPr/>
              </p:nvPicPr>
              <p:blipFill>
                <a:blip r:embed="rId90"/>
                <a:stretch>
                  <a:fillRect/>
                </a:stretch>
              </p:blipFill>
              <p:spPr>
                <a:xfrm>
                  <a:off x="6974869" y="5626702"/>
                  <a:ext cx="1756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74261" name="Freihand 174260">
                  <a:extLst>
                    <a:ext uri="{FF2B5EF4-FFF2-40B4-BE49-F238E27FC236}">
                      <a16:creationId xmlns:a16="http://schemas.microsoft.com/office/drawing/2014/main" id="{20B75630-50F9-86CF-B1D9-B49A5858FD99}"/>
                    </a:ext>
                  </a:extLst>
                </p14:cNvPr>
                <p14:cNvContentPartPr/>
                <p14:nvPr/>
              </p14:nvContentPartPr>
              <p14:xfrm>
                <a:off x="6863629" y="4008502"/>
                <a:ext cx="69120" cy="415440"/>
              </p14:xfrm>
            </p:contentPart>
          </mc:Choice>
          <mc:Fallback>
            <p:pic>
              <p:nvPicPr>
                <p:cNvPr id="174261" name="Freihand 174260">
                  <a:extLst>
                    <a:ext uri="{FF2B5EF4-FFF2-40B4-BE49-F238E27FC236}">
                      <a16:creationId xmlns:a16="http://schemas.microsoft.com/office/drawing/2014/main" id="{20B75630-50F9-86CF-B1D9-B49A5858FD99}"/>
                    </a:ext>
                  </a:extLst>
                </p:cNvPr>
                <p:cNvPicPr/>
                <p:nvPr/>
              </p:nvPicPr>
              <p:blipFill>
                <a:blip r:embed="rId92"/>
                <a:stretch>
                  <a:fillRect/>
                </a:stretch>
              </p:blipFill>
              <p:spPr>
                <a:xfrm>
                  <a:off x="6854989" y="3999862"/>
                  <a:ext cx="86760" cy="433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74262" name="Freihand 174261">
                  <a:extLst>
                    <a:ext uri="{FF2B5EF4-FFF2-40B4-BE49-F238E27FC236}">
                      <a16:creationId xmlns:a16="http://schemas.microsoft.com/office/drawing/2014/main" id="{AF7B57CA-B8AA-AC1F-AC26-F295F15D6966}"/>
                    </a:ext>
                  </a:extLst>
                </p14:cNvPr>
                <p14:cNvContentPartPr/>
                <p14:nvPr/>
              </p14:nvContentPartPr>
              <p14:xfrm>
                <a:off x="6827989" y="4277422"/>
                <a:ext cx="198720" cy="225720"/>
              </p14:xfrm>
            </p:contentPart>
          </mc:Choice>
          <mc:Fallback>
            <p:pic>
              <p:nvPicPr>
                <p:cNvPr id="174262" name="Freihand 174261">
                  <a:extLst>
                    <a:ext uri="{FF2B5EF4-FFF2-40B4-BE49-F238E27FC236}">
                      <a16:creationId xmlns:a16="http://schemas.microsoft.com/office/drawing/2014/main" id="{AF7B57CA-B8AA-AC1F-AC26-F295F15D6966}"/>
                    </a:ext>
                  </a:extLst>
                </p:cNvPr>
                <p:cNvPicPr/>
                <p:nvPr/>
              </p:nvPicPr>
              <p:blipFill>
                <a:blip r:embed="rId94"/>
                <a:stretch>
                  <a:fillRect/>
                </a:stretch>
              </p:blipFill>
              <p:spPr>
                <a:xfrm>
                  <a:off x="6818989" y="4268422"/>
                  <a:ext cx="2163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74263" name="Freihand 174262">
                  <a:extLst>
                    <a:ext uri="{FF2B5EF4-FFF2-40B4-BE49-F238E27FC236}">
                      <a16:creationId xmlns:a16="http://schemas.microsoft.com/office/drawing/2014/main" id="{BE74A53B-39E6-3027-239B-F0A550CA9B32}"/>
                    </a:ext>
                  </a:extLst>
                </p14:cNvPr>
                <p14:cNvContentPartPr/>
                <p14:nvPr/>
              </p14:nvContentPartPr>
              <p14:xfrm>
                <a:off x="6368989" y="3814462"/>
                <a:ext cx="99720" cy="145080"/>
              </p14:xfrm>
            </p:contentPart>
          </mc:Choice>
          <mc:Fallback>
            <p:pic>
              <p:nvPicPr>
                <p:cNvPr id="174263" name="Freihand 174262">
                  <a:extLst>
                    <a:ext uri="{FF2B5EF4-FFF2-40B4-BE49-F238E27FC236}">
                      <a16:creationId xmlns:a16="http://schemas.microsoft.com/office/drawing/2014/main" id="{BE74A53B-39E6-3027-239B-F0A550CA9B32}"/>
                    </a:ext>
                  </a:extLst>
                </p:cNvPr>
                <p:cNvPicPr/>
                <p:nvPr/>
              </p:nvPicPr>
              <p:blipFill>
                <a:blip r:embed="rId96"/>
                <a:stretch>
                  <a:fillRect/>
                </a:stretch>
              </p:blipFill>
              <p:spPr>
                <a:xfrm>
                  <a:off x="6359989" y="3805822"/>
                  <a:ext cx="1173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74264" name="Freihand 174263">
                  <a:extLst>
                    <a:ext uri="{FF2B5EF4-FFF2-40B4-BE49-F238E27FC236}">
                      <a16:creationId xmlns:a16="http://schemas.microsoft.com/office/drawing/2014/main" id="{7EA667BE-7CAD-1F29-5C93-D04ACBD61960}"/>
                    </a:ext>
                  </a:extLst>
                </p14:cNvPr>
                <p14:cNvContentPartPr/>
                <p14:nvPr/>
              </p14:nvContentPartPr>
              <p14:xfrm>
                <a:off x="6533509" y="3798622"/>
                <a:ext cx="67680" cy="104040"/>
              </p14:xfrm>
            </p:contentPart>
          </mc:Choice>
          <mc:Fallback>
            <p:pic>
              <p:nvPicPr>
                <p:cNvPr id="174264" name="Freihand 174263">
                  <a:extLst>
                    <a:ext uri="{FF2B5EF4-FFF2-40B4-BE49-F238E27FC236}">
                      <a16:creationId xmlns:a16="http://schemas.microsoft.com/office/drawing/2014/main" id="{7EA667BE-7CAD-1F29-5C93-D04ACBD61960}"/>
                    </a:ext>
                  </a:extLst>
                </p:cNvPr>
                <p:cNvPicPr/>
                <p:nvPr/>
              </p:nvPicPr>
              <p:blipFill>
                <a:blip r:embed="rId98"/>
                <a:stretch>
                  <a:fillRect/>
                </a:stretch>
              </p:blipFill>
              <p:spPr>
                <a:xfrm>
                  <a:off x="6524869" y="3789622"/>
                  <a:ext cx="85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74265" name="Freihand 174264">
                  <a:extLst>
                    <a:ext uri="{FF2B5EF4-FFF2-40B4-BE49-F238E27FC236}">
                      <a16:creationId xmlns:a16="http://schemas.microsoft.com/office/drawing/2014/main" id="{32858530-BC9B-E957-A462-FCEBB955637B}"/>
                    </a:ext>
                  </a:extLst>
                </p14:cNvPr>
                <p14:cNvContentPartPr/>
                <p14:nvPr/>
              </p14:nvContentPartPr>
              <p14:xfrm>
                <a:off x="6658789" y="3685582"/>
                <a:ext cx="97200" cy="211320"/>
              </p14:xfrm>
            </p:contentPart>
          </mc:Choice>
          <mc:Fallback>
            <p:pic>
              <p:nvPicPr>
                <p:cNvPr id="174265" name="Freihand 174264">
                  <a:extLst>
                    <a:ext uri="{FF2B5EF4-FFF2-40B4-BE49-F238E27FC236}">
                      <a16:creationId xmlns:a16="http://schemas.microsoft.com/office/drawing/2014/main" id="{32858530-BC9B-E957-A462-FCEBB955637B}"/>
                    </a:ext>
                  </a:extLst>
                </p:cNvPr>
                <p:cNvPicPr/>
                <p:nvPr/>
              </p:nvPicPr>
              <p:blipFill>
                <a:blip r:embed="rId100"/>
                <a:stretch>
                  <a:fillRect/>
                </a:stretch>
              </p:blipFill>
              <p:spPr>
                <a:xfrm>
                  <a:off x="6650149" y="3676582"/>
                  <a:ext cx="1148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74266" name="Freihand 174265">
                  <a:extLst>
                    <a:ext uri="{FF2B5EF4-FFF2-40B4-BE49-F238E27FC236}">
                      <a16:creationId xmlns:a16="http://schemas.microsoft.com/office/drawing/2014/main" id="{C9C97BA2-4C98-7C1B-0D4A-F0897D6AAC35}"/>
                    </a:ext>
                  </a:extLst>
                </p14:cNvPr>
                <p14:cNvContentPartPr/>
                <p14:nvPr/>
              </p14:nvContentPartPr>
              <p14:xfrm>
                <a:off x="6935629" y="3616462"/>
                <a:ext cx="232200" cy="316800"/>
              </p14:xfrm>
            </p:contentPart>
          </mc:Choice>
          <mc:Fallback>
            <p:pic>
              <p:nvPicPr>
                <p:cNvPr id="174266" name="Freihand 174265">
                  <a:extLst>
                    <a:ext uri="{FF2B5EF4-FFF2-40B4-BE49-F238E27FC236}">
                      <a16:creationId xmlns:a16="http://schemas.microsoft.com/office/drawing/2014/main" id="{C9C97BA2-4C98-7C1B-0D4A-F0897D6AAC35}"/>
                    </a:ext>
                  </a:extLst>
                </p:cNvPr>
                <p:cNvPicPr/>
                <p:nvPr/>
              </p:nvPicPr>
              <p:blipFill>
                <a:blip r:embed="rId102"/>
                <a:stretch>
                  <a:fillRect/>
                </a:stretch>
              </p:blipFill>
              <p:spPr>
                <a:xfrm>
                  <a:off x="6926629" y="3607462"/>
                  <a:ext cx="24984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74267" name="Freihand 174266">
                  <a:extLst>
                    <a:ext uri="{FF2B5EF4-FFF2-40B4-BE49-F238E27FC236}">
                      <a16:creationId xmlns:a16="http://schemas.microsoft.com/office/drawing/2014/main" id="{F8EA39F3-41A2-DFA4-6D02-C3E4B581EE59}"/>
                    </a:ext>
                  </a:extLst>
                </p14:cNvPr>
                <p14:cNvContentPartPr/>
                <p14:nvPr/>
              </p14:nvContentPartPr>
              <p14:xfrm>
                <a:off x="7169989" y="3725182"/>
                <a:ext cx="13320" cy="37800"/>
              </p14:xfrm>
            </p:contentPart>
          </mc:Choice>
          <mc:Fallback>
            <p:pic>
              <p:nvPicPr>
                <p:cNvPr id="174267" name="Freihand 174266">
                  <a:extLst>
                    <a:ext uri="{FF2B5EF4-FFF2-40B4-BE49-F238E27FC236}">
                      <a16:creationId xmlns:a16="http://schemas.microsoft.com/office/drawing/2014/main" id="{F8EA39F3-41A2-DFA4-6D02-C3E4B581EE59}"/>
                    </a:ext>
                  </a:extLst>
                </p:cNvPr>
                <p:cNvPicPr/>
                <p:nvPr/>
              </p:nvPicPr>
              <p:blipFill>
                <a:blip r:embed="rId104"/>
                <a:stretch>
                  <a:fillRect/>
                </a:stretch>
              </p:blipFill>
              <p:spPr>
                <a:xfrm>
                  <a:off x="7161349" y="3716542"/>
                  <a:ext cx="309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74268" name="Freihand 174267">
                  <a:extLst>
                    <a:ext uri="{FF2B5EF4-FFF2-40B4-BE49-F238E27FC236}">
                      <a16:creationId xmlns:a16="http://schemas.microsoft.com/office/drawing/2014/main" id="{540FEFE1-15E2-6EA3-21B1-CC03B1994F15}"/>
                    </a:ext>
                  </a:extLst>
                </p14:cNvPr>
                <p14:cNvContentPartPr/>
                <p14:nvPr/>
              </p14:nvContentPartPr>
              <p14:xfrm>
                <a:off x="7142269" y="3711142"/>
                <a:ext cx="205200" cy="155520"/>
              </p14:xfrm>
            </p:contentPart>
          </mc:Choice>
          <mc:Fallback>
            <p:pic>
              <p:nvPicPr>
                <p:cNvPr id="174268" name="Freihand 174267">
                  <a:extLst>
                    <a:ext uri="{FF2B5EF4-FFF2-40B4-BE49-F238E27FC236}">
                      <a16:creationId xmlns:a16="http://schemas.microsoft.com/office/drawing/2014/main" id="{540FEFE1-15E2-6EA3-21B1-CC03B1994F15}"/>
                    </a:ext>
                  </a:extLst>
                </p:cNvPr>
                <p:cNvPicPr/>
                <p:nvPr/>
              </p:nvPicPr>
              <p:blipFill>
                <a:blip r:embed="rId106"/>
                <a:stretch>
                  <a:fillRect/>
                </a:stretch>
              </p:blipFill>
              <p:spPr>
                <a:xfrm>
                  <a:off x="7133269" y="3702142"/>
                  <a:ext cx="2228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74269" name="Freihand 174268">
                  <a:extLst>
                    <a:ext uri="{FF2B5EF4-FFF2-40B4-BE49-F238E27FC236}">
                      <a16:creationId xmlns:a16="http://schemas.microsoft.com/office/drawing/2014/main" id="{6C92C50A-75FB-972D-3C61-E379BC03C781}"/>
                    </a:ext>
                  </a:extLst>
                </p14:cNvPr>
                <p14:cNvContentPartPr/>
                <p14:nvPr/>
              </p14:nvContentPartPr>
              <p14:xfrm>
                <a:off x="7304629" y="3742462"/>
                <a:ext cx="76320" cy="31320"/>
              </p14:xfrm>
            </p:contentPart>
          </mc:Choice>
          <mc:Fallback>
            <p:pic>
              <p:nvPicPr>
                <p:cNvPr id="174269" name="Freihand 174268">
                  <a:extLst>
                    <a:ext uri="{FF2B5EF4-FFF2-40B4-BE49-F238E27FC236}">
                      <a16:creationId xmlns:a16="http://schemas.microsoft.com/office/drawing/2014/main" id="{6C92C50A-75FB-972D-3C61-E379BC03C781}"/>
                    </a:ext>
                  </a:extLst>
                </p:cNvPr>
                <p:cNvPicPr/>
                <p:nvPr/>
              </p:nvPicPr>
              <p:blipFill>
                <a:blip r:embed="rId108"/>
                <a:stretch>
                  <a:fillRect/>
                </a:stretch>
              </p:blipFill>
              <p:spPr>
                <a:xfrm>
                  <a:off x="7295989" y="3733462"/>
                  <a:ext cx="939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74270" name="Freihand 174269">
                  <a:extLst>
                    <a:ext uri="{FF2B5EF4-FFF2-40B4-BE49-F238E27FC236}">
                      <a16:creationId xmlns:a16="http://schemas.microsoft.com/office/drawing/2014/main" id="{2CB1653F-DE61-F7C8-E896-16A2A4FD43E1}"/>
                    </a:ext>
                  </a:extLst>
                </p14:cNvPr>
                <p14:cNvContentPartPr/>
                <p14:nvPr/>
              </p14:nvContentPartPr>
              <p14:xfrm>
                <a:off x="7495069" y="3696382"/>
                <a:ext cx="169200" cy="150480"/>
              </p14:xfrm>
            </p:contentPart>
          </mc:Choice>
          <mc:Fallback>
            <p:pic>
              <p:nvPicPr>
                <p:cNvPr id="174270" name="Freihand 174269">
                  <a:extLst>
                    <a:ext uri="{FF2B5EF4-FFF2-40B4-BE49-F238E27FC236}">
                      <a16:creationId xmlns:a16="http://schemas.microsoft.com/office/drawing/2014/main" id="{2CB1653F-DE61-F7C8-E896-16A2A4FD43E1}"/>
                    </a:ext>
                  </a:extLst>
                </p:cNvPr>
                <p:cNvPicPr/>
                <p:nvPr/>
              </p:nvPicPr>
              <p:blipFill>
                <a:blip r:embed="rId110"/>
                <a:stretch>
                  <a:fillRect/>
                </a:stretch>
              </p:blipFill>
              <p:spPr>
                <a:xfrm>
                  <a:off x="7486429" y="3687742"/>
                  <a:ext cx="1868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74271" name="Freihand 174270">
                  <a:extLst>
                    <a:ext uri="{FF2B5EF4-FFF2-40B4-BE49-F238E27FC236}">
                      <a16:creationId xmlns:a16="http://schemas.microsoft.com/office/drawing/2014/main" id="{0BCE797F-1202-573A-A4BE-B1996650D634}"/>
                    </a:ext>
                  </a:extLst>
                </p14:cNvPr>
                <p14:cNvContentPartPr/>
                <p14:nvPr/>
              </p14:nvContentPartPr>
              <p14:xfrm>
                <a:off x="7551229" y="3562102"/>
                <a:ext cx="200160" cy="173160"/>
              </p14:xfrm>
            </p:contentPart>
          </mc:Choice>
          <mc:Fallback>
            <p:pic>
              <p:nvPicPr>
                <p:cNvPr id="174271" name="Freihand 174270">
                  <a:extLst>
                    <a:ext uri="{FF2B5EF4-FFF2-40B4-BE49-F238E27FC236}">
                      <a16:creationId xmlns:a16="http://schemas.microsoft.com/office/drawing/2014/main" id="{0BCE797F-1202-573A-A4BE-B1996650D634}"/>
                    </a:ext>
                  </a:extLst>
                </p:cNvPr>
                <p:cNvPicPr/>
                <p:nvPr/>
              </p:nvPicPr>
              <p:blipFill>
                <a:blip r:embed="rId112"/>
                <a:stretch>
                  <a:fillRect/>
                </a:stretch>
              </p:blipFill>
              <p:spPr>
                <a:xfrm>
                  <a:off x="7542229" y="3553102"/>
                  <a:ext cx="2178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74272" name="Freihand 174271">
                  <a:extLst>
                    <a:ext uri="{FF2B5EF4-FFF2-40B4-BE49-F238E27FC236}">
                      <a16:creationId xmlns:a16="http://schemas.microsoft.com/office/drawing/2014/main" id="{D97C25B4-F555-79B1-9C6D-F397A64412C4}"/>
                    </a:ext>
                  </a:extLst>
                </p14:cNvPr>
                <p14:cNvContentPartPr/>
                <p14:nvPr/>
              </p14:nvContentPartPr>
              <p14:xfrm>
                <a:off x="7740949" y="3589102"/>
                <a:ext cx="254880" cy="200160"/>
              </p14:xfrm>
            </p:contentPart>
          </mc:Choice>
          <mc:Fallback>
            <p:pic>
              <p:nvPicPr>
                <p:cNvPr id="174272" name="Freihand 174271">
                  <a:extLst>
                    <a:ext uri="{FF2B5EF4-FFF2-40B4-BE49-F238E27FC236}">
                      <a16:creationId xmlns:a16="http://schemas.microsoft.com/office/drawing/2014/main" id="{D97C25B4-F555-79B1-9C6D-F397A64412C4}"/>
                    </a:ext>
                  </a:extLst>
                </p:cNvPr>
                <p:cNvPicPr/>
                <p:nvPr/>
              </p:nvPicPr>
              <p:blipFill>
                <a:blip r:embed="rId114"/>
                <a:stretch>
                  <a:fillRect/>
                </a:stretch>
              </p:blipFill>
              <p:spPr>
                <a:xfrm>
                  <a:off x="7731949" y="3580102"/>
                  <a:ext cx="2725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74273" name="Freihand 174272">
                  <a:extLst>
                    <a:ext uri="{FF2B5EF4-FFF2-40B4-BE49-F238E27FC236}">
                      <a16:creationId xmlns:a16="http://schemas.microsoft.com/office/drawing/2014/main" id="{F76BF17F-D559-AAED-2886-6F3776E339C2}"/>
                    </a:ext>
                  </a:extLst>
                </p14:cNvPr>
                <p14:cNvContentPartPr/>
                <p14:nvPr/>
              </p14:nvContentPartPr>
              <p14:xfrm>
                <a:off x="8009509" y="3626902"/>
                <a:ext cx="99000" cy="161280"/>
              </p14:xfrm>
            </p:contentPart>
          </mc:Choice>
          <mc:Fallback>
            <p:pic>
              <p:nvPicPr>
                <p:cNvPr id="174273" name="Freihand 174272">
                  <a:extLst>
                    <a:ext uri="{FF2B5EF4-FFF2-40B4-BE49-F238E27FC236}">
                      <a16:creationId xmlns:a16="http://schemas.microsoft.com/office/drawing/2014/main" id="{F76BF17F-D559-AAED-2886-6F3776E339C2}"/>
                    </a:ext>
                  </a:extLst>
                </p:cNvPr>
                <p:cNvPicPr/>
                <p:nvPr/>
              </p:nvPicPr>
              <p:blipFill>
                <a:blip r:embed="rId116"/>
                <a:stretch>
                  <a:fillRect/>
                </a:stretch>
              </p:blipFill>
              <p:spPr>
                <a:xfrm>
                  <a:off x="8000869" y="3617902"/>
                  <a:ext cx="1166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74274" name="Freihand 174273">
                  <a:extLst>
                    <a:ext uri="{FF2B5EF4-FFF2-40B4-BE49-F238E27FC236}">
                      <a16:creationId xmlns:a16="http://schemas.microsoft.com/office/drawing/2014/main" id="{95597658-BE57-73D0-1B30-0CAA4B0998EB}"/>
                    </a:ext>
                  </a:extLst>
                </p14:cNvPr>
                <p14:cNvContentPartPr/>
                <p14:nvPr/>
              </p14:nvContentPartPr>
              <p14:xfrm>
                <a:off x="8111749" y="3638422"/>
                <a:ext cx="137160" cy="113760"/>
              </p14:xfrm>
            </p:contentPart>
          </mc:Choice>
          <mc:Fallback>
            <p:pic>
              <p:nvPicPr>
                <p:cNvPr id="174274" name="Freihand 174273">
                  <a:extLst>
                    <a:ext uri="{FF2B5EF4-FFF2-40B4-BE49-F238E27FC236}">
                      <a16:creationId xmlns:a16="http://schemas.microsoft.com/office/drawing/2014/main" id="{95597658-BE57-73D0-1B30-0CAA4B0998EB}"/>
                    </a:ext>
                  </a:extLst>
                </p:cNvPr>
                <p:cNvPicPr/>
                <p:nvPr/>
              </p:nvPicPr>
              <p:blipFill>
                <a:blip r:embed="rId118"/>
                <a:stretch>
                  <a:fillRect/>
                </a:stretch>
              </p:blipFill>
              <p:spPr>
                <a:xfrm>
                  <a:off x="8102749" y="3629782"/>
                  <a:ext cx="1548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74280" name="Freihand 174279">
                  <a:extLst>
                    <a:ext uri="{FF2B5EF4-FFF2-40B4-BE49-F238E27FC236}">
                      <a16:creationId xmlns:a16="http://schemas.microsoft.com/office/drawing/2014/main" id="{A3591744-E980-EC71-AE39-CF96F107AAEF}"/>
                    </a:ext>
                  </a:extLst>
                </p14:cNvPr>
                <p14:cNvContentPartPr/>
                <p14:nvPr/>
              </p14:nvContentPartPr>
              <p14:xfrm>
                <a:off x="6826549" y="4737502"/>
                <a:ext cx="283680" cy="87840"/>
              </p14:xfrm>
            </p:contentPart>
          </mc:Choice>
          <mc:Fallback>
            <p:pic>
              <p:nvPicPr>
                <p:cNvPr id="174280" name="Freihand 174279">
                  <a:extLst>
                    <a:ext uri="{FF2B5EF4-FFF2-40B4-BE49-F238E27FC236}">
                      <a16:creationId xmlns:a16="http://schemas.microsoft.com/office/drawing/2014/main" id="{A3591744-E980-EC71-AE39-CF96F107AAEF}"/>
                    </a:ext>
                  </a:extLst>
                </p:cNvPr>
                <p:cNvPicPr/>
                <p:nvPr/>
              </p:nvPicPr>
              <p:blipFill>
                <a:blip r:embed="rId120"/>
                <a:stretch>
                  <a:fillRect/>
                </a:stretch>
              </p:blipFill>
              <p:spPr>
                <a:xfrm>
                  <a:off x="6817549" y="4728862"/>
                  <a:ext cx="301320" cy="105480"/>
                </a:xfrm>
                <a:prstGeom prst="rect">
                  <a:avLst/>
                </a:prstGeom>
              </p:spPr>
            </p:pic>
          </mc:Fallback>
        </mc:AlternateContent>
      </p:grpSp>
      <p:grpSp>
        <p:nvGrpSpPr>
          <p:cNvPr id="174291" name="Gruppieren 174290">
            <a:extLst>
              <a:ext uri="{FF2B5EF4-FFF2-40B4-BE49-F238E27FC236}">
                <a16:creationId xmlns:a16="http://schemas.microsoft.com/office/drawing/2014/main" id="{B2EB5956-3782-845A-3BF4-3310BD1DDA80}"/>
              </a:ext>
            </a:extLst>
          </p:cNvPr>
          <p:cNvGrpSpPr/>
          <p:nvPr/>
        </p:nvGrpSpPr>
        <p:grpSpPr>
          <a:xfrm>
            <a:off x="8735269" y="481582"/>
            <a:ext cx="3438000" cy="3617640"/>
            <a:chOff x="8735269" y="481582"/>
            <a:chExt cx="3438000" cy="3617640"/>
          </a:xfrm>
        </p:grpSpPr>
        <mc:AlternateContent xmlns:mc="http://schemas.openxmlformats.org/markup-compatibility/2006">
          <mc:Choice xmlns:p14="http://schemas.microsoft.com/office/powerpoint/2010/main" Requires="p14">
            <p:contentPart p14:bwMode="auto" r:id="rId121">
              <p14:nvContentPartPr>
                <p14:cNvPr id="30" name="Freihand 29">
                  <a:extLst>
                    <a:ext uri="{FF2B5EF4-FFF2-40B4-BE49-F238E27FC236}">
                      <a16:creationId xmlns:a16="http://schemas.microsoft.com/office/drawing/2014/main" id="{26F654BF-526D-C1C1-9728-AA2C5E3DBF4A}"/>
                    </a:ext>
                  </a:extLst>
                </p14:cNvPr>
                <p14:cNvContentPartPr/>
                <p14:nvPr/>
              </p14:nvContentPartPr>
              <p14:xfrm>
                <a:off x="8735269" y="584182"/>
                <a:ext cx="172800" cy="177480"/>
              </p14:xfrm>
            </p:contentPart>
          </mc:Choice>
          <mc:Fallback>
            <p:pic>
              <p:nvPicPr>
                <p:cNvPr id="30" name="Freihand 29">
                  <a:extLst>
                    <a:ext uri="{FF2B5EF4-FFF2-40B4-BE49-F238E27FC236}">
                      <a16:creationId xmlns:a16="http://schemas.microsoft.com/office/drawing/2014/main" id="{26F654BF-526D-C1C1-9728-AA2C5E3DBF4A}"/>
                    </a:ext>
                  </a:extLst>
                </p:cNvPr>
                <p:cNvPicPr/>
                <p:nvPr/>
              </p:nvPicPr>
              <p:blipFill>
                <a:blip r:embed="rId122"/>
                <a:stretch>
                  <a:fillRect/>
                </a:stretch>
              </p:blipFill>
              <p:spPr>
                <a:xfrm>
                  <a:off x="8726629" y="575182"/>
                  <a:ext cx="1904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1" name="Freihand 30">
                  <a:extLst>
                    <a:ext uri="{FF2B5EF4-FFF2-40B4-BE49-F238E27FC236}">
                      <a16:creationId xmlns:a16="http://schemas.microsoft.com/office/drawing/2014/main" id="{D7627143-530A-D8FF-AF11-D22AE60F746C}"/>
                    </a:ext>
                  </a:extLst>
                </p14:cNvPr>
                <p14:cNvContentPartPr/>
                <p14:nvPr/>
              </p14:nvContentPartPr>
              <p14:xfrm>
                <a:off x="8849029" y="525142"/>
                <a:ext cx="162720" cy="365040"/>
              </p14:xfrm>
            </p:contentPart>
          </mc:Choice>
          <mc:Fallback>
            <p:pic>
              <p:nvPicPr>
                <p:cNvPr id="31" name="Freihand 30">
                  <a:extLst>
                    <a:ext uri="{FF2B5EF4-FFF2-40B4-BE49-F238E27FC236}">
                      <a16:creationId xmlns:a16="http://schemas.microsoft.com/office/drawing/2014/main" id="{D7627143-530A-D8FF-AF11-D22AE60F746C}"/>
                    </a:ext>
                  </a:extLst>
                </p:cNvPr>
                <p:cNvPicPr/>
                <p:nvPr/>
              </p:nvPicPr>
              <p:blipFill>
                <a:blip r:embed="rId124"/>
                <a:stretch>
                  <a:fillRect/>
                </a:stretch>
              </p:blipFill>
              <p:spPr>
                <a:xfrm>
                  <a:off x="8840389" y="516502"/>
                  <a:ext cx="180360" cy="3826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4" name="Freihand 33">
                  <a:extLst>
                    <a:ext uri="{FF2B5EF4-FFF2-40B4-BE49-F238E27FC236}">
                      <a16:creationId xmlns:a16="http://schemas.microsoft.com/office/drawing/2014/main" id="{3DAC2AE6-A81D-B775-7579-58289F2BE4D8}"/>
                    </a:ext>
                  </a:extLst>
                </p14:cNvPr>
                <p14:cNvContentPartPr/>
                <p14:nvPr/>
              </p14:nvContentPartPr>
              <p14:xfrm>
                <a:off x="9184549" y="560422"/>
                <a:ext cx="181080" cy="185040"/>
              </p14:xfrm>
            </p:contentPart>
          </mc:Choice>
          <mc:Fallback>
            <p:pic>
              <p:nvPicPr>
                <p:cNvPr id="34" name="Freihand 33">
                  <a:extLst>
                    <a:ext uri="{FF2B5EF4-FFF2-40B4-BE49-F238E27FC236}">
                      <a16:creationId xmlns:a16="http://schemas.microsoft.com/office/drawing/2014/main" id="{3DAC2AE6-A81D-B775-7579-58289F2BE4D8}"/>
                    </a:ext>
                  </a:extLst>
                </p:cNvPr>
                <p:cNvPicPr/>
                <p:nvPr/>
              </p:nvPicPr>
              <p:blipFill>
                <a:blip r:embed="rId126"/>
                <a:stretch>
                  <a:fillRect/>
                </a:stretch>
              </p:blipFill>
              <p:spPr>
                <a:xfrm>
                  <a:off x="9175549" y="551782"/>
                  <a:ext cx="1987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5" name="Freihand 34">
                  <a:extLst>
                    <a:ext uri="{FF2B5EF4-FFF2-40B4-BE49-F238E27FC236}">
                      <a16:creationId xmlns:a16="http://schemas.microsoft.com/office/drawing/2014/main" id="{AF078B1C-747B-5170-BC9E-05061D1C6759}"/>
                    </a:ext>
                  </a:extLst>
                </p14:cNvPr>
                <p14:cNvContentPartPr/>
                <p14:nvPr/>
              </p14:nvContentPartPr>
              <p14:xfrm>
                <a:off x="9302269" y="643942"/>
                <a:ext cx="56520" cy="78840"/>
              </p14:xfrm>
            </p:contentPart>
          </mc:Choice>
          <mc:Fallback>
            <p:pic>
              <p:nvPicPr>
                <p:cNvPr id="35" name="Freihand 34">
                  <a:extLst>
                    <a:ext uri="{FF2B5EF4-FFF2-40B4-BE49-F238E27FC236}">
                      <a16:creationId xmlns:a16="http://schemas.microsoft.com/office/drawing/2014/main" id="{AF078B1C-747B-5170-BC9E-05061D1C6759}"/>
                    </a:ext>
                  </a:extLst>
                </p:cNvPr>
                <p:cNvPicPr/>
                <p:nvPr/>
              </p:nvPicPr>
              <p:blipFill>
                <a:blip r:embed="rId128"/>
                <a:stretch>
                  <a:fillRect/>
                </a:stretch>
              </p:blipFill>
              <p:spPr>
                <a:xfrm>
                  <a:off x="9293269" y="635302"/>
                  <a:ext cx="74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6" name="Freihand 35">
                  <a:extLst>
                    <a:ext uri="{FF2B5EF4-FFF2-40B4-BE49-F238E27FC236}">
                      <a16:creationId xmlns:a16="http://schemas.microsoft.com/office/drawing/2014/main" id="{DD2EBABA-DB0E-9872-F403-D12D76108FC7}"/>
                    </a:ext>
                  </a:extLst>
                </p14:cNvPr>
                <p14:cNvContentPartPr/>
                <p14:nvPr/>
              </p14:nvContentPartPr>
              <p14:xfrm>
                <a:off x="9434029" y="609022"/>
                <a:ext cx="441000" cy="204120"/>
              </p14:xfrm>
            </p:contentPart>
          </mc:Choice>
          <mc:Fallback>
            <p:pic>
              <p:nvPicPr>
                <p:cNvPr id="36" name="Freihand 35">
                  <a:extLst>
                    <a:ext uri="{FF2B5EF4-FFF2-40B4-BE49-F238E27FC236}">
                      <a16:creationId xmlns:a16="http://schemas.microsoft.com/office/drawing/2014/main" id="{DD2EBABA-DB0E-9872-F403-D12D76108FC7}"/>
                    </a:ext>
                  </a:extLst>
                </p:cNvPr>
                <p:cNvPicPr/>
                <p:nvPr/>
              </p:nvPicPr>
              <p:blipFill>
                <a:blip r:embed="rId130"/>
                <a:stretch>
                  <a:fillRect/>
                </a:stretch>
              </p:blipFill>
              <p:spPr>
                <a:xfrm>
                  <a:off x="9425029" y="600022"/>
                  <a:ext cx="4586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7" name="Freihand 36">
                  <a:extLst>
                    <a:ext uri="{FF2B5EF4-FFF2-40B4-BE49-F238E27FC236}">
                      <a16:creationId xmlns:a16="http://schemas.microsoft.com/office/drawing/2014/main" id="{B258D21A-C2D4-04C3-BD04-991B7A42A1A2}"/>
                    </a:ext>
                  </a:extLst>
                </p14:cNvPr>
                <p14:cNvContentPartPr/>
                <p14:nvPr/>
              </p14:nvContentPartPr>
              <p14:xfrm>
                <a:off x="9873229" y="613702"/>
                <a:ext cx="193680" cy="101880"/>
              </p14:xfrm>
            </p:contentPart>
          </mc:Choice>
          <mc:Fallback>
            <p:pic>
              <p:nvPicPr>
                <p:cNvPr id="37" name="Freihand 36">
                  <a:extLst>
                    <a:ext uri="{FF2B5EF4-FFF2-40B4-BE49-F238E27FC236}">
                      <a16:creationId xmlns:a16="http://schemas.microsoft.com/office/drawing/2014/main" id="{B258D21A-C2D4-04C3-BD04-991B7A42A1A2}"/>
                    </a:ext>
                  </a:extLst>
                </p:cNvPr>
                <p:cNvPicPr/>
                <p:nvPr/>
              </p:nvPicPr>
              <p:blipFill>
                <a:blip r:embed="rId132"/>
                <a:stretch>
                  <a:fillRect/>
                </a:stretch>
              </p:blipFill>
              <p:spPr>
                <a:xfrm>
                  <a:off x="9864229" y="605062"/>
                  <a:ext cx="2113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8" name="Freihand 37">
                  <a:extLst>
                    <a:ext uri="{FF2B5EF4-FFF2-40B4-BE49-F238E27FC236}">
                      <a16:creationId xmlns:a16="http://schemas.microsoft.com/office/drawing/2014/main" id="{49166EDC-13E3-F1A7-C47E-54A19990565E}"/>
                    </a:ext>
                  </a:extLst>
                </p14:cNvPr>
                <p14:cNvContentPartPr/>
                <p14:nvPr/>
              </p14:nvContentPartPr>
              <p14:xfrm>
                <a:off x="10075549" y="531982"/>
                <a:ext cx="14400" cy="47160"/>
              </p14:xfrm>
            </p:contentPart>
          </mc:Choice>
          <mc:Fallback>
            <p:pic>
              <p:nvPicPr>
                <p:cNvPr id="38" name="Freihand 37">
                  <a:extLst>
                    <a:ext uri="{FF2B5EF4-FFF2-40B4-BE49-F238E27FC236}">
                      <a16:creationId xmlns:a16="http://schemas.microsoft.com/office/drawing/2014/main" id="{49166EDC-13E3-F1A7-C47E-54A19990565E}"/>
                    </a:ext>
                  </a:extLst>
                </p:cNvPr>
                <p:cNvPicPr/>
                <p:nvPr/>
              </p:nvPicPr>
              <p:blipFill>
                <a:blip r:embed="rId134"/>
                <a:stretch>
                  <a:fillRect/>
                </a:stretch>
              </p:blipFill>
              <p:spPr>
                <a:xfrm>
                  <a:off x="10066909" y="523342"/>
                  <a:ext cx="320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9" name="Freihand 38">
                  <a:extLst>
                    <a:ext uri="{FF2B5EF4-FFF2-40B4-BE49-F238E27FC236}">
                      <a16:creationId xmlns:a16="http://schemas.microsoft.com/office/drawing/2014/main" id="{11B6918B-AF63-2A8D-68CD-1681DBFBE90E}"/>
                    </a:ext>
                  </a:extLst>
                </p14:cNvPr>
                <p14:cNvContentPartPr/>
                <p14:nvPr/>
              </p14:nvContentPartPr>
              <p14:xfrm>
                <a:off x="10096789" y="608662"/>
                <a:ext cx="316800" cy="75600"/>
              </p14:xfrm>
            </p:contentPart>
          </mc:Choice>
          <mc:Fallback>
            <p:pic>
              <p:nvPicPr>
                <p:cNvPr id="39" name="Freihand 38">
                  <a:extLst>
                    <a:ext uri="{FF2B5EF4-FFF2-40B4-BE49-F238E27FC236}">
                      <a16:creationId xmlns:a16="http://schemas.microsoft.com/office/drawing/2014/main" id="{11B6918B-AF63-2A8D-68CD-1681DBFBE90E}"/>
                    </a:ext>
                  </a:extLst>
                </p:cNvPr>
                <p:cNvPicPr/>
                <p:nvPr/>
              </p:nvPicPr>
              <p:blipFill>
                <a:blip r:embed="rId136"/>
                <a:stretch>
                  <a:fillRect/>
                </a:stretch>
              </p:blipFill>
              <p:spPr>
                <a:xfrm>
                  <a:off x="10087789" y="600022"/>
                  <a:ext cx="334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0" name="Freihand 39">
                  <a:extLst>
                    <a:ext uri="{FF2B5EF4-FFF2-40B4-BE49-F238E27FC236}">
                      <a16:creationId xmlns:a16="http://schemas.microsoft.com/office/drawing/2014/main" id="{79521A50-4FCC-CE81-4458-A702D87008A1}"/>
                    </a:ext>
                  </a:extLst>
                </p14:cNvPr>
                <p14:cNvContentPartPr/>
                <p14:nvPr/>
              </p14:nvContentPartPr>
              <p14:xfrm>
                <a:off x="10436989" y="530902"/>
                <a:ext cx="129600" cy="160560"/>
              </p14:xfrm>
            </p:contentPart>
          </mc:Choice>
          <mc:Fallback>
            <p:pic>
              <p:nvPicPr>
                <p:cNvPr id="40" name="Freihand 39">
                  <a:extLst>
                    <a:ext uri="{FF2B5EF4-FFF2-40B4-BE49-F238E27FC236}">
                      <a16:creationId xmlns:a16="http://schemas.microsoft.com/office/drawing/2014/main" id="{79521A50-4FCC-CE81-4458-A702D87008A1}"/>
                    </a:ext>
                  </a:extLst>
                </p:cNvPr>
                <p:cNvPicPr/>
                <p:nvPr/>
              </p:nvPicPr>
              <p:blipFill>
                <a:blip r:embed="rId138"/>
                <a:stretch>
                  <a:fillRect/>
                </a:stretch>
              </p:blipFill>
              <p:spPr>
                <a:xfrm>
                  <a:off x="10427989" y="522262"/>
                  <a:ext cx="1472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1" name="Freihand 40">
                  <a:extLst>
                    <a:ext uri="{FF2B5EF4-FFF2-40B4-BE49-F238E27FC236}">
                      <a16:creationId xmlns:a16="http://schemas.microsoft.com/office/drawing/2014/main" id="{07A58DB5-F2B9-B661-ACCC-17FBB0FFBB88}"/>
                    </a:ext>
                  </a:extLst>
                </p14:cNvPr>
                <p14:cNvContentPartPr/>
                <p14:nvPr/>
              </p14:nvContentPartPr>
              <p14:xfrm>
                <a:off x="10579189" y="505702"/>
                <a:ext cx="295920" cy="162000"/>
              </p14:xfrm>
            </p:contentPart>
          </mc:Choice>
          <mc:Fallback>
            <p:pic>
              <p:nvPicPr>
                <p:cNvPr id="41" name="Freihand 40">
                  <a:extLst>
                    <a:ext uri="{FF2B5EF4-FFF2-40B4-BE49-F238E27FC236}">
                      <a16:creationId xmlns:a16="http://schemas.microsoft.com/office/drawing/2014/main" id="{07A58DB5-F2B9-B661-ACCC-17FBB0FFBB88}"/>
                    </a:ext>
                  </a:extLst>
                </p:cNvPr>
                <p:cNvPicPr/>
                <p:nvPr/>
              </p:nvPicPr>
              <p:blipFill>
                <a:blip r:embed="rId140"/>
                <a:stretch>
                  <a:fillRect/>
                </a:stretch>
              </p:blipFill>
              <p:spPr>
                <a:xfrm>
                  <a:off x="10570549" y="497062"/>
                  <a:ext cx="3135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2" name="Freihand 41">
                  <a:extLst>
                    <a:ext uri="{FF2B5EF4-FFF2-40B4-BE49-F238E27FC236}">
                      <a16:creationId xmlns:a16="http://schemas.microsoft.com/office/drawing/2014/main" id="{C1E8607F-25C7-7DB1-7E1E-EB888DDE6E33}"/>
                    </a:ext>
                  </a:extLst>
                </p14:cNvPr>
                <p14:cNvContentPartPr/>
                <p14:nvPr/>
              </p14:nvContentPartPr>
              <p14:xfrm>
                <a:off x="11019469" y="502462"/>
                <a:ext cx="226440" cy="180360"/>
              </p14:xfrm>
            </p:contentPart>
          </mc:Choice>
          <mc:Fallback>
            <p:pic>
              <p:nvPicPr>
                <p:cNvPr id="42" name="Freihand 41">
                  <a:extLst>
                    <a:ext uri="{FF2B5EF4-FFF2-40B4-BE49-F238E27FC236}">
                      <a16:creationId xmlns:a16="http://schemas.microsoft.com/office/drawing/2014/main" id="{C1E8607F-25C7-7DB1-7E1E-EB888DDE6E33}"/>
                    </a:ext>
                  </a:extLst>
                </p:cNvPr>
                <p:cNvPicPr/>
                <p:nvPr/>
              </p:nvPicPr>
              <p:blipFill>
                <a:blip r:embed="rId142"/>
                <a:stretch>
                  <a:fillRect/>
                </a:stretch>
              </p:blipFill>
              <p:spPr>
                <a:xfrm>
                  <a:off x="11010469" y="493822"/>
                  <a:ext cx="2440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3" name="Freihand 42">
                  <a:extLst>
                    <a:ext uri="{FF2B5EF4-FFF2-40B4-BE49-F238E27FC236}">
                      <a16:creationId xmlns:a16="http://schemas.microsoft.com/office/drawing/2014/main" id="{FC3D38A5-0B2E-B4CB-0AB8-80A218294677}"/>
                    </a:ext>
                  </a:extLst>
                </p14:cNvPr>
                <p14:cNvContentPartPr/>
                <p14:nvPr/>
              </p14:nvContentPartPr>
              <p14:xfrm>
                <a:off x="11270029" y="481582"/>
                <a:ext cx="182880" cy="200160"/>
              </p14:xfrm>
            </p:contentPart>
          </mc:Choice>
          <mc:Fallback>
            <p:pic>
              <p:nvPicPr>
                <p:cNvPr id="43" name="Freihand 42">
                  <a:extLst>
                    <a:ext uri="{FF2B5EF4-FFF2-40B4-BE49-F238E27FC236}">
                      <a16:creationId xmlns:a16="http://schemas.microsoft.com/office/drawing/2014/main" id="{FC3D38A5-0B2E-B4CB-0AB8-80A218294677}"/>
                    </a:ext>
                  </a:extLst>
                </p:cNvPr>
                <p:cNvPicPr/>
                <p:nvPr/>
              </p:nvPicPr>
              <p:blipFill>
                <a:blip r:embed="rId144"/>
                <a:stretch>
                  <a:fillRect/>
                </a:stretch>
              </p:blipFill>
              <p:spPr>
                <a:xfrm>
                  <a:off x="11261389" y="472582"/>
                  <a:ext cx="2005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4" name="Freihand 43">
                  <a:extLst>
                    <a:ext uri="{FF2B5EF4-FFF2-40B4-BE49-F238E27FC236}">
                      <a16:creationId xmlns:a16="http://schemas.microsoft.com/office/drawing/2014/main" id="{9873F11E-3B57-78C7-AE27-A352348C0364}"/>
                    </a:ext>
                  </a:extLst>
                </p14:cNvPr>
                <p14:cNvContentPartPr/>
                <p14:nvPr/>
              </p14:nvContentPartPr>
              <p14:xfrm>
                <a:off x="11327629" y="599302"/>
                <a:ext cx="14760" cy="106920"/>
              </p14:xfrm>
            </p:contentPart>
          </mc:Choice>
          <mc:Fallback>
            <p:pic>
              <p:nvPicPr>
                <p:cNvPr id="44" name="Freihand 43">
                  <a:extLst>
                    <a:ext uri="{FF2B5EF4-FFF2-40B4-BE49-F238E27FC236}">
                      <a16:creationId xmlns:a16="http://schemas.microsoft.com/office/drawing/2014/main" id="{9873F11E-3B57-78C7-AE27-A352348C0364}"/>
                    </a:ext>
                  </a:extLst>
                </p:cNvPr>
                <p:cNvPicPr/>
                <p:nvPr/>
              </p:nvPicPr>
              <p:blipFill>
                <a:blip r:embed="rId146"/>
                <a:stretch>
                  <a:fillRect/>
                </a:stretch>
              </p:blipFill>
              <p:spPr>
                <a:xfrm>
                  <a:off x="11318989" y="590302"/>
                  <a:ext cx="324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5" name="Freihand 44">
                  <a:extLst>
                    <a:ext uri="{FF2B5EF4-FFF2-40B4-BE49-F238E27FC236}">
                      <a16:creationId xmlns:a16="http://schemas.microsoft.com/office/drawing/2014/main" id="{AA4908FF-69B8-F386-A7F9-95F205EF7709}"/>
                    </a:ext>
                  </a:extLst>
                </p14:cNvPr>
                <p14:cNvContentPartPr/>
                <p14:nvPr/>
              </p14:nvContentPartPr>
              <p14:xfrm>
                <a:off x="11402869" y="487342"/>
                <a:ext cx="330480" cy="196200"/>
              </p14:xfrm>
            </p:contentPart>
          </mc:Choice>
          <mc:Fallback>
            <p:pic>
              <p:nvPicPr>
                <p:cNvPr id="45" name="Freihand 44">
                  <a:extLst>
                    <a:ext uri="{FF2B5EF4-FFF2-40B4-BE49-F238E27FC236}">
                      <a16:creationId xmlns:a16="http://schemas.microsoft.com/office/drawing/2014/main" id="{AA4908FF-69B8-F386-A7F9-95F205EF7709}"/>
                    </a:ext>
                  </a:extLst>
                </p:cNvPr>
                <p:cNvPicPr/>
                <p:nvPr/>
              </p:nvPicPr>
              <p:blipFill>
                <a:blip r:embed="rId148"/>
                <a:stretch>
                  <a:fillRect/>
                </a:stretch>
              </p:blipFill>
              <p:spPr>
                <a:xfrm>
                  <a:off x="11393869" y="478702"/>
                  <a:ext cx="3481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6" name="Freihand 45">
                  <a:extLst>
                    <a:ext uri="{FF2B5EF4-FFF2-40B4-BE49-F238E27FC236}">
                      <a16:creationId xmlns:a16="http://schemas.microsoft.com/office/drawing/2014/main" id="{3737505E-5D67-8983-EAEE-B5D76E7A475D}"/>
                    </a:ext>
                  </a:extLst>
                </p14:cNvPr>
                <p14:cNvContentPartPr/>
                <p14:nvPr/>
              </p14:nvContentPartPr>
              <p14:xfrm>
                <a:off x="11739829" y="494542"/>
                <a:ext cx="209880" cy="155160"/>
              </p14:xfrm>
            </p:contentPart>
          </mc:Choice>
          <mc:Fallback>
            <p:pic>
              <p:nvPicPr>
                <p:cNvPr id="46" name="Freihand 45">
                  <a:extLst>
                    <a:ext uri="{FF2B5EF4-FFF2-40B4-BE49-F238E27FC236}">
                      <a16:creationId xmlns:a16="http://schemas.microsoft.com/office/drawing/2014/main" id="{3737505E-5D67-8983-EAEE-B5D76E7A475D}"/>
                    </a:ext>
                  </a:extLst>
                </p:cNvPr>
                <p:cNvPicPr/>
                <p:nvPr/>
              </p:nvPicPr>
              <p:blipFill>
                <a:blip r:embed="rId150"/>
                <a:stretch>
                  <a:fillRect/>
                </a:stretch>
              </p:blipFill>
              <p:spPr>
                <a:xfrm>
                  <a:off x="11730829" y="485542"/>
                  <a:ext cx="2275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7" name="Freihand 46">
                  <a:extLst>
                    <a:ext uri="{FF2B5EF4-FFF2-40B4-BE49-F238E27FC236}">
                      <a16:creationId xmlns:a16="http://schemas.microsoft.com/office/drawing/2014/main" id="{C1BE43B0-D711-24FA-139B-7C2F5EA408B1}"/>
                    </a:ext>
                  </a:extLst>
                </p14:cNvPr>
                <p14:cNvContentPartPr/>
                <p14:nvPr/>
              </p14:nvContentPartPr>
              <p14:xfrm>
                <a:off x="11978149" y="586702"/>
                <a:ext cx="46440" cy="16920"/>
              </p14:xfrm>
            </p:contentPart>
          </mc:Choice>
          <mc:Fallback>
            <p:pic>
              <p:nvPicPr>
                <p:cNvPr id="47" name="Freihand 46">
                  <a:extLst>
                    <a:ext uri="{FF2B5EF4-FFF2-40B4-BE49-F238E27FC236}">
                      <a16:creationId xmlns:a16="http://schemas.microsoft.com/office/drawing/2014/main" id="{C1BE43B0-D711-24FA-139B-7C2F5EA408B1}"/>
                    </a:ext>
                  </a:extLst>
                </p:cNvPr>
                <p:cNvPicPr/>
                <p:nvPr/>
              </p:nvPicPr>
              <p:blipFill>
                <a:blip r:embed="rId152"/>
                <a:stretch>
                  <a:fillRect/>
                </a:stretch>
              </p:blipFill>
              <p:spPr>
                <a:xfrm>
                  <a:off x="11969149" y="577702"/>
                  <a:ext cx="640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8" name="Freihand 47">
                  <a:extLst>
                    <a:ext uri="{FF2B5EF4-FFF2-40B4-BE49-F238E27FC236}">
                      <a16:creationId xmlns:a16="http://schemas.microsoft.com/office/drawing/2014/main" id="{FFFBE2E2-FB67-D57E-51C0-A3860BE216B4}"/>
                    </a:ext>
                  </a:extLst>
                </p14:cNvPr>
                <p14:cNvContentPartPr/>
                <p14:nvPr/>
              </p14:nvContentPartPr>
              <p14:xfrm>
                <a:off x="9258709" y="948142"/>
                <a:ext cx="152280" cy="111240"/>
              </p14:xfrm>
            </p:contentPart>
          </mc:Choice>
          <mc:Fallback>
            <p:pic>
              <p:nvPicPr>
                <p:cNvPr id="48" name="Freihand 47">
                  <a:extLst>
                    <a:ext uri="{FF2B5EF4-FFF2-40B4-BE49-F238E27FC236}">
                      <a16:creationId xmlns:a16="http://schemas.microsoft.com/office/drawing/2014/main" id="{FFFBE2E2-FB67-D57E-51C0-A3860BE216B4}"/>
                    </a:ext>
                  </a:extLst>
                </p:cNvPr>
                <p:cNvPicPr/>
                <p:nvPr/>
              </p:nvPicPr>
              <p:blipFill>
                <a:blip r:embed="rId154"/>
                <a:stretch>
                  <a:fillRect/>
                </a:stretch>
              </p:blipFill>
              <p:spPr>
                <a:xfrm>
                  <a:off x="9250069" y="939502"/>
                  <a:ext cx="169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9" name="Freihand 48">
                  <a:extLst>
                    <a:ext uri="{FF2B5EF4-FFF2-40B4-BE49-F238E27FC236}">
                      <a16:creationId xmlns:a16="http://schemas.microsoft.com/office/drawing/2014/main" id="{C0F5C014-DDE9-E9D1-A323-18403A907ECE}"/>
                    </a:ext>
                  </a:extLst>
                </p14:cNvPr>
                <p14:cNvContentPartPr/>
                <p14:nvPr/>
              </p14:nvContentPartPr>
              <p14:xfrm>
                <a:off x="9435469" y="952822"/>
                <a:ext cx="116640" cy="70920"/>
              </p14:xfrm>
            </p:contentPart>
          </mc:Choice>
          <mc:Fallback>
            <p:pic>
              <p:nvPicPr>
                <p:cNvPr id="49" name="Freihand 48">
                  <a:extLst>
                    <a:ext uri="{FF2B5EF4-FFF2-40B4-BE49-F238E27FC236}">
                      <a16:creationId xmlns:a16="http://schemas.microsoft.com/office/drawing/2014/main" id="{C0F5C014-DDE9-E9D1-A323-18403A907ECE}"/>
                    </a:ext>
                  </a:extLst>
                </p:cNvPr>
                <p:cNvPicPr/>
                <p:nvPr/>
              </p:nvPicPr>
              <p:blipFill>
                <a:blip r:embed="rId156"/>
                <a:stretch>
                  <a:fillRect/>
                </a:stretch>
              </p:blipFill>
              <p:spPr>
                <a:xfrm>
                  <a:off x="9426829" y="944182"/>
                  <a:ext cx="1342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0" name="Freihand 49">
                  <a:extLst>
                    <a:ext uri="{FF2B5EF4-FFF2-40B4-BE49-F238E27FC236}">
                      <a16:creationId xmlns:a16="http://schemas.microsoft.com/office/drawing/2014/main" id="{8AE9FEBB-43B6-E7A2-7A58-6B68E88732D8}"/>
                    </a:ext>
                  </a:extLst>
                </p14:cNvPr>
                <p14:cNvContentPartPr/>
                <p14:nvPr/>
              </p14:nvContentPartPr>
              <p14:xfrm>
                <a:off x="9549229" y="886222"/>
                <a:ext cx="139680" cy="136440"/>
              </p14:xfrm>
            </p:contentPart>
          </mc:Choice>
          <mc:Fallback>
            <p:pic>
              <p:nvPicPr>
                <p:cNvPr id="50" name="Freihand 49">
                  <a:extLst>
                    <a:ext uri="{FF2B5EF4-FFF2-40B4-BE49-F238E27FC236}">
                      <a16:creationId xmlns:a16="http://schemas.microsoft.com/office/drawing/2014/main" id="{8AE9FEBB-43B6-E7A2-7A58-6B68E88732D8}"/>
                    </a:ext>
                  </a:extLst>
                </p:cNvPr>
                <p:cNvPicPr/>
                <p:nvPr/>
              </p:nvPicPr>
              <p:blipFill>
                <a:blip r:embed="rId158"/>
                <a:stretch>
                  <a:fillRect/>
                </a:stretch>
              </p:blipFill>
              <p:spPr>
                <a:xfrm>
                  <a:off x="9540229" y="877582"/>
                  <a:ext cx="157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1" name="Freihand 50">
                  <a:extLst>
                    <a:ext uri="{FF2B5EF4-FFF2-40B4-BE49-F238E27FC236}">
                      <a16:creationId xmlns:a16="http://schemas.microsoft.com/office/drawing/2014/main" id="{E2E6F301-0660-1CE7-5DF5-ED7846EE7657}"/>
                    </a:ext>
                  </a:extLst>
                </p14:cNvPr>
                <p14:cNvContentPartPr/>
                <p14:nvPr/>
              </p14:nvContentPartPr>
              <p14:xfrm>
                <a:off x="9718429" y="839782"/>
                <a:ext cx="370080" cy="182160"/>
              </p14:xfrm>
            </p:contentPart>
          </mc:Choice>
          <mc:Fallback>
            <p:pic>
              <p:nvPicPr>
                <p:cNvPr id="51" name="Freihand 50">
                  <a:extLst>
                    <a:ext uri="{FF2B5EF4-FFF2-40B4-BE49-F238E27FC236}">
                      <a16:creationId xmlns:a16="http://schemas.microsoft.com/office/drawing/2014/main" id="{E2E6F301-0660-1CE7-5DF5-ED7846EE7657}"/>
                    </a:ext>
                  </a:extLst>
                </p:cNvPr>
                <p:cNvPicPr/>
                <p:nvPr/>
              </p:nvPicPr>
              <p:blipFill>
                <a:blip r:embed="rId160"/>
                <a:stretch>
                  <a:fillRect/>
                </a:stretch>
              </p:blipFill>
              <p:spPr>
                <a:xfrm>
                  <a:off x="9709429" y="830782"/>
                  <a:ext cx="3877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4" name="Freihand 53">
                  <a:extLst>
                    <a:ext uri="{FF2B5EF4-FFF2-40B4-BE49-F238E27FC236}">
                      <a16:creationId xmlns:a16="http://schemas.microsoft.com/office/drawing/2014/main" id="{D6DFB790-3433-7DA3-0BC0-4A53B93B1BA2}"/>
                    </a:ext>
                  </a:extLst>
                </p14:cNvPr>
                <p14:cNvContentPartPr/>
                <p14:nvPr/>
              </p14:nvContentPartPr>
              <p14:xfrm>
                <a:off x="9191749" y="1255942"/>
                <a:ext cx="101880" cy="43560"/>
              </p14:xfrm>
            </p:contentPart>
          </mc:Choice>
          <mc:Fallback>
            <p:pic>
              <p:nvPicPr>
                <p:cNvPr id="54" name="Freihand 53">
                  <a:extLst>
                    <a:ext uri="{FF2B5EF4-FFF2-40B4-BE49-F238E27FC236}">
                      <a16:creationId xmlns:a16="http://schemas.microsoft.com/office/drawing/2014/main" id="{D6DFB790-3433-7DA3-0BC0-4A53B93B1BA2}"/>
                    </a:ext>
                  </a:extLst>
                </p:cNvPr>
                <p:cNvPicPr/>
                <p:nvPr/>
              </p:nvPicPr>
              <p:blipFill>
                <a:blip r:embed="rId162"/>
                <a:stretch>
                  <a:fillRect/>
                </a:stretch>
              </p:blipFill>
              <p:spPr>
                <a:xfrm>
                  <a:off x="9183109" y="1246942"/>
                  <a:ext cx="1195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5" name="Freihand 54">
                  <a:extLst>
                    <a:ext uri="{FF2B5EF4-FFF2-40B4-BE49-F238E27FC236}">
                      <a16:creationId xmlns:a16="http://schemas.microsoft.com/office/drawing/2014/main" id="{C46547FA-11AA-9280-F252-4D766B146139}"/>
                    </a:ext>
                  </a:extLst>
                </p14:cNvPr>
                <p14:cNvContentPartPr/>
                <p14:nvPr/>
              </p14:nvContentPartPr>
              <p14:xfrm>
                <a:off x="9302269" y="1201582"/>
                <a:ext cx="51120" cy="146520"/>
              </p14:xfrm>
            </p:contentPart>
          </mc:Choice>
          <mc:Fallback>
            <p:pic>
              <p:nvPicPr>
                <p:cNvPr id="55" name="Freihand 54">
                  <a:extLst>
                    <a:ext uri="{FF2B5EF4-FFF2-40B4-BE49-F238E27FC236}">
                      <a16:creationId xmlns:a16="http://schemas.microsoft.com/office/drawing/2014/main" id="{C46547FA-11AA-9280-F252-4D766B146139}"/>
                    </a:ext>
                  </a:extLst>
                </p:cNvPr>
                <p:cNvPicPr/>
                <p:nvPr/>
              </p:nvPicPr>
              <p:blipFill>
                <a:blip r:embed="rId164"/>
                <a:stretch>
                  <a:fillRect/>
                </a:stretch>
              </p:blipFill>
              <p:spPr>
                <a:xfrm>
                  <a:off x="9293269" y="1192942"/>
                  <a:ext cx="687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56" name="Freihand 55">
                  <a:extLst>
                    <a:ext uri="{FF2B5EF4-FFF2-40B4-BE49-F238E27FC236}">
                      <a16:creationId xmlns:a16="http://schemas.microsoft.com/office/drawing/2014/main" id="{3EC616C1-DDB7-30C1-EF3F-F0DCBD28F0EE}"/>
                    </a:ext>
                  </a:extLst>
                </p14:cNvPr>
                <p14:cNvContentPartPr/>
                <p14:nvPr/>
              </p14:nvContentPartPr>
              <p14:xfrm>
                <a:off x="9430789" y="1207342"/>
                <a:ext cx="146160" cy="132120"/>
              </p14:xfrm>
            </p:contentPart>
          </mc:Choice>
          <mc:Fallback>
            <p:pic>
              <p:nvPicPr>
                <p:cNvPr id="56" name="Freihand 55">
                  <a:extLst>
                    <a:ext uri="{FF2B5EF4-FFF2-40B4-BE49-F238E27FC236}">
                      <a16:creationId xmlns:a16="http://schemas.microsoft.com/office/drawing/2014/main" id="{3EC616C1-DDB7-30C1-EF3F-F0DCBD28F0EE}"/>
                    </a:ext>
                  </a:extLst>
                </p:cNvPr>
                <p:cNvPicPr/>
                <p:nvPr/>
              </p:nvPicPr>
              <p:blipFill>
                <a:blip r:embed="rId166"/>
                <a:stretch>
                  <a:fillRect/>
                </a:stretch>
              </p:blipFill>
              <p:spPr>
                <a:xfrm>
                  <a:off x="9421789" y="1198702"/>
                  <a:ext cx="1638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57" name="Freihand 56">
                  <a:extLst>
                    <a:ext uri="{FF2B5EF4-FFF2-40B4-BE49-F238E27FC236}">
                      <a16:creationId xmlns:a16="http://schemas.microsoft.com/office/drawing/2014/main" id="{53049077-9D20-43ED-19A2-C7C971E7913C}"/>
                    </a:ext>
                  </a:extLst>
                </p14:cNvPr>
                <p14:cNvContentPartPr/>
                <p14:nvPr/>
              </p14:nvContentPartPr>
              <p14:xfrm>
                <a:off x="9598189" y="1241542"/>
                <a:ext cx="69120" cy="87840"/>
              </p14:xfrm>
            </p:contentPart>
          </mc:Choice>
          <mc:Fallback>
            <p:pic>
              <p:nvPicPr>
                <p:cNvPr id="57" name="Freihand 56">
                  <a:extLst>
                    <a:ext uri="{FF2B5EF4-FFF2-40B4-BE49-F238E27FC236}">
                      <a16:creationId xmlns:a16="http://schemas.microsoft.com/office/drawing/2014/main" id="{53049077-9D20-43ED-19A2-C7C971E7913C}"/>
                    </a:ext>
                  </a:extLst>
                </p:cNvPr>
                <p:cNvPicPr/>
                <p:nvPr/>
              </p:nvPicPr>
              <p:blipFill>
                <a:blip r:embed="rId168"/>
                <a:stretch>
                  <a:fillRect/>
                </a:stretch>
              </p:blipFill>
              <p:spPr>
                <a:xfrm>
                  <a:off x="9589549" y="1232542"/>
                  <a:ext cx="867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8" name="Freihand 57">
                  <a:extLst>
                    <a:ext uri="{FF2B5EF4-FFF2-40B4-BE49-F238E27FC236}">
                      <a16:creationId xmlns:a16="http://schemas.microsoft.com/office/drawing/2014/main" id="{936D275E-6614-8654-995B-6C69980916FF}"/>
                    </a:ext>
                  </a:extLst>
                </p14:cNvPr>
                <p14:cNvContentPartPr/>
                <p14:nvPr/>
              </p14:nvContentPartPr>
              <p14:xfrm>
                <a:off x="9715189" y="1168462"/>
                <a:ext cx="121680" cy="145080"/>
              </p14:xfrm>
            </p:contentPart>
          </mc:Choice>
          <mc:Fallback>
            <p:pic>
              <p:nvPicPr>
                <p:cNvPr id="58" name="Freihand 57">
                  <a:extLst>
                    <a:ext uri="{FF2B5EF4-FFF2-40B4-BE49-F238E27FC236}">
                      <a16:creationId xmlns:a16="http://schemas.microsoft.com/office/drawing/2014/main" id="{936D275E-6614-8654-995B-6C69980916FF}"/>
                    </a:ext>
                  </a:extLst>
                </p:cNvPr>
                <p:cNvPicPr/>
                <p:nvPr/>
              </p:nvPicPr>
              <p:blipFill>
                <a:blip r:embed="rId170"/>
                <a:stretch>
                  <a:fillRect/>
                </a:stretch>
              </p:blipFill>
              <p:spPr>
                <a:xfrm>
                  <a:off x="9706549" y="1159822"/>
                  <a:ext cx="1393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9" name="Freihand 58">
                  <a:extLst>
                    <a:ext uri="{FF2B5EF4-FFF2-40B4-BE49-F238E27FC236}">
                      <a16:creationId xmlns:a16="http://schemas.microsoft.com/office/drawing/2014/main" id="{3F460042-5C4B-186E-C2D6-5DDF373D688A}"/>
                    </a:ext>
                  </a:extLst>
                </p14:cNvPr>
                <p14:cNvContentPartPr/>
                <p14:nvPr/>
              </p14:nvContentPartPr>
              <p14:xfrm>
                <a:off x="9836149" y="1164142"/>
                <a:ext cx="419040" cy="249120"/>
              </p14:xfrm>
            </p:contentPart>
          </mc:Choice>
          <mc:Fallback>
            <p:pic>
              <p:nvPicPr>
                <p:cNvPr id="59" name="Freihand 58">
                  <a:extLst>
                    <a:ext uri="{FF2B5EF4-FFF2-40B4-BE49-F238E27FC236}">
                      <a16:creationId xmlns:a16="http://schemas.microsoft.com/office/drawing/2014/main" id="{3F460042-5C4B-186E-C2D6-5DDF373D688A}"/>
                    </a:ext>
                  </a:extLst>
                </p:cNvPr>
                <p:cNvPicPr/>
                <p:nvPr/>
              </p:nvPicPr>
              <p:blipFill>
                <a:blip r:embed="rId172"/>
                <a:stretch>
                  <a:fillRect/>
                </a:stretch>
              </p:blipFill>
              <p:spPr>
                <a:xfrm>
                  <a:off x="9827149" y="1155142"/>
                  <a:ext cx="4366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61" name="Freihand 60">
                  <a:extLst>
                    <a:ext uri="{FF2B5EF4-FFF2-40B4-BE49-F238E27FC236}">
                      <a16:creationId xmlns:a16="http://schemas.microsoft.com/office/drawing/2014/main" id="{E2B01AE7-5B8E-BEF6-3CE4-195B9F280D89}"/>
                    </a:ext>
                  </a:extLst>
                </p14:cNvPr>
                <p14:cNvContentPartPr/>
                <p14:nvPr/>
              </p14:nvContentPartPr>
              <p14:xfrm>
                <a:off x="10327189" y="1222822"/>
                <a:ext cx="184320" cy="89280"/>
              </p14:xfrm>
            </p:contentPart>
          </mc:Choice>
          <mc:Fallback>
            <p:pic>
              <p:nvPicPr>
                <p:cNvPr id="61" name="Freihand 60">
                  <a:extLst>
                    <a:ext uri="{FF2B5EF4-FFF2-40B4-BE49-F238E27FC236}">
                      <a16:creationId xmlns:a16="http://schemas.microsoft.com/office/drawing/2014/main" id="{E2B01AE7-5B8E-BEF6-3CE4-195B9F280D89}"/>
                    </a:ext>
                  </a:extLst>
                </p:cNvPr>
                <p:cNvPicPr/>
                <p:nvPr/>
              </p:nvPicPr>
              <p:blipFill>
                <a:blip r:embed="rId174"/>
                <a:stretch>
                  <a:fillRect/>
                </a:stretch>
              </p:blipFill>
              <p:spPr>
                <a:xfrm>
                  <a:off x="10318189" y="1214182"/>
                  <a:ext cx="201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62" name="Freihand 61">
                  <a:extLst>
                    <a:ext uri="{FF2B5EF4-FFF2-40B4-BE49-F238E27FC236}">
                      <a16:creationId xmlns:a16="http://schemas.microsoft.com/office/drawing/2014/main" id="{1637B0A2-7EF0-F956-9023-2889ADA8F4C2}"/>
                    </a:ext>
                  </a:extLst>
                </p14:cNvPr>
                <p14:cNvContentPartPr/>
                <p14:nvPr/>
              </p14:nvContentPartPr>
              <p14:xfrm>
                <a:off x="10512229" y="1170262"/>
                <a:ext cx="56160" cy="30240"/>
              </p14:xfrm>
            </p:contentPart>
          </mc:Choice>
          <mc:Fallback>
            <p:pic>
              <p:nvPicPr>
                <p:cNvPr id="62" name="Freihand 61">
                  <a:extLst>
                    <a:ext uri="{FF2B5EF4-FFF2-40B4-BE49-F238E27FC236}">
                      <a16:creationId xmlns:a16="http://schemas.microsoft.com/office/drawing/2014/main" id="{1637B0A2-7EF0-F956-9023-2889ADA8F4C2}"/>
                    </a:ext>
                  </a:extLst>
                </p:cNvPr>
                <p:cNvPicPr/>
                <p:nvPr/>
              </p:nvPicPr>
              <p:blipFill>
                <a:blip r:embed="rId176"/>
                <a:stretch>
                  <a:fillRect/>
                </a:stretch>
              </p:blipFill>
              <p:spPr>
                <a:xfrm>
                  <a:off x="10503229" y="1161262"/>
                  <a:ext cx="738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63" name="Freihand 62">
                  <a:extLst>
                    <a:ext uri="{FF2B5EF4-FFF2-40B4-BE49-F238E27FC236}">
                      <a16:creationId xmlns:a16="http://schemas.microsoft.com/office/drawing/2014/main" id="{49BB24B4-CF6D-5B9C-2CCB-EA7FC4575B6D}"/>
                    </a:ext>
                  </a:extLst>
                </p14:cNvPr>
                <p14:cNvContentPartPr/>
                <p14:nvPr/>
              </p14:nvContentPartPr>
              <p14:xfrm>
                <a:off x="10587469" y="1111942"/>
                <a:ext cx="163440" cy="164520"/>
              </p14:xfrm>
            </p:contentPart>
          </mc:Choice>
          <mc:Fallback>
            <p:pic>
              <p:nvPicPr>
                <p:cNvPr id="63" name="Freihand 62">
                  <a:extLst>
                    <a:ext uri="{FF2B5EF4-FFF2-40B4-BE49-F238E27FC236}">
                      <a16:creationId xmlns:a16="http://schemas.microsoft.com/office/drawing/2014/main" id="{49BB24B4-CF6D-5B9C-2CCB-EA7FC4575B6D}"/>
                    </a:ext>
                  </a:extLst>
                </p:cNvPr>
                <p:cNvPicPr/>
                <p:nvPr/>
              </p:nvPicPr>
              <p:blipFill>
                <a:blip r:embed="rId178"/>
                <a:stretch>
                  <a:fillRect/>
                </a:stretch>
              </p:blipFill>
              <p:spPr>
                <a:xfrm>
                  <a:off x="10578829" y="1103302"/>
                  <a:ext cx="1810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74080" name="Freihand 174079">
                  <a:extLst>
                    <a:ext uri="{FF2B5EF4-FFF2-40B4-BE49-F238E27FC236}">
                      <a16:creationId xmlns:a16="http://schemas.microsoft.com/office/drawing/2014/main" id="{6274B021-2C35-76F2-DA9E-9D8C45D9D2D7}"/>
                    </a:ext>
                  </a:extLst>
                </p14:cNvPr>
                <p14:cNvContentPartPr/>
                <p14:nvPr/>
              </p14:nvContentPartPr>
              <p14:xfrm>
                <a:off x="10798789" y="1106182"/>
                <a:ext cx="152280" cy="161640"/>
              </p14:xfrm>
            </p:contentPart>
          </mc:Choice>
          <mc:Fallback>
            <p:pic>
              <p:nvPicPr>
                <p:cNvPr id="174080" name="Freihand 174079">
                  <a:extLst>
                    <a:ext uri="{FF2B5EF4-FFF2-40B4-BE49-F238E27FC236}">
                      <a16:creationId xmlns:a16="http://schemas.microsoft.com/office/drawing/2014/main" id="{6274B021-2C35-76F2-DA9E-9D8C45D9D2D7}"/>
                    </a:ext>
                  </a:extLst>
                </p:cNvPr>
                <p:cNvPicPr/>
                <p:nvPr/>
              </p:nvPicPr>
              <p:blipFill>
                <a:blip r:embed="rId180"/>
                <a:stretch>
                  <a:fillRect/>
                </a:stretch>
              </p:blipFill>
              <p:spPr>
                <a:xfrm>
                  <a:off x="10789789" y="1097542"/>
                  <a:ext cx="1699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74082" name="Freihand 174081">
                  <a:extLst>
                    <a:ext uri="{FF2B5EF4-FFF2-40B4-BE49-F238E27FC236}">
                      <a16:creationId xmlns:a16="http://schemas.microsoft.com/office/drawing/2014/main" id="{5B34E76D-32C6-803F-C24F-18C894EB3A3D}"/>
                    </a:ext>
                  </a:extLst>
                </p14:cNvPr>
                <p14:cNvContentPartPr/>
                <p14:nvPr/>
              </p14:nvContentPartPr>
              <p14:xfrm>
                <a:off x="9322429" y="1473742"/>
                <a:ext cx="83160" cy="126360"/>
              </p14:xfrm>
            </p:contentPart>
          </mc:Choice>
          <mc:Fallback>
            <p:pic>
              <p:nvPicPr>
                <p:cNvPr id="174082" name="Freihand 174081">
                  <a:extLst>
                    <a:ext uri="{FF2B5EF4-FFF2-40B4-BE49-F238E27FC236}">
                      <a16:creationId xmlns:a16="http://schemas.microsoft.com/office/drawing/2014/main" id="{5B34E76D-32C6-803F-C24F-18C894EB3A3D}"/>
                    </a:ext>
                  </a:extLst>
                </p:cNvPr>
                <p:cNvPicPr/>
                <p:nvPr/>
              </p:nvPicPr>
              <p:blipFill>
                <a:blip r:embed="rId182"/>
                <a:stretch>
                  <a:fillRect/>
                </a:stretch>
              </p:blipFill>
              <p:spPr>
                <a:xfrm>
                  <a:off x="9313789" y="1464742"/>
                  <a:ext cx="1008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74085" name="Freihand 174084">
                  <a:extLst>
                    <a:ext uri="{FF2B5EF4-FFF2-40B4-BE49-F238E27FC236}">
                      <a16:creationId xmlns:a16="http://schemas.microsoft.com/office/drawing/2014/main" id="{848BE59A-410B-10DF-4EA5-528AB2463CBA}"/>
                    </a:ext>
                  </a:extLst>
                </p14:cNvPr>
                <p14:cNvContentPartPr/>
                <p14:nvPr/>
              </p14:nvContentPartPr>
              <p14:xfrm>
                <a:off x="9444109" y="1488502"/>
                <a:ext cx="156960" cy="149760"/>
              </p14:xfrm>
            </p:contentPart>
          </mc:Choice>
          <mc:Fallback>
            <p:pic>
              <p:nvPicPr>
                <p:cNvPr id="174085" name="Freihand 174084">
                  <a:extLst>
                    <a:ext uri="{FF2B5EF4-FFF2-40B4-BE49-F238E27FC236}">
                      <a16:creationId xmlns:a16="http://schemas.microsoft.com/office/drawing/2014/main" id="{848BE59A-410B-10DF-4EA5-528AB2463CBA}"/>
                    </a:ext>
                  </a:extLst>
                </p:cNvPr>
                <p:cNvPicPr/>
                <p:nvPr/>
              </p:nvPicPr>
              <p:blipFill>
                <a:blip r:embed="rId184"/>
                <a:stretch>
                  <a:fillRect/>
                </a:stretch>
              </p:blipFill>
              <p:spPr>
                <a:xfrm>
                  <a:off x="9435109" y="1479862"/>
                  <a:ext cx="1746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74086" name="Freihand 174085">
                  <a:extLst>
                    <a:ext uri="{FF2B5EF4-FFF2-40B4-BE49-F238E27FC236}">
                      <a16:creationId xmlns:a16="http://schemas.microsoft.com/office/drawing/2014/main" id="{AED2EA73-F831-69D4-2EE0-A2073E9C8873}"/>
                    </a:ext>
                  </a:extLst>
                </p14:cNvPr>
                <p14:cNvContentPartPr/>
                <p14:nvPr/>
              </p14:nvContentPartPr>
              <p14:xfrm>
                <a:off x="9508549" y="1628542"/>
                <a:ext cx="45720" cy="44280"/>
              </p14:xfrm>
            </p:contentPart>
          </mc:Choice>
          <mc:Fallback>
            <p:pic>
              <p:nvPicPr>
                <p:cNvPr id="174086" name="Freihand 174085">
                  <a:extLst>
                    <a:ext uri="{FF2B5EF4-FFF2-40B4-BE49-F238E27FC236}">
                      <a16:creationId xmlns:a16="http://schemas.microsoft.com/office/drawing/2014/main" id="{AED2EA73-F831-69D4-2EE0-A2073E9C8873}"/>
                    </a:ext>
                  </a:extLst>
                </p:cNvPr>
                <p:cNvPicPr/>
                <p:nvPr/>
              </p:nvPicPr>
              <p:blipFill>
                <a:blip r:embed="rId186"/>
                <a:stretch>
                  <a:fillRect/>
                </a:stretch>
              </p:blipFill>
              <p:spPr>
                <a:xfrm>
                  <a:off x="9499909" y="1619542"/>
                  <a:ext cx="633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74087" name="Freihand 174086">
                  <a:extLst>
                    <a:ext uri="{FF2B5EF4-FFF2-40B4-BE49-F238E27FC236}">
                      <a16:creationId xmlns:a16="http://schemas.microsoft.com/office/drawing/2014/main" id="{FC3F955C-2BE1-804B-56AE-73763AD78C67}"/>
                    </a:ext>
                  </a:extLst>
                </p14:cNvPr>
                <p14:cNvContentPartPr/>
                <p14:nvPr/>
              </p14:nvContentPartPr>
              <p14:xfrm>
                <a:off x="9602869" y="1609462"/>
                <a:ext cx="120240" cy="31680"/>
              </p14:xfrm>
            </p:contentPart>
          </mc:Choice>
          <mc:Fallback>
            <p:pic>
              <p:nvPicPr>
                <p:cNvPr id="174087" name="Freihand 174086">
                  <a:extLst>
                    <a:ext uri="{FF2B5EF4-FFF2-40B4-BE49-F238E27FC236}">
                      <a16:creationId xmlns:a16="http://schemas.microsoft.com/office/drawing/2014/main" id="{FC3F955C-2BE1-804B-56AE-73763AD78C67}"/>
                    </a:ext>
                  </a:extLst>
                </p:cNvPr>
                <p:cNvPicPr/>
                <p:nvPr/>
              </p:nvPicPr>
              <p:blipFill>
                <a:blip r:embed="rId188"/>
                <a:stretch>
                  <a:fillRect/>
                </a:stretch>
              </p:blipFill>
              <p:spPr>
                <a:xfrm>
                  <a:off x="9594229" y="1600462"/>
                  <a:ext cx="1378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74088" name="Freihand 174087">
                  <a:extLst>
                    <a:ext uri="{FF2B5EF4-FFF2-40B4-BE49-F238E27FC236}">
                      <a16:creationId xmlns:a16="http://schemas.microsoft.com/office/drawing/2014/main" id="{DAB47529-29DD-F68C-E78B-5C0905A97026}"/>
                    </a:ext>
                  </a:extLst>
                </p14:cNvPr>
                <p14:cNvContentPartPr/>
                <p14:nvPr/>
              </p14:nvContentPartPr>
              <p14:xfrm>
                <a:off x="9619069" y="1566982"/>
                <a:ext cx="309960" cy="94680"/>
              </p14:xfrm>
            </p:contentPart>
          </mc:Choice>
          <mc:Fallback>
            <p:pic>
              <p:nvPicPr>
                <p:cNvPr id="174088" name="Freihand 174087">
                  <a:extLst>
                    <a:ext uri="{FF2B5EF4-FFF2-40B4-BE49-F238E27FC236}">
                      <a16:creationId xmlns:a16="http://schemas.microsoft.com/office/drawing/2014/main" id="{DAB47529-29DD-F68C-E78B-5C0905A97026}"/>
                    </a:ext>
                  </a:extLst>
                </p:cNvPr>
                <p:cNvPicPr/>
                <p:nvPr/>
              </p:nvPicPr>
              <p:blipFill>
                <a:blip r:embed="rId190"/>
                <a:stretch>
                  <a:fillRect/>
                </a:stretch>
              </p:blipFill>
              <p:spPr>
                <a:xfrm>
                  <a:off x="9610069" y="1557982"/>
                  <a:ext cx="3276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74089" name="Freihand 174088">
                  <a:extLst>
                    <a:ext uri="{FF2B5EF4-FFF2-40B4-BE49-F238E27FC236}">
                      <a16:creationId xmlns:a16="http://schemas.microsoft.com/office/drawing/2014/main" id="{433B1543-0754-50DB-3202-B0F0F53D1505}"/>
                    </a:ext>
                  </a:extLst>
                </p14:cNvPr>
                <p14:cNvContentPartPr/>
                <p14:nvPr/>
              </p14:nvContentPartPr>
              <p14:xfrm>
                <a:off x="9877549" y="1514062"/>
                <a:ext cx="21600" cy="3600"/>
              </p14:xfrm>
            </p:contentPart>
          </mc:Choice>
          <mc:Fallback>
            <p:pic>
              <p:nvPicPr>
                <p:cNvPr id="174089" name="Freihand 174088">
                  <a:extLst>
                    <a:ext uri="{FF2B5EF4-FFF2-40B4-BE49-F238E27FC236}">
                      <a16:creationId xmlns:a16="http://schemas.microsoft.com/office/drawing/2014/main" id="{433B1543-0754-50DB-3202-B0F0F53D1505}"/>
                    </a:ext>
                  </a:extLst>
                </p:cNvPr>
                <p:cNvPicPr/>
                <p:nvPr/>
              </p:nvPicPr>
              <p:blipFill>
                <a:blip r:embed="rId192"/>
                <a:stretch>
                  <a:fillRect/>
                </a:stretch>
              </p:blipFill>
              <p:spPr>
                <a:xfrm>
                  <a:off x="9868549" y="1505062"/>
                  <a:ext cx="392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74090" name="Freihand 174089">
                  <a:extLst>
                    <a:ext uri="{FF2B5EF4-FFF2-40B4-BE49-F238E27FC236}">
                      <a16:creationId xmlns:a16="http://schemas.microsoft.com/office/drawing/2014/main" id="{03F02CF1-C344-F0A5-0B4A-DCA2BD7D65F5}"/>
                    </a:ext>
                  </a:extLst>
                </p14:cNvPr>
                <p14:cNvContentPartPr/>
                <p14:nvPr/>
              </p14:nvContentPartPr>
              <p14:xfrm>
                <a:off x="9493789" y="1440262"/>
                <a:ext cx="268920" cy="349200"/>
              </p14:xfrm>
            </p:contentPart>
          </mc:Choice>
          <mc:Fallback>
            <p:pic>
              <p:nvPicPr>
                <p:cNvPr id="174090" name="Freihand 174089">
                  <a:extLst>
                    <a:ext uri="{FF2B5EF4-FFF2-40B4-BE49-F238E27FC236}">
                      <a16:creationId xmlns:a16="http://schemas.microsoft.com/office/drawing/2014/main" id="{03F02CF1-C344-F0A5-0B4A-DCA2BD7D65F5}"/>
                    </a:ext>
                  </a:extLst>
                </p:cNvPr>
                <p:cNvPicPr/>
                <p:nvPr/>
              </p:nvPicPr>
              <p:blipFill>
                <a:blip r:embed="rId194"/>
                <a:stretch>
                  <a:fillRect/>
                </a:stretch>
              </p:blipFill>
              <p:spPr>
                <a:xfrm>
                  <a:off x="9484789" y="1431262"/>
                  <a:ext cx="28656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74091" name="Freihand 174090">
                  <a:extLst>
                    <a:ext uri="{FF2B5EF4-FFF2-40B4-BE49-F238E27FC236}">
                      <a16:creationId xmlns:a16="http://schemas.microsoft.com/office/drawing/2014/main" id="{6555C3F8-931B-412D-D76B-FA42EFF4086C}"/>
                    </a:ext>
                  </a:extLst>
                </p14:cNvPr>
                <p14:cNvContentPartPr/>
                <p14:nvPr/>
              </p14:nvContentPartPr>
              <p14:xfrm>
                <a:off x="9752629" y="1452862"/>
                <a:ext cx="58680" cy="74160"/>
              </p14:xfrm>
            </p:contentPart>
          </mc:Choice>
          <mc:Fallback>
            <p:pic>
              <p:nvPicPr>
                <p:cNvPr id="174091" name="Freihand 174090">
                  <a:extLst>
                    <a:ext uri="{FF2B5EF4-FFF2-40B4-BE49-F238E27FC236}">
                      <a16:creationId xmlns:a16="http://schemas.microsoft.com/office/drawing/2014/main" id="{6555C3F8-931B-412D-D76B-FA42EFF4086C}"/>
                    </a:ext>
                  </a:extLst>
                </p:cNvPr>
                <p:cNvPicPr/>
                <p:nvPr/>
              </p:nvPicPr>
              <p:blipFill>
                <a:blip r:embed="rId196"/>
                <a:stretch>
                  <a:fillRect/>
                </a:stretch>
              </p:blipFill>
              <p:spPr>
                <a:xfrm>
                  <a:off x="9743989" y="1444222"/>
                  <a:ext cx="76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74092" name="Freihand 174091">
                  <a:extLst>
                    <a:ext uri="{FF2B5EF4-FFF2-40B4-BE49-F238E27FC236}">
                      <a16:creationId xmlns:a16="http://schemas.microsoft.com/office/drawing/2014/main" id="{7F0B5E4C-490C-5FB0-1BF7-0FBA17C06D40}"/>
                    </a:ext>
                  </a:extLst>
                </p14:cNvPr>
                <p14:cNvContentPartPr/>
                <p14:nvPr/>
              </p14:nvContentPartPr>
              <p14:xfrm>
                <a:off x="9858829" y="1546102"/>
                <a:ext cx="77040" cy="109080"/>
              </p14:xfrm>
            </p:contentPart>
          </mc:Choice>
          <mc:Fallback>
            <p:pic>
              <p:nvPicPr>
                <p:cNvPr id="174092" name="Freihand 174091">
                  <a:extLst>
                    <a:ext uri="{FF2B5EF4-FFF2-40B4-BE49-F238E27FC236}">
                      <a16:creationId xmlns:a16="http://schemas.microsoft.com/office/drawing/2014/main" id="{7F0B5E4C-490C-5FB0-1BF7-0FBA17C06D40}"/>
                    </a:ext>
                  </a:extLst>
                </p:cNvPr>
                <p:cNvPicPr/>
                <p:nvPr/>
              </p:nvPicPr>
              <p:blipFill>
                <a:blip r:embed="rId198"/>
                <a:stretch>
                  <a:fillRect/>
                </a:stretch>
              </p:blipFill>
              <p:spPr>
                <a:xfrm>
                  <a:off x="9849829" y="1537102"/>
                  <a:ext cx="946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74093" name="Freihand 174092">
                  <a:extLst>
                    <a:ext uri="{FF2B5EF4-FFF2-40B4-BE49-F238E27FC236}">
                      <a16:creationId xmlns:a16="http://schemas.microsoft.com/office/drawing/2014/main" id="{1FEF1867-B961-1CEB-2CBB-A1292F72F0B8}"/>
                    </a:ext>
                  </a:extLst>
                </p14:cNvPr>
                <p14:cNvContentPartPr/>
                <p14:nvPr/>
              </p14:nvContentPartPr>
              <p14:xfrm>
                <a:off x="10151149" y="1448182"/>
                <a:ext cx="34560" cy="199080"/>
              </p14:xfrm>
            </p:contentPart>
          </mc:Choice>
          <mc:Fallback>
            <p:pic>
              <p:nvPicPr>
                <p:cNvPr id="174093" name="Freihand 174092">
                  <a:extLst>
                    <a:ext uri="{FF2B5EF4-FFF2-40B4-BE49-F238E27FC236}">
                      <a16:creationId xmlns:a16="http://schemas.microsoft.com/office/drawing/2014/main" id="{1FEF1867-B961-1CEB-2CBB-A1292F72F0B8}"/>
                    </a:ext>
                  </a:extLst>
                </p:cNvPr>
                <p:cNvPicPr/>
                <p:nvPr/>
              </p:nvPicPr>
              <p:blipFill>
                <a:blip r:embed="rId200"/>
                <a:stretch>
                  <a:fillRect/>
                </a:stretch>
              </p:blipFill>
              <p:spPr>
                <a:xfrm>
                  <a:off x="10142149" y="1439542"/>
                  <a:ext cx="522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74094" name="Freihand 174093">
                  <a:extLst>
                    <a:ext uri="{FF2B5EF4-FFF2-40B4-BE49-F238E27FC236}">
                      <a16:creationId xmlns:a16="http://schemas.microsoft.com/office/drawing/2014/main" id="{345CFC8D-777D-ABED-7CE0-82FEC7A3205A}"/>
                    </a:ext>
                  </a:extLst>
                </p14:cNvPr>
                <p14:cNvContentPartPr/>
                <p14:nvPr/>
              </p14:nvContentPartPr>
              <p14:xfrm>
                <a:off x="9913549" y="1502902"/>
                <a:ext cx="193320" cy="166680"/>
              </p14:xfrm>
            </p:contentPart>
          </mc:Choice>
          <mc:Fallback>
            <p:pic>
              <p:nvPicPr>
                <p:cNvPr id="174094" name="Freihand 174093">
                  <a:extLst>
                    <a:ext uri="{FF2B5EF4-FFF2-40B4-BE49-F238E27FC236}">
                      <a16:creationId xmlns:a16="http://schemas.microsoft.com/office/drawing/2014/main" id="{345CFC8D-777D-ABED-7CE0-82FEC7A3205A}"/>
                    </a:ext>
                  </a:extLst>
                </p:cNvPr>
                <p:cNvPicPr/>
                <p:nvPr/>
              </p:nvPicPr>
              <p:blipFill>
                <a:blip r:embed="rId202"/>
                <a:stretch>
                  <a:fillRect/>
                </a:stretch>
              </p:blipFill>
              <p:spPr>
                <a:xfrm>
                  <a:off x="9904909" y="1493902"/>
                  <a:ext cx="2109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74095" name="Freihand 174094">
                  <a:extLst>
                    <a:ext uri="{FF2B5EF4-FFF2-40B4-BE49-F238E27FC236}">
                      <a16:creationId xmlns:a16="http://schemas.microsoft.com/office/drawing/2014/main" id="{24A1844E-991F-FE69-6C39-F1A1897520D2}"/>
                    </a:ext>
                  </a:extLst>
                </p14:cNvPr>
                <p14:cNvContentPartPr/>
                <p14:nvPr/>
              </p14:nvContentPartPr>
              <p14:xfrm>
                <a:off x="10123069" y="1419742"/>
                <a:ext cx="142560" cy="131760"/>
              </p14:xfrm>
            </p:contentPart>
          </mc:Choice>
          <mc:Fallback>
            <p:pic>
              <p:nvPicPr>
                <p:cNvPr id="174095" name="Freihand 174094">
                  <a:extLst>
                    <a:ext uri="{FF2B5EF4-FFF2-40B4-BE49-F238E27FC236}">
                      <a16:creationId xmlns:a16="http://schemas.microsoft.com/office/drawing/2014/main" id="{24A1844E-991F-FE69-6C39-F1A1897520D2}"/>
                    </a:ext>
                  </a:extLst>
                </p:cNvPr>
                <p:cNvPicPr/>
                <p:nvPr/>
              </p:nvPicPr>
              <p:blipFill>
                <a:blip r:embed="rId204"/>
                <a:stretch>
                  <a:fillRect/>
                </a:stretch>
              </p:blipFill>
              <p:spPr>
                <a:xfrm>
                  <a:off x="10114429" y="1411102"/>
                  <a:ext cx="1602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74096" name="Freihand 174095">
                  <a:extLst>
                    <a:ext uri="{FF2B5EF4-FFF2-40B4-BE49-F238E27FC236}">
                      <a16:creationId xmlns:a16="http://schemas.microsoft.com/office/drawing/2014/main" id="{A15212F7-FCB4-EB7F-BE87-04E392A143CE}"/>
                    </a:ext>
                  </a:extLst>
                </p14:cNvPr>
                <p14:cNvContentPartPr/>
                <p14:nvPr/>
              </p14:nvContentPartPr>
              <p14:xfrm>
                <a:off x="10259869" y="1500742"/>
                <a:ext cx="263520" cy="124200"/>
              </p14:xfrm>
            </p:contentPart>
          </mc:Choice>
          <mc:Fallback>
            <p:pic>
              <p:nvPicPr>
                <p:cNvPr id="174096" name="Freihand 174095">
                  <a:extLst>
                    <a:ext uri="{FF2B5EF4-FFF2-40B4-BE49-F238E27FC236}">
                      <a16:creationId xmlns:a16="http://schemas.microsoft.com/office/drawing/2014/main" id="{A15212F7-FCB4-EB7F-BE87-04E392A143CE}"/>
                    </a:ext>
                  </a:extLst>
                </p:cNvPr>
                <p:cNvPicPr/>
                <p:nvPr/>
              </p:nvPicPr>
              <p:blipFill>
                <a:blip r:embed="rId206"/>
                <a:stretch>
                  <a:fillRect/>
                </a:stretch>
              </p:blipFill>
              <p:spPr>
                <a:xfrm>
                  <a:off x="10250869" y="1491742"/>
                  <a:ext cx="2811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74098" name="Freihand 174097">
                  <a:extLst>
                    <a:ext uri="{FF2B5EF4-FFF2-40B4-BE49-F238E27FC236}">
                      <a16:creationId xmlns:a16="http://schemas.microsoft.com/office/drawing/2014/main" id="{95EC8AD1-40E5-051A-1986-51201E1EE149}"/>
                    </a:ext>
                  </a:extLst>
                </p14:cNvPr>
                <p14:cNvContentPartPr/>
                <p14:nvPr/>
              </p14:nvContentPartPr>
              <p14:xfrm>
                <a:off x="10679989" y="1492822"/>
                <a:ext cx="109440" cy="117720"/>
              </p14:xfrm>
            </p:contentPart>
          </mc:Choice>
          <mc:Fallback>
            <p:pic>
              <p:nvPicPr>
                <p:cNvPr id="174098" name="Freihand 174097">
                  <a:extLst>
                    <a:ext uri="{FF2B5EF4-FFF2-40B4-BE49-F238E27FC236}">
                      <a16:creationId xmlns:a16="http://schemas.microsoft.com/office/drawing/2014/main" id="{95EC8AD1-40E5-051A-1986-51201E1EE149}"/>
                    </a:ext>
                  </a:extLst>
                </p:cNvPr>
                <p:cNvPicPr/>
                <p:nvPr/>
              </p:nvPicPr>
              <p:blipFill>
                <a:blip r:embed="rId208"/>
                <a:stretch>
                  <a:fillRect/>
                </a:stretch>
              </p:blipFill>
              <p:spPr>
                <a:xfrm>
                  <a:off x="10671349" y="1483822"/>
                  <a:ext cx="127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74099" name="Freihand 174098">
                  <a:extLst>
                    <a:ext uri="{FF2B5EF4-FFF2-40B4-BE49-F238E27FC236}">
                      <a16:creationId xmlns:a16="http://schemas.microsoft.com/office/drawing/2014/main" id="{2C44F8CC-680A-C4B3-2E59-A0D2720BAC65}"/>
                    </a:ext>
                  </a:extLst>
                </p14:cNvPr>
                <p14:cNvContentPartPr/>
                <p14:nvPr/>
              </p14:nvContentPartPr>
              <p14:xfrm>
                <a:off x="10841629" y="1389502"/>
                <a:ext cx="118080" cy="115560"/>
              </p14:xfrm>
            </p:contentPart>
          </mc:Choice>
          <mc:Fallback>
            <p:pic>
              <p:nvPicPr>
                <p:cNvPr id="174099" name="Freihand 174098">
                  <a:extLst>
                    <a:ext uri="{FF2B5EF4-FFF2-40B4-BE49-F238E27FC236}">
                      <a16:creationId xmlns:a16="http://schemas.microsoft.com/office/drawing/2014/main" id="{2C44F8CC-680A-C4B3-2E59-A0D2720BAC65}"/>
                    </a:ext>
                  </a:extLst>
                </p:cNvPr>
                <p:cNvPicPr/>
                <p:nvPr/>
              </p:nvPicPr>
              <p:blipFill>
                <a:blip r:embed="rId210"/>
                <a:stretch>
                  <a:fillRect/>
                </a:stretch>
              </p:blipFill>
              <p:spPr>
                <a:xfrm>
                  <a:off x="10832629" y="1380502"/>
                  <a:ext cx="135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74100" name="Freihand 174099">
                  <a:extLst>
                    <a:ext uri="{FF2B5EF4-FFF2-40B4-BE49-F238E27FC236}">
                      <a16:creationId xmlns:a16="http://schemas.microsoft.com/office/drawing/2014/main" id="{804A7C7E-ACBF-069B-E699-1B5329695B1A}"/>
                    </a:ext>
                  </a:extLst>
                </p14:cNvPr>
                <p14:cNvContentPartPr/>
                <p14:nvPr/>
              </p14:nvContentPartPr>
              <p14:xfrm>
                <a:off x="10556869" y="1514062"/>
                <a:ext cx="73800" cy="127800"/>
              </p14:xfrm>
            </p:contentPart>
          </mc:Choice>
          <mc:Fallback>
            <p:pic>
              <p:nvPicPr>
                <p:cNvPr id="174100" name="Freihand 174099">
                  <a:extLst>
                    <a:ext uri="{FF2B5EF4-FFF2-40B4-BE49-F238E27FC236}">
                      <a16:creationId xmlns:a16="http://schemas.microsoft.com/office/drawing/2014/main" id="{804A7C7E-ACBF-069B-E699-1B5329695B1A}"/>
                    </a:ext>
                  </a:extLst>
                </p:cNvPr>
                <p:cNvPicPr/>
                <p:nvPr/>
              </p:nvPicPr>
              <p:blipFill>
                <a:blip r:embed="rId212"/>
                <a:stretch>
                  <a:fillRect/>
                </a:stretch>
              </p:blipFill>
              <p:spPr>
                <a:xfrm>
                  <a:off x="10548229" y="1505062"/>
                  <a:ext cx="914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74102" name="Freihand 174101">
                  <a:extLst>
                    <a:ext uri="{FF2B5EF4-FFF2-40B4-BE49-F238E27FC236}">
                      <a16:creationId xmlns:a16="http://schemas.microsoft.com/office/drawing/2014/main" id="{23186386-AB42-A0E0-BDBA-E0704BB58C6A}"/>
                    </a:ext>
                  </a:extLst>
                </p14:cNvPr>
                <p14:cNvContentPartPr/>
                <p14:nvPr/>
              </p14:nvContentPartPr>
              <p14:xfrm>
                <a:off x="11213509" y="1390222"/>
                <a:ext cx="75960" cy="66600"/>
              </p14:xfrm>
            </p:contentPart>
          </mc:Choice>
          <mc:Fallback>
            <p:pic>
              <p:nvPicPr>
                <p:cNvPr id="174102" name="Freihand 174101">
                  <a:extLst>
                    <a:ext uri="{FF2B5EF4-FFF2-40B4-BE49-F238E27FC236}">
                      <a16:creationId xmlns:a16="http://schemas.microsoft.com/office/drawing/2014/main" id="{23186386-AB42-A0E0-BDBA-E0704BB58C6A}"/>
                    </a:ext>
                  </a:extLst>
                </p:cNvPr>
                <p:cNvPicPr/>
                <p:nvPr/>
              </p:nvPicPr>
              <p:blipFill>
                <a:blip r:embed="rId214"/>
                <a:stretch>
                  <a:fillRect/>
                </a:stretch>
              </p:blipFill>
              <p:spPr>
                <a:xfrm>
                  <a:off x="11204869" y="1381582"/>
                  <a:ext cx="936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4103" name="Freihand 174102">
                  <a:extLst>
                    <a:ext uri="{FF2B5EF4-FFF2-40B4-BE49-F238E27FC236}">
                      <a16:creationId xmlns:a16="http://schemas.microsoft.com/office/drawing/2014/main" id="{547A3435-94A5-3612-CC84-EB31AA7BC453}"/>
                    </a:ext>
                  </a:extLst>
                </p14:cNvPr>
                <p14:cNvContentPartPr/>
                <p14:nvPr/>
              </p14:nvContentPartPr>
              <p14:xfrm>
                <a:off x="11328709" y="1376542"/>
                <a:ext cx="156240" cy="192960"/>
              </p14:xfrm>
            </p:contentPart>
          </mc:Choice>
          <mc:Fallback>
            <p:pic>
              <p:nvPicPr>
                <p:cNvPr id="174103" name="Freihand 174102">
                  <a:extLst>
                    <a:ext uri="{FF2B5EF4-FFF2-40B4-BE49-F238E27FC236}">
                      <a16:creationId xmlns:a16="http://schemas.microsoft.com/office/drawing/2014/main" id="{547A3435-94A5-3612-CC84-EB31AA7BC453}"/>
                    </a:ext>
                  </a:extLst>
                </p:cNvPr>
                <p:cNvPicPr/>
                <p:nvPr/>
              </p:nvPicPr>
              <p:blipFill>
                <a:blip r:embed="rId216"/>
                <a:stretch>
                  <a:fillRect/>
                </a:stretch>
              </p:blipFill>
              <p:spPr>
                <a:xfrm>
                  <a:off x="11319709" y="1367542"/>
                  <a:ext cx="1738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4104" name="Freihand 174103">
                  <a:extLst>
                    <a:ext uri="{FF2B5EF4-FFF2-40B4-BE49-F238E27FC236}">
                      <a16:creationId xmlns:a16="http://schemas.microsoft.com/office/drawing/2014/main" id="{7CC1E619-CD12-591C-01E2-21FF8EB1DBB4}"/>
                    </a:ext>
                  </a:extLst>
                </p14:cNvPr>
                <p14:cNvContentPartPr/>
                <p14:nvPr/>
              </p14:nvContentPartPr>
              <p14:xfrm>
                <a:off x="11404669" y="1490302"/>
                <a:ext cx="38160" cy="83880"/>
              </p14:xfrm>
            </p:contentPart>
          </mc:Choice>
          <mc:Fallback>
            <p:pic>
              <p:nvPicPr>
                <p:cNvPr id="174104" name="Freihand 174103">
                  <a:extLst>
                    <a:ext uri="{FF2B5EF4-FFF2-40B4-BE49-F238E27FC236}">
                      <a16:creationId xmlns:a16="http://schemas.microsoft.com/office/drawing/2014/main" id="{7CC1E619-CD12-591C-01E2-21FF8EB1DBB4}"/>
                    </a:ext>
                  </a:extLst>
                </p:cNvPr>
                <p:cNvPicPr/>
                <p:nvPr/>
              </p:nvPicPr>
              <p:blipFill>
                <a:blip r:embed="rId218"/>
                <a:stretch>
                  <a:fillRect/>
                </a:stretch>
              </p:blipFill>
              <p:spPr>
                <a:xfrm>
                  <a:off x="11396029" y="1481302"/>
                  <a:ext cx="55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4105" name="Freihand 174104">
                  <a:extLst>
                    <a:ext uri="{FF2B5EF4-FFF2-40B4-BE49-F238E27FC236}">
                      <a16:creationId xmlns:a16="http://schemas.microsoft.com/office/drawing/2014/main" id="{14A48D38-3003-B1E5-B224-7C595598B454}"/>
                    </a:ext>
                  </a:extLst>
                </p14:cNvPr>
                <p14:cNvContentPartPr/>
                <p14:nvPr/>
              </p14:nvContentPartPr>
              <p14:xfrm>
                <a:off x="11477029" y="1464742"/>
                <a:ext cx="177840" cy="105120"/>
              </p14:xfrm>
            </p:contentPart>
          </mc:Choice>
          <mc:Fallback>
            <p:pic>
              <p:nvPicPr>
                <p:cNvPr id="174105" name="Freihand 174104">
                  <a:extLst>
                    <a:ext uri="{FF2B5EF4-FFF2-40B4-BE49-F238E27FC236}">
                      <a16:creationId xmlns:a16="http://schemas.microsoft.com/office/drawing/2014/main" id="{14A48D38-3003-B1E5-B224-7C595598B454}"/>
                    </a:ext>
                  </a:extLst>
                </p:cNvPr>
                <p:cNvPicPr/>
                <p:nvPr/>
              </p:nvPicPr>
              <p:blipFill>
                <a:blip r:embed="rId220"/>
                <a:stretch>
                  <a:fillRect/>
                </a:stretch>
              </p:blipFill>
              <p:spPr>
                <a:xfrm>
                  <a:off x="11468029" y="1455742"/>
                  <a:ext cx="1954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74106" name="Freihand 174105">
                  <a:extLst>
                    <a:ext uri="{FF2B5EF4-FFF2-40B4-BE49-F238E27FC236}">
                      <a16:creationId xmlns:a16="http://schemas.microsoft.com/office/drawing/2014/main" id="{5CBF78D7-E45E-1690-353F-FE9EA86E9A49}"/>
                    </a:ext>
                  </a:extLst>
                </p14:cNvPr>
                <p14:cNvContentPartPr/>
                <p14:nvPr/>
              </p14:nvContentPartPr>
              <p14:xfrm>
                <a:off x="11650909" y="1433422"/>
                <a:ext cx="25560" cy="1800"/>
              </p14:xfrm>
            </p:contentPart>
          </mc:Choice>
          <mc:Fallback>
            <p:pic>
              <p:nvPicPr>
                <p:cNvPr id="174106" name="Freihand 174105">
                  <a:extLst>
                    <a:ext uri="{FF2B5EF4-FFF2-40B4-BE49-F238E27FC236}">
                      <a16:creationId xmlns:a16="http://schemas.microsoft.com/office/drawing/2014/main" id="{5CBF78D7-E45E-1690-353F-FE9EA86E9A49}"/>
                    </a:ext>
                  </a:extLst>
                </p:cNvPr>
                <p:cNvPicPr/>
                <p:nvPr/>
              </p:nvPicPr>
              <p:blipFill>
                <a:blip r:embed="rId192"/>
                <a:stretch>
                  <a:fillRect/>
                </a:stretch>
              </p:blipFill>
              <p:spPr>
                <a:xfrm>
                  <a:off x="11642269" y="1424422"/>
                  <a:ext cx="432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4107" name="Freihand 174106">
                  <a:extLst>
                    <a:ext uri="{FF2B5EF4-FFF2-40B4-BE49-F238E27FC236}">
                      <a16:creationId xmlns:a16="http://schemas.microsoft.com/office/drawing/2014/main" id="{341C7247-DDF0-0D93-6EDD-458AE703D67F}"/>
                    </a:ext>
                  </a:extLst>
                </p14:cNvPr>
                <p14:cNvContentPartPr/>
                <p14:nvPr/>
              </p14:nvContentPartPr>
              <p14:xfrm>
                <a:off x="11727589" y="1397422"/>
                <a:ext cx="150480" cy="180720"/>
              </p14:xfrm>
            </p:contentPart>
          </mc:Choice>
          <mc:Fallback>
            <p:pic>
              <p:nvPicPr>
                <p:cNvPr id="174107" name="Freihand 174106">
                  <a:extLst>
                    <a:ext uri="{FF2B5EF4-FFF2-40B4-BE49-F238E27FC236}">
                      <a16:creationId xmlns:a16="http://schemas.microsoft.com/office/drawing/2014/main" id="{341C7247-DDF0-0D93-6EDD-458AE703D67F}"/>
                    </a:ext>
                  </a:extLst>
                </p:cNvPr>
                <p:cNvPicPr/>
                <p:nvPr/>
              </p:nvPicPr>
              <p:blipFill>
                <a:blip r:embed="rId223"/>
                <a:stretch>
                  <a:fillRect/>
                </a:stretch>
              </p:blipFill>
              <p:spPr>
                <a:xfrm>
                  <a:off x="11718589" y="1388782"/>
                  <a:ext cx="1681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4108" name="Freihand 174107">
                  <a:extLst>
                    <a:ext uri="{FF2B5EF4-FFF2-40B4-BE49-F238E27FC236}">
                      <a16:creationId xmlns:a16="http://schemas.microsoft.com/office/drawing/2014/main" id="{8B4C382F-F08B-F224-04C4-B5DBD7B55D1C}"/>
                    </a:ext>
                  </a:extLst>
                </p14:cNvPr>
                <p14:cNvContentPartPr/>
                <p14:nvPr/>
              </p14:nvContentPartPr>
              <p14:xfrm>
                <a:off x="11869429" y="1404262"/>
                <a:ext cx="128880" cy="185040"/>
              </p14:xfrm>
            </p:contentPart>
          </mc:Choice>
          <mc:Fallback>
            <p:pic>
              <p:nvPicPr>
                <p:cNvPr id="174108" name="Freihand 174107">
                  <a:extLst>
                    <a:ext uri="{FF2B5EF4-FFF2-40B4-BE49-F238E27FC236}">
                      <a16:creationId xmlns:a16="http://schemas.microsoft.com/office/drawing/2014/main" id="{8B4C382F-F08B-F224-04C4-B5DBD7B55D1C}"/>
                    </a:ext>
                  </a:extLst>
                </p:cNvPr>
                <p:cNvPicPr/>
                <p:nvPr/>
              </p:nvPicPr>
              <p:blipFill>
                <a:blip r:embed="rId225"/>
                <a:stretch>
                  <a:fillRect/>
                </a:stretch>
              </p:blipFill>
              <p:spPr>
                <a:xfrm>
                  <a:off x="11860429" y="1395622"/>
                  <a:ext cx="1465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4109" name="Freihand 174108">
                  <a:extLst>
                    <a:ext uri="{FF2B5EF4-FFF2-40B4-BE49-F238E27FC236}">
                      <a16:creationId xmlns:a16="http://schemas.microsoft.com/office/drawing/2014/main" id="{34580E8E-9D73-F0E5-DF33-C41F3A0A5802}"/>
                    </a:ext>
                  </a:extLst>
                </p14:cNvPr>
                <p14:cNvContentPartPr/>
                <p14:nvPr/>
              </p14:nvContentPartPr>
              <p14:xfrm>
                <a:off x="11982469" y="1421902"/>
                <a:ext cx="83880" cy="134280"/>
              </p14:xfrm>
            </p:contentPart>
          </mc:Choice>
          <mc:Fallback>
            <p:pic>
              <p:nvPicPr>
                <p:cNvPr id="174109" name="Freihand 174108">
                  <a:extLst>
                    <a:ext uri="{FF2B5EF4-FFF2-40B4-BE49-F238E27FC236}">
                      <a16:creationId xmlns:a16="http://schemas.microsoft.com/office/drawing/2014/main" id="{34580E8E-9D73-F0E5-DF33-C41F3A0A5802}"/>
                    </a:ext>
                  </a:extLst>
                </p:cNvPr>
                <p:cNvPicPr/>
                <p:nvPr/>
              </p:nvPicPr>
              <p:blipFill>
                <a:blip r:embed="rId227"/>
                <a:stretch>
                  <a:fillRect/>
                </a:stretch>
              </p:blipFill>
              <p:spPr>
                <a:xfrm>
                  <a:off x="11973829" y="1412902"/>
                  <a:ext cx="1015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4110" name="Freihand 174109">
                  <a:extLst>
                    <a:ext uri="{FF2B5EF4-FFF2-40B4-BE49-F238E27FC236}">
                      <a16:creationId xmlns:a16="http://schemas.microsoft.com/office/drawing/2014/main" id="{A7F75F46-5D8B-D676-325E-4D8D3DE365CD}"/>
                    </a:ext>
                  </a:extLst>
                </p14:cNvPr>
                <p14:cNvContentPartPr/>
                <p14:nvPr/>
              </p14:nvContentPartPr>
              <p14:xfrm>
                <a:off x="12107749" y="1383382"/>
                <a:ext cx="2520" cy="2520"/>
              </p14:xfrm>
            </p:contentPart>
          </mc:Choice>
          <mc:Fallback>
            <p:pic>
              <p:nvPicPr>
                <p:cNvPr id="174110" name="Freihand 174109">
                  <a:extLst>
                    <a:ext uri="{FF2B5EF4-FFF2-40B4-BE49-F238E27FC236}">
                      <a16:creationId xmlns:a16="http://schemas.microsoft.com/office/drawing/2014/main" id="{A7F75F46-5D8B-D676-325E-4D8D3DE365CD}"/>
                    </a:ext>
                  </a:extLst>
                </p:cNvPr>
                <p:cNvPicPr/>
                <p:nvPr/>
              </p:nvPicPr>
              <p:blipFill>
                <a:blip r:embed="rId229"/>
                <a:stretch>
                  <a:fillRect/>
                </a:stretch>
              </p:blipFill>
              <p:spPr>
                <a:xfrm>
                  <a:off x="12098749" y="1374382"/>
                  <a:ext cx="201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4111" name="Freihand 174110">
                  <a:extLst>
                    <a:ext uri="{FF2B5EF4-FFF2-40B4-BE49-F238E27FC236}">
                      <a16:creationId xmlns:a16="http://schemas.microsoft.com/office/drawing/2014/main" id="{73C1DD0A-E548-B5B5-128F-122D03641762}"/>
                    </a:ext>
                  </a:extLst>
                </p14:cNvPr>
                <p14:cNvContentPartPr/>
                <p14:nvPr/>
              </p14:nvContentPartPr>
              <p14:xfrm>
                <a:off x="12100189" y="1300222"/>
                <a:ext cx="73080" cy="115560"/>
              </p14:xfrm>
            </p:contentPart>
          </mc:Choice>
          <mc:Fallback>
            <p:pic>
              <p:nvPicPr>
                <p:cNvPr id="174111" name="Freihand 174110">
                  <a:extLst>
                    <a:ext uri="{FF2B5EF4-FFF2-40B4-BE49-F238E27FC236}">
                      <a16:creationId xmlns:a16="http://schemas.microsoft.com/office/drawing/2014/main" id="{73C1DD0A-E548-B5B5-128F-122D03641762}"/>
                    </a:ext>
                  </a:extLst>
                </p:cNvPr>
                <p:cNvPicPr/>
                <p:nvPr/>
              </p:nvPicPr>
              <p:blipFill>
                <a:blip r:embed="rId231"/>
                <a:stretch>
                  <a:fillRect/>
                </a:stretch>
              </p:blipFill>
              <p:spPr>
                <a:xfrm>
                  <a:off x="12091189" y="1291582"/>
                  <a:ext cx="90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4113" name="Freihand 174112">
                  <a:extLst>
                    <a:ext uri="{FF2B5EF4-FFF2-40B4-BE49-F238E27FC236}">
                      <a16:creationId xmlns:a16="http://schemas.microsoft.com/office/drawing/2014/main" id="{3287ED47-4278-13D7-B2F2-6528D5644745}"/>
                    </a:ext>
                  </a:extLst>
                </p14:cNvPr>
                <p14:cNvContentPartPr/>
                <p14:nvPr/>
              </p14:nvContentPartPr>
              <p14:xfrm>
                <a:off x="11138989" y="1011862"/>
                <a:ext cx="160920" cy="193320"/>
              </p14:xfrm>
            </p:contentPart>
          </mc:Choice>
          <mc:Fallback>
            <p:pic>
              <p:nvPicPr>
                <p:cNvPr id="174113" name="Freihand 174112">
                  <a:extLst>
                    <a:ext uri="{FF2B5EF4-FFF2-40B4-BE49-F238E27FC236}">
                      <a16:creationId xmlns:a16="http://schemas.microsoft.com/office/drawing/2014/main" id="{3287ED47-4278-13D7-B2F2-6528D5644745}"/>
                    </a:ext>
                  </a:extLst>
                </p:cNvPr>
                <p:cNvPicPr/>
                <p:nvPr/>
              </p:nvPicPr>
              <p:blipFill>
                <a:blip r:embed="rId233"/>
                <a:stretch>
                  <a:fillRect/>
                </a:stretch>
              </p:blipFill>
              <p:spPr>
                <a:xfrm>
                  <a:off x="11130349" y="1003222"/>
                  <a:ext cx="1785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4114" name="Freihand 174113">
                  <a:extLst>
                    <a:ext uri="{FF2B5EF4-FFF2-40B4-BE49-F238E27FC236}">
                      <a16:creationId xmlns:a16="http://schemas.microsoft.com/office/drawing/2014/main" id="{2AA2AB4A-25A2-6F0E-5788-5A8351EDF07E}"/>
                    </a:ext>
                  </a:extLst>
                </p14:cNvPr>
                <p14:cNvContentPartPr/>
                <p14:nvPr/>
              </p14:nvContentPartPr>
              <p14:xfrm>
                <a:off x="11439229" y="1034542"/>
                <a:ext cx="97920" cy="18000"/>
              </p14:xfrm>
            </p:contentPart>
          </mc:Choice>
          <mc:Fallback>
            <p:pic>
              <p:nvPicPr>
                <p:cNvPr id="174114" name="Freihand 174113">
                  <a:extLst>
                    <a:ext uri="{FF2B5EF4-FFF2-40B4-BE49-F238E27FC236}">
                      <a16:creationId xmlns:a16="http://schemas.microsoft.com/office/drawing/2014/main" id="{2AA2AB4A-25A2-6F0E-5788-5A8351EDF07E}"/>
                    </a:ext>
                  </a:extLst>
                </p:cNvPr>
                <p:cNvPicPr/>
                <p:nvPr/>
              </p:nvPicPr>
              <p:blipFill>
                <a:blip r:embed="rId235"/>
                <a:stretch>
                  <a:fillRect/>
                </a:stretch>
              </p:blipFill>
              <p:spPr>
                <a:xfrm>
                  <a:off x="11430589" y="1025902"/>
                  <a:ext cx="1155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4115" name="Freihand 174114">
                  <a:extLst>
                    <a:ext uri="{FF2B5EF4-FFF2-40B4-BE49-F238E27FC236}">
                      <a16:creationId xmlns:a16="http://schemas.microsoft.com/office/drawing/2014/main" id="{EB9BECC1-F492-82D8-B1FA-DD3304F643F6}"/>
                    </a:ext>
                  </a:extLst>
                </p14:cNvPr>
                <p14:cNvContentPartPr/>
                <p14:nvPr/>
              </p14:nvContentPartPr>
              <p14:xfrm>
                <a:off x="11447149" y="1015822"/>
                <a:ext cx="305280" cy="106200"/>
              </p14:xfrm>
            </p:contentPart>
          </mc:Choice>
          <mc:Fallback>
            <p:pic>
              <p:nvPicPr>
                <p:cNvPr id="174115" name="Freihand 174114">
                  <a:extLst>
                    <a:ext uri="{FF2B5EF4-FFF2-40B4-BE49-F238E27FC236}">
                      <a16:creationId xmlns:a16="http://schemas.microsoft.com/office/drawing/2014/main" id="{EB9BECC1-F492-82D8-B1FA-DD3304F643F6}"/>
                    </a:ext>
                  </a:extLst>
                </p:cNvPr>
                <p:cNvPicPr/>
                <p:nvPr/>
              </p:nvPicPr>
              <p:blipFill>
                <a:blip r:embed="rId237"/>
                <a:stretch>
                  <a:fillRect/>
                </a:stretch>
              </p:blipFill>
              <p:spPr>
                <a:xfrm>
                  <a:off x="11438149" y="1007182"/>
                  <a:ext cx="3229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4116" name="Freihand 174115">
                  <a:extLst>
                    <a:ext uri="{FF2B5EF4-FFF2-40B4-BE49-F238E27FC236}">
                      <a16:creationId xmlns:a16="http://schemas.microsoft.com/office/drawing/2014/main" id="{D4FD96D6-4A5A-084B-6224-DF30C57154BE}"/>
                    </a:ext>
                  </a:extLst>
                </p14:cNvPr>
                <p14:cNvContentPartPr/>
                <p14:nvPr/>
              </p14:nvContentPartPr>
              <p14:xfrm>
                <a:off x="11710669" y="1021582"/>
                <a:ext cx="50760" cy="150120"/>
              </p14:xfrm>
            </p:contentPart>
          </mc:Choice>
          <mc:Fallback>
            <p:pic>
              <p:nvPicPr>
                <p:cNvPr id="174116" name="Freihand 174115">
                  <a:extLst>
                    <a:ext uri="{FF2B5EF4-FFF2-40B4-BE49-F238E27FC236}">
                      <a16:creationId xmlns:a16="http://schemas.microsoft.com/office/drawing/2014/main" id="{D4FD96D6-4A5A-084B-6224-DF30C57154BE}"/>
                    </a:ext>
                  </a:extLst>
                </p:cNvPr>
                <p:cNvPicPr/>
                <p:nvPr/>
              </p:nvPicPr>
              <p:blipFill>
                <a:blip r:embed="rId239"/>
                <a:stretch>
                  <a:fillRect/>
                </a:stretch>
              </p:blipFill>
              <p:spPr>
                <a:xfrm>
                  <a:off x="11702029" y="1012942"/>
                  <a:ext cx="684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4117" name="Freihand 174116">
                  <a:extLst>
                    <a:ext uri="{FF2B5EF4-FFF2-40B4-BE49-F238E27FC236}">
                      <a16:creationId xmlns:a16="http://schemas.microsoft.com/office/drawing/2014/main" id="{10D1AEB0-5BEB-330D-1938-3E00FA319878}"/>
                    </a:ext>
                  </a:extLst>
                </p14:cNvPr>
                <p14:cNvContentPartPr/>
                <p14:nvPr/>
              </p14:nvContentPartPr>
              <p14:xfrm>
                <a:off x="11808229" y="904582"/>
                <a:ext cx="82800" cy="86400"/>
              </p14:xfrm>
            </p:contentPart>
          </mc:Choice>
          <mc:Fallback>
            <p:pic>
              <p:nvPicPr>
                <p:cNvPr id="174117" name="Freihand 174116">
                  <a:extLst>
                    <a:ext uri="{FF2B5EF4-FFF2-40B4-BE49-F238E27FC236}">
                      <a16:creationId xmlns:a16="http://schemas.microsoft.com/office/drawing/2014/main" id="{10D1AEB0-5BEB-330D-1938-3E00FA319878}"/>
                    </a:ext>
                  </a:extLst>
                </p:cNvPr>
                <p:cNvPicPr/>
                <p:nvPr/>
              </p:nvPicPr>
              <p:blipFill>
                <a:blip r:embed="rId241"/>
                <a:stretch>
                  <a:fillRect/>
                </a:stretch>
              </p:blipFill>
              <p:spPr>
                <a:xfrm>
                  <a:off x="11799589" y="895582"/>
                  <a:ext cx="100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4118" name="Freihand 174117">
                  <a:extLst>
                    <a:ext uri="{FF2B5EF4-FFF2-40B4-BE49-F238E27FC236}">
                      <a16:creationId xmlns:a16="http://schemas.microsoft.com/office/drawing/2014/main" id="{DD3ACCF1-322C-FEFE-1064-D0AD8FED2831}"/>
                    </a:ext>
                  </a:extLst>
                </p14:cNvPr>
                <p14:cNvContentPartPr/>
                <p14:nvPr/>
              </p14:nvContentPartPr>
              <p14:xfrm>
                <a:off x="10346629" y="1757782"/>
                <a:ext cx="74160" cy="349920"/>
              </p14:xfrm>
            </p:contentPart>
          </mc:Choice>
          <mc:Fallback>
            <p:pic>
              <p:nvPicPr>
                <p:cNvPr id="174118" name="Freihand 174117">
                  <a:extLst>
                    <a:ext uri="{FF2B5EF4-FFF2-40B4-BE49-F238E27FC236}">
                      <a16:creationId xmlns:a16="http://schemas.microsoft.com/office/drawing/2014/main" id="{DD3ACCF1-322C-FEFE-1064-D0AD8FED2831}"/>
                    </a:ext>
                  </a:extLst>
                </p:cNvPr>
                <p:cNvPicPr/>
                <p:nvPr/>
              </p:nvPicPr>
              <p:blipFill>
                <a:blip r:embed="rId243"/>
                <a:stretch>
                  <a:fillRect/>
                </a:stretch>
              </p:blipFill>
              <p:spPr>
                <a:xfrm>
                  <a:off x="10337629" y="1749142"/>
                  <a:ext cx="9180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4119" name="Freihand 174118">
                  <a:extLst>
                    <a:ext uri="{FF2B5EF4-FFF2-40B4-BE49-F238E27FC236}">
                      <a16:creationId xmlns:a16="http://schemas.microsoft.com/office/drawing/2014/main" id="{0CDDC578-EF65-02AD-CB96-F936F8DB2109}"/>
                    </a:ext>
                  </a:extLst>
                </p14:cNvPr>
                <p14:cNvContentPartPr/>
                <p14:nvPr/>
              </p14:nvContentPartPr>
              <p14:xfrm>
                <a:off x="10245829" y="2061982"/>
                <a:ext cx="673200" cy="29880"/>
              </p14:xfrm>
            </p:contentPart>
          </mc:Choice>
          <mc:Fallback>
            <p:pic>
              <p:nvPicPr>
                <p:cNvPr id="174119" name="Freihand 174118">
                  <a:extLst>
                    <a:ext uri="{FF2B5EF4-FFF2-40B4-BE49-F238E27FC236}">
                      <a16:creationId xmlns:a16="http://schemas.microsoft.com/office/drawing/2014/main" id="{0CDDC578-EF65-02AD-CB96-F936F8DB2109}"/>
                    </a:ext>
                  </a:extLst>
                </p:cNvPr>
                <p:cNvPicPr/>
                <p:nvPr/>
              </p:nvPicPr>
              <p:blipFill>
                <a:blip r:embed="rId245"/>
                <a:stretch>
                  <a:fillRect/>
                </a:stretch>
              </p:blipFill>
              <p:spPr>
                <a:xfrm>
                  <a:off x="10236829" y="2052982"/>
                  <a:ext cx="6908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4120" name="Freihand 174119">
                  <a:extLst>
                    <a:ext uri="{FF2B5EF4-FFF2-40B4-BE49-F238E27FC236}">
                      <a16:creationId xmlns:a16="http://schemas.microsoft.com/office/drawing/2014/main" id="{03B78195-7E6A-3ADA-660D-3AE471EBEAFE}"/>
                    </a:ext>
                  </a:extLst>
                </p14:cNvPr>
                <p14:cNvContentPartPr/>
                <p14:nvPr/>
              </p14:nvContentPartPr>
              <p14:xfrm>
                <a:off x="10889509" y="1990702"/>
                <a:ext cx="180000" cy="147960"/>
              </p14:xfrm>
            </p:contentPart>
          </mc:Choice>
          <mc:Fallback>
            <p:pic>
              <p:nvPicPr>
                <p:cNvPr id="174120" name="Freihand 174119">
                  <a:extLst>
                    <a:ext uri="{FF2B5EF4-FFF2-40B4-BE49-F238E27FC236}">
                      <a16:creationId xmlns:a16="http://schemas.microsoft.com/office/drawing/2014/main" id="{03B78195-7E6A-3ADA-660D-3AE471EBEAFE}"/>
                    </a:ext>
                  </a:extLst>
                </p:cNvPr>
                <p:cNvPicPr/>
                <p:nvPr/>
              </p:nvPicPr>
              <p:blipFill>
                <a:blip r:embed="rId247"/>
                <a:stretch>
                  <a:fillRect/>
                </a:stretch>
              </p:blipFill>
              <p:spPr>
                <a:xfrm>
                  <a:off x="10880509" y="1982062"/>
                  <a:ext cx="1976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4121" name="Freihand 174120">
                  <a:extLst>
                    <a:ext uri="{FF2B5EF4-FFF2-40B4-BE49-F238E27FC236}">
                      <a16:creationId xmlns:a16="http://schemas.microsoft.com/office/drawing/2014/main" id="{8D3A23B9-9D89-6C87-3418-B413DE60E315}"/>
                    </a:ext>
                  </a:extLst>
                </p14:cNvPr>
                <p14:cNvContentPartPr/>
                <p14:nvPr/>
              </p14:nvContentPartPr>
              <p14:xfrm>
                <a:off x="10280029" y="1670662"/>
                <a:ext cx="223920" cy="152280"/>
              </p14:xfrm>
            </p:contentPart>
          </mc:Choice>
          <mc:Fallback>
            <p:pic>
              <p:nvPicPr>
                <p:cNvPr id="174121" name="Freihand 174120">
                  <a:extLst>
                    <a:ext uri="{FF2B5EF4-FFF2-40B4-BE49-F238E27FC236}">
                      <a16:creationId xmlns:a16="http://schemas.microsoft.com/office/drawing/2014/main" id="{8D3A23B9-9D89-6C87-3418-B413DE60E315}"/>
                    </a:ext>
                  </a:extLst>
                </p:cNvPr>
                <p:cNvPicPr/>
                <p:nvPr/>
              </p:nvPicPr>
              <p:blipFill>
                <a:blip r:embed="rId249"/>
                <a:stretch>
                  <a:fillRect/>
                </a:stretch>
              </p:blipFill>
              <p:spPr>
                <a:xfrm>
                  <a:off x="10271029" y="1661662"/>
                  <a:ext cx="2415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4122" name="Freihand 174121">
                  <a:extLst>
                    <a:ext uri="{FF2B5EF4-FFF2-40B4-BE49-F238E27FC236}">
                      <a16:creationId xmlns:a16="http://schemas.microsoft.com/office/drawing/2014/main" id="{81745091-FEB6-1B77-A92F-E1647B5B6596}"/>
                    </a:ext>
                  </a:extLst>
                </p14:cNvPr>
                <p14:cNvContentPartPr/>
                <p14:nvPr/>
              </p14:nvContentPartPr>
              <p14:xfrm>
                <a:off x="10125589" y="1727542"/>
                <a:ext cx="110880" cy="142200"/>
              </p14:xfrm>
            </p:contentPart>
          </mc:Choice>
          <mc:Fallback>
            <p:pic>
              <p:nvPicPr>
                <p:cNvPr id="174122" name="Freihand 174121">
                  <a:extLst>
                    <a:ext uri="{FF2B5EF4-FFF2-40B4-BE49-F238E27FC236}">
                      <a16:creationId xmlns:a16="http://schemas.microsoft.com/office/drawing/2014/main" id="{81745091-FEB6-1B77-A92F-E1647B5B6596}"/>
                    </a:ext>
                  </a:extLst>
                </p:cNvPr>
                <p:cNvPicPr/>
                <p:nvPr/>
              </p:nvPicPr>
              <p:blipFill>
                <a:blip r:embed="rId251"/>
                <a:stretch>
                  <a:fillRect/>
                </a:stretch>
              </p:blipFill>
              <p:spPr>
                <a:xfrm>
                  <a:off x="10116949" y="1718902"/>
                  <a:ext cx="128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4123" name="Freihand 174122">
                  <a:extLst>
                    <a:ext uri="{FF2B5EF4-FFF2-40B4-BE49-F238E27FC236}">
                      <a16:creationId xmlns:a16="http://schemas.microsoft.com/office/drawing/2014/main" id="{CD836F5D-57F5-A4D2-B882-91C1CFEC56C6}"/>
                    </a:ext>
                  </a:extLst>
                </p14:cNvPr>
                <p14:cNvContentPartPr/>
                <p14:nvPr/>
              </p14:nvContentPartPr>
              <p14:xfrm>
                <a:off x="10268149" y="1645102"/>
                <a:ext cx="27720" cy="94680"/>
              </p14:xfrm>
            </p:contentPart>
          </mc:Choice>
          <mc:Fallback>
            <p:pic>
              <p:nvPicPr>
                <p:cNvPr id="174123" name="Freihand 174122">
                  <a:extLst>
                    <a:ext uri="{FF2B5EF4-FFF2-40B4-BE49-F238E27FC236}">
                      <a16:creationId xmlns:a16="http://schemas.microsoft.com/office/drawing/2014/main" id="{CD836F5D-57F5-A4D2-B882-91C1CFEC56C6}"/>
                    </a:ext>
                  </a:extLst>
                </p:cNvPr>
                <p:cNvPicPr/>
                <p:nvPr/>
              </p:nvPicPr>
              <p:blipFill>
                <a:blip r:embed="rId253"/>
                <a:stretch>
                  <a:fillRect/>
                </a:stretch>
              </p:blipFill>
              <p:spPr>
                <a:xfrm>
                  <a:off x="10259149" y="1636102"/>
                  <a:ext cx="453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4124" name="Freihand 174123">
                  <a:extLst>
                    <a:ext uri="{FF2B5EF4-FFF2-40B4-BE49-F238E27FC236}">
                      <a16:creationId xmlns:a16="http://schemas.microsoft.com/office/drawing/2014/main" id="{4E2C5D51-0048-7C86-0151-B3DA388D7061}"/>
                    </a:ext>
                  </a:extLst>
                </p14:cNvPr>
                <p14:cNvContentPartPr/>
                <p14:nvPr/>
              </p14:nvContentPartPr>
              <p14:xfrm>
                <a:off x="10237549" y="1655542"/>
                <a:ext cx="120960" cy="114120"/>
              </p14:xfrm>
            </p:contentPart>
          </mc:Choice>
          <mc:Fallback>
            <p:pic>
              <p:nvPicPr>
                <p:cNvPr id="174124" name="Freihand 174123">
                  <a:extLst>
                    <a:ext uri="{FF2B5EF4-FFF2-40B4-BE49-F238E27FC236}">
                      <a16:creationId xmlns:a16="http://schemas.microsoft.com/office/drawing/2014/main" id="{4E2C5D51-0048-7C86-0151-B3DA388D7061}"/>
                    </a:ext>
                  </a:extLst>
                </p:cNvPr>
                <p:cNvPicPr/>
                <p:nvPr/>
              </p:nvPicPr>
              <p:blipFill>
                <a:blip r:embed="rId255"/>
                <a:stretch>
                  <a:fillRect/>
                </a:stretch>
              </p:blipFill>
              <p:spPr>
                <a:xfrm>
                  <a:off x="10228909" y="1646542"/>
                  <a:ext cx="1386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74125" name="Freihand 174124">
                  <a:extLst>
                    <a:ext uri="{FF2B5EF4-FFF2-40B4-BE49-F238E27FC236}">
                      <a16:creationId xmlns:a16="http://schemas.microsoft.com/office/drawing/2014/main" id="{464531B9-011A-093F-CF02-545CE5DCA729}"/>
                    </a:ext>
                  </a:extLst>
                </p14:cNvPr>
                <p14:cNvContentPartPr/>
                <p14:nvPr/>
              </p14:nvContentPartPr>
              <p14:xfrm>
                <a:off x="10962589" y="2140102"/>
                <a:ext cx="110160" cy="95760"/>
              </p14:xfrm>
            </p:contentPart>
          </mc:Choice>
          <mc:Fallback>
            <p:pic>
              <p:nvPicPr>
                <p:cNvPr id="174125" name="Freihand 174124">
                  <a:extLst>
                    <a:ext uri="{FF2B5EF4-FFF2-40B4-BE49-F238E27FC236}">
                      <a16:creationId xmlns:a16="http://schemas.microsoft.com/office/drawing/2014/main" id="{464531B9-011A-093F-CF02-545CE5DCA729}"/>
                    </a:ext>
                  </a:extLst>
                </p:cNvPr>
                <p:cNvPicPr/>
                <p:nvPr/>
              </p:nvPicPr>
              <p:blipFill>
                <a:blip r:embed="rId257"/>
                <a:stretch>
                  <a:fillRect/>
                </a:stretch>
              </p:blipFill>
              <p:spPr>
                <a:xfrm>
                  <a:off x="10953949" y="2131462"/>
                  <a:ext cx="1278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4126" name="Freihand 174125">
                  <a:extLst>
                    <a:ext uri="{FF2B5EF4-FFF2-40B4-BE49-F238E27FC236}">
                      <a16:creationId xmlns:a16="http://schemas.microsoft.com/office/drawing/2014/main" id="{404A6AB5-1E6D-596C-29FA-896A5815BD00}"/>
                    </a:ext>
                  </a:extLst>
                </p14:cNvPr>
                <p14:cNvContentPartPr/>
                <p14:nvPr/>
              </p14:nvContentPartPr>
              <p14:xfrm>
                <a:off x="11017309" y="2184742"/>
                <a:ext cx="69480" cy="140040"/>
              </p14:xfrm>
            </p:contentPart>
          </mc:Choice>
          <mc:Fallback>
            <p:pic>
              <p:nvPicPr>
                <p:cNvPr id="174126" name="Freihand 174125">
                  <a:extLst>
                    <a:ext uri="{FF2B5EF4-FFF2-40B4-BE49-F238E27FC236}">
                      <a16:creationId xmlns:a16="http://schemas.microsoft.com/office/drawing/2014/main" id="{404A6AB5-1E6D-596C-29FA-896A5815BD00}"/>
                    </a:ext>
                  </a:extLst>
                </p:cNvPr>
                <p:cNvPicPr/>
                <p:nvPr/>
              </p:nvPicPr>
              <p:blipFill>
                <a:blip r:embed="rId259"/>
                <a:stretch>
                  <a:fillRect/>
                </a:stretch>
              </p:blipFill>
              <p:spPr>
                <a:xfrm>
                  <a:off x="11008669" y="2175742"/>
                  <a:ext cx="871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4127" name="Freihand 174126">
                  <a:extLst>
                    <a:ext uri="{FF2B5EF4-FFF2-40B4-BE49-F238E27FC236}">
                      <a16:creationId xmlns:a16="http://schemas.microsoft.com/office/drawing/2014/main" id="{F6A33346-4002-41AF-7D40-90A5947AFB0E}"/>
                    </a:ext>
                  </a:extLst>
                </p14:cNvPr>
                <p14:cNvContentPartPr/>
                <p14:nvPr/>
              </p14:nvContentPartPr>
              <p14:xfrm>
                <a:off x="10327189" y="1810342"/>
                <a:ext cx="582120" cy="296280"/>
              </p14:xfrm>
            </p:contentPart>
          </mc:Choice>
          <mc:Fallback>
            <p:pic>
              <p:nvPicPr>
                <p:cNvPr id="174127" name="Freihand 174126">
                  <a:extLst>
                    <a:ext uri="{FF2B5EF4-FFF2-40B4-BE49-F238E27FC236}">
                      <a16:creationId xmlns:a16="http://schemas.microsoft.com/office/drawing/2014/main" id="{F6A33346-4002-41AF-7D40-90A5947AFB0E}"/>
                    </a:ext>
                  </a:extLst>
                </p:cNvPr>
                <p:cNvPicPr/>
                <p:nvPr/>
              </p:nvPicPr>
              <p:blipFill>
                <a:blip r:embed="rId261"/>
                <a:stretch>
                  <a:fillRect/>
                </a:stretch>
              </p:blipFill>
              <p:spPr>
                <a:xfrm>
                  <a:off x="10318189" y="1801342"/>
                  <a:ext cx="59976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4128" name="Freihand 174127">
                  <a:extLst>
                    <a:ext uri="{FF2B5EF4-FFF2-40B4-BE49-F238E27FC236}">
                      <a16:creationId xmlns:a16="http://schemas.microsoft.com/office/drawing/2014/main" id="{5D9DFDBE-CAE4-EC5F-F089-0107154DE6F2}"/>
                    </a:ext>
                  </a:extLst>
                </p14:cNvPr>
                <p14:cNvContentPartPr/>
                <p14:nvPr/>
              </p14:nvContentPartPr>
              <p14:xfrm>
                <a:off x="10389829" y="1864702"/>
                <a:ext cx="801720" cy="114840"/>
              </p14:xfrm>
            </p:contentPart>
          </mc:Choice>
          <mc:Fallback>
            <p:pic>
              <p:nvPicPr>
                <p:cNvPr id="174128" name="Freihand 174127">
                  <a:extLst>
                    <a:ext uri="{FF2B5EF4-FFF2-40B4-BE49-F238E27FC236}">
                      <a16:creationId xmlns:a16="http://schemas.microsoft.com/office/drawing/2014/main" id="{5D9DFDBE-CAE4-EC5F-F089-0107154DE6F2}"/>
                    </a:ext>
                  </a:extLst>
                </p:cNvPr>
                <p:cNvPicPr/>
                <p:nvPr/>
              </p:nvPicPr>
              <p:blipFill>
                <a:blip r:embed="rId263"/>
                <a:stretch>
                  <a:fillRect/>
                </a:stretch>
              </p:blipFill>
              <p:spPr>
                <a:xfrm>
                  <a:off x="10380829" y="1856062"/>
                  <a:ext cx="8193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4129" name="Freihand 174128">
                  <a:extLst>
                    <a:ext uri="{FF2B5EF4-FFF2-40B4-BE49-F238E27FC236}">
                      <a16:creationId xmlns:a16="http://schemas.microsoft.com/office/drawing/2014/main" id="{2FD29F27-8ABE-A117-C138-44A09E648023}"/>
                    </a:ext>
                  </a:extLst>
                </p14:cNvPr>
                <p14:cNvContentPartPr/>
                <p14:nvPr/>
              </p14:nvContentPartPr>
              <p14:xfrm>
                <a:off x="11012629" y="1676062"/>
                <a:ext cx="2880" cy="7200"/>
              </p14:xfrm>
            </p:contentPart>
          </mc:Choice>
          <mc:Fallback>
            <p:pic>
              <p:nvPicPr>
                <p:cNvPr id="174129" name="Freihand 174128">
                  <a:extLst>
                    <a:ext uri="{FF2B5EF4-FFF2-40B4-BE49-F238E27FC236}">
                      <a16:creationId xmlns:a16="http://schemas.microsoft.com/office/drawing/2014/main" id="{2FD29F27-8ABE-A117-C138-44A09E648023}"/>
                    </a:ext>
                  </a:extLst>
                </p:cNvPr>
                <p:cNvPicPr/>
                <p:nvPr/>
              </p:nvPicPr>
              <p:blipFill>
                <a:blip r:embed="rId265"/>
                <a:stretch>
                  <a:fillRect/>
                </a:stretch>
              </p:blipFill>
              <p:spPr>
                <a:xfrm>
                  <a:off x="11003989" y="1667062"/>
                  <a:ext cx="205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4130" name="Freihand 174129">
                  <a:extLst>
                    <a:ext uri="{FF2B5EF4-FFF2-40B4-BE49-F238E27FC236}">
                      <a16:creationId xmlns:a16="http://schemas.microsoft.com/office/drawing/2014/main" id="{DDC83A6D-9231-6C33-615C-5DB5128787E4}"/>
                    </a:ext>
                  </a:extLst>
                </p14:cNvPr>
                <p14:cNvContentPartPr/>
                <p14:nvPr/>
              </p14:nvContentPartPr>
              <p14:xfrm>
                <a:off x="10984909" y="1665982"/>
                <a:ext cx="16200" cy="109800"/>
              </p14:xfrm>
            </p:contentPart>
          </mc:Choice>
          <mc:Fallback>
            <p:pic>
              <p:nvPicPr>
                <p:cNvPr id="174130" name="Freihand 174129">
                  <a:extLst>
                    <a:ext uri="{FF2B5EF4-FFF2-40B4-BE49-F238E27FC236}">
                      <a16:creationId xmlns:a16="http://schemas.microsoft.com/office/drawing/2014/main" id="{DDC83A6D-9231-6C33-615C-5DB5128787E4}"/>
                    </a:ext>
                  </a:extLst>
                </p:cNvPr>
                <p:cNvPicPr/>
                <p:nvPr/>
              </p:nvPicPr>
              <p:blipFill>
                <a:blip r:embed="rId267"/>
                <a:stretch>
                  <a:fillRect/>
                </a:stretch>
              </p:blipFill>
              <p:spPr>
                <a:xfrm>
                  <a:off x="10975909" y="1657342"/>
                  <a:ext cx="338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4131" name="Freihand 174130">
                  <a:extLst>
                    <a:ext uri="{FF2B5EF4-FFF2-40B4-BE49-F238E27FC236}">
                      <a16:creationId xmlns:a16="http://schemas.microsoft.com/office/drawing/2014/main" id="{E22ACD4D-2169-644F-F5D4-C02CB5437679}"/>
                    </a:ext>
                  </a:extLst>
                </p14:cNvPr>
                <p14:cNvContentPartPr/>
                <p14:nvPr/>
              </p14:nvContentPartPr>
              <p14:xfrm>
                <a:off x="10928389" y="1662382"/>
                <a:ext cx="64800" cy="145440"/>
              </p14:xfrm>
            </p:contentPart>
          </mc:Choice>
          <mc:Fallback>
            <p:pic>
              <p:nvPicPr>
                <p:cNvPr id="174131" name="Freihand 174130">
                  <a:extLst>
                    <a:ext uri="{FF2B5EF4-FFF2-40B4-BE49-F238E27FC236}">
                      <a16:creationId xmlns:a16="http://schemas.microsoft.com/office/drawing/2014/main" id="{E22ACD4D-2169-644F-F5D4-C02CB5437679}"/>
                    </a:ext>
                  </a:extLst>
                </p:cNvPr>
                <p:cNvPicPr/>
                <p:nvPr/>
              </p:nvPicPr>
              <p:blipFill>
                <a:blip r:embed="rId269"/>
                <a:stretch>
                  <a:fillRect/>
                </a:stretch>
              </p:blipFill>
              <p:spPr>
                <a:xfrm>
                  <a:off x="10919749" y="1653742"/>
                  <a:ext cx="824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4132" name="Freihand 174131">
                  <a:extLst>
                    <a:ext uri="{FF2B5EF4-FFF2-40B4-BE49-F238E27FC236}">
                      <a16:creationId xmlns:a16="http://schemas.microsoft.com/office/drawing/2014/main" id="{C60E032E-99D6-DDA4-03A5-7EB69D864D37}"/>
                    </a:ext>
                  </a:extLst>
                </p14:cNvPr>
                <p14:cNvContentPartPr/>
                <p14:nvPr/>
              </p14:nvContentPartPr>
              <p14:xfrm>
                <a:off x="11044309" y="1668142"/>
                <a:ext cx="88200" cy="12600"/>
              </p14:xfrm>
            </p:contentPart>
          </mc:Choice>
          <mc:Fallback>
            <p:pic>
              <p:nvPicPr>
                <p:cNvPr id="174132" name="Freihand 174131">
                  <a:extLst>
                    <a:ext uri="{FF2B5EF4-FFF2-40B4-BE49-F238E27FC236}">
                      <a16:creationId xmlns:a16="http://schemas.microsoft.com/office/drawing/2014/main" id="{C60E032E-99D6-DDA4-03A5-7EB69D864D37}"/>
                    </a:ext>
                  </a:extLst>
                </p:cNvPr>
                <p:cNvPicPr/>
                <p:nvPr/>
              </p:nvPicPr>
              <p:blipFill>
                <a:blip r:embed="rId271"/>
                <a:stretch>
                  <a:fillRect/>
                </a:stretch>
              </p:blipFill>
              <p:spPr>
                <a:xfrm>
                  <a:off x="11035309" y="1659502"/>
                  <a:ext cx="1058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4133" name="Freihand 174132">
                  <a:extLst>
                    <a:ext uri="{FF2B5EF4-FFF2-40B4-BE49-F238E27FC236}">
                      <a16:creationId xmlns:a16="http://schemas.microsoft.com/office/drawing/2014/main" id="{3E4004B9-1B9A-7B10-5BB1-20963E42FD9E}"/>
                    </a:ext>
                  </a:extLst>
                </p14:cNvPr>
                <p14:cNvContentPartPr/>
                <p14:nvPr/>
              </p14:nvContentPartPr>
              <p14:xfrm>
                <a:off x="11050789" y="1698022"/>
                <a:ext cx="116280" cy="24120"/>
              </p14:xfrm>
            </p:contentPart>
          </mc:Choice>
          <mc:Fallback>
            <p:pic>
              <p:nvPicPr>
                <p:cNvPr id="174133" name="Freihand 174132">
                  <a:extLst>
                    <a:ext uri="{FF2B5EF4-FFF2-40B4-BE49-F238E27FC236}">
                      <a16:creationId xmlns:a16="http://schemas.microsoft.com/office/drawing/2014/main" id="{3E4004B9-1B9A-7B10-5BB1-20963E42FD9E}"/>
                    </a:ext>
                  </a:extLst>
                </p:cNvPr>
                <p:cNvPicPr/>
                <p:nvPr/>
              </p:nvPicPr>
              <p:blipFill>
                <a:blip r:embed="rId273"/>
                <a:stretch>
                  <a:fillRect/>
                </a:stretch>
              </p:blipFill>
              <p:spPr>
                <a:xfrm>
                  <a:off x="11042149" y="1689382"/>
                  <a:ext cx="1339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4134" name="Freihand 174133">
                  <a:extLst>
                    <a:ext uri="{FF2B5EF4-FFF2-40B4-BE49-F238E27FC236}">
                      <a16:creationId xmlns:a16="http://schemas.microsoft.com/office/drawing/2014/main" id="{30049D64-ADED-CA92-95F5-71B56A0912C4}"/>
                    </a:ext>
                  </a:extLst>
                </p14:cNvPr>
                <p14:cNvContentPartPr/>
                <p14:nvPr/>
              </p14:nvContentPartPr>
              <p14:xfrm>
                <a:off x="11204149" y="1618462"/>
                <a:ext cx="171720" cy="127440"/>
              </p14:xfrm>
            </p:contentPart>
          </mc:Choice>
          <mc:Fallback>
            <p:pic>
              <p:nvPicPr>
                <p:cNvPr id="174134" name="Freihand 174133">
                  <a:extLst>
                    <a:ext uri="{FF2B5EF4-FFF2-40B4-BE49-F238E27FC236}">
                      <a16:creationId xmlns:a16="http://schemas.microsoft.com/office/drawing/2014/main" id="{30049D64-ADED-CA92-95F5-71B56A0912C4}"/>
                    </a:ext>
                  </a:extLst>
                </p:cNvPr>
                <p:cNvPicPr/>
                <p:nvPr/>
              </p:nvPicPr>
              <p:blipFill>
                <a:blip r:embed="rId275"/>
                <a:stretch>
                  <a:fillRect/>
                </a:stretch>
              </p:blipFill>
              <p:spPr>
                <a:xfrm>
                  <a:off x="11195149" y="1609822"/>
                  <a:ext cx="1893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4135" name="Freihand 174134">
                  <a:extLst>
                    <a:ext uri="{FF2B5EF4-FFF2-40B4-BE49-F238E27FC236}">
                      <a16:creationId xmlns:a16="http://schemas.microsoft.com/office/drawing/2014/main" id="{84960507-6292-7AA5-51A7-D2A1F8F3BB3A}"/>
                    </a:ext>
                  </a:extLst>
                </p14:cNvPr>
                <p14:cNvContentPartPr/>
                <p14:nvPr/>
              </p14:nvContentPartPr>
              <p14:xfrm>
                <a:off x="11305669" y="1614502"/>
                <a:ext cx="111600" cy="81360"/>
              </p14:xfrm>
            </p:contentPart>
          </mc:Choice>
          <mc:Fallback>
            <p:pic>
              <p:nvPicPr>
                <p:cNvPr id="174135" name="Freihand 174134">
                  <a:extLst>
                    <a:ext uri="{FF2B5EF4-FFF2-40B4-BE49-F238E27FC236}">
                      <a16:creationId xmlns:a16="http://schemas.microsoft.com/office/drawing/2014/main" id="{84960507-6292-7AA5-51A7-D2A1F8F3BB3A}"/>
                    </a:ext>
                  </a:extLst>
                </p:cNvPr>
                <p:cNvPicPr/>
                <p:nvPr/>
              </p:nvPicPr>
              <p:blipFill>
                <a:blip r:embed="rId277"/>
                <a:stretch>
                  <a:fillRect/>
                </a:stretch>
              </p:blipFill>
              <p:spPr>
                <a:xfrm>
                  <a:off x="11297029" y="1605502"/>
                  <a:ext cx="1292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4136" name="Freihand 174135">
                  <a:extLst>
                    <a:ext uri="{FF2B5EF4-FFF2-40B4-BE49-F238E27FC236}">
                      <a16:creationId xmlns:a16="http://schemas.microsoft.com/office/drawing/2014/main" id="{2A8274FB-58CC-B6A4-E9A7-3538B0146E08}"/>
                    </a:ext>
                  </a:extLst>
                </p14:cNvPr>
                <p14:cNvContentPartPr/>
                <p14:nvPr/>
              </p14:nvContentPartPr>
              <p14:xfrm>
                <a:off x="11336629" y="1875142"/>
                <a:ext cx="117360" cy="68040"/>
              </p14:xfrm>
            </p:contentPart>
          </mc:Choice>
          <mc:Fallback>
            <p:pic>
              <p:nvPicPr>
                <p:cNvPr id="174136" name="Freihand 174135">
                  <a:extLst>
                    <a:ext uri="{FF2B5EF4-FFF2-40B4-BE49-F238E27FC236}">
                      <a16:creationId xmlns:a16="http://schemas.microsoft.com/office/drawing/2014/main" id="{2A8274FB-58CC-B6A4-E9A7-3538B0146E08}"/>
                    </a:ext>
                  </a:extLst>
                </p:cNvPr>
                <p:cNvPicPr/>
                <p:nvPr/>
              </p:nvPicPr>
              <p:blipFill>
                <a:blip r:embed="rId279"/>
                <a:stretch>
                  <a:fillRect/>
                </a:stretch>
              </p:blipFill>
              <p:spPr>
                <a:xfrm>
                  <a:off x="11327989" y="1866142"/>
                  <a:ext cx="135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4137" name="Freihand 174136">
                  <a:extLst>
                    <a:ext uri="{FF2B5EF4-FFF2-40B4-BE49-F238E27FC236}">
                      <a16:creationId xmlns:a16="http://schemas.microsoft.com/office/drawing/2014/main" id="{59B93D31-96D6-6DEE-7333-236495B02DC2}"/>
                    </a:ext>
                  </a:extLst>
                </p14:cNvPr>
                <p14:cNvContentPartPr/>
                <p14:nvPr/>
              </p14:nvContentPartPr>
              <p14:xfrm>
                <a:off x="11513749" y="1831222"/>
                <a:ext cx="13680" cy="61920"/>
              </p14:xfrm>
            </p:contentPart>
          </mc:Choice>
          <mc:Fallback>
            <p:pic>
              <p:nvPicPr>
                <p:cNvPr id="174137" name="Freihand 174136">
                  <a:extLst>
                    <a:ext uri="{FF2B5EF4-FFF2-40B4-BE49-F238E27FC236}">
                      <a16:creationId xmlns:a16="http://schemas.microsoft.com/office/drawing/2014/main" id="{59B93D31-96D6-6DEE-7333-236495B02DC2}"/>
                    </a:ext>
                  </a:extLst>
                </p:cNvPr>
                <p:cNvPicPr/>
                <p:nvPr/>
              </p:nvPicPr>
              <p:blipFill>
                <a:blip r:embed="rId281"/>
                <a:stretch>
                  <a:fillRect/>
                </a:stretch>
              </p:blipFill>
              <p:spPr>
                <a:xfrm>
                  <a:off x="11504749" y="1822222"/>
                  <a:ext cx="31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4138" name="Freihand 174137">
                  <a:extLst>
                    <a:ext uri="{FF2B5EF4-FFF2-40B4-BE49-F238E27FC236}">
                      <a16:creationId xmlns:a16="http://schemas.microsoft.com/office/drawing/2014/main" id="{B2E4F614-B5F9-7C0D-5B72-72B0AF2791BB}"/>
                    </a:ext>
                  </a:extLst>
                </p14:cNvPr>
                <p14:cNvContentPartPr/>
                <p14:nvPr/>
              </p14:nvContentPartPr>
              <p14:xfrm>
                <a:off x="11473429" y="1808182"/>
                <a:ext cx="100080" cy="84240"/>
              </p14:xfrm>
            </p:contentPart>
          </mc:Choice>
          <mc:Fallback>
            <p:pic>
              <p:nvPicPr>
                <p:cNvPr id="174138" name="Freihand 174137">
                  <a:extLst>
                    <a:ext uri="{FF2B5EF4-FFF2-40B4-BE49-F238E27FC236}">
                      <a16:creationId xmlns:a16="http://schemas.microsoft.com/office/drawing/2014/main" id="{B2E4F614-B5F9-7C0D-5B72-72B0AF2791BB}"/>
                    </a:ext>
                  </a:extLst>
                </p:cNvPr>
                <p:cNvPicPr/>
                <p:nvPr/>
              </p:nvPicPr>
              <p:blipFill>
                <a:blip r:embed="rId283"/>
                <a:stretch>
                  <a:fillRect/>
                </a:stretch>
              </p:blipFill>
              <p:spPr>
                <a:xfrm>
                  <a:off x="11464789" y="1799542"/>
                  <a:ext cx="1177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4139" name="Freihand 174138">
                  <a:extLst>
                    <a:ext uri="{FF2B5EF4-FFF2-40B4-BE49-F238E27FC236}">
                      <a16:creationId xmlns:a16="http://schemas.microsoft.com/office/drawing/2014/main" id="{2C5E9A6A-24C3-037C-97B1-9C5D6D3716A8}"/>
                    </a:ext>
                  </a:extLst>
                </p14:cNvPr>
                <p14:cNvContentPartPr/>
                <p14:nvPr/>
              </p14:nvContentPartPr>
              <p14:xfrm>
                <a:off x="10659829" y="1930222"/>
                <a:ext cx="22320" cy="144360"/>
              </p14:xfrm>
            </p:contentPart>
          </mc:Choice>
          <mc:Fallback>
            <p:pic>
              <p:nvPicPr>
                <p:cNvPr id="174139" name="Freihand 174138">
                  <a:extLst>
                    <a:ext uri="{FF2B5EF4-FFF2-40B4-BE49-F238E27FC236}">
                      <a16:creationId xmlns:a16="http://schemas.microsoft.com/office/drawing/2014/main" id="{2C5E9A6A-24C3-037C-97B1-9C5D6D3716A8}"/>
                    </a:ext>
                  </a:extLst>
                </p:cNvPr>
                <p:cNvPicPr/>
                <p:nvPr/>
              </p:nvPicPr>
              <p:blipFill>
                <a:blip r:embed="rId285"/>
                <a:stretch>
                  <a:fillRect/>
                </a:stretch>
              </p:blipFill>
              <p:spPr>
                <a:xfrm>
                  <a:off x="10651189" y="1921582"/>
                  <a:ext cx="399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4140" name="Freihand 174139">
                  <a:extLst>
                    <a:ext uri="{FF2B5EF4-FFF2-40B4-BE49-F238E27FC236}">
                      <a16:creationId xmlns:a16="http://schemas.microsoft.com/office/drawing/2014/main" id="{9AFBF561-1763-61F5-9BF3-F2F88B99E6DF}"/>
                    </a:ext>
                  </a:extLst>
                </p14:cNvPr>
                <p14:cNvContentPartPr/>
                <p14:nvPr/>
              </p14:nvContentPartPr>
              <p14:xfrm>
                <a:off x="10418269" y="1889542"/>
                <a:ext cx="269640" cy="27720"/>
              </p14:xfrm>
            </p:contentPart>
          </mc:Choice>
          <mc:Fallback>
            <p:pic>
              <p:nvPicPr>
                <p:cNvPr id="174140" name="Freihand 174139">
                  <a:extLst>
                    <a:ext uri="{FF2B5EF4-FFF2-40B4-BE49-F238E27FC236}">
                      <a16:creationId xmlns:a16="http://schemas.microsoft.com/office/drawing/2014/main" id="{9AFBF561-1763-61F5-9BF3-F2F88B99E6DF}"/>
                    </a:ext>
                  </a:extLst>
                </p:cNvPr>
                <p:cNvPicPr/>
                <p:nvPr/>
              </p:nvPicPr>
              <p:blipFill>
                <a:blip r:embed="rId287"/>
                <a:stretch>
                  <a:fillRect/>
                </a:stretch>
              </p:blipFill>
              <p:spPr>
                <a:xfrm>
                  <a:off x="10409269" y="1880542"/>
                  <a:ext cx="2872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4142" name="Freihand 174141">
                  <a:extLst>
                    <a:ext uri="{FF2B5EF4-FFF2-40B4-BE49-F238E27FC236}">
                      <a16:creationId xmlns:a16="http://schemas.microsoft.com/office/drawing/2014/main" id="{4111D0FB-90E7-605C-6626-750539E33124}"/>
                    </a:ext>
                  </a:extLst>
                </p14:cNvPr>
                <p14:cNvContentPartPr/>
                <p14:nvPr/>
              </p14:nvContentPartPr>
              <p14:xfrm>
                <a:off x="8823469" y="2180422"/>
                <a:ext cx="129240" cy="209880"/>
              </p14:xfrm>
            </p:contentPart>
          </mc:Choice>
          <mc:Fallback>
            <p:pic>
              <p:nvPicPr>
                <p:cNvPr id="174142" name="Freihand 174141">
                  <a:extLst>
                    <a:ext uri="{FF2B5EF4-FFF2-40B4-BE49-F238E27FC236}">
                      <a16:creationId xmlns:a16="http://schemas.microsoft.com/office/drawing/2014/main" id="{4111D0FB-90E7-605C-6626-750539E33124}"/>
                    </a:ext>
                  </a:extLst>
                </p:cNvPr>
                <p:cNvPicPr/>
                <p:nvPr/>
              </p:nvPicPr>
              <p:blipFill>
                <a:blip r:embed="rId289"/>
                <a:stretch>
                  <a:fillRect/>
                </a:stretch>
              </p:blipFill>
              <p:spPr>
                <a:xfrm>
                  <a:off x="8814469" y="2171422"/>
                  <a:ext cx="1468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4143" name="Freihand 174142">
                  <a:extLst>
                    <a:ext uri="{FF2B5EF4-FFF2-40B4-BE49-F238E27FC236}">
                      <a16:creationId xmlns:a16="http://schemas.microsoft.com/office/drawing/2014/main" id="{DFF2A7AD-A8C7-0996-2FA0-F08F9EE8ED5B}"/>
                    </a:ext>
                  </a:extLst>
                </p14:cNvPr>
                <p14:cNvContentPartPr/>
                <p14:nvPr/>
              </p14:nvContentPartPr>
              <p14:xfrm>
                <a:off x="8991949" y="2147662"/>
                <a:ext cx="91440" cy="275400"/>
              </p14:xfrm>
            </p:contentPart>
          </mc:Choice>
          <mc:Fallback>
            <p:pic>
              <p:nvPicPr>
                <p:cNvPr id="174143" name="Freihand 174142">
                  <a:extLst>
                    <a:ext uri="{FF2B5EF4-FFF2-40B4-BE49-F238E27FC236}">
                      <a16:creationId xmlns:a16="http://schemas.microsoft.com/office/drawing/2014/main" id="{DFF2A7AD-A8C7-0996-2FA0-F08F9EE8ED5B}"/>
                    </a:ext>
                  </a:extLst>
                </p:cNvPr>
                <p:cNvPicPr/>
                <p:nvPr/>
              </p:nvPicPr>
              <p:blipFill>
                <a:blip r:embed="rId291"/>
                <a:stretch>
                  <a:fillRect/>
                </a:stretch>
              </p:blipFill>
              <p:spPr>
                <a:xfrm>
                  <a:off x="8983309" y="2138662"/>
                  <a:ext cx="10908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4144" name="Freihand 174143">
                  <a:extLst>
                    <a:ext uri="{FF2B5EF4-FFF2-40B4-BE49-F238E27FC236}">
                      <a16:creationId xmlns:a16="http://schemas.microsoft.com/office/drawing/2014/main" id="{F03675A0-AE2B-1FE8-0FA7-F24BFAE22807}"/>
                    </a:ext>
                  </a:extLst>
                </p14:cNvPr>
                <p14:cNvContentPartPr/>
                <p14:nvPr/>
              </p14:nvContentPartPr>
              <p14:xfrm>
                <a:off x="9260509" y="2173222"/>
                <a:ext cx="181440" cy="184680"/>
              </p14:xfrm>
            </p:contentPart>
          </mc:Choice>
          <mc:Fallback>
            <p:pic>
              <p:nvPicPr>
                <p:cNvPr id="174144" name="Freihand 174143">
                  <a:extLst>
                    <a:ext uri="{FF2B5EF4-FFF2-40B4-BE49-F238E27FC236}">
                      <a16:creationId xmlns:a16="http://schemas.microsoft.com/office/drawing/2014/main" id="{F03675A0-AE2B-1FE8-0FA7-F24BFAE22807}"/>
                    </a:ext>
                  </a:extLst>
                </p:cNvPr>
                <p:cNvPicPr/>
                <p:nvPr/>
              </p:nvPicPr>
              <p:blipFill>
                <a:blip r:embed="rId293"/>
                <a:stretch>
                  <a:fillRect/>
                </a:stretch>
              </p:blipFill>
              <p:spPr>
                <a:xfrm>
                  <a:off x="9251509" y="2164582"/>
                  <a:ext cx="1990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4145" name="Freihand 174144">
                  <a:extLst>
                    <a:ext uri="{FF2B5EF4-FFF2-40B4-BE49-F238E27FC236}">
                      <a16:creationId xmlns:a16="http://schemas.microsoft.com/office/drawing/2014/main" id="{DC489D59-3239-DB8D-312E-7A6F0DF1581D}"/>
                    </a:ext>
                  </a:extLst>
                </p14:cNvPr>
                <p14:cNvContentPartPr/>
                <p14:nvPr/>
              </p14:nvContentPartPr>
              <p14:xfrm>
                <a:off x="9260509" y="2139382"/>
                <a:ext cx="141840" cy="23400"/>
              </p14:xfrm>
            </p:contentPart>
          </mc:Choice>
          <mc:Fallback>
            <p:pic>
              <p:nvPicPr>
                <p:cNvPr id="174145" name="Freihand 174144">
                  <a:extLst>
                    <a:ext uri="{FF2B5EF4-FFF2-40B4-BE49-F238E27FC236}">
                      <a16:creationId xmlns:a16="http://schemas.microsoft.com/office/drawing/2014/main" id="{DC489D59-3239-DB8D-312E-7A6F0DF1581D}"/>
                    </a:ext>
                  </a:extLst>
                </p:cNvPr>
                <p:cNvPicPr/>
                <p:nvPr/>
              </p:nvPicPr>
              <p:blipFill>
                <a:blip r:embed="rId295"/>
                <a:stretch>
                  <a:fillRect/>
                </a:stretch>
              </p:blipFill>
              <p:spPr>
                <a:xfrm>
                  <a:off x="9251509" y="2130382"/>
                  <a:ext cx="1594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4146" name="Freihand 174145">
                  <a:extLst>
                    <a:ext uri="{FF2B5EF4-FFF2-40B4-BE49-F238E27FC236}">
                      <a16:creationId xmlns:a16="http://schemas.microsoft.com/office/drawing/2014/main" id="{E54D46AA-2BEE-AAE6-0769-C0AB01EB0D33}"/>
                    </a:ext>
                  </a:extLst>
                </p14:cNvPr>
                <p14:cNvContentPartPr/>
                <p14:nvPr/>
              </p14:nvContentPartPr>
              <p14:xfrm>
                <a:off x="9449509" y="2099422"/>
                <a:ext cx="222840" cy="244800"/>
              </p14:xfrm>
            </p:contentPart>
          </mc:Choice>
          <mc:Fallback>
            <p:pic>
              <p:nvPicPr>
                <p:cNvPr id="174146" name="Freihand 174145">
                  <a:extLst>
                    <a:ext uri="{FF2B5EF4-FFF2-40B4-BE49-F238E27FC236}">
                      <a16:creationId xmlns:a16="http://schemas.microsoft.com/office/drawing/2014/main" id="{E54D46AA-2BEE-AAE6-0769-C0AB01EB0D33}"/>
                    </a:ext>
                  </a:extLst>
                </p:cNvPr>
                <p:cNvPicPr/>
                <p:nvPr/>
              </p:nvPicPr>
              <p:blipFill>
                <a:blip r:embed="rId297"/>
                <a:stretch>
                  <a:fillRect/>
                </a:stretch>
              </p:blipFill>
              <p:spPr>
                <a:xfrm>
                  <a:off x="9440869" y="2090782"/>
                  <a:ext cx="2404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4147" name="Freihand 174146">
                  <a:extLst>
                    <a:ext uri="{FF2B5EF4-FFF2-40B4-BE49-F238E27FC236}">
                      <a16:creationId xmlns:a16="http://schemas.microsoft.com/office/drawing/2014/main" id="{47D44FEF-6A4F-5DD2-C7DF-96EA3D3B0076}"/>
                    </a:ext>
                  </a:extLst>
                </p14:cNvPr>
                <p14:cNvContentPartPr/>
                <p14:nvPr/>
              </p14:nvContentPartPr>
              <p14:xfrm>
                <a:off x="9682789" y="2096902"/>
                <a:ext cx="154800" cy="217440"/>
              </p14:xfrm>
            </p:contentPart>
          </mc:Choice>
          <mc:Fallback>
            <p:pic>
              <p:nvPicPr>
                <p:cNvPr id="174147" name="Freihand 174146">
                  <a:extLst>
                    <a:ext uri="{FF2B5EF4-FFF2-40B4-BE49-F238E27FC236}">
                      <a16:creationId xmlns:a16="http://schemas.microsoft.com/office/drawing/2014/main" id="{47D44FEF-6A4F-5DD2-C7DF-96EA3D3B0076}"/>
                    </a:ext>
                  </a:extLst>
                </p:cNvPr>
                <p:cNvPicPr/>
                <p:nvPr/>
              </p:nvPicPr>
              <p:blipFill>
                <a:blip r:embed="rId299"/>
                <a:stretch>
                  <a:fillRect/>
                </a:stretch>
              </p:blipFill>
              <p:spPr>
                <a:xfrm>
                  <a:off x="9673789" y="2088262"/>
                  <a:ext cx="1724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4148" name="Freihand 174147">
                  <a:extLst>
                    <a:ext uri="{FF2B5EF4-FFF2-40B4-BE49-F238E27FC236}">
                      <a16:creationId xmlns:a16="http://schemas.microsoft.com/office/drawing/2014/main" id="{7B6BF60E-E8BA-9CF6-61A6-9F51D0F4F850}"/>
                    </a:ext>
                  </a:extLst>
                </p14:cNvPr>
                <p14:cNvContentPartPr/>
                <p14:nvPr/>
              </p14:nvContentPartPr>
              <p14:xfrm>
                <a:off x="9844429" y="2158462"/>
                <a:ext cx="168480" cy="145080"/>
              </p14:xfrm>
            </p:contentPart>
          </mc:Choice>
          <mc:Fallback>
            <p:pic>
              <p:nvPicPr>
                <p:cNvPr id="174148" name="Freihand 174147">
                  <a:extLst>
                    <a:ext uri="{FF2B5EF4-FFF2-40B4-BE49-F238E27FC236}">
                      <a16:creationId xmlns:a16="http://schemas.microsoft.com/office/drawing/2014/main" id="{7B6BF60E-E8BA-9CF6-61A6-9F51D0F4F850}"/>
                    </a:ext>
                  </a:extLst>
                </p:cNvPr>
                <p:cNvPicPr/>
                <p:nvPr/>
              </p:nvPicPr>
              <p:blipFill>
                <a:blip r:embed="rId301"/>
                <a:stretch>
                  <a:fillRect/>
                </a:stretch>
              </p:blipFill>
              <p:spPr>
                <a:xfrm>
                  <a:off x="9835789" y="2149462"/>
                  <a:ext cx="1861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4150" name="Freihand 174149">
                  <a:extLst>
                    <a:ext uri="{FF2B5EF4-FFF2-40B4-BE49-F238E27FC236}">
                      <a16:creationId xmlns:a16="http://schemas.microsoft.com/office/drawing/2014/main" id="{07E6071D-83E3-1C08-8FB1-EA2662A6E270}"/>
                    </a:ext>
                  </a:extLst>
                </p14:cNvPr>
                <p14:cNvContentPartPr/>
                <p14:nvPr/>
              </p14:nvContentPartPr>
              <p14:xfrm>
                <a:off x="9197869" y="2598022"/>
                <a:ext cx="149400" cy="25200"/>
              </p14:xfrm>
            </p:contentPart>
          </mc:Choice>
          <mc:Fallback>
            <p:pic>
              <p:nvPicPr>
                <p:cNvPr id="174150" name="Freihand 174149">
                  <a:extLst>
                    <a:ext uri="{FF2B5EF4-FFF2-40B4-BE49-F238E27FC236}">
                      <a16:creationId xmlns:a16="http://schemas.microsoft.com/office/drawing/2014/main" id="{07E6071D-83E3-1C08-8FB1-EA2662A6E270}"/>
                    </a:ext>
                  </a:extLst>
                </p:cNvPr>
                <p:cNvPicPr/>
                <p:nvPr/>
              </p:nvPicPr>
              <p:blipFill>
                <a:blip r:embed="rId303"/>
                <a:stretch>
                  <a:fillRect/>
                </a:stretch>
              </p:blipFill>
              <p:spPr>
                <a:xfrm>
                  <a:off x="9189229" y="2589022"/>
                  <a:ext cx="1670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4151" name="Freihand 174150">
                  <a:extLst>
                    <a:ext uri="{FF2B5EF4-FFF2-40B4-BE49-F238E27FC236}">
                      <a16:creationId xmlns:a16="http://schemas.microsoft.com/office/drawing/2014/main" id="{4ED6C874-5510-6687-943E-39F4709D7834}"/>
                    </a:ext>
                  </a:extLst>
                </p14:cNvPr>
                <p14:cNvContentPartPr/>
                <p14:nvPr/>
              </p14:nvContentPartPr>
              <p14:xfrm>
                <a:off x="9329629" y="2558782"/>
                <a:ext cx="86040" cy="118800"/>
              </p14:xfrm>
            </p:contentPart>
          </mc:Choice>
          <mc:Fallback>
            <p:pic>
              <p:nvPicPr>
                <p:cNvPr id="174151" name="Freihand 174150">
                  <a:extLst>
                    <a:ext uri="{FF2B5EF4-FFF2-40B4-BE49-F238E27FC236}">
                      <a16:creationId xmlns:a16="http://schemas.microsoft.com/office/drawing/2014/main" id="{4ED6C874-5510-6687-943E-39F4709D7834}"/>
                    </a:ext>
                  </a:extLst>
                </p:cNvPr>
                <p:cNvPicPr/>
                <p:nvPr/>
              </p:nvPicPr>
              <p:blipFill>
                <a:blip r:embed="rId305"/>
                <a:stretch>
                  <a:fillRect/>
                </a:stretch>
              </p:blipFill>
              <p:spPr>
                <a:xfrm>
                  <a:off x="9320629" y="2549782"/>
                  <a:ext cx="1036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4152" name="Freihand 174151">
                  <a:extLst>
                    <a:ext uri="{FF2B5EF4-FFF2-40B4-BE49-F238E27FC236}">
                      <a16:creationId xmlns:a16="http://schemas.microsoft.com/office/drawing/2014/main" id="{AF8DE6A6-EEFC-77C8-A954-6AABFF873B43}"/>
                    </a:ext>
                  </a:extLst>
                </p14:cNvPr>
                <p14:cNvContentPartPr/>
                <p14:nvPr/>
              </p14:nvContentPartPr>
              <p14:xfrm>
                <a:off x="9544189" y="2479222"/>
                <a:ext cx="181080" cy="252360"/>
              </p14:xfrm>
            </p:contentPart>
          </mc:Choice>
          <mc:Fallback>
            <p:pic>
              <p:nvPicPr>
                <p:cNvPr id="174152" name="Freihand 174151">
                  <a:extLst>
                    <a:ext uri="{FF2B5EF4-FFF2-40B4-BE49-F238E27FC236}">
                      <a16:creationId xmlns:a16="http://schemas.microsoft.com/office/drawing/2014/main" id="{AF8DE6A6-EEFC-77C8-A954-6AABFF873B43}"/>
                    </a:ext>
                  </a:extLst>
                </p:cNvPr>
                <p:cNvPicPr/>
                <p:nvPr/>
              </p:nvPicPr>
              <p:blipFill>
                <a:blip r:embed="rId307"/>
                <a:stretch>
                  <a:fillRect/>
                </a:stretch>
              </p:blipFill>
              <p:spPr>
                <a:xfrm>
                  <a:off x="9535549" y="2470582"/>
                  <a:ext cx="1987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4154" name="Freihand 174153">
                  <a:extLst>
                    <a:ext uri="{FF2B5EF4-FFF2-40B4-BE49-F238E27FC236}">
                      <a16:creationId xmlns:a16="http://schemas.microsoft.com/office/drawing/2014/main" id="{25538D2A-B68B-20C1-BC59-79E4C2A66E8B}"/>
                    </a:ext>
                  </a:extLst>
                </p14:cNvPr>
                <p14:cNvContentPartPr/>
                <p14:nvPr/>
              </p14:nvContentPartPr>
              <p14:xfrm>
                <a:off x="9430429" y="2523142"/>
                <a:ext cx="105840" cy="181800"/>
              </p14:xfrm>
            </p:contentPart>
          </mc:Choice>
          <mc:Fallback>
            <p:pic>
              <p:nvPicPr>
                <p:cNvPr id="174154" name="Freihand 174153">
                  <a:extLst>
                    <a:ext uri="{FF2B5EF4-FFF2-40B4-BE49-F238E27FC236}">
                      <a16:creationId xmlns:a16="http://schemas.microsoft.com/office/drawing/2014/main" id="{25538D2A-B68B-20C1-BC59-79E4C2A66E8B}"/>
                    </a:ext>
                  </a:extLst>
                </p:cNvPr>
                <p:cNvPicPr/>
                <p:nvPr/>
              </p:nvPicPr>
              <p:blipFill>
                <a:blip r:embed="rId309"/>
                <a:stretch>
                  <a:fillRect/>
                </a:stretch>
              </p:blipFill>
              <p:spPr>
                <a:xfrm>
                  <a:off x="9421789" y="2514502"/>
                  <a:ext cx="1234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4155" name="Freihand 174154">
                  <a:extLst>
                    <a:ext uri="{FF2B5EF4-FFF2-40B4-BE49-F238E27FC236}">
                      <a16:creationId xmlns:a16="http://schemas.microsoft.com/office/drawing/2014/main" id="{E6C4DF83-51ED-B753-4BD7-4C209C808683}"/>
                    </a:ext>
                  </a:extLst>
                </p14:cNvPr>
                <p14:cNvContentPartPr/>
                <p14:nvPr/>
              </p14:nvContentPartPr>
              <p14:xfrm>
                <a:off x="9814549" y="2568502"/>
                <a:ext cx="133920" cy="155520"/>
              </p14:xfrm>
            </p:contentPart>
          </mc:Choice>
          <mc:Fallback>
            <p:pic>
              <p:nvPicPr>
                <p:cNvPr id="174155" name="Freihand 174154">
                  <a:extLst>
                    <a:ext uri="{FF2B5EF4-FFF2-40B4-BE49-F238E27FC236}">
                      <a16:creationId xmlns:a16="http://schemas.microsoft.com/office/drawing/2014/main" id="{E6C4DF83-51ED-B753-4BD7-4C209C808683}"/>
                    </a:ext>
                  </a:extLst>
                </p:cNvPr>
                <p:cNvPicPr/>
                <p:nvPr/>
              </p:nvPicPr>
              <p:blipFill>
                <a:blip r:embed="rId311"/>
                <a:stretch>
                  <a:fillRect/>
                </a:stretch>
              </p:blipFill>
              <p:spPr>
                <a:xfrm>
                  <a:off x="9805549" y="2559862"/>
                  <a:ext cx="1515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74156" name="Freihand 174155">
                  <a:extLst>
                    <a:ext uri="{FF2B5EF4-FFF2-40B4-BE49-F238E27FC236}">
                      <a16:creationId xmlns:a16="http://schemas.microsoft.com/office/drawing/2014/main" id="{B485A4D5-3454-8538-9503-6CF1A6BD7E4B}"/>
                    </a:ext>
                  </a:extLst>
                </p14:cNvPr>
                <p14:cNvContentPartPr/>
                <p14:nvPr/>
              </p14:nvContentPartPr>
              <p14:xfrm>
                <a:off x="9941629" y="2469502"/>
                <a:ext cx="189720" cy="196560"/>
              </p14:xfrm>
            </p:contentPart>
          </mc:Choice>
          <mc:Fallback>
            <p:pic>
              <p:nvPicPr>
                <p:cNvPr id="174156" name="Freihand 174155">
                  <a:extLst>
                    <a:ext uri="{FF2B5EF4-FFF2-40B4-BE49-F238E27FC236}">
                      <a16:creationId xmlns:a16="http://schemas.microsoft.com/office/drawing/2014/main" id="{B485A4D5-3454-8538-9503-6CF1A6BD7E4B}"/>
                    </a:ext>
                  </a:extLst>
                </p:cNvPr>
                <p:cNvPicPr/>
                <p:nvPr/>
              </p:nvPicPr>
              <p:blipFill>
                <a:blip r:embed="rId313"/>
                <a:stretch>
                  <a:fillRect/>
                </a:stretch>
              </p:blipFill>
              <p:spPr>
                <a:xfrm>
                  <a:off x="9932629" y="2460502"/>
                  <a:ext cx="2073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4157" name="Freihand 174156">
                  <a:extLst>
                    <a:ext uri="{FF2B5EF4-FFF2-40B4-BE49-F238E27FC236}">
                      <a16:creationId xmlns:a16="http://schemas.microsoft.com/office/drawing/2014/main" id="{7B5B33D9-7DEF-2679-BCB7-FCAFF2C707A7}"/>
                    </a:ext>
                  </a:extLst>
                </p14:cNvPr>
                <p14:cNvContentPartPr/>
                <p14:nvPr/>
              </p14:nvContentPartPr>
              <p14:xfrm>
                <a:off x="9917149" y="2438542"/>
                <a:ext cx="87120" cy="269280"/>
              </p14:xfrm>
            </p:contentPart>
          </mc:Choice>
          <mc:Fallback>
            <p:pic>
              <p:nvPicPr>
                <p:cNvPr id="174157" name="Freihand 174156">
                  <a:extLst>
                    <a:ext uri="{FF2B5EF4-FFF2-40B4-BE49-F238E27FC236}">
                      <a16:creationId xmlns:a16="http://schemas.microsoft.com/office/drawing/2014/main" id="{7B5B33D9-7DEF-2679-BCB7-FCAFF2C707A7}"/>
                    </a:ext>
                  </a:extLst>
                </p:cNvPr>
                <p:cNvPicPr/>
                <p:nvPr/>
              </p:nvPicPr>
              <p:blipFill>
                <a:blip r:embed="rId315"/>
                <a:stretch>
                  <a:fillRect/>
                </a:stretch>
              </p:blipFill>
              <p:spPr>
                <a:xfrm>
                  <a:off x="9908509" y="2429902"/>
                  <a:ext cx="10476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74159" name="Freihand 174158">
                  <a:extLst>
                    <a:ext uri="{FF2B5EF4-FFF2-40B4-BE49-F238E27FC236}">
                      <a16:creationId xmlns:a16="http://schemas.microsoft.com/office/drawing/2014/main" id="{2FCA3928-C68D-B436-FDDD-56022D373513}"/>
                    </a:ext>
                  </a:extLst>
                </p14:cNvPr>
                <p14:cNvContentPartPr/>
                <p14:nvPr/>
              </p14:nvContentPartPr>
              <p14:xfrm>
                <a:off x="9432229" y="1285822"/>
                <a:ext cx="1594440" cy="120240"/>
              </p14:xfrm>
            </p:contentPart>
          </mc:Choice>
          <mc:Fallback>
            <p:pic>
              <p:nvPicPr>
                <p:cNvPr id="174159" name="Freihand 174158">
                  <a:extLst>
                    <a:ext uri="{FF2B5EF4-FFF2-40B4-BE49-F238E27FC236}">
                      <a16:creationId xmlns:a16="http://schemas.microsoft.com/office/drawing/2014/main" id="{2FCA3928-C68D-B436-FDDD-56022D373513}"/>
                    </a:ext>
                  </a:extLst>
                </p:cNvPr>
                <p:cNvPicPr/>
                <p:nvPr/>
              </p:nvPicPr>
              <p:blipFill>
                <a:blip r:embed="rId317"/>
                <a:stretch>
                  <a:fillRect/>
                </a:stretch>
              </p:blipFill>
              <p:spPr>
                <a:xfrm>
                  <a:off x="9423589" y="1277182"/>
                  <a:ext cx="16120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74160" name="Freihand 174159">
                  <a:extLst>
                    <a:ext uri="{FF2B5EF4-FFF2-40B4-BE49-F238E27FC236}">
                      <a16:creationId xmlns:a16="http://schemas.microsoft.com/office/drawing/2014/main" id="{3DEEC01D-8EB2-04C2-5DDC-C916EF14E73F}"/>
                    </a:ext>
                  </a:extLst>
                </p14:cNvPr>
                <p14:cNvContentPartPr/>
                <p14:nvPr/>
              </p14:nvContentPartPr>
              <p14:xfrm>
                <a:off x="9278869" y="1612702"/>
                <a:ext cx="1581480" cy="138600"/>
              </p14:xfrm>
            </p:contentPart>
          </mc:Choice>
          <mc:Fallback>
            <p:pic>
              <p:nvPicPr>
                <p:cNvPr id="174160" name="Freihand 174159">
                  <a:extLst>
                    <a:ext uri="{FF2B5EF4-FFF2-40B4-BE49-F238E27FC236}">
                      <a16:creationId xmlns:a16="http://schemas.microsoft.com/office/drawing/2014/main" id="{3DEEC01D-8EB2-04C2-5DDC-C916EF14E73F}"/>
                    </a:ext>
                  </a:extLst>
                </p:cNvPr>
                <p:cNvPicPr/>
                <p:nvPr/>
              </p:nvPicPr>
              <p:blipFill>
                <a:blip r:embed="rId319"/>
                <a:stretch>
                  <a:fillRect/>
                </a:stretch>
              </p:blipFill>
              <p:spPr>
                <a:xfrm>
                  <a:off x="9270229" y="1603702"/>
                  <a:ext cx="15991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74162" name="Freihand 174161">
                  <a:extLst>
                    <a:ext uri="{FF2B5EF4-FFF2-40B4-BE49-F238E27FC236}">
                      <a16:creationId xmlns:a16="http://schemas.microsoft.com/office/drawing/2014/main" id="{EC0CA6E1-3D7F-A5A5-1154-ED7B7A59AA3D}"/>
                    </a:ext>
                  </a:extLst>
                </p14:cNvPr>
                <p14:cNvContentPartPr/>
                <p14:nvPr/>
              </p14:nvContentPartPr>
              <p14:xfrm>
                <a:off x="10302709" y="2307502"/>
                <a:ext cx="31680" cy="96480"/>
              </p14:xfrm>
            </p:contentPart>
          </mc:Choice>
          <mc:Fallback>
            <p:pic>
              <p:nvPicPr>
                <p:cNvPr id="174162" name="Freihand 174161">
                  <a:extLst>
                    <a:ext uri="{FF2B5EF4-FFF2-40B4-BE49-F238E27FC236}">
                      <a16:creationId xmlns:a16="http://schemas.microsoft.com/office/drawing/2014/main" id="{EC0CA6E1-3D7F-A5A5-1154-ED7B7A59AA3D}"/>
                    </a:ext>
                  </a:extLst>
                </p:cNvPr>
                <p:cNvPicPr/>
                <p:nvPr/>
              </p:nvPicPr>
              <p:blipFill>
                <a:blip r:embed="rId321"/>
                <a:stretch>
                  <a:fillRect/>
                </a:stretch>
              </p:blipFill>
              <p:spPr>
                <a:xfrm>
                  <a:off x="10293709" y="2298502"/>
                  <a:ext cx="49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74163" name="Freihand 174162">
                  <a:extLst>
                    <a:ext uri="{FF2B5EF4-FFF2-40B4-BE49-F238E27FC236}">
                      <a16:creationId xmlns:a16="http://schemas.microsoft.com/office/drawing/2014/main" id="{452A9535-A8EA-76B5-BC3C-ECD820A6DA98}"/>
                    </a:ext>
                  </a:extLst>
                </p14:cNvPr>
                <p14:cNvContentPartPr/>
                <p14:nvPr/>
              </p14:nvContentPartPr>
              <p14:xfrm>
                <a:off x="10263469" y="2332702"/>
                <a:ext cx="163440" cy="19440"/>
              </p14:xfrm>
            </p:contentPart>
          </mc:Choice>
          <mc:Fallback>
            <p:pic>
              <p:nvPicPr>
                <p:cNvPr id="174163" name="Freihand 174162">
                  <a:extLst>
                    <a:ext uri="{FF2B5EF4-FFF2-40B4-BE49-F238E27FC236}">
                      <a16:creationId xmlns:a16="http://schemas.microsoft.com/office/drawing/2014/main" id="{452A9535-A8EA-76B5-BC3C-ECD820A6DA98}"/>
                    </a:ext>
                  </a:extLst>
                </p:cNvPr>
                <p:cNvPicPr/>
                <p:nvPr/>
              </p:nvPicPr>
              <p:blipFill>
                <a:blip r:embed="rId323"/>
                <a:stretch>
                  <a:fillRect/>
                </a:stretch>
              </p:blipFill>
              <p:spPr>
                <a:xfrm>
                  <a:off x="10254469" y="2324062"/>
                  <a:ext cx="1810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74164" name="Freihand 174163">
                  <a:extLst>
                    <a:ext uri="{FF2B5EF4-FFF2-40B4-BE49-F238E27FC236}">
                      <a16:creationId xmlns:a16="http://schemas.microsoft.com/office/drawing/2014/main" id="{DDFB3DE4-B035-D892-39D8-99F882B405D1}"/>
                    </a:ext>
                  </a:extLst>
                </p14:cNvPr>
                <p14:cNvContentPartPr/>
                <p14:nvPr/>
              </p14:nvContentPartPr>
              <p14:xfrm>
                <a:off x="9436909" y="1388422"/>
                <a:ext cx="1504440" cy="450000"/>
              </p14:xfrm>
            </p:contentPart>
          </mc:Choice>
          <mc:Fallback>
            <p:pic>
              <p:nvPicPr>
                <p:cNvPr id="174164" name="Freihand 174163">
                  <a:extLst>
                    <a:ext uri="{FF2B5EF4-FFF2-40B4-BE49-F238E27FC236}">
                      <a16:creationId xmlns:a16="http://schemas.microsoft.com/office/drawing/2014/main" id="{DDFB3DE4-B035-D892-39D8-99F882B405D1}"/>
                    </a:ext>
                  </a:extLst>
                </p:cNvPr>
                <p:cNvPicPr/>
                <p:nvPr/>
              </p:nvPicPr>
              <p:blipFill>
                <a:blip r:embed="rId325"/>
                <a:stretch>
                  <a:fillRect/>
                </a:stretch>
              </p:blipFill>
              <p:spPr>
                <a:xfrm>
                  <a:off x="9427909" y="1379422"/>
                  <a:ext cx="1522080" cy="4676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74165" name="Freihand 174164">
                  <a:extLst>
                    <a:ext uri="{FF2B5EF4-FFF2-40B4-BE49-F238E27FC236}">
                      <a16:creationId xmlns:a16="http://schemas.microsoft.com/office/drawing/2014/main" id="{998C1188-3875-5398-E892-FC11029261C3}"/>
                    </a:ext>
                  </a:extLst>
                </p14:cNvPr>
                <p14:cNvContentPartPr/>
                <p14:nvPr/>
              </p14:nvContentPartPr>
              <p14:xfrm>
                <a:off x="9349789" y="1047142"/>
                <a:ext cx="1647000" cy="457560"/>
              </p14:xfrm>
            </p:contentPart>
          </mc:Choice>
          <mc:Fallback>
            <p:pic>
              <p:nvPicPr>
                <p:cNvPr id="174165" name="Freihand 174164">
                  <a:extLst>
                    <a:ext uri="{FF2B5EF4-FFF2-40B4-BE49-F238E27FC236}">
                      <a16:creationId xmlns:a16="http://schemas.microsoft.com/office/drawing/2014/main" id="{998C1188-3875-5398-E892-FC11029261C3}"/>
                    </a:ext>
                  </a:extLst>
                </p:cNvPr>
                <p:cNvPicPr/>
                <p:nvPr/>
              </p:nvPicPr>
              <p:blipFill>
                <a:blip r:embed="rId327"/>
                <a:stretch>
                  <a:fillRect/>
                </a:stretch>
              </p:blipFill>
              <p:spPr>
                <a:xfrm>
                  <a:off x="9340789" y="1038502"/>
                  <a:ext cx="1664640" cy="4752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74167" name="Freihand 174166">
                  <a:extLst>
                    <a:ext uri="{FF2B5EF4-FFF2-40B4-BE49-F238E27FC236}">
                      <a16:creationId xmlns:a16="http://schemas.microsoft.com/office/drawing/2014/main" id="{6AD2B176-140E-F43F-E2E3-34090B296DF8}"/>
                    </a:ext>
                  </a:extLst>
                </p14:cNvPr>
                <p14:cNvContentPartPr/>
                <p14:nvPr/>
              </p14:nvContentPartPr>
              <p14:xfrm>
                <a:off x="10080229" y="1902862"/>
                <a:ext cx="399600" cy="402840"/>
              </p14:xfrm>
            </p:contentPart>
          </mc:Choice>
          <mc:Fallback>
            <p:pic>
              <p:nvPicPr>
                <p:cNvPr id="174167" name="Freihand 174166">
                  <a:extLst>
                    <a:ext uri="{FF2B5EF4-FFF2-40B4-BE49-F238E27FC236}">
                      <a16:creationId xmlns:a16="http://schemas.microsoft.com/office/drawing/2014/main" id="{6AD2B176-140E-F43F-E2E3-34090B296DF8}"/>
                    </a:ext>
                  </a:extLst>
                </p:cNvPr>
                <p:cNvPicPr/>
                <p:nvPr/>
              </p:nvPicPr>
              <p:blipFill>
                <a:blip r:embed="rId329"/>
                <a:stretch>
                  <a:fillRect/>
                </a:stretch>
              </p:blipFill>
              <p:spPr>
                <a:xfrm>
                  <a:off x="10071589" y="1894222"/>
                  <a:ext cx="41724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74168" name="Freihand 174167">
                  <a:extLst>
                    <a:ext uri="{FF2B5EF4-FFF2-40B4-BE49-F238E27FC236}">
                      <a16:creationId xmlns:a16="http://schemas.microsoft.com/office/drawing/2014/main" id="{D09E3D3C-E4C2-DC2E-3BF9-6DE36E0409F2}"/>
                    </a:ext>
                  </a:extLst>
                </p14:cNvPr>
                <p14:cNvContentPartPr/>
                <p14:nvPr/>
              </p14:nvContentPartPr>
              <p14:xfrm>
                <a:off x="10401709" y="2240902"/>
                <a:ext cx="186840" cy="146880"/>
              </p14:xfrm>
            </p:contentPart>
          </mc:Choice>
          <mc:Fallback>
            <p:pic>
              <p:nvPicPr>
                <p:cNvPr id="174168" name="Freihand 174167">
                  <a:extLst>
                    <a:ext uri="{FF2B5EF4-FFF2-40B4-BE49-F238E27FC236}">
                      <a16:creationId xmlns:a16="http://schemas.microsoft.com/office/drawing/2014/main" id="{D09E3D3C-E4C2-DC2E-3BF9-6DE36E0409F2}"/>
                    </a:ext>
                  </a:extLst>
                </p:cNvPr>
                <p:cNvPicPr/>
                <p:nvPr/>
              </p:nvPicPr>
              <p:blipFill>
                <a:blip r:embed="rId331"/>
                <a:stretch>
                  <a:fillRect/>
                </a:stretch>
              </p:blipFill>
              <p:spPr>
                <a:xfrm>
                  <a:off x="10393069" y="2231902"/>
                  <a:ext cx="2044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74170" name="Freihand 174169">
                  <a:extLst>
                    <a:ext uri="{FF2B5EF4-FFF2-40B4-BE49-F238E27FC236}">
                      <a16:creationId xmlns:a16="http://schemas.microsoft.com/office/drawing/2014/main" id="{CFF72FE1-9C25-0747-F6E2-4EF2B3638ED0}"/>
                    </a:ext>
                  </a:extLst>
                </p14:cNvPr>
                <p14:cNvContentPartPr/>
                <p14:nvPr/>
              </p14:nvContentPartPr>
              <p14:xfrm>
                <a:off x="8845429" y="3054862"/>
                <a:ext cx="118080" cy="261000"/>
              </p14:xfrm>
            </p:contentPart>
          </mc:Choice>
          <mc:Fallback>
            <p:pic>
              <p:nvPicPr>
                <p:cNvPr id="174170" name="Freihand 174169">
                  <a:extLst>
                    <a:ext uri="{FF2B5EF4-FFF2-40B4-BE49-F238E27FC236}">
                      <a16:creationId xmlns:a16="http://schemas.microsoft.com/office/drawing/2014/main" id="{CFF72FE1-9C25-0747-F6E2-4EF2B3638ED0}"/>
                    </a:ext>
                  </a:extLst>
                </p:cNvPr>
                <p:cNvPicPr/>
                <p:nvPr/>
              </p:nvPicPr>
              <p:blipFill>
                <a:blip r:embed="rId333"/>
                <a:stretch>
                  <a:fillRect/>
                </a:stretch>
              </p:blipFill>
              <p:spPr>
                <a:xfrm>
                  <a:off x="8836789" y="3046222"/>
                  <a:ext cx="1357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74171" name="Freihand 174170">
                  <a:extLst>
                    <a:ext uri="{FF2B5EF4-FFF2-40B4-BE49-F238E27FC236}">
                      <a16:creationId xmlns:a16="http://schemas.microsoft.com/office/drawing/2014/main" id="{3AB07A69-3EC9-38D2-2F8B-1A9657AEF67F}"/>
                    </a:ext>
                  </a:extLst>
                </p14:cNvPr>
                <p14:cNvContentPartPr/>
                <p14:nvPr/>
              </p14:nvContentPartPr>
              <p14:xfrm>
                <a:off x="9043069" y="2912662"/>
                <a:ext cx="90720" cy="383760"/>
              </p14:xfrm>
            </p:contentPart>
          </mc:Choice>
          <mc:Fallback>
            <p:pic>
              <p:nvPicPr>
                <p:cNvPr id="174171" name="Freihand 174170">
                  <a:extLst>
                    <a:ext uri="{FF2B5EF4-FFF2-40B4-BE49-F238E27FC236}">
                      <a16:creationId xmlns:a16="http://schemas.microsoft.com/office/drawing/2014/main" id="{3AB07A69-3EC9-38D2-2F8B-1A9657AEF67F}"/>
                    </a:ext>
                  </a:extLst>
                </p:cNvPr>
                <p:cNvPicPr/>
                <p:nvPr/>
              </p:nvPicPr>
              <p:blipFill>
                <a:blip r:embed="rId335"/>
                <a:stretch>
                  <a:fillRect/>
                </a:stretch>
              </p:blipFill>
              <p:spPr>
                <a:xfrm>
                  <a:off x="9034429" y="2903662"/>
                  <a:ext cx="10836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74172" name="Freihand 174171">
                  <a:extLst>
                    <a:ext uri="{FF2B5EF4-FFF2-40B4-BE49-F238E27FC236}">
                      <a16:creationId xmlns:a16="http://schemas.microsoft.com/office/drawing/2014/main" id="{7197E34F-E960-94CD-EABD-C0B268F1A52D}"/>
                    </a:ext>
                  </a:extLst>
                </p14:cNvPr>
                <p14:cNvContentPartPr/>
                <p14:nvPr/>
              </p14:nvContentPartPr>
              <p14:xfrm>
                <a:off x="9455269" y="2989342"/>
                <a:ext cx="171720" cy="211320"/>
              </p14:xfrm>
            </p:contentPart>
          </mc:Choice>
          <mc:Fallback>
            <p:pic>
              <p:nvPicPr>
                <p:cNvPr id="174172" name="Freihand 174171">
                  <a:extLst>
                    <a:ext uri="{FF2B5EF4-FFF2-40B4-BE49-F238E27FC236}">
                      <a16:creationId xmlns:a16="http://schemas.microsoft.com/office/drawing/2014/main" id="{7197E34F-E960-94CD-EABD-C0B268F1A52D}"/>
                    </a:ext>
                  </a:extLst>
                </p:cNvPr>
                <p:cNvPicPr/>
                <p:nvPr/>
              </p:nvPicPr>
              <p:blipFill>
                <a:blip r:embed="rId337"/>
                <a:stretch>
                  <a:fillRect/>
                </a:stretch>
              </p:blipFill>
              <p:spPr>
                <a:xfrm>
                  <a:off x="9446269" y="2980702"/>
                  <a:ext cx="1893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74173" name="Freihand 174172">
                  <a:extLst>
                    <a:ext uri="{FF2B5EF4-FFF2-40B4-BE49-F238E27FC236}">
                      <a16:creationId xmlns:a16="http://schemas.microsoft.com/office/drawing/2014/main" id="{4ECDD62A-59F9-EF90-F15F-9B864D61E2D2}"/>
                    </a:ext>
                  </a:extLst>
                </p14:cNvPr>
                <p14:cNvContentPartPr/>
                <p14:nvPr/>
              </p14:nvContentPartPr>
              <p14:xfrm>
                <a:off x="9658309" y="3006982"/>
                <a:ext cx="92880" cy="179280"/>
              </p14:xfrm>
            </p:contentPart>
          </mc:Choice>
          <mc:Fallback>
            <p:pic>
              <p:nvPicPr>
                <p:cNvPr id="174173" name="Freihand 174172">
                  <a:extLst>
                    <a:ext uri="{FF2B5EF4-FFF2-40B4-BE49-F238E27FC236}">
                      <a16:creationId xmlns:a16="http://schemas.microsoft.com/office/drawing/2014/main" id="{4ECDD62A-59F9-EF90-F15F-9B864D61E2D2}"/>
                    </a:ext>
                  </a:extLst>
                </p:cNvPr>
                <p:cNvPicPr/>
                <p:nvPr/>
              </p:nvPicPr>
              <p:blipFill>
                <a:blip r:embed="rId339"/>
                <a:stretch>
                  <a:fillRect/>
                </a:stretch>
              </p:blipFill>
              <p:spPr>
                <a:xfrm>
                  <a:off x="9649309" y="2998342"/>
                  <a:ext cx="1105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74174" name="Freihand 174173">
                  <a:extLst>
                    <a:ext uri="{FF2B5EF4-FFF2-40B4-BE49-F238E27FC236}">
                      <a16:creationId xmlns:a16="http://schemas.microsoft.com/office/drawing/2014/main" id="{41B835D3-4E98-FE5F-C9CC-DBE7B313A300}"/>
                    </a:ext>
                  </a:extLst>
                </p14:cNvPr>
                <p14:cNvContentPartPr/>
                <p14:nvPr/>
              </p14:nvContentPartPr>
              <p14:xfrm>
                <a:off x="9819229" y="2919502"/>
                <a:ext cx="55800" cy="318960"/>
              </p14:xfrm>
            </p:contentPart>
          </mc:Choice>
          <mc:Fallback>
            <p:pic>
              <p:nvPicPr>
                <p:cNvPr id="174174" name="Freihand 174173">
                  <a:extLst>
                    <a:ext uri="{FF2B5EF4-FFF2-40B4-BE49-F238E27FC236}">
                      <a16:creationId xmlns:a16="http://schemas.microsoft.com/office/drawing/2014/main" id="{41B835D3-4E98-FE5F-C9CC-DBE7B313A300}"/>
                    </a:ext>
                  </a:extLst>
                </p:cNvPr>
                <p:cNvPicPr/>
                <p:nvPr/>
              </p:nvPicPr>
              <p:blipFill>
                <a:blip r:embed="rId341"/>
                <a:stretch>
                  <a:fillRect/>
                </a:stretch>
              </p:blipFill>
              <p:spPr>
                <a:xfrm>
                  <a:off x="9810229" y="2910862"/>
                  <a:ext cx="7344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74175" name="Freihand 174174">
                  <a:extLst>
                    <a:ext uri="{FF2B5EF4-FFF2-40B4-BE49-F238E27FC236}">
                      <a16:creationId xmlns:a16="http://schemas.microsoft.com/office/drawing/2014/main" id="{E08E490E-AEF5-02EA-317E-1FCE2DD8550C}"/>
                    </a:ext>
                  </a:extLst>
                </p14:cNvPr>
                <p14:cNvContentPartPr/>
                <p14:nvPr/>
              </p14:nvContentPartPr>
              <p14:xfrm>
                <a:off x="9944149" y="2965222"/>
                <a:ext cx="129600" cy="195840"/>
              </p14:xfrm>
            </p:contentPart>
          </mc:Choice>
          <mc:Fallback>
            <p:pic>
              <p:nvPicPr>
                <p:cNvPr id="174175" name="Freihand 174174">
                  <a:extLst>
                    <a:ext uri="{FF2B5EF4-FFF2-40B4-BE49-F238E27FC236}">
                      <a16:creationId xmlns:a16="http://schemas.microsoft.com/office/drawing/2014/main" id="{E08E490E-AEF5-02EA-317E-1FCE2DD8550C}"/>
                    </a:ext>
                  </a:extLst>
                </p:cNvPr>
                <p:cNvPicPr/>
                <p:nvPr/>
              </p:nvPicPr>
              <p:blipFill>
                <a:blip r:embed="rId343"/>
                <a:stretch>
                  <a:fillRect/>
                </a:stretch>
              </p:blipFill>
              <p:spPr>
                <a:xfrm>
                  <a:off x="9935149" y="2956582"/>
                  <a:ext cx="1472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74176" name="Freihand 174175">
                  <a:extLst>
                    <a:ext uri="{FF2B5EF4-FFF2-40B4-BE49-F238E27FC236}">
                      <a16:creationId xmlns:a16="http://schemas.microsoft.com/office/drawing/2014/main" id="{64D10B6C-99C3-6EFB-F36B-209C4DE650CF}"/>
                    </a:ext>
                  </a:extLst>
                </p14:cNvPr>
                <p14:cNvContentPartPr/>
                <p14:nvPr/>
              </p14:nvContentPartPr>
              <p14:xfrm>
                <a:off x="9970789" y="2983222"/>
                <a:ext cx="311040" cy="154800"/>
              </p14:xfrm>
            </p:contentPart>
          </mc:Choice>
          <mc:Fallback>
            <p:pic>
              <p:nvPicPr>
                <p:cNvPr id="174176" name="Freihand 174175">
                  <a:extLst>
                    <a:ext uri="{FF2B5EF4-FFF2-40B4-BE49-F238E27FC236}">
                      <a16:creationId xmlns:a16="http://schemas.microsoft.com/office/drawing/2014/main" id="{64D10B6C-99C3-6EFB-F36B-209C4DE650CF}"/>
                    </a:ext>
                  </a:extLst>
                </p:cNvPr>
                <p:cNvPicPr/>
                <p:nvPr/>
              </p:nvPicPr>
              <p:blipFill>
                <a:blip r:embed="rId345"/>
                <a:stretch>
                  <a:fillRect/>
                </a:stretch>
              </p:blipFill>
              <p:spPr>
                <a:xfrm>
                  <a:off x="9962149" y="2974582"/>
                  <a:ext cx="3286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74177" name="Freihand 174176">
                  <a:extLst>
                    <a:ext uri="{FF2B5EF4-FFF2-40B4-BE49-F238E27FC236}">
                      <a16:creationId xmlns:a16="http://schemas.microsoft.com/office/drawing/2014/main" id="{BFC01E42-33B0-D06D-32D0-898972B3CFAB}"/>
                    </a:ext>
                  </a:extLst>
                </p14:cNvPr>
                <p14:cNvContentPartPr/>
                <p14:nvPr/>
              </p14:nvContentPartPr>
              <p14:xfrm>
                <a:off x="10162669" y="2957662"/>
                <a:ext cx="206640" cy="220320"/>
              </p14:xfrm>
            </p:contentPart>
          </mc:Choice>
          <mc:Fallback>
            <p:pic>
              <p:nvPicPr>
                <p:cNvPr id="174177" name="Freihand 174176">
                  <a:extLst>
                    <a:ext uri="{FF2B5EF4-FFF2-40B4-BE49-F238E27FC236}">
                      <a16:creationId xmlns:a16="http://schemas.microsoft.com/office/drawing/2014/main" id="{BFC01E42-33B0-D06D-32D0-898972B3CFAB}"/>
                    </a:ext>
                  </a:extLst>
                </p:cNvPr>
                <p:cNvPicPr/>
                <p:nvPr/>
              </p:nvPicPr>
              <p:blipFill>
                <a:blip r:embed="rId347"/>
                <a:stretch>
                  <a:fillRect/>
                </a:stretch>
              </p:blipFill>
              <p:spPr>
                <a:xfrm>
                  <a:off x="10154029" y="2949022"/>
                  <a:ext cx="2242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74180" name="Freihand 174179">
                  <a:extLst>
                    <a:ext uri="{FF2B5EF4-FFF2-40B4-BE49-F238E27FC236}">
                      <a16:creationId xmlns:a16="http://schemas.microsoft.com/office/drawing/2014/main" id="{23D5AD4A-E2DF-B53B-1893-21671B54CCEB}"/>
                    </a:ext>
                  </a:extLst>
                </p14:cNvPr>
                <p14:cNvContentPartPr/>
                <p14:nvPr/>
              </p14:nvContentPartPr>
              <p14:xfrm>
                <a:off x="9395509" y="2833462"/>
                <a:ext cx="404280" cy="519840"/>
              </p14:xfrm>
            </p:contentPart>
          </mc:Choice>
          <mc:Fallback>
            <p:pic>
              <p:nvPicPr>
                <p:cNvPr id="174180" name="Freihand 174179">
                  <a:extLst>
                    <a:ext uri="{FF2B5EF4-FFF2-40B4-BE49-F238E27FC236}">
                      <a16:creationId xmlns:a16="http://schemas.microsoft.com/office/drawing/2014/main" id="{23D5AD4A-E2DF-B53B-1893-21671B54CCEB}"/>
                    </a:ext>
                  </a:extLst>
                </p:cNvPr>
                <p:cNvPicPr/>
                <p:nvPr/>
              </p:nvPicPr>
              <p:blipFill>
                <a:blip r:embed="rId349"/>
                <a:stretch>
                  <a:fillRect/>
                </a:stretch>
              </p:blipFill>
              <p:spPr>
                <a:xfrm>
                  <a:off x="9386869" y="2824822"/>
                  <a:ext cx="421920" cy="5374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74182" name="Freihand 174181">
                  <a:extLst>
                    <a:ext uri="{FF2B5EF4-FFF2-40B4-BE49-F238E27FC236}">
                      <a16:creationId xmlns:a16="http://schemas.microsoft.com/office/drawing/2014/main" id="{B74F96C4-0523-B71C-7DAF-E9A0156767C3}"/>
                    </a:ext>
                  </a:extLst>
                </p14:cNvPr>
                <p14:cNvContentPartPr/>
                <p14:nvPr/>
              </p14:nvContentPartPr>
              <p14:xfrm>
                <a:off x="11235829" y="2141182"/>
                <a:ext cx="65520" cy="502920"/>
              </p14:xfrm>
            </p:contentPart>
          </mc:Choice>
          <mc:Fallback>
            <p:pic>
              <p:nvPicPr>
                <p:cNvPr id="174182" name="Freihand 174181">
                  <a:extLst>
                    <a:ext uri="{FF2B5EF4-FFF2-40B4-BE49-F238E27FC236}">
                      <a16:creationId xmlns:a16="http://schemas.microsoft.com/office/drawing/2014/main" id="{B74F96C4-0523-B71C-7DAF-E9A0156767C3}"/>
                    </a:ext>
                  </a:extLst>
                </p:cNvPr>
                <p:cNvPicPr/>
                <p:nvPr/>
              </p:nvPicPr>
              <p:blipFill>
                <a:blip r:embed="rId351"/>
                <a:stretch>
                  <a:fillRect/>
                </a:stretch>
              </p:blipFill>
              <p:spPr>
                <a:xfrm>
                  <a:off x="11227189" y="2132542"/>
                  <a:ext cx="83160" cy="5205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74183" name="Freihand 174182">
                  <a:extLst>
                    <a:ext uri="{FF2B5EF4-FFF2-40B4-BE49-F238E27FC236}">
                      <a16:creationId xmlns:a16="http://schemas.microsoft.com/office/drawing/2014/main" id="{BC8999CC-28FC-7B12-E7F6-F13210C2BA95}"/>
                    </a:ext>
                  </a:extLst>
                </p14:cNvPr>
                <p14:cNvContentPartPr/>
                <p14:nvPr/>
              </p14:nvContentPartPr>
              <p14:xfrm>
                <a:off x="11015869" y="2663542"/>
                <a:ext cx="850320" cy="26280"/>
              </p14:xfrm>
            </p:contentPart>
          </mc:Choice>
          <mc:Fallback>
            <p:pic>
              <p:nvPicPr>
                <p:cNvPr id="174183" name="Freihand 174182">
                  <a:extLst>
                    <a:ext uri="{FF2B5EF4-FFF2-40B4-BE49-F238E27FC236}">
                      <a16:creationId xmlns:a16="http://schemas.microsoft.com/office/drawing/2014/main" id="{BC8999CC-28FC-7B12-E7F6-F13210C2BA95}"/>
                    </a:ext>
                  </a:extLst>
                </p:cNvPr>
                <p:cNvPicPr/>
                <p:nvPr/>
              </p:nvPicPr>
              <p:blipFill>
                <a:blip r:embed="rId353"/>
                <a:stretch>
                  <a:fillRect/>
                </a:stretch>
              </p:blipFill>
              <p:spPr>
                <a:xfrm>
                  <a:off x="11006869" y="2654542"/>
                  <a:ext cx="8679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74184" name="Freihand 174183">
                  <a:extLst>
                    <a:ext uri="{FF2B5EF4-FFF2-40B4-BE49-F238E27FC236}">
                      <a16:creationId xmlns:a16="http://schemas.microsoft.com/office/drawing/2014/main" id="{91D06C92-242A-AE64-5291-7FB6B08CF9D7}"/>
                    </a:ext>
                  </a:extLst>
                </p14:cNvPr>
                <p14:cNvContentPartPr/>
                <p14:nvPr/>
              </p14:nvContentPartPr>
              <p14:xfrm>
                <a:off x="11876269" y="2592262"/>
                <a:ext cx="134640" cy="195480"/>
              </p14:xfrm>
            </p:contentPart>
          </mc:Choice>
          <mc:Fallback>
            <p:pic>
              <p:nvPicPr>
                <p:cNvPr id="174184" name="Freihand 174183">
                  <a:extLst>
                    <a:ext uri="{FF2B5EF4-FFF2-40B4-BE49-F238E27FC236}">
                      <a16:creationId xmlns:a16="http://schemas.microsoft.com/office/drawing/2014/main" id="{91D06C92-242A-AE64-5291-7FB6B08CF9D7}"/>
                    </a:ext>
                  </a:extLst>
                </p:cNvPr>
                <p:cNvPicPr/>
                <p:nvPr/>
              </p:nvPicPr>
              <p:blipFill>
                <a:blip r:embed="rId355"/>
                <a:stretch>
                  <a:fillRect/>
                </a:stretch>
              </p:blipFill>
              <p:spPr>
                <a:xfrm>
                  <a:off x="11867629" y="2583622"/>
                  <a:ext cx="1522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74185" name="Freihand 174184">
                  <a:extLst>
                    <a:ext uri="{FF2B5EF4-FFF2-40B4-BE49-F238E27FC236}">
                      <a16:creationId xmlns:a16="http://schemas.microsoft.com/office/drawing/2014/main" id="{0B0E6EC6-5DEF-1D7F-CD7B-A782837D81F3}"/>
                    </a:ext>
                  </a:extLst>
                </p14:cNvPr>
                <p14:cNvContentPartPr/>
                <p14:nvPr/>
              </p14:nvContentPartPr>
              <p14:xfrm>
                <a:off x="11185069" y="2067742"/>
                <a:ext cx="194400" cy="163080"/>
              </p14:xfrm>
            </p:contentPart>
          </mc:Choice>
          <mc:Fallback>
            <p:pic>
              <p:nvPicPr>
                <p:cNvPr id="174185" name="Freihand 174184">
                  <a:extLst>
                    <a:ext uri="{FF2B5EF4-FFF2-40B4-BE49-F238E27FC236}">
                      <a16:creationId xmlns:a16="http://schemas.microsoft.com/office/drawing/2014/main" id="{0B0E6EC6-5DEF-1D7F-CD7B-A782837D81F3}"/>
                    </a:ext>
                  </a:extLst>
                </p:cNvPr>
                <p:cNvPicPr/>
                <p:nvPr/>
              </p:nvPicPr>
              <p:blipFill>
                <a:blip r:embed="rId357"/>
                <a:stretch>
                  <a:fillRect/>
                </a:stretch>
              </p:blipFill>
              <p:spPr>
                <a:xfrm>
                  <a:off x="11176429" y="2059102"/>
                  <a:ext cx="2120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74186" name="Freihand 174185">
                  <a:extLst>
                    <a:ext uri="{FF2B5EF4-FFF2-40B4-BE49-F238E27FC236}">
                      <a16:creationId xmlns:a16="http://schemas.microsoft.com/office/drawing/2014/main" id="{7E4AAE8C-6F76-00F9-31F3-9654AF135A37}"/>
                    </a:ext>
                  </a:extLst>
                </p14:cNvPr>
                <p14:cNvContentPartPr/>
                <p14:nvPr/>
              </p14:nvContentPartPr>
              <p14:xfrm>
                <a:off x="11105509" y="2087182"/>
                <a:ext cx="82800" cy="119160"/>
              </p14:xfrm>
            </p:contentPart>
          </mc:Choice>
          <mc:Fallback>
            <p:pic>
              <p:nvPicPr>
                <p:cNvPr id="174186" name="Freihand 174185">
                  <a:extLst>
                    <a:ext uri="{FF2B5EF4-FFF2-40B4-BE49-F238E27FC236}">
                      <a16:creationId xmlns:a16="http://schemas.microsoft.com/office/drawing/2014/main" id="{7E4AAE8C-6F76-00F9-31F3-9654AF135A37}"/>
                    </a:ext>
                  </a:extLst>
                </p:cNvPr>
                <p:cNvPicPr/>
                <p:nvPr/>
              </p:nvPicPr>
              <p:blipFill>
                <a:blip r:embed="rId359"/>
                <a:stretch>
                  <a:fillRect/>
                </a:stretch>
              </p:blipFill>
              <p:spPr>
                <a:xfrm>
                  <a:off x="11096869" y="2078182"/>
                  <a:ext cx="1004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74187" name="Freihand 174186">
                  <a:extLst>
                    <a:ext uri="{FF2B5EF4-FFF2-40B4-BE49-F238E27FC236}">
                      <a16:creationId xmlns:a16="http://schemas.microsoft.com/office/drawing/2014/main" id="{67550DB2-E19B-15FC-59BD-0C90A1636453}"/>
                    </a:ext>
                  </a:extLst>
                </p14:cNvPr>
                <p14:cNvContentPartPr/>
                <p14:nvPr/>
              </p14:nvContentPartPr>
              <p14:xfrm>
                <a:off x="11187589" y="2027782"/>
                <a:ext cx="23040" cy="36360"/>
              </p14:xfrm>
            </p:contentPart>
          </mc:Choice>
          <mc:Fallback>
            <p:pic>
              <p:nvPicPr>
                <p:cNvPr id="174187" name="Freihand 174186">
                  <a:extLst>
                    <a:ext uri="{FF2B5EF4-FFF2-40B4-BE49-F238E27FC236}">
                      <a16:creationId xmlns:a16="http://schemas.microsoft.com/office/drawing/2014/main" id="{67550DB2-E19B-15FC-59BD-0C90A1636453}"/>
                    </a:ext>
                  </a:extLst>
                </p:cNvPr>
                <p:cNvPicPr/>
                <p:nvPr/>
              </p:nvPicPr>
              <p:blipFill>
                <a:blip r:embed="rId361"/>
                <a:stretch>
                  <a:fillRect/>
                </a:stretch>
              </p:blipFill>
              <p:spPr>
                <a:xfrm>
                  <a:off x="11178589" y="2018782"/>
                  <a:ext cx="406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74188" name="Freihand 174187">
                  <a:extLst>
                    <a:ext uri="{FF2B5EF4-FFF2-40B4-BE49-F238E27FC236}">
                      <a16:creationId xmlns:a16="http://schemas.microsoft.com/office/drawing/2014/main" id="{FD7A18B2-19D8-6A68-5AAD-6534CBE33F78}"/>
                    </a:ext>
                  </a:extLst>
                </p14:cNvPr>
                <p14:cNvContentPartPr/>
                <p14:nvPr/>
              </p14:nvContentPartPr>
              <p14:xfrm>
                <a:off x="11849629" y="2801062"/>
                <a:ext cx="140040" cy="119880"/>
              </p14:xfrm>
            </p:contentPart>
          </mc:Choice>
          <mc:Fallback>
            <p:pic>
              <p:nvPicPr>
                <p:cNvPr id="174188" name="Freihand 174187">
                  <a:extLst>
                    <a:ext uri="{FF2B5EF4-FFF2-40B4-BE49-F238E27FC236}">
                      <a16:creationId xmlns:a16="http://schemas.microsoft.com/office/drawing/2014/main" id="{FD7A18B2-19D8-6A68-5AAD-6534CBE33F78}"/>
                    </a:ext>
                  </a:extLst>
                </p:cNvPr>
                <p:cNvPicPr/>
                <p:nvPr/>
              </p:nvPicPr>
              <p:blipFill>
                <a:blip r:embed="rId363"/>
                <a:stretch>
                  <a:fillRect/>
                </a:stretch>
              </p:blipFill>
              <p:spPr>
                <a:xfrm>
                  <a:off x="11840989" y="2792062"/>
                  <a:ext cx="1576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74189" name="Freihand 174188">
                  <a:extLst>
                    <a:ext uri="{FF2B5EF4-FFF2-40B4-BE49-F238E27FC236}">
                      <a16:creationId xmlns:a16="http://schemas.microsoft.com/office/drawing/2014/main" id="{91113657-020C-1362-446D-2EEBA1CE1225}"/>
                    </a:ext>
                  </a:extLst>
                </p14:cNvPr>
                <p14:cNvContentPartPr/>
                <p14:nvPr/>
              </p14:nvContentPartPr>
              <p14:xfrm>
                <a:off x="11399269" y="2239462"/>
                <a:ext cx="507600" cy="327600"/>
              </p14:xfrm>
            </p:contentPart>
          </mc:Choice>
          <mc:Fallback>
            <p:pic>
              <p:nvPicPr>
                <p:cNvPr id="174189" name="Freihand 174188">
                  <a:extLst>
                    <a:ext uri="{FF2B5EF4-FFF2-40B4-BE49-F238E27FC236}">
                      <a16:creationId xmlns:a16="http://schemas.microsoft.com/office/drawing/2014/main" id="{91113657-020C-1362-446D-2EEBA1CE1225}"/>
                    </a:ext>
                  </a:extLst>
                </p:cNvPr>
                <p:cNvPicPr/>
                <p:nvPr/>
              </p:nvPicPr>
              <p:blipFill>
                <a:blip r:embed="rId365"/>
                <a:stretch>
                  <a:fillRect/>
                </a:stretch>
              </p:blipFill>
              <p:spPr>
                <a:xfrm>
                  <a:off x="11390269" y="2230462"/>
                  <a:ext cx="52524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74190" name="Freihand 174189">
                  <a:extLst>
                    <a:ext uri="{FF2B5EF4-FFF2-40B4-BE49-F238E27FC236}">
                      <a16:creationId xmlns:a16="http://schemas.microsoft.com/office/drawing/2014/main" id="{4659B5B4-A927-A587-3304-586EC77521A2}"/>
                    </a:ext>
                  </a:extLst>
                </p14:cNvPr>
                <p14:cNvContentPartPr/>
                <p14:nvPr/>
              </p14:nvContentPartPr>
              <p14:xfrm>
                <a:off x="11487829" y="2154862"/>
                <a:ext cx="304200" cy="402120"/>
              </p14:xfrm>
            </p:contentPart>
          </mc:Choice>
          <mc:Fallback>
            <p:pic>
              <p:nvPicPr>
                <p:cNvPr id="174190" name="Freihand 174189">
                  <a:extLst>
                    <a:ext uri="{FF2B5EF4-FFF2-40B4-BE49-F238E27FC236}">
                      <a16:creationId xmlns:a16="http://schemas.microsoft.com/office/drawing/2014/main" id="{4659B5B4-A927-A587-3304-586EC77521A2}"/>
                    </a:ext>
                  </a:extLst>
                </p:cNvPr>
                <p:cNvPicPr/>
                <p:nvPr/>
              </p:nvPicPr>
              <p:blipFill>
                <a:blip r:embed="rId367"/>
                <a:stretch>
                  <a:fillRect/>
                </a:stretch>
              </p:blipFill>
              <p:spPr>
                <a:xfrm>
                  <a:off x="11479189" y="2145862"/>
                  <a:ext cx="321840" cy="4197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74191" name="Freihand 174190">
                  <a:extLst>
                    <a:ext uri="{FF2B5EF4-FFF2-40B4-BE49-F238E27FC236}">
                      <a16:creationId xmlns:a16="http://schemas.microsoft.com/office/drawing/2014/main" id="{81085B11-A38C-EE2C-D16F-24E642805E53}"/>
                    </a:ext>
                  </a:extLst>
                </p14:cNvPr>
                <p14:cNvContentPartPr/>
                <p14:nvPr/>
              </p14:nvContentPartPr>
              <p14:xfrm>
                <a:off x="11879869" y="2443222"/>
                <a:ext cx="11160" cy="90720"/>
              </p14:xfrm>
            </p:contentPart>
          </mc:Choice>
          <mc:Fallback>
            <p:pic>
              <p:nvPicPr>
                <p:cNvPr id="174191" name="Freihand 174190">
                  <a:extLst>
                    <a:ext uri="{FF2B5EF4-FFF2-40B4-BE49-F238E27FC236}">
                      <a16:creationId xmlns:a16="http://schemas.microsoft.com/office/drawing/2014/main" id="{81085B11-A38C-EE2C-D16F-24E642805E53}"/>
                    </a:ext>
                  </a:extLst>
                </p:cNvPr>
                <p:cNvPicPr/>
                <p:nvPr/>
              </p:nvPicPr>
              <p:blipFill>
                <a:blip r:embed="rId369"/>
                <a:stretch>
                  <a:fillRect/>
                </a:stretch>
              </p:blipFill>
              <p:spPr>
                <a:xfrm>
                  <a:off x="11871229" y="2434222"/>
                  <a:ext cx="288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74192" name="Freihand 174191">
                  <a:extLst>
                    <a:ext uri="{FF2B5EF4-FFF2-40B4-BE49-F238E27FC236}">
                      <a16:creationId xmlns:a16="http://schemas.microsoft.com/office/drawing/2014/main" id="{2A96409D-2125-6774-2939-EE5D9B565D06}"/>
                    </a:ext>
                  </a:extLst>
                </p14:cNvPr>
                <p14:cNvContentPartPr/>
                <p14:nvPr/>
              </p14:nvContentPartPr>
              <p14:xfrm>
                <a:off x="11932429" y="2421982"/>
                <a:ext cx="55080" cy="113040"/>
              </p14:xfrm>
            </p:contentPart>
          </mc:Choice>
          <mc:Fallback>
            <p:pic>
              <p:nvPicPr>
                <p:cNvPr id="174192" name="Freihand 174191">
                  <a:extLst>
                    <a:ext uri="{FF2B5EF4-FFF2-40B4-BE49-F238E27FC236}">
                      <a16:creationId xmlns:a16="http://schemas.microsoft.com/office/drawing/2014/main" id="{2A96409D-2125-6774-2939-EE5D9B565D06}"/>
                    </a:ext>
                  </a:extLst>
                </p:cNvPr>
                <p:cNvPicPr/>
                <p:nvPr/>
              </p:nvPicPr>
              <p:blipFill>
                <a:blip r:embed="rId371"/>
                <a:stretch>
                  <a:fillRect/>
                </a:stretch>
              </p:blipFill>
              <p:spPr>
                <a:xfrm>
                  <a:off x="11923789" y="2413342"/>
                  <a:ext cx="727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74193" name="Freihand 174192">
                  <a:extLst>
                    <a:ext uri="{FF2B5EF4-FFF2-40B4-BE49-F238E27FC236}">
                      <a16:creationId xmlns:a16="http://schemas.microsoft.com/office/drawing/2014/main" id="{42861439-2E6C-CFAD-2C99-1AD136E15452}"/>
                    </a:ext>
                  </a:extLst>
                </p14:cNvPr>
                <p14:cNvContentPartPr/>
                <p14:nvPr/>
              </p14:nvContentPartPr>
              <p14:xfrm>
                <a:off x="11942509" y="2110222"/>
                <a:ext cx="99000" cy="147240"/>
              </p14:xfrm>
            </p:contentPart>
          </mc:Choice>
          <mc:Fallback>
            <p:pic>
              <p:nvPicPr>
                <p:cNvPr id="174193" name="Freihand 174192">
                  <a:extLst>
                    <a:ext uri="{FF2B5EF4-FFF2-40B4-BE49-F238E27FC236}">
                      <a16:creationId xmlns:a16="http://schemas.microsoft.com/office/drawing/2014/main" id="{42861439-2E6C-CFAD-2C99-1AD136E15452}"/>
                    </a:ext>
                  </a:extLst>
                </p:cNvPr>
                <p:cNvPicPr/>
                <p:nvPr/>
              </p:nvPicPr>
              <p:blipFill>
                <a:blip r:embed="rId373"/>
                <a:stretch>
                  <a:fillRect/>
                </a:stretch>
              </p:blipFill>
              <p:spPr>
                <a:xfrm>
                  <a:off x="11933509" y="2101582"/>
                  <a:ext cx="1166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74194" name="Freihand 174193">
                  <a:extLst>
                    <a:ext uri="{FF2B5EF4-FFF2-40B4-BE49-F238E27FC236}">
                      <a16:creationId xmlns:a16="http://schemas.microsoft.com/office/drawing/2014/main" id="{BC554E00-6871-AB6C-FF55-A99BB1348B0E}"/>
                    </a:ext>
                  </a:extLst>
                </p14:cNvPr>
                <p14:cNvContentPartPr/>
                <p14:nvPr/>
              </p14:nvContentPartPr>
              <p14:xfrm>
                <a:off x="12032149" y="2103022"/>
                <a:ext cx="96120" cy="165600"/>
              </p14:xfrm>
            </p:contentPart>
          </mc:Choice>
          <mc:Fallback>
            <p:pic>
              <p:nvPicPr>
                <p:cNvPr id="174194" name="Freihand 174193">
                  <a:extLst>
                    <a:ext uri="{FF2B5EF4-FFF2-40B4-BE49-F238E27FC236}">
                      <a16:creationId xmlns:a16="http://schemas.microsoft.com/office/drawing/2014/main" id="{BC554E00-6871-AB6C-FF55-A99BB1348B0E}"/>
                    </a:ext>
                  </a:extLst>
                </p:cNvPr>
                <p:cNvPicPr/>
                <p:nvPr/>
              </p:nvPicPr>
              <p:blipFill>
                <a:blip r:embed="rId375"/>
                <a:stretch>
                  <a:fillRect/>
                </a:stretch>
              </p:blipFill>
              <p:spPr>
                <a:xfrm>
                  <a:off x="12023149" y="2094022"/>
                  <a:ext cx="1137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74196" name="Freihand 174195">
                  <a:extLst>
                    <a:ext uri="{FF2B5EF4-FFF2-40B4-BE49-F238E27FC236}">
                      <a16:creationId xmlns:a16="http://schemas.microsoft.com/office/drawing/2014/main" id="{68B573A3-31DB-4DE3-FF83-188ADA1BB4C1}"/>
                    </a:ext>
                  </a:extLst>
                </p14:cNvPr>
                <p14:cNvContentPartPr/>
                <p14:nvPr/>
              </p14:nvContentPartPr>
              <p14:xfrm>
                <a:off x="10602589" y="3017422"/>
                <a:ext cx="28440" cy="117720"/>
              </p14:xfrm>
            </p:contentPart>
          </mc:Choice>
          <mc:Fallback>
            <p:pic>
              <p:nvPicPr>
                <p:cNvPr id="174196" name="Freihand 174195">
                  <a:extLst>
                    <a:ext uri="{FF2B5EF4-FFF2-40B4-BE49-F238E27FC236}">
                      <a16:creationId xmlns:a16="http://schemas.microsoft.com/office/drawing/2014/main" id="{68B573A3-31DB-4DE3-FF83-188ADA1BB4C1}"/>
                    </a:ext>
                  </a:extLst>
                </p:cNvPr>
                <p:cNvPicPr/>
                <p:nvPr/>
              </p:nvPicPr>
              <p:blipFill>
                <a:blip r:embed="rId377"/>
                <a:stretch>
                  <a:fillRect/>
                </a:stretch>
              </p:blipFill>
              <p:spPr>
                <a:xfrm>
                  <a:off x="10593589" y="3008422"/>
                  <a:ext cx="46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74197" name="Freihand 174196">
                  <a:extLst>
                    <a:ext uri="{FF2B5EF4-FFF2-40B4-BE49-F238E27FC236}">
                      <a16:creationId xmlns:a16="http://schemas.microsoft.com/office/drawing/2014/main" id="{720D74DE-B660-A755-CA57-95235230063C}"/>
                    </a:ext>
                  </a:extLst>
                </p14:cNvPr>
                <p14:cNvContentPartPr/>
                <p14:nvPr/>
              </p14:nvContentPartPr>
              <p14:xfrm>
                <a:off x="10571989" y="3048382"/>
                <a:ext cx="150120" cy="19080"/>
              </p14:xfrm>
            </p:contentPart>
          </mc:Choice>
          <mc:Fallback>
            <p:pic>
              <p:nvPicPr>
                <p:cNvPr id="174197" name="Freihand 174196">
                  <a:extLst>
                    <a:ext uri="{FF2B5EF4-FFF2-40B4-BE49-F238E27FC236}">
                      <a16:creationId xmlns:a16="http://schemas.microsoft.com/office/drawing/2014/main" id="{720D74DE-B660-A755-CA57-95235230063C}"/>
                    </a:ext>
                  </a:extLst>
                </p:cNvPr>
                <p:cNvPicPr/>
                <p:nvPr/>
              </p:nvPicPr>
              <p:blipFill>
                <a:blip r:embed="rId379"/>
                <a:stretch>
                  <a:fillRect/>
                </a:stretch>
              </p:blipFill>
              <p:spPr>
                <a:xfrm>
                  <a:off x="10563349" y="3039382"/>
                  <a:ext cx="1677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74198" name="Freihand 174197">
                  <a:extLst>
                    <a:ext uri="{FF2B5EF4-FFF2-40B4-BE49-F238E27FC236}">
                      <a16:creationId xmlns:a16="http://schemas.microsoft.com/office/drawing/2014/main" id="{07551DF5-84F7-01FB-9A61-E2014E5E5983}"/>
                    </a:ext>
                  </a:extLst>
                </p14:cNvPr>
                <p14:cNvContentPartPr/>
                <p14:nvPr/>
              </p14:nvContentPartPr>
              <p14:xfrm>
                <a:off x="10755589" y="2966302"/>
                <a:ext cx="457920" cy="209880"/>
              </p14:xfrm>
            </p:contentPart>
          </mc:Choice>
          <mc:Fallback>
            <p:pic>
              <p:nvPicPr>
                <p:cNvPr id="174198" name="Freihand 174197">
                  <a:extLst>
                    <a:ext uri="{FF2B5EF4-FFF2-40B4-BE49-F238E27FC236}">
                      <a16:creationId xmlns:a16="http://schemas.microsoft.com/office/drawing/2014/main" id="{07551DF5-84F7-01FB-9A61-E2014E5E5983}"/>
                    </a:ext>
                  </a:extLst>
                </p:cNvPr>
                <p:cNvPicPr/>
                <p:nvPr/>
              </p:nvPicPr>
              <p:blipFill>
                <a:blip r:embed="rId381"/>
                <a:stretch>
                  <a:fillRect/>
                </a:stretch>
              </p:blipFill>
              <p:spPr>
                <a:xfrm>
                  <a:off x="10746589" y="2957302"/>
                  <a:ext cx="4755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74199" name="Freihand 174198">
                  <a:extLst>
                    <a:ext uri="{FF2B5EF4-FFF2-40B4-BE49-F238E27FC236}">
                      <a16:creationId xmlns:a16="http://schemas.microsoft.com/office/drawing/2014/main" id="{33C3EB7D-CA2C-D0D4-CB80-5C71505109FC}"/>
                    </a:ext>
                  </a:extLst>
                </p14:cNvPr>
                <p14:cNvContentPartPr/>
                <p14:nvPr/>
              </p14:nvContentPartPr>
              <p14:xfrm>
                <a:off x="11200549" y="2912662"/>
                <a:ext cx="69120" cy="143640"/>
              </p14:xfrm>
            </p:contentPart>
          </mc:Choice>
          <mc:Fallback>
            <p:pic>
              <p:nvPicPr>
                <p:cNvPr id="174199" name="Freihand 174198">
                  <a:extLst>
                    <a:ext uri="{FF2B5EF4-FFF2-40B4-BE49-F238E27FC236}">
                      <a16:creationId xmlns:a16="http://schemas.microsoft.com/office/drawing/2014/main" id="{33C3EB7D-CA2C-D0D4-CB80-5C71505109FC}"/>
                    </a:ext>
                  </a:extLst>
                </p:cNvPr>
                <p:cNvPicPr/>
                <p:nvPr/>
              </p:nvPicPr>
              <p:blipFill>
                <a:blip r:embed="rId383"/>
                <a:stretch>
                  <a:fillRect/>
                </a:stretch>
              </p:blipFill>
              <p:spPr>
                <a:xfrm>
                  <a:off x="11191909" y="2903662"/>
                  <a:ext cx="867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74200" name="Freihand 174199">
                  <a:extLst>
                    <a:ext uri="{FF2B5EF4-FFF2-40B4-BE49-F238E27FC236}">
                      <a16:creationId xmlns:a16="http://schemas.microsoft.com/office/drawing/2014/main" id="{66CD492E-84AE-480C-7767-4591F262A277}"/>
                    </a:ext>
                  </a:extLst>
                </p14:cNvPr>
                <p14:cNvContentPartPr/>
                <p14:nvPr/>
              </p14:nvContentPartPr>
              <p14:xfrm>
                <a:off x="11306029" y="2915542"/>
                <a:ext cx="184680" cy="142920"/>
              </p14:xfrm>
            </p:contentPart>
          </mc:Choice>
          <mc:Fallback>
            <p:pic>
              <p:nvPicPr>
                <p:cNvPr id="174200" name="Freihand 174199">
                  <a:extLst>
                    <a:ext uri="{FF2B5EF4-FFF2-40B4-BE49-F238E27FC236}">
                      <a16:creationId xmlns:a16="http://schemas.microsoft.com/office/drawing/2014/main" id="{66CD492E-84AE-480C-7767-4591F262A277}"/>
                    </a:ext>
                  </a:extLst>
                </p:cNvPr>
                <p:cNvPicPr/>
                <p:nvPr/>
              </p:nvPicPr>
              <p:blipFill>
                <a:blip r:embed="rId385"/>
                <a:stretch>
                  <a:fillRect/>
                </a:stretch>
              </p:blipFill>
              <p:spPr>
                <a:xfrm>
                  <a:off x="11297389" y="2906902"/>
                  <a:ext cx="202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74201" name="Freihand 174200">
                  <a:extLst>
                    <a:ext uri="{FF2B5EF4-FFF2-40B4-BE49-F238E27FC236}">
                      <a16:creationId xmlns:a16="http://schemas.microsoft.com/office/drawing/2014/main" id="{49C5723F-483E-9EC9-83AE-6357882C8D7B}"/>
                    </a:ext>
                  </a:extLst>
                </p14:cNvPr>
                <p14:cNvContentPartPr/>
                <p14:nvPr/>
              </p14:nvContentPartPr>
              <p14:xfrm>
                <a:off x="10573069" y="3260062"/>
                <a:ext cx="33480" cy="97920"/>
              </p14:xfrm>
            </p:contentPart>
          </mc:Choice>
          <mc:Fallback>
            <p:pic>
              <p:nvPicPr>
                <p:cNvPr id="174201" name="Freihand 174200">
                  <a:extLst>
                    <a:ext uri="{FF2B5EF4-FFF2-40B4-BE49-F238E27FC236}">
                      <a16:creationId xmlns:a16="http://schemas.microsoft.com/office/drawing/2014/main" id="{49C5723F-483E-9EC9-83AE-6357882C8D7B}"/>
                    </a:ext>
                  </a:extLst>
                </p:cNvPr>
                <p:cNvPicPr/>
                <p:nvPr/>
              </p:nvPicPr>
              <p:blipFill>
                <a:blip r:embed="rId387"/>
                <a:stretch>
                  <a:fillRect/>
                </a:stretch>
              </p:blipFill>
              <p:spPr>
                <a:xfrm>
                  <a:off x="10564069" y="3251062"/>
                  <a:ext cx="51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74202" name="Freihand 174201">
                  <a:extLst>
                    <a:ext uri="{FF2B5EF4-FFF2-40B4-BE49-F238E27FC236}">
                      <a16:creationId xmlns:a16="http://schemas.microsoft.com/office/drawing/2014/main" id="{99D4CA03-27B5-26CD-339F-7CD44184A3F1}"/>
                    </a:ext>
                  </a:extLst>
                </p14:cNvPr>
                <p14:cNvContentPartPr/>
                <p14:nvPr/>
              </p14:nvContentPartPr>
              <p14:xfrm>
                <a:off x="10559029" y="3292822"/>
                <a:ext cx="154800" cy="10080"/>
              </p14:xfrm>
            </p:contentPart>
          </mc:Choice>
          <mc:Fallback>
            <p:pic>
              <p:nvPicPr>
                <p:cNvPr id="174202" name="Freihand 174201">
                  <a:extLst>
                    <a:ext uri="{FF2B5EF4-FFF2-40B4-BE49-F238E27FC236}">
                      <a16:creationId xmlns:a16="http://schemas.microsoft.com/office/drawing/2014/main" id="{99D4CA03-27B5-26CD-339F-7CD44184A3F1}"/>
                    </a:ext>
                  </a:extLst>
                </p:cNvPr>
                <p:cNvPicPr/>
                <p:nvPr/>
              </p:nvPicPr>
              <p:blipFill>
                <a:blip r:embed="rId389"/>
                <a:stretch>
                  <a:fillRect/>
                </a:stretch>
              </p:blipFill>
              <p:spPr>
                <a:xfrm>
                  <a:off x="10550389" y="3284182"/>
                  <a:ext cx="1724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74203" name="Freihand 174202">
                  <a:extLst>
                    <a:ext uri="{FF2B5EF4-FFF2-40B4-BE49-F238E27FC236}">
                      <a16:creationId xmlns:a16="http://schemas.microsoft.com/office/drawing/2014/main" id="{770E2425-A2E5-4EC8-AB8A-05558518CB7A}"/>
                    </a:ext>
                  </a:extLst>
                </p14:cNvPr>
                <p14:cNvContentPartPr/>
                <p14:nvPr/>
              </p14:nvContentPartPr>
              <p14:xfrm>
                <a:off x="10775389" y="3193462"/>
                <a:ext cx="172440" cy="136800"/>
              </p14:xfrm>
            </p:contentPart>
          </mc:Choice>
          <mc:Fallback>
            <p:pic>
              <p:nvPicPr>
                <p:cNvPr id="174203" name="Freihand 174202">
                  <a:extLst>
                    <a:ext uri="{FF2B5EF4-FFF2-40B4-BE49-F238E27FC236}">
                      <a16:creationId xmlns:a16="http://schemas.microsoft.com/office/drawing/2014/main" id="{770E2425-A2E5-4EC8-AB8A-05558518CB7A}"/>
                    </a:ext>
                  </a:extLst>
                </p:cNvPr>
                <p:cNvPicPr/>
                <p:nvPr/>
              </p:nvPicPr>
              <p:blipFill>
                <a:blip r:embed="rId391"/>
                <a:stretch>
                  <a:fillRect/>
                </a:stretch>
              </p:blipFill>
              <p:spPr>
                <a:xfrm>
                  <a:off x="10766749" y="3184462"/>
                  <a:ext cx="1900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74204" name="Freihand 174203">
                  <a:extLst>
                    <a:ext uri="{FF2B5EF4-FFF2-40B4-BE49-F238E27FC236}">
                      <a16:creationId xmlns:a16="http://schemas.microsoft.com/office/drawing/2014/main" id="{C5D1C058-9A9F-6387-589E-EFB688CD89BE}"/>
                    </a:ext>
                  </a:extLst>
                </p14:cNvPr>
                <p14:cNvContentPartPr/>
                <p14:nvPr/>
              </p14:nvContentPartPr>
              <p14:xfrm>
                <a:off x="10885189" y="3153142"/>
                <a:ext cx="22680" cy="19800"/>
              </p14:xfrm>
            </p:contentPart>
          </mc:Choice>
          <mc:Fallback>
            <p:pic>
              <p:nvPicPr>
                <p:cNvPr id="174204" name="Freihand 174203">
                  <a:extLst>
                    <a:ext uri="{FF2B5EF4-FFF2-40B4-BE49-F238E27FC236}">
                      <a16:creationId xmlns:a16="http://schemas.microsoft.com/office/drawing/2014/main" id="{C5D1C058-9A9F-6387-589E-EFB688CD89BE}"/>
                    </a:ext>
                  </a:extLst>
                </p:cNvPr>
                <p:cNvPicPr/>
                <p:nvPr/>
              </p:nvPicPr>
              <p:blipFill>
                <a:blip r:embed="rId393"/>
                <a:stretch>
                  <a:fillRect/>
                </a:stretch>
              </p:blipFill>
              <p:spPr>
                <a:xfrm>
                  <a:off x="10876549" y="3144142"/>
                  <a:ext cx="403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74205" name="Freihand 174204">
                  <a:extLst>
                    <a:ext uri="{FF2B5EF4-FFF2-40B4-BE49-F238E27FC236}">
                      <a16:creationId xmlns:a16="http://schemas.microsoft.com/office/drawing/2014/main" id="{3D4F1CC9-0D85-6D31-BEAC-2E90479C5615}"/>
                    </a:ext>
                  </a:extLst>
                </p14:cNvPr>
                <p14:cNvContentPartPr/>
                <p14:nvPr/>
              </p14:nvContentPartPr>
              <p14:xfrm>
                <a:off x="10965109" y="3139822"/>
                <a:ext cx="49680" cy="173160"/>
              </p14:xfrm>
            </p:contentPart>
          </mc:Choice>
          <mc:Fallback>
            <p:pic>
              <p:nvPicPr>
                <p:cNvPr id="174205" name="Freihand 174204">
                  <a:extLst>
                    <a:ext uri="{FF2B5EF4-FFF2-40B4-BE49-F238E27FC236}">
                      <a16:creationId xmlns:a16="http://schemas.microsoft.com/office/drawing/2014/main" id="{3D4F1CC9-0D85-6D31-BEAC-2E90479C5615}"/>
                    </a:ext>
                  </a:extLst>
                </p:cNvPr>
                <p:cNvPicPr/>
                <p:nvPr/>
              </p:nvPicPr>
              <p:blipFill>
                <a:blip r:embed="rId395"/>
                <a:stretch>
                  <a:fillRect/>
                </a:stretch>
              </p:blipFill>
              <p:spPr>
                <a:xfrm>
                  <a:off x="10956109" y="3130822"/>
                  <a:ext cx="673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74206" name="Freihand 174205">
                  <a:extLst>
                    <a:ext uri="{FF2B5EF4-FFF2-40B4-BE49-F238E27FC236}">
                      <a16:creationId xmlns:a16="http://schemas.microsoft.com/office/drawing/2014/main" id="{2FCC2575-7214-4B92-6418-E269A15B9330}"/>
                    </a:ext>
                  </a:extLst>
                </p14:cNvPr>
                <p14:cNvContentPartPr/>
                <p14:nvPr/>
              </p14:nvContentPartPr>
              <p14:xfrm>
                <a:off x="11023069" y="3222982"/>
                <a:ext cx="292320" cy="83520"/>
              </p14:xfrm>
            </p:contentPart>
          </mc:Choice>
          <mc:Fallback>
            <p:pic>
              <p:nvPicPr>
                <p:cNvPr id="174206" name="Freihand 174205">
                  <a:extLst>
                    <a:ext uri="{FF2B5EF4-FFF2-40B4-BE49-F238E27FC236}">
                      <a16:creationId xmlns:a16="http://schemas.microsoft.com/office/drawing/2014/main" id="{2FCC2575-7214-4B92-6418-E269A15B9330}"/>
                    </a:ext>
                  </a:extLst>
                </p:cNvPr>
                <p:cNvPicPr/>
                <p:nvPr/>
              </p:nvPicPr>
              <p:blipFill>
                <a:blip r:embed="rId397"/>
                <a:stretch>
                  <a:fillRect/>
                </a:stretch>
              </p:blipFill>
              <p:spPr>
                <a:xfrm>
                  <a:off x="11014429" y="3213982"/>
                  <a:ext cx="3099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74207" name="Freihand 174206">
                  <a:extLst>
                    <a:ext uri="{FF2B5EF4-FFF2-40B4-BE49-F238E27FC236}">
                      <a16:creationId xmlns:a16="http://schemas.microsoft.com/office/drawing/2014/main" id="{67708A23-056E-C1EE-7575-254F18916166}"/>
                    </a:ext>
                  </a:extLst>
                </p14:cNvPr>
                <p14:cNvContentPartPr/>
                <p14:nvPr/>
              </p14:nvContentPartPr>
              <p14:xfrm>
                <a:off x="11306749" y="3179062"/>
                <a:ext cx="114120" cy="99720"/>
              </p14:xfrm>
            </p:contentPart>
          </mc:Choice>
          <mc:Fallback>
            <p:pic>
              <p:nvPicPr>
                <p:cNvPr id="174207" name="Freihand 174206">
                  <a:extLst>
                    <a:ext uri="{FF2B5EF4-FFF2-40B4-BE49-F238E27FC236}">
                      <a16:creationId xmlns:a16="http://schemas.microsoft.com/office/drawing/2014/main" id="{67708A23-056E-C1EE-7575-254F18916166}"/>
                    </a:ext>
                  </a:extLst>
                </p:cNvPr>
                <p:cNvPicPr/>
                <p:nvPr/>
              </p:nvPicPr>
              <p:blipFill>
                <a:blip r:embed="rId399"/>
                <a:stretch>
                  <a:fillRect/>
                </a:stretch>
              </p:blipFill>
              <p:spPr>
                <a:xfrm>
                  <a:off x="11297749" y="3170062"/>
                  <a:ext cx="1317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74208" name="Freihand 174207">
                  <a:extLst>
                    <a:ext uri="{FF2B5EF4-FFF2-40B4-BE49-F238E27FC236}">
                      <a16:creationId xmlns:a16="http://schemas.microsoft.com/office/drawing/2014/main" id="{5169164B-917D-9236-1784-5DE6E64FE7CF}"/>
                    </a:ext>
                  </a:extLst>
                </p14:cNvPr>
                <p14:cNvContentPartPr/>
                <p14:nvPr/>
              </p14:nvContentPartPr>
              <p14:xfrm>
                <a:off x="11436709" y="3217942"/>
                <a:ext cx="75600" cy="48960"/>
              </p14:xfrm>
            </p:contentPart>
          </mc:Choice>
          <mc:Fallback>
            <p:pic>
              <p:nvPicPr>
                <p:cNvPr id="174208" name="Freihand 174207">
                  <a:extLst>
                    <a:ext uri="{FF2B5EF4-FFF2-40B4-BE49-F238E27FC236}">
                      <a16:creationId xmlns:a16="http://schemas.microsoft.com/office/drawing/2014/main" id="{5169164B-917D-9236-1784-5DE6E64FE7CF}"/>
                    </a:ext>
                  </a:extLst>
                </p:cNvPr>
                <p:cNvPicPr/>
                <p:nvPr/>
              </p:nvPicPr>
              <p:blipFill>
                <a:blip r:embed="rId401"/>
                <a:stretch>
                  <a:fillRect/>
                </a:stretch>
              </p:blipFill>
              <p:spPr>
                <a:xfrm>
                  <a:off x="11428069" y="3208942"/>
                  <a:ext cx="932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74209" name="Freihand 174208">
                  <a:extLst>
                    <a:ext uri="{FF2B5EF4-FFF2-40B4-BE49-F238E27FC236}">
                      <a16:creationId xmlns:a16="http://schemas.microsoft.com/office/drawing/2014/main" id="{F5DD5409-1F9C-E400-ACE8-4E5219E59E73}"/>
                    </a:ext>
                  </a:extLst>
                </p14:cNvPr>
                <p14:cNvContentPartPr/>
                <p14:nvPr/>
              </p14:nvContentPartPr>
              <p14:xfrm>
                <a:off x="10736869" y="3317302"/>
                <a:ext cx="808560" cy="88920"/>
              </p14:xfrm>
            </p:contentPart>
          </mc:Choice>
          <mc:Fallback>
            <p:pic>
              <p:nvPicPr>
                <p:cNvPr id="174209" name="Freihand 174208">
                  <a:extLst>
                    <a:ext uri="{FF2B5EF4-FFF2-40B4-BE49-F238E27FC236}">
                      <a16:creationId xmlns:a16="http://schemas.microsoft.com/office/drawing/2014/main" id="{F5DD5409-1F9C-E400-ACE8-4E5219E59E73}"/>
                    </a:ext>
                  </a:extLst>
                </p:cNvPr>
                <p:cNvPicPr/>
                <p:nvPr/>
              </p:nvPicPr>
              <p:blipFill>
                <a:blip r:embed="rId403"/>
                <a:stretch>
                  <a:fillRect/>
                </a:stretch>
              </p:blipFill>
              <p:spPr>
                <a:xfrm>
                  <a:off x="10728229" y="3308662"/>
                  <a:ext cx="8262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74211" name="Freihand 174210">
                  <a:extLst>
                    <a:ext uri="{FF2B5EF4-FFF2-40B4-BE49-F238E27FC236}">
                      <a16:creationId xmlns:a16="http://schemas.microsoft.com/office/drawing/2014/main" id="{DCF8AA15-D3D9-F57D-34A7-61EF7A1705B4}"/>
                    </a:ext>
                  </a:extLst>
                </p14:cNvPr>
                <p14:cNvContentPartPr/>
                <p14:nvPr/>
              </p14:nvContentPartPr>
              <p14:xfrm>
                <a:off x="11616709" y="3139462"/>
                <a:ext cx="184680" cy="277920"/>
              </p14:xfrm>
            </p:contentPart>
          </mc:Choice>
          <mc:Fallback>
            <p:pic>
              <p:nvPicPr>
                <p:cNvPr id="174211" name="Freihand 174210">
                  <a:extLst>
                    <a:ext uri="{FF2B5EF4-FFF2-40B4-BE49-F238E27FC236}">
                      <a16:creationId xmlns:a16="http://schemas.microsoft.com/office/drawing/2014/main" id="{DCF8AA15-D3D9-F57D-34A7-61EF7A1705B4}"/>
                    </a:ext>
                  </a:extLst>
                </p:cNvPr>
                <p:cNvPicPr/>
                <p:nvPr/>
              </p:nvPicPr>
              <p:blipFill>
                <a:blip r:embed="rId405"/>
                <a:stretch>
                  <a:fillRect/>
                </a:stretch>
              </p:blipFill>
              <p:spPr>
                <a:xfrm>
                  <a:off x="11607709" y="3130462"/>
                  <a:ext cx="20232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74212" name="Freihand 174211">
                  <a:extLst>
                    <a:ext uri="{FF2B5EF4-FFF2-40B4-BE49-F238E27FC236}">
                      <a16:creationId xmlns:a16="http://schemas.microsoft.com/office/drawing/2014/main" id="{54F7268A-8190-AC45-D25D-CB95132C8CFF}"/>
                    </a:ext>
                  </a:extLst>
                </p14:cNvPr>
                <p14:cNvContentPartPr/>
                <p14:nvPr/>
              </p14:nvContentPartPr>
              <p14:xfrm>
                <a:off x="11817589" y="3218302"/>
                <a:ext cx="84960" cy="64440"/>
              </p14:xfrm>
            </p:contentPart>
          </mc:Choice>
          <mc:Fallback>
            <p:pic>
              <p:nvPicPr>
                <p:cNvPr id="174212" name="Freihand 174211">
                  <a:extLst>
                    <a:ext uri="{FF2B5EF4-FFF2-40B4-BE49-F238E27FC236}">
                      <a16:creationId xmlns:a16="http://schemas.microsoft.com/office/drawing/2014/main" id="{54F7268A-8190-AC45-D25D-CB95132C8CFF}"/>
                    </a:ext>
                  </a:extLst>
                </p:cNvPr>
                <p:cNvPicPr/>
                <p:nvPr/>
              </p:nvPicPr>
              <p:blipFill>
                <a:blip r:embed="rId407"/>
                <a:stretch>
                  <a:fillRect/>
                </a:stretch>
              </p:blipFill>
              <p:spPr>
                <a:xfrm>
                  <a:off x="11808949" y="3209662"/>
                  <a:ext cx="1026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74213" name="Freihand 174212">
                  <a:extLst>
                    <a:ext uri="{FF2B5EF4-FFF2-40B4-BE49-F238E27FC236}">
                      <a16:creationId xmlns:a16="http://schemas.microsoft.com/office/drawing/2014/main" id="{D068DD80-E9F3-E9CF-D9B9-D8D077E1B38F}"/>
                    </a:ext>
                  </a:extLst>
                </p14:cNvPr>
                <p14:cNvContentPartPr/>
                <p14:nvPr/>
              </p14:nvContentPartPr>
              <p14:xfrm>
                <a:off x="11533909" y="3485782"/>
                <a:ext cx="13320" cy="141840"/>
              </p14:xfrm>
            </p:contentPart>
          </mc:Choice>
          <mc:Fallback>
            <p:pic>
              <p:nvPicPr>
                <p:cNvPr id="174213" name="Freihand 174212">
                  <a:extLst>
                    <a:ext uri="{FF2B5EF4-FFF2-40B4-BE49-F238E27FC236}">
                      <a16:creationId xmlns:a16="http://schemas.microsoft.com/office/drawing/2014/main" id="{D068DD80-E9F3-E9CF-D9B9-D8D077E1B38F}"/>
                    </a:ext>
                  </a:extLst>
                </p:cNvPr>
                <p:cNvPicPr/>
                <p:nvPr/>
              </p:nvPicPr>
              <p:blipFill>
                <a:blip r:embed="rId409"/>
                <a:stretch>
                  <a:fillRect/>
                </a:stretch>
              </p:blipFill>
              <p:spPr>
                <a:xfrm>
                  <a:off x="11524909" y="3477142"/>
                  <a:ext cx="309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74214" name="Freihand 174213">
                  <a:extLst>
                    <a:ext uri="{FF2B5EF4-FFF2-40B4-BE49-F238E27FC236}">
                      <a16:creationId xmlns:a16="http://schemas.microsoft.com/office/drawing/2014/main" id="{5847D5BD-5C10-34B3-7BE1-B90B3600A4D5}"/>
                    </a:ext>
                  </a:extLst>
                </p14:cNvPr>
                <p14:cNvContentPartPr/>
                <p14:nvPr/>
              </p14:nvContentPartPr>
              <p14:xfrm>
                <a:off x="11439229" y="3417022"/>
                <a:ext cx="186480" cy="122040"/>
              </p14:xfrm>
            </p:contentPart>
          </mc:Choice>
          <mc:Fallback>
            <p:pic>
              <p:nvPicPr>
                <p:cNvPr id="174214" name="Freihand 174213">
                  <a:extLst>
                    <a:ext uri="{FF2B5EF4-FFF2-40B4-BE49-F238E27FC236}">
                      <a16:creationId xmlns:a16="http://schemas.microsoft.com/office/drawing/2014/main" id="{5847D5BD-5C10-34B3-7BE1-B90B3600A4D5}"/>
                    </a:ext>
                  </a:extLst>
                </p:cNvPr>
                <p:cNvPicPr/>
                <p:nvPr/>
              </p:nvPicPr>
              <p:blipFill>
                <a:blip r:embed="rId411"/>
                <a:stretch>
                  <a:fillRect/>
                </a:stretch>
              </p:blipFill>
              <p:spPr>
                <a:xfrm>
                  <a:off x="11430589" y="3408022"/>
                  <a:ext cx="2041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74215" name="Freihand 174214">
                  <a:extLst>
                    <a:ext uri="{FF2B5EF4-FFF2-40B4-BE49-F238E27FC236}">
                      <a16:creationId xmlns:a16="http://schemas.microsoft.com/office/drawing/2014/main" id="{FCECDCAC-2351-7AFB-48FF-9B0578A25D73}"/>
                    </a:ext>
                  </a:extLst>
                </p14:cNvPr>
                <p14:cNvContentPartPr/>
                <p14:nvPr/>
              </p14:nvContentPartPr>
              <p14:xfrm>
                <a:off x="11599069" y="3502342"/>
                <a:ext cx="181440" cy="105480"/>
              </p14:xfrm>
            </p:contentPart>
          </mc:Choice>
          <mc:Fallback>
            <p:pic>
              <p:nvPicPr>
                <p:cNvPr id="174215" name="Freihand 174214">
                  <a:extLst>
                    <a:ext uri="{FF2B5EF4-FFF2-40B4-BE49-F238E27FC236}">
                      <a16:creationId xmlns:a16="http://schemas.microsoft.com/office/drawing/2014/main" id="{FCECDCAC-2351-7AFB-48FF-9B0578A25D73}"/>
                    </a:ext>
                  </a:extLst>
                </p:cNvPr>
                <p:cNvPicPr/>
                <p:nvPr/>
              </p:nvPicPr>
              <p:blipFill>
                <a:blip r:embed="rId413"/>
                <a:stretch>
                  <a:fillRect/>
                </a:stretch>
              </p:blipFill>
              <p:spPr>
                <a:xfrm>
                  <a:off x="11590429" y="3493702"/>
                  <a:ext cx="199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74216" name="Freihand 174215">
                  <a:extLst>
                    <a:ext uri="{FF2B5EF4-FFF2-40B4-BE49-F238E27FC236}">
                      <a16:creationId xmlns:a16="http://schemas.microsoft.com/office/drawing/2014/main" id="{06190D37-0ACE-EAA0-42E9-3049781FED39}"/>
                    </a:ext>
                  </a:extLst>
                </p14:cNvPr>
                <p14:cNvContentPartPr/>
                <p14:nvPr/>
              </p14:nvContentPartPr>
              <p14:xfrm>
                <a:off x="11810029" y="3459142"/>
                <a:ext cx="75240" cy="121320"/>
              </p14:xfrm>
            </p:contentPart>
          </mc:Choice>
          <mc:Fallback>
            <p:pic>
              <p:nvPicPr>
                <p:cNvPr id="174216" name="Freihand 174215">
                  <a:extLst>
                    <a:ext uri="{FF2B5EF4-FFF2-40B4-BE49-F238E27FC236}">
                      <a16:creationId xmlns:a16="http://schemas.microsoft.com/office/drawing/2014/main" id="{06190D37-0ACE-EAA0-42E9-3049781FED39}"/>
                    </a:ext>
                  </a:extLst>
                </p:cNvPr>
                <p:cNvPicPr/>
                <p:nvPr/>
              </p:nvPicPr>
              <p:blipFill>
                <a:blip r:embed="rId415"/>
                <a:stretch>
                  <a:fillRect/>
                </a:stretch>
              </p:blipFill>
              <p:spPr>
                <a:xfrm>
                  <a:off x="11801029" y="3450142"/>
                  <a:ext cx="92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74217" name="Freihand 174216">
                  <a:extLst>
                    <a:ext uri="{FF2B5EF4-FFF2-40B4-BE49-F238E27FC236}">
                      <a16:creationId xmlns:a16="http://schemas.microsoft.com/office/drawing/2014/main" id="{76838270-7EAB-2B2F-96AC-31C331CE6142}"/>
                    </a:ext>
                  </a:extLst>
                </p14:cNvPr>
                <p14:cNvContentPartPr/>
                <p14:nvPr/>
              </p14:nvContentPartPr>
              <p14:xfrm>
                <a:off x="11885629" y="3474982"/>
                <a:ext cx="78480" cy="96480"/>
              </p14:xfrm>
            </p:contentPart>
          </mc:Choice>
          <mc:Fallback>
            <p:pic>
              <p:nvPicPr>
                <p:cNvPr id="174217" name="Freihand 174216">
                  <a:extLst>
                    <a:ext uri="{FF2B5EF4-FFF2-40B4-BE49-F238E27FC236}">
                      <a16:creationId xmlns:a16="http://schemas.microsoft.com/office/drawing/2014/main" id="{76838270-7EAB-2B2F-96AC-31C331CE6142}"/>
                    </a:ext>
                  </a:extLst>
                </p:cNvPr>
                <p:cNvPicPr/>
                <p:nvPr/>
              </p:nvPicPr>
              <p:blipFill>
                <a:blip r:embed="rId417"/>
                <a:stretch>
                  <a:fillRect/>
                </a:stretch>
              </p:blipFill>
              <p:spPr>
                <a:xfrm>
                  <a:off x="11876629" y="3466342"/>
                  <a:ext cx="96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74218" name="Freihand 174217">
                  <a:extLst>
                    <a:ext uri="{FF2B5EF4-FFF2-40B4-BE49-F238E27FC236}">
                      <a16:creationId xmlns:a16="http://schemas.microsoft.com/office/drawing/2014/main" id="{8CC27BC4-D9D9-397F-8391-C40DB1B16894}"/>
                    </a:ext>
                  </a:extLst>
                </p14:cNvPr>
                <p14:cNvContentPartPr/>
                <p14:nvPr/>
              </p14:nvContentPartPr>
              <p14:xfrm>
                <a:off x="9795469" y="3420982"/>
                <a:ext cx="23400" cy="476640"/>
              </p14:xfrm>
            </p:contentPart>
          </mc:Choice>
          <mc:Fallback>
            <p:pic>
              <p:nvPicPr>
                <p:cNvPr id="174218" name="Freihand 174217">
                  <a:extLst>
                    <a:ext uri="{FF2B5EF4-FFF2-40B4-BE49-F238E27FC236}">
                      <a16:creationId xmlns:a16="http://schemas.microsoft.com/office/drawing/2014/main" id="{8CC27BC4-D9D9-397F-8391-C40DB1B16894}"/>
                    </a:ext>
                  </a:extLst>
                </p:cNvPr>
                <p:cNvPicPr/>
                <p:nvPr/>
              </p:nvPicPr>
              <p:blipFill>
                <a:blip r:embed="rId419"/>
                <a:stretch>
                  <a:fillRect/>
                </a:stretch>
              </p:blipFill>
              <p:spPr>
                <a:xfrm>
                  <a:off x="9786469" y="3411982"/>
                  <a:ext cx="41040" cy="4942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74219" name="Freihand 174218">
                  <a:extLst>
                    <a:ext uri="{FF2B5EF4-FFF2-40B4-BE49-F238E27FC236}">
                      <a16:creationId xmlns:a16="http://schemas.microsoft.com/office/drawing/2014/main" id="{E05F65DF-29D6-2514-45E6-6E31FA7EF18D}"/>
                    </a:ext>
                  </a:extLst>
                </p14:cNvPr>
                <p14:cNvContentPartPr/>
                <p14:nvPr/>
              </p14:nvContentPartPr>
              <p14:xfrm>
                <a:off x="9653629" y="3836782"/>
                <a:ext cx="1026360" cy="59040"/>
              </p14:xfrm>
            </p:contentPart>
          </mc:Choice>
          <mc:Fallback>
            <p:pic>
              <p:nvPicPr>
                <p:cNvPr id="174219" name="Freihand 174218">
                  <a:extLst>
                    <a:ext uri="{FF2B5EF4-FFF2-40B4-BE49-F238E27FC236}">
                      <a16:creationId xmlns:a16="http://schemas.microsoft.com/office/drawing/2014/main" id="{E05F65DF-29D6-2514-45E6-6E31FA7EF18D}"/>
                    </a:ext>
                  </a:extLst>
                </p:cNvPr>
                <p:cNvPicPr/>
                <p:nvPr/>
              </p:nvPicPr>
              <p:blipFill>
                <a:blip r:embed="rId421"/>
                <a:stretch>
                  <a:fillRect/>
                </a:stretch>
              </p:blipFill>
              <p:spPr>
                <a:xfrm>
                  <a:off x="9644629" y="3827782"/>
                  <a:ext cx="10440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74220" name="Freihand 174219">
                  <a:extLst>
                    <a:ext uri="{FF2B5EF4-FFF2-40B4-BE49-F238E27FC236}">
                      <a16:creationId xmlns:a16="http://schemas.microsoft.com/office/drawing/2014/main" id="{5C6409E8-1904-123B-F92C-7A787371C3E2}"/>
                    </a:ext>
                  </a:extLst>
                </p14:cNvPr>
                <p14:cNvContentPartPr/>
                <p14:nvPr/>
              </p14:nvContentPartPr>
              <p14:xfrm>
                <a:off x="10652989" y="3779542"/>
                <a:ext cx="143280" cy="168120"/>
              </p14:xfrm>
            </p:contentPart>
          </mc:Choice>
          <mc:Fallback>
            <p:pic>
              <p:nvPicPr>
                <p:cNvPr id="174220" name="Freihand 174219">
                  <a:extLst>
                    <a:ext uri="{FF2B5EF4-FFF2-40B4-BE49-F238E27FC236}">
                      <a16:creationId xmlns:a16="http://schemas.microsoft.com/office/drawing/2014/main" id="{5C6409E8-1904-123B-F92C-7A787371C3E2}"/>
                    </a:ext>
                  </a:extLst>
                </p:cNvPr>
                <p:cNvPicPr/>
                <p:nvPr/>
              </p:nvPicPr>
              <p:blipFill>
                <a:blip r:embed="rId423"/>
                <a:stretch>
                  <a:fillRect/>
                </a:stretch>
              </p:blipFill>
              <p:spPr>
                <a:xfrm>
                  <a:off x="10644349" y="3770542"/>
                  <a:ext cx="1609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74221" name="Freihand 174220">
                  <a:extLst>
                    <a:ext uri="{FF2B5EF4-FFF2-40B4-BE49-F238E27FC236}">
                      <a16:creationId xmlns:a16="http://schemas.microsoft.com/office/drawing/2014/main" id="{C35B3A47-F120-61A2-1D9F-CA9ED4745D0E}"/>
                    </a:ext>
                  </a:extLst>
                </p14:cNvPr>
                <p14:cNvContentPartPr/>
                <p14:nvPr/>
              </p14:nvContentPartPr>
              <p14:xfrm>
                <a:off x="9692509" y="3316942"/>
                <a:ext cx="156240" cy="172080"/>
              </p14:xfrm>
            </p:contentPart>
          </mc:Choice>
          <mc:Fallback>
            <p:pic>
              <p:nvPicPr>
                <p:cNvPr id="174221" name="Freihand 174220">
                  <a:extLst>
                    <a:ext uri="{FF2B5EF4-FFF2-40B4-BE49-F238E27FC236}">
                      <a16:creationId xmlns:a16="http://schemas.microsoft.com/office/drawing/2014/main" id="{C35B3A47-F120-61A2-1D9F-CA9ED4745D0E}"/>
                    </a:ext>
                  </a:extLst>
                </p:cNvPr>
                <p:cNvPicPr/>
                <p:nvPr/>
              </p:nvPicPr>
              <p:blipFill>
                <a:blip r:embed="rId425"/>
                <a:stretch>
                  <a:fillRect/>
                </a:stretch>
              </p:blipFill>
              <p:spPr>
                <a:xfrm>
                  <a:off x="9683509" y="3308302"/>
                  <a:ext cx="1738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74223" name="Freihand 174222">
                  <a:extLst>
                    <a:ext uri="{FF2B5EF4-FFF2-40B4-BE49-F238E27FC236}">
                      <a16:creationId xmlns:a16="http://schemas.microsoft.com/office/drawing/2014/main" id="{09A2E0C2-6434-B910-3A3F-0952C2D8AC69}"/>
                    </a:ext>
                  </a:extLst>
                </p14:cNvPr>
                <p14:cNvContentPartPr/>
                <p14:nvPr/>
              </p14:nvContentPartPr>
              <p14:xfrm>
                <a:off x="9554989" y="3404422"/>
                <a:ext cx="97200" cy="161280"/>
              </p14:xfrm>
            </p:contentPart>
          </mc:Choice>
          <mc:Fallback>
            <p:pic>
              <p:nvPicPr>
                <p:cNvPr id="174223" name="Freihand 174222">
                  <a:extLst>
                    <a:ext uri="{FF2B5EF4-FFF2-40B4-BE49-F238E27FC236}">
                      <a16:creationId xmlns:a16="http://schemas.microsoft.com/office/drawing/2014/main" id="{09A2E0C2-6434-B910-3A3F-0952C2D8AC69}"/>
                    </a:ext>
                  </a:extLst>
                </p:cNvPr>
                <p:cNvPicPr/>
                <p:nvPr/>
              </p:nvPicPr>
              <p:blipFill>
                <a:blip r:embed="rId427"/>
                <a:stretch>
                  <a:fillRect/>
                </a:stretch>
              </p:blipFill>
              <p:spPr>
                <a:xfrm>
                  <a:off x="9546349" y="3395422"/>
                  <a:ext cx="1148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74224" name="Freihand 174223">
                  <a:extLst>
                    <a:ext uri="{FF2B5EF4-FFF2-40B4-BE49-F238E27FC236}">
                      <a16:creationId xmlns:a16="http://schemas.microsoft.com/office/drawing/2014/main" id="{F700AA06-6AAD-FC06-D72C-9E200B5484CA}"/>
                    </a:ext>
                  </a:extLst>
                </p14:cNvPr>
                <p14:cNvContentPartPr/>
                <p14:nvPr/>
              </p14:nvContentPartPr>
              <p14:xfrm>
                <a:off x="10605829" y="3951982"/>
                <a:ext cx="122400" cy="147240"/>
              </p14:xfrm>
            </p:contentPart>
          </mc:Choice>
          <mc:Fallback>
            <p:pic>
              <p:nvPicPr>
                <p:cNvPr id="174224" name="Freihand 174223">
                  <a:extLst>
                    <a:ext uri="{FF2B5EF4-FFF2-40B4-BE49-F238E27FC236}">
                      <a16:creationId xmlns:a16="http://schemas.microsoft.com/office/drawing/2014/main" id="{F700AA06-6AAD-FC06-D72C-9E200B5484CA}"/>
                    </a:ext>
                  </a:extLst>
                </p:cNvPr>
                <p:cNvPicPr/>
                <p:nvPr/>
              </p:nvPicPr>
              <p:blipFill>
                <a:blip r:embed="rId429"/>
                <a:stretch>
                  <a:fillRect/>
                </a:stretch>
              </p:blipFill>
              <p:spPr>
                <a:xfrm>
                  <a:off x="10596829" y="3943342"/>
                  <a:ext cx="1400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74225" name="Freihand 174224">
                  <a:extLst>
                    <a:ext uri="{FF2B5EF4-FFF2-40B4-BE49-F238E27FC236}">
                      <a16:creationId xmlns:a16="http://schemas.microsoft.com/office/drawing/2014/main" id="{AF90B30C-F564-208E-7381-A517E824BE3B}"/>
                    </a:ext>
                  </a:extLst>
                </p14:cNvPr>
                <p14:cNvContentPartPr/>
                <p14:nvPr/>
              </p14:nvContentPartPr>
              <p14:xfrm>
                <a:off x="10630669" y="3951982"/>
                <a:ext cx="123120" cy="81360"/>
              </p14:xfrm>
            </p:contentPart>
          </mc:Choice>
          <mc:Fallback>
            <p:pic>
              <p:nvPicPr>
                <p:cNvPr id="174225" name="Freihand 174224">
                  <a:extLst>
                    <a:ext uri="{FF2B5EF4-FFF2-40B4-BE49-F238E27FC236}">
                      <a16:creationId xmlns:a16="http://schemas.microsoft.com/office/drawing/2014/main" id="{AF90B30C-F564-208E-7381-A517E824BE3B}"/>
                    </a:ext>
                  </a:extLst>
                </p:cNvPr>
                <p:cNvPicPr/>
                <p:nvPr/>
              </p:nvPicPr>
              <p:blipFill>
                <a:blip r:embed="rId431"/>
                <a:stretch>
                  <a:fillRect/>
                </a:stretch>
              </p:blipFill>
              <p:spPr>
                <a:xfrm>
                  <a:off x="10622029" y="3942982"/>
                  <a:ext cx="140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74226" name="Freihand 174225">
                  <a:extLst>
                    <a:ext uri="{FF2B5EF4-FFF2-40B4-BE49-F238E27FC236}">
                      <a16:creationId xmlns:a16="http://schemas.microsoft.com/office/drawing/2014/main" id="{022296DF-F5FE-460B-8645-75B363D9D309}"/>
                    </a:ext>
                  </a:extLst>
                </p14:cNvPr>
                <p14:cNvContentPartPr/>
                <p14:nvPr/>
              </p14:nvContentPartPr>
              <p14:xfrm>
                <a:off x="9857389" y="3434662"/>
                <a:ext cx="562680" cy="415440"/>
              </p14:xfrm>
            </p:contentPart>
          </mc:Choice>
          <mc:Fallback>
            <p:pic>
              <p:nvPicPr>
                <p:cNvPr id="174226" name="Freihand 174225">
                  <a:extLst>
                    <a:ext uri="{FF2B5EF4-FFF2-40B4-BE49-F238E27FC236}">
                      <a16:creationId xmlns:a16="http://schemas.microsoft.com/office/drawing/2014/main" id="{022296DF-F5FE-460B-8645-75B363D9D309}"/>
                    </a:ext>
                  </a:extLst>
                </p:cNvPr>
                <p:cNvPicPr/>
                <p:nvPr/>
              </p:nvPicPr>
              <p:blipFill>
                <a:blip r:embed="rId433"/>
                <a:stretch>
                  <a:fillRect/>
                </a:stretch>
              </p:blipFill>
              <p:spPr>
                <a:xfrm>
                  <a:off x="9848389" y="3426022"/>
                  <a:ext cx="580320" cy="4330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74227" name="Freihand 174226">
                  <a:extLst>
                    <a:ext uri="{FF2B5EF4-FFF2-40B4-BE49-F238E27FC236}">
                      <a16:creationId xmlns:a16="http://schemas.microsoft.com/office/drawing/2014/main" id="{E2A2F28F-76A3-D67E-5E25-C6C5266CB21D}"/>
                    </a:ext>
                  </a:extLst>
                </p14:cNvPr>
                <p14:cNvContentPartPr/>
                <p14:nvPr/>
              </p14:nvContentPartPr>
              <p14:xfrm>
                <a:off x="10021189" y="3354382"/>
                <a:ext cx="431280" cy="518400"/>
              </p14:xfrm>
            </p:contentPart>
          </mc:Choice>
          <mc:Fallback>
            <p:pic>
              <p:nvPicPr>
                <p:cNvPr id="174227" name="Freihand 174226">
                  <a:extLst>
                    <a:ext uri="{FF2B5EF4-FFF2-40B4-BE49-F238E27FC236}">
                      <a16:creationId xmlns:a16="http://schemas.microsoft.com/office/drawing/2014/main" id="{E2A2F28F-76A3-D67E-5E25-C6C5266CB21D}"/>
                    </a:ext>
                  </a:extLst>
                </p:cNvPr>
                <p:cNvPicPr/>
                <p:nvPr/>
              </p:nvPicPr>
              <p:blipFill>
                <a:blip r:embed="rId435"/>
                <a:stretch>
                  <a:fillRect/>
                </a:stretch>
              </p:blipFill>
              <p:spPr>
                <a:xfrm>
                  <a:off x="10012189" y="3345382"/>
                  <a:ext cx="448920" cy="5360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74228" name="Freihand 174227">
                  <a:extLst>
                    <a:ext uri="{FF2B5EF4-FFF2-40B4-BE49-F238E27FC236}">
                      <a16:creationId xmlns:a16="http://schemas.microsoft.com/office/drawing/2014/main" id="{D344D6E0-862E-AA8E-619A-394AD31C3C53}"/>
                    </a:ext>
                  </a:extLst>
                </p14:cNvPr>
                <p14:cNvContentPartPr/>
                <p14:nvPr/>
              </p14:nvContentPartPr>
              <p14:xfrm>
                <a:off x="10465429" y="3399742"/>
                <a:ext cx="80280" cy="113400"/>
              </p14:xfrm>
            </p:contentPart>
          </mc:Choice>
          <mc:Fallback>
            <p:pic>
              <p:nvPicPr>
                <p:cNvPr id="174228" name="Freihand 174227">
                  <a:extLst>
                    <a:ext uri="{FF2B5EF4-FFF2-40B4-BE49-F238E27FC236}">
                      <a16:creationId xmlns:a16="http://schemas.microsoft.com/office/drawing/2014/main" id="{D344D6E0-862E-AA8E-619A-394AD31C3C53}"/>
                    </a:ext>
                  </a:extLst>
                </p:cNvPr>
                <p:cNvPicPr/>
                <p:nvPr/>
              </p:nvPicPr>
              <p:blipFill>
                <a:blip r:embed="rId437"/>
                <a:stretch>
                  <a:fillRect/>
                </a:stretch>
              </p:blipFill>
              <p:spPr>
                <a:xfrm>
                  <a:off x="10456429" y="3391102"/>
                  <a:ext cx="979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74229" name="Freihand 174228">
                  <a:extLst>
                    <a:ext uri="{FF2B5EF4-FFF2-40B4-BE49-F238E27FC236}">
                      <a16:creationId xmlns:a16="http://schemas.microsoft.com/office/drawing/2014/main" id="{C774C463-3A57-F9AF-BDD7-F45A960D5324}"/>
                    </a:ext>
                  </a:extLst>
                </p14:cNvPr>
                <p14:cNvContentPartPr/>
                <p14:nvPr/>
              </p14:nvContentPartPr>
              <p14:xfrm>
                <a:off x="10535989" y="3416302"/>
                <a:ext cx="19440" cy="107280"/>
              </p14:xfrm>
            </p:contentPart>
          </mc:Choice>
          <mc:Fallback>
            <p:pic>
              <p:nvPicPr>
                <p:cNvPr id="174229" name="Freihand 174228">
                  <a:extLst>
                    <a:ext uri="{FF2B5EF4-FFF2-40B4-BE49-F238E27FC236}">
                      <a16:creationId xmlns:a16="http://schemas.microsoft.com/office/drawing/2014/main" id="{C774C463-3A57-F9AF-BDD7-F45A960D5324}"/>
                    </a:ext>
                  </a:extLst>
                </p:cNvPr>
                <p:cNvPicPr/>
                <p:nvPr/>
              </p:nvPicPr>
              <p:blipFill>
                <a:blip r:embed="rId439"/>
                <a:stretch>
                  <a:fillRect/>
                </a:stretch>
              </p:blipFill>
              <p:spPr>
                <a:xfrm>
                  <a:off x="10526989" y="3407302"/>
                  <a:ext cx="37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74230" name="Freihand 174229">
                  <a:extLst>
                    <a:ext uri="{FF2B5EF4-FFF2-40B4-BE49-F238E27FC236}">
                      <a16:creationId xmlns:a16="http://schemas.microsoft.com/office/drawing/2014/main" id="{20458E62-1381-EF1F-694C-F8933A9CCAE8}"/>
                    </a:ext>
                  </a:extLst>
                </p14:cNvPr>
                <p14:cNvContentPartPr/>
                <p14:nvPr/>
              </p14:nvContentPartPr>
              <p14:xfrm>
                <a:off x="10507549" y="3479302"/>
                <a:ext cx="54360" cy="7200"/>
              </p14:xfrm>
            </p:contentPart>
          </mc:Choice>
          <mc:Fallback>
            <p:pic>
              <p:nvPicPr>
                <p:cNvPr id="174230" name="Freihand 174229">
                  <a:extLst>
                    <a:ext uri="{FF2B5EF4-FFF2-40B4-BE49-F238E27FC236}">
                      <a16:creationId xmlns:a16="http://schemas.microsoft.com/office/drawing/2014/main" id="{20458E62-1381-EF1F-694C-F8933A9CCAE8}"/>
                    </a:ext>
                  </a:extLst>
                </p:cNvPr>
                <p:cNvPicPr/>
                <p:nvPr/>
              </p:nvPicPr>
              <p:blipFill>
                <a:blip r:embed="rId441"/>
                <a:stretch>
                  <a:fillRect/>
                </a:stretch>
              </p:blipFill>
              <p:spPr>
                <a:xfrm>
                  <a:off x="10498549" y="3470302"/>
                  <a:ext cx="720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74231" name="Freihand 174230">
                  <a:extLst>
                    <a:ext uri="{FF2B5EF4-FFF2-40B4-BE49-F238E27FC236}">
                      <a16:creationId xmlns:a16="http://schemas.microsoft.com/office/drawing/2014/main" id="{62B0F477-A023-329E-5DC1-58CFFD0A635C}"/>
                    </a:ext>
                  </a:extLst>
                </p14:cNvPr>
                <p14:cNvContentPartPr/>
                <p14:nvPr/>
              </p14:nvContentPartPr>
              <p14:xfrm>
                <a:off x="10576309" y="3405862"/>
                <a:ext cx="83520" cy="128160"/>
              </p14:xfrm>
            </p:contentPart>
          </mc:Choice>
          <mc:Fallback>
            <p:pic>
              <p:nvPicPr>
                <p:cNvPr id="174231" name="Freihand 174230">
                  <a:extLst>
                    <a:ext uri="{FF2B5EF4-FFF2-40B4-BE49-F238E27FC236}">
                      <a16:creationId xmlns:a16="http://schemas.microsoft.com/office/drawing/2014/main" id="{62B0F477-A023-329E-5DC1-58CFFD0A635C}"/>
                    </a:ext>
                  </a:extLst>
                </p:cNvPr>
                <p:cNvPicPr/>
                <p:nvPr/>
              </p:nvPicPr>
              <p:blipFill>
                <a:blip r:embed="rId443"/>
                <a:stretch>
                  <a:fillRect/>
                </a:stretch>
              </p:blipFill>
              <p:spPr>
                <a:xfrm>
                  <a:off x="10567309" y="3397222"/>
                  <a:ext cx="1011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74232" name="Freihand 174231">
                  <a:extLst>
                    <a:ext uri="{FF2B5EF4-FFF2-40B4-BE49-F238E27FC236}">
                      <a16:creationId xmlns:a16="http://schemas.microsoft.com/office/drawing/2014/main" id="{A388EEFA-D5D4-BEB5-2CD2-A4E8060F5508}"/>
                    </a:ext>
                  </a:extLst>
                </p14:cNvPr>
                <p14:cNvContentPartPr/>
                <p14:nvPr/>
              </p14:nvContentPartPr>
              <p14:xfrm>
                <a:off x="10492069" y="3669742"/>
                <a:ext cx="48240" cy="75240"/>
              </p14:xfrm>
            </p:contentPart>
          </mc:Choice>
          <mc:Fallback>
            <p:pic>
              <p:nvPicPr>
                <p:cNvPr id="174232" name="Freihand 174231">
                  <a:extLst>
                    <a:ext uri="{FF2B5EF4-FFF2-40B4-BE49-F238E27FC236}">
                      <a16:creationId xmlns:a16="http://schemas.microsoft.com/office/drawing/2014/main" id="{A388EEFA-D5D4-BEB5-2CD2-A4E8060F5508}"/>
                    </a:ext>
                  </a:extLst>
                </p:cNvPr>
                <p:cNvPicPr/>
                <p:nvPr/>
              </p:nvPicPr>
              <p:blipFill>
                <a:blip r:embed="rId445"/>
                <a:stretch>
                  <a:fillRect/>
                </a:stretch>
              </p:blipFill>
              <p:spPr>
                <a:xfrm>
                  <a:off x="10483069" y="3660742"/>
                  <a:ext cx="65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74233" name="Freihand 174232">
                  <a:extLst>
                    <a:ext uri="{FF2B5EF4-FFF2-40B4-BE49-F238E27FC236}">
                      <a16:creationId xmlns:a16="http://schemas.microsoft.com/office/drawing/2014/main" id="{98DB51BA-6B33-F724-D40D-76CB7147BF9F}"/>
                    </a:ext>
                  </a:extLst>
                </p14:cNvPr>
                <p14:cNvContentPartPr/>
                <p14:nvPr/>
              </p14:nvContentPartPr>
              <p14:xfrm>
                <a:off x="10507909" y="3676222"/>
                <a:ext cx="108360" cy="74160"/>
              </p14:xfrm>
            </p:contentPart>
          </mc:Choice>
          <mc:Fallback>
            <p:pic>
              <p:nvPicPr>
                <p:cNvPr id="174233" name="Freihand 174232">
                  <a:extLst>
                    <a:ext uri="{FF2B5EF4-FFF2-40B4-BE49-F238E27FC236}">
                      <a16:creationId xmlns:a16="http://schemas.microsoft.com/office/drawing/2014/main" id="{98DB51BA-6B33-F724-D40D-76CB7147BF9F}"/>
                    </a:ext>
                  </a:extLst>
                </p:cNvPr>
                <p:cNvPicPr/>
                <p:nvPr/>
              </p:nvPicPr>
              <p:blipFill>
                <a:blip r:embed="rId447"/>
                <a:stretch>
                  <a:fillRect/>
                </a:stretch>
              </p:blipFill>
              <p:spPr>
                <a:xfrm>
                  <a:off x="10499269" y="3667582"/>
                  <a:ext cx="126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74234" name="Freihand 174233">
                  <a:extLst>
                    <a:ext uri="{FF2B5EF4-FFF2-40B4-BE49-F238E27FC236}">
                      <a16:creationId xmlns:a16="http://schemas.microsoft.com/office/drawing/2014/main" id="{697F833D-DFEE-E46E-56F4-DE9A7FFAE64B}"/>
                    </a:ext>
                  </a:extLst>
                </p14:cNvPr>
                <p14:cNvContentPartPr/>
                <p14:nvPr/>
              </p14:nvContentPartPr>
              <p14:xfrm>
                <a:off x="10560829" y="3666862"/>
                <a:ext cx="151920" cy="146880"/>
              </p14:xfrm>
            </p:contentPart>
          </mc:Choice>
          <mc:Fallback>
            <p:pic>
              <p:nvPicPr>
                <p:cNvPr id="174234" name="Freihand 174233">
                  <a:extLst>
                    <a:ext uri="{FF2B5EF4-FFF2-40B4-BE49-F238E27FC236}">
                      <a16:creationId xmlns:a16="http://schemas.microsoft.com/office/drawing/2014/main" id="{697F833D-DFEE-E46E-56F4-DE9A7FFAE64B}"/>
                    </a:ext>
                  </a:extLst>
                </p:cNvPr>
                <p:cNvPicPr/>
                <p:nvPr/>
              </p:nvPicPr>
              <p:blipFill>
                <a:blip r:embed="rId449"/>
                <a:stretch>
                  <a:fillRect/>
                </a:stretch>
              </p:blipFill>
              <p:spPr>
                <a:xfrm>
                  <a:off x="10551829" y="3657862"/>
                  <a:ext cx="1695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74276" name="Freihand 174275">
                  <a:extLst>
                    <a:ext uri="{FF2B5EF4-FFF2-40B4-BE49-F238E27FC236}">
                      <a16:creationId xmlns:a16="http://schemas.microsoft.com/office/drawing/2014/main" id="{537B6A80-09D8-E61A-46B7-75F4E1019F6D}"/>
                    </a:ext>
                  </a:extLst>
                </p14:cNvPr>
                <p14:cNvContentPartPr/>
                <p14:nvPr/>
              </p14:nvContentPartPr>
              <p14:xfrm>
                <a:off x="9207589" y="787582"/>
                <a:ext cx="2603160" cy="221760"/>
              </p14:xfrm>
            </p:contentPart>
          </mc:Choice>
          <mc:Fallback>
            <p:pic>
              <p:nvPicPr>
                <p:cNvPr id="174276" name="Freihand 174275">
                  <a:extLst>
                    <a:ext uri="{FF2B5EF4-FFF2-40B4-BE49-F238E27FC236}">
                      <a16:creationId xmlns:a16="http://schemas.microsoft.com/office/drawing/2014/main" id="{537B6A80-09D8-E61A-46B7-75F4E1019F6D}"/>
                    </a:ext>
                  </a:extLst>
                </p:cNvPr>
                <p:cNvPicPr/>
                <p:nvPr/>
              </p:nvPicPr>
              <p:blipFill>
                <a:blip r:embed="rId451"/>
                <a:stretch>
                  <a:fillRect/>
                </a:stretch>
              </p:blipFill>
              <p:spPr>
                <a:xfrm>
                  <a:off x="9198949" y="778582"/>
                  <a:ext cx="26208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74278" name="Freihand 174277">
                  <a:extLst>
                    <a:ext uri="{FF2B5EF4-FFF2-40B4-BE49-F238E27FC236}">
                      <a16:creationId xmlns:a16="http://schemas.microsoft.com/office/drawing/2014/main" id="{1149D05A-9C16-5DFC-67B0-01E15F4677FC}"/>
                    </a:ext>
                  </a:extLst>
                </p14:cNvPr>
                <p14:cNvContentPartPr/>
                <p14:nvPr/>
              </p14:nvContentPartPr>
              <p14:xfrm>
                <a:off x="9385429" y="2277622"/>
                <a:ext cx="876600" cy="139680"/>
              </p14:xfrm>
            </p:contentPart>
          </mc:Choice>
          <mc:Fallback>
            <p:pic>
              <p:nvPicPr>
                <p:cNvPr id="174278" name="Freihand 174277">
                  <a:extLst>
                    <a:ext uri="{FF2B5EF4-FFF2-40B4-BE49-F238E27FC236}">
                      <a16:creationId xmlns:a16="http://schemas.microsoft.com/office/drawing/2014/main" id="{1149D05A-9C16-5DFC-67B0-01E15F4677FC}"/>
                    </a:ext>
                  </a:extLst>
                </p:cNvPr>
                <p:cNvPicPr/>
                <p:nvPr/>
              </p:nvPicPr>
              <p:blipFill>
                <a:blip r:embed="rId453"/>
                <a:stretch>
                  <a:fillRect/>
                </a:stretch>
              </p:blipFill>
              <p:spPr>
                <a:xfrm>
                  <a:off x="9376429" y="2268622"/>
                  <a:ext cx="8942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74282" name="Freihand 174281">
                  <a:extLst>
                    <a:ext uri="{FF2B5EF4-FFF2-40B4-BE49-F238E27FC236}">
                      <a16:creationId xmlns:a16="http://schemas.microsoft.com/office/drawing/2014/main" id="{F7A62A82-85AB-61D3-FAC9-1C69063F39CC}"/>
                    </a:ext>
                  </a:extLst>
                </p14:cNvPr>
                <p14:cNvContentPartPr/>
                <p14:nvPr/>
              </p14:nvContentPartPr>
              <p14:xfrm>
                <a:off x="10234669" y="3396142"/>
                <a:ext cx="14400" cy="6480"/>
              </p14:xfrm>
            </p:contentPart>
          </mc:Choice>
          <mc:Fallback>
            <p:pic>
              <p:nvPicPr>
                <p:cNvPr id="174282" name="Freihand 174281">
                  <a:extLst>
                    <a:ext uri="{FF2B5EF4-FFF2-40B4-BE49-F238E27FC236}">
                      <a16:creationId xmlns:a16="http://schemas.microsoft.com/office/drawing/2014/main" id="{F7A62A82-85AB-61D3-FAC9-1C69063F39CC}"/>
                    </a:ext>
                  </a:extLst>
                </p:cNvPr>
                <p:cNvPicPr/>
                <p:nvPr/>
              </p:nvPicPr>
              <p:blipFill>
                <a:blip r:embed="rId455"/>
                <a:stretch>
                  <a:fillRect/>
                </a:stretch>
              </p:blipFill>
              <p:spPr>
                <a:xfrm>
                  <a:off x="10225669" y="3387142"/>
                  <a:ext cx="320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74283" name="Freihand 174282">
                  <a:extLst>
                    <a:ext uri="{FF2B5EF4-FFF2-40B4-BE49-F238E27FC236}">
                      <a16:creationId xmlns:a16="http://schemas.microsoft.com/office/drawing/2014/main" id="{CDA9D64D-68BD-4A59-9320-AAA4024CD612}"/>
                    </a:ext>
                  </a:extLst>
                </p14:cNvPr>
                <p14:cNvContentPartPr/>
                <p14:nvPr/>
              </p14:nvContentPartPr>
              <p14:xfrm>
                <a:off x="10176349" y="3215062"/>
                <a:ext cx="32400" cy="795960"/>
              </p14:xfrm>
            </p:contentPart>
          </mc:Choice>
          <mc:Fallback>
            <p:pic>
              <p:nvPicPr>
                <p:cNvPr id="174283" name="Freihand 174282">
                  <a:extLst>
                    <a:ext uri="{FF2B5EF4-FFF2-40B4-BE49-F238E27FC236}">
                      <a16:creationId xmlns:a16="http://schemas.microsoft.com/office/drawing/2014/main" id="{CDA9D64D-68BD-4A59-9320-AAA4024CD612}"/>
                    </a:ext>
                  </a:extLst>
                </p:cNvPr>
                <p:cNvPicPr/>
                <p:nvPr/>
              </p:nvPicPr>
              <p:blipFill>
                <a:blip r:embed="rId457"/>
                <a:stretch>
                  <a:fillRect/>
                </a:stretch>
              </p:blipFill>
              <p:spPr>
                <a:xfrm>
                  <a:off x="10167709" y="3206062"/>
                  <a:ext cx="50040" cy="8136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74285" name="Freihand 174284">
                  <a:extLst>
                    <a:ext uri="{FF2B5EF4-FFF2-40B4-BE49-F238E27FC236}">
                      <a16:creationId xmlns:a16="http://schemas.microsoft.com/office/drawing/2014/main" id="{5BDF51B2-3A1F-BCA6-AB9F-544A1BD2477D}"/>
                    </a:ext>
                  </a:extLst>
                </p14:cNvPr>
                <p14:cNvContentPartPr/>
                <p14:nvPr/>
              </p14:nvContentPartPr>
              <p14:xfrm>
                <a:off x="10200829" y="3346462"/>
                <a:ext cx="141840" cy="119520"/>
              </p14:xfrm>
            </p:contentPart>
          </mc:Choice>
          <mc:Fallback>
            <p:pic>
              <p:nvPicPr>
                <p:cNvPr id="174285" name="Freihand 174284">
                  <a:extLst>
                    <a:ext uri="{FF2B5EF4-FFF2-40B4-BE49-F238E27FC236}">
                      <a16:creationId xmlns:a16="http://schemas.microsoft.com/office/drawing/2014/main" id="{5BDF51B2-3A1F-BCA6-AB9F-544A1BD2477D}"/>
                    </a:ext>
                  </a:extLst>
                </p:cNvPr>
                <p:cNvPicPr/>
                <p:nvPr/>
              </p:nvPicPr>
              <p:blipFill>
                <a:blip r:embed="rId459"/>
                <a:stretch>
                  <a:fillRect/>
                </a:stretch>
              </p:blipFill>
              <p:spPr>
                <a:xfrm>
                  <a:off x="10191829" y="3337822"/>
                  <a:ext cx="1594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74286" name="Freihand 174285">
                  <a:extLst>
                    <a:ext uri="{FF2B5EF4-FFF2-40B4-BE49-F238E27FC236}">
                      <a16:creationId xmlns:a16="http://schemas.microsoft.com/office/drawing/2014/main" id="{40FF95FF-CE1E-74F6-AB16-0AECC0EDDE20}"/>
                    </a:ext>
                  </a:extLst>
                </p14:cNvPr>
                <p14:cNvContentPartPr/>
                <p14:nvPr/>
              </p14:nvContentPartPr>
              <p14:xfrm>
                <a:off x="10183909" y="3298942"/>
                <a:ext cx="113760" cy="150480"/>
              </p14:xfrm>
            </p:contentPart>
          </mc:Choice>
          <mc:Fallback>
            <p:pic>
              <p:nvPicPr>
                <p:cNvPr id="174286" name="Freihand 174285">
                  <a:extLst>
                    <a:ext uri="{FF2B5EF4-FFF2-40B4-BE49-F238E27FC236}">
                      <a16:creationId xmlns:a16="http://schemas.microsoft.com/office/drawing/2014/main" id="{40FF95FF-CE1E-74F6-AB16-0AECC0EDDE20}"/>
                    </a:ext>
                  </a:extLst>
                </p:cNvPr>
                <p:cNvPicPr/>
                <p:nvPr/>
              </p:nvPicPr>
              <p:blipFill>
                <a:blip r:embed="rId461"/>
                <a:stretch>
                  <a:fillRect/>
                </a:stretch>
              </p:blipFill>
              <p:spPr>
                <a:xfrm>
                  <a:off x="10174909" y="3290302"/>
                  <a:ext cx="1314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74287" name="Freihand 174286">
                  <a:extLst>
                    <a:ext uri="{FF2B5EF4-FFF2-40B4-BE49-F238E27FC236}">
                      <a16:creationId xmlns:a16="http://schemas.microsoft.com/office/drawing/2014/main" id="{E20F1A0E-A7FB-09C3-BC65-F45C09BA0DE1}"/>
                    </a:ext>
                  </a:extLst>
                </p14:cNvPr>
                <p14:cNvContentPartPr/>
                <p14:nvPr/>
              </p14:nvContentPartPr>
              <p14:xfrm>
                <a:off x="10301989" y="3195262"/>
                <a:ext cx="106200" cy="99360"/>
              </p14:xfrm>
            </p:contentPart>
          </mc:Choice>
          <mc:Fallback>
            <p:pic>
              <p:nvPicPr>
                <p:cNvPr id="174287" name="Freihand 174286">
                  <a:extLst>
                    <a:ext uri="{FF2B5EF4-FFF2-40B4-BE49-F238E27FC236}">
                      <a16:creationId xmlns:a16="http://schemas.microsoft.com/office/drawing/2014/main" id="{E20F1A0E-A7FB-09C3-BC65-F45C09BA0DE1}"/>
                    </a:ext>
                  </a:extLst>
                </p:cNvPr>
                <p:cNvPicPr/>
                <p:nvPr/>
              </p:nvPicPr>
              <p:blipFill>
                <a:blip r:embed="rId463"/>
                <a:stretch>
                  <a:fillRect/>
                </a:stretch>
              </p:blipFill>
              <p:spPr>
                <a:xfrm>
                  <a:off x="10293349" y="3186622"/>
                  <a:ext cx="123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74288" name="Freihand 174287">
                  <a:extLst>
                    <a:ext uri="{FF2B5EF4-FFF2-40B4-BE49-F238E27FC236}">
                      <a16:creationId xmlns:a16="http://schemas.microsoft.com/office/drawing/2014/main" id="{968B7165-6D7F-3DD7-D4A6-838349909BD6}"/>
                    </a:ext>
                  </a:extLst>
                </p14:cNvPr>
                <p14:cNvContentPartPr/>
                <p14:nvPr/>
              </p14:nvContentPartPr>
              <p14:xfrm>
                <a:off x="10395229" y="3166102"/>
                <a:ext cx="60840" cy="115920"/>
              </p14:xfrm>
            </p:contentPart>
          </mc:Choice>
          <mc:Fallback>
            <p:pic>
              <p:nvPicPr>
                <p:cNvPr id="174288" name="Freihand 174287">
                  <a:extLst>
                    <a:ext uri="{FF2B5EF4-FFF2-40B4-BE49-F238E27FC236}">
                      <a16:creationId xmlns:a16="http://schemas.microsoft.com/office/drawing/2014/main" id="{968B7165-6D7F-3DD7-D4A6-838349909BD6}"/>
                    </a:ext>
                  </a:extLst>
                </p:cNvPr>
                <p:cNvPicPr/>
                <p:nvPr/>
              </p:nvPicPr>
              <p:blipFill>
                <a:blip r:embed="rId465"/>
                <a:stretch>
                  <a:fillRect/>
                </a:stretch>
              </p:blipFill>
              <p:spPr>
                <a:xfrm>
                  <a:off x="10386589" y="3157462"/>
                  <a:ext cx="784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74290" name="Freihand 174289">
                  <a:extLst>
                    <a:ext uri="{FF2B5EF4-FFF2-40B4-BE49-F238E27FC236}">
                      <a16:creationId xmlns:a16="http://schemas.microsoft.com/office/drawing/2014/main" id="{002FB6E6-E471-D8B9-1ACD-FE8D97D0AF23}"/>
                    </a:ext>
                  </a:extLst>
                </p14:cNvPr>
                <p14:cNvContentPartPr/>
                <p14:nvPr/>
              </p14:nvContentPartPr>
              <p14:xfrm>
                <a:off x="10062589" y="3163582"/>
                <a:ext cx="329040" cy="842400"/>
              </p14:xfrm>
            </p:contentPart>
          </mc:Choice>
          <mc:Fallback>
            <p:pic>
              <p:nvPicPr>
                <p:cNvPr id="174290" name="Freihand 174289">
                  <a:extLst>
                    <a:ext uri="{FF2B5EF4-FFF2-40B4-BE49-F238E27FC236}">
                      <a16:creationId xmlns:a16="http://schemas.microsoft.com/office/drawing/2014/main" id="{002FB6E6-E471-D8B9-1ACD-FE8D97D0AF23}"/>
                    </a:ext>
                  </a:extLst>
                </p:cNvPr>
                <p:cNvPicPr/>
                <p:nvPr/>
              </p:nvPicPr>
              <p:blipFill>
                <a:blip r:embed="rId467"/>
                <a:stretch>
                  <a:fillRect/>
                </a:stretch>
              </p:blipFill>
              <p:spPr>
                <a:xfrm>
                  <a:off x="10053589" y="3154582"/>
                  <a:ext cx="346680" cy="860040"/>
                </a:xfrm>
                <a:prstGeom prst="rect">
                  <a:avLst/>
                </a:prstGeom>
              </p:spPr>
            </p:pic>
          </mc:Fallback>
        </mc:AlternateContent>
      </p:grpSp>
    </p:spTree>
    <p:extLst>
      <p:ext uri="{BB962C8B-B14F-4D97-AF65-F5344CB8AC3E}">
        <p14:creationId xmlns:p14="http://schemas.microsoft.com/office/powerpoint/2010/main" val="300741163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D5A9FCC-1FBC-2793-3883-EEBCD51384F4}"/>
                  </a:ext>
                </a:extLst>
              </p14:cNvPr>
              <p14:cNvContentPartPr/>
              <p14:nvPr/>
            </p14:nvContentPartPr>
            <p14:xfrm>
              <a:off x="847309" y="4411702"/>
              <a:ext cx="5768280" cy="100080"/>
            </p14:xfrm>
          </p:contentPart>
        </mc:Choice>
        <mc:Fallback xmlns="">
          <p:pic>
            <p:nvPicPr>
              <p:cNvPr id="2" name="Freihand 1">
                <a:extLst>
                  <a:ext uri="{FF2B5EF4-FFF2-40B4-BE49-F238E27FC236}">
                    <a16:creationId xmlns:a16="http://schemas.microsoft.com/office/drawing/2014/main" id="{8D5A9FCC-1FBC-2793-3883-EEBCD51384F4}"/>
                  </a:ext>
                </a:extLst>
              </p:cNvPr>
              <p:cNvPicPr/>
              <p:nvPr/>
            </p:nvPicPr>
            <p:blipFill>
              <a:blip r:embed="rId4"/>
              <a:stretch>
                <a:fillRect/>
              </a:stretch>
            </p:blipFill>
            <p:spPr>
              <a:xfrm>
                <a:off x="838309" y="4403062"/>
                <a:ext cx="57859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Freihand 18">
                <a:extLst>
                  <a:ext uri="{FF2B5EF4-FFF2-40B4-BE49-F238E27FC236}">
                    <a16:creationId xmlns:a16="http://schemas.microsoft.com/office/drawing/2014/main" id="{07DC1677-90E2-200D-83F8-5878E10A9391}"/>
                  </a:ext>
                </a:extLst>
              </p14:cNvPr>
              <p14:cNvContentPartPr/>
              <p14:nvPr/>
            </p14:nvContentPartPr>
            <p14:xfrm>
              <a:off x="4384309" y="4414582"/>
              <a:ext cx="2747880" cy="51480"/>
            </p14:xfrm>
          </p:contentPart>
        </mc:Choice>
        <mc:Fallback xmlns="">
          <p:pic>
            <p:nvPicPr>
              <p:cNvPr id="19" name="Freihand 18">
                <a:extLst>
                  <a:ext uri="{FF2B5EF4-FFF2-40B4-BE49-F238E27FC236}">
                    <a16:creationId xmlns:a16="http://schemas.microsoft.com/office/drawing/2014/main" id="{07DC1677-90E2-200D-83F8-5878E10A9391}"/>
                  </a:ext>
                </a:extLst>
              </p:cNvPr>
              <p:cNvPicPr/>
              <p:nvPr/>
            </p:nvPicPr>
            <p:blipFill>
              <a:blip r:embed="rId6"/>
              <a:stretch>
                <a:fillRect/>
              </a:stretch>
            </p:blipFill>
            <p:spPr>
              <a:xfrm>
                <a:off x="4375669" y="4405942"/>
                <a:ext cx="2765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Freihand 21">
                <a:extLst>
                  <a:ext uri="{FF2B5EF4-FFF2-40B4-BE49-F238E27FC236}">
                    <a16:creationId xmlns:a16="http://schemas.microsoft.com/office/drawing/2014/main" id="{E504B30D-7B1D-06B1-45EA-049122166331}"/>
                  </a:ext>
                </a:extLst>
              </p14:cNvPr>
              <p14:cNvContentPartPr/>
              <p14:nvPr/>
            </p14:nvContentPartPr>
            <p14:xfrm>
              <a:off x="1913629" y="4975102"/>
              <a:ext cx="3016440" cy="136440"/>
            </p14:xfrm>
          </p:contentPart>
        </mc:Choice>
        <mc:Fallback xmlns="">
          <p:pic>
            <p:nvPicPr>
              <p:cNvPr id="22" name="Freihand 21">
                <a:extLst>
                  <a:ext uri="{FF2B5EF4-FFF2-40B4-BE49-F238E27FC236}">
                    <a16:creationId xmlns:a16="http://schemas.microsoft.com/office/drawing/2014/main" id="{E504B30D-7B1D-06B1-45EA-049122166331}"/>
                  </a:ext>
                </a:extLst>
              </p:cNvPr>
              <p:cNvPicPr/>
              <p:nvPr/>
            </p:nvPicPr>
            <p:blipFill>
              <a:blip r:embed="rId8"/>
              <a:stretch>
                <a:fillRect/>
              </a:stretch>
            </p:blipFill>
            <p:spPr>
              <a:xfrm>
                <a:off x="1904989" y="4966102"/>
                <a:ext cx="30340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Freihand 22">
                <a:extLst>
                  <a:ext uri="{FF2B5EF4-FFF2-40B4-BE49-F238E27FC236}">
                    <a16:creationId xmlns:a16="http://schemas.microsoft.com/office/drawing/2014/main" id="{F1CA175A-6244-6195-C8EB-B6B5D4F2FA85}"/>
                  </a:ext>
                </a:extLst>
              </p14:cNvPr>
              <p14:cNvContentPartPr/>
              <p14:nvPr/>
            </p14:nvContentPartPr>
            <p14:xfrm>
              <a:off x="2553349" y="5160502"/>
              <a:ext cx="1787400" cy="610200"/>
            </p14:xfrm>
          </p:contentPart>
        </mc:Choice>
        <mc:Fallback xmlns="">
          <p:pic>
            <p:nvPicPr>
              <p:cNvPr id="23" name="Freihand 22">
                <a:extLst>
                  <a:ext uri="{FF2B5EF4-FFF2-40B4-BE49-F238E27FC236}">
                    <a16:creationId xmlns:a16="http://schemas.microsoft.com/office/drawing/2014/main" id="{F1CA175A-6244-6195-C8EB-B6B5D4F2FA85}"/>
                  </a:ext>
                </a:extLst>
              </p:cNvPr>
              <p:cNvPicPr/>
              <p:nvPr/>
            </p:nvPicPr>
            <p:blipFill>
              <a:blip r:embed="rId10"/>
              <a:stretch>
                <a:fillRect/>
              </a:stretch>
            </p:blipFill>
            <p:spPr>
              <a:xfrm>
                <a:off x="2544709" y="5151502"/>
                <a:ext cx="1805040" cy="627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9" name="Freihand 58">
                <a:extLst>
                  <a:ext uri="{FF2B5EF4-FFF2-40B4-BE49-F238E27FC236}">
                    <a16:creationId xmlns:a16="http://schemas.microsoft.com/office/drawing/2014/main" id="{C67EEA69-0773-C493-E4FA-F17C878BED05}"/>
                  </a:ext>
                </a:extLst>
              </p14:cNvPr>
              <p14:cNvContentPartPr/>
              <p14:nvPr/>
            </p14:nvContentPartPr>
            <p14:xfrm>
              <a:off x="5587789" y="828262"/>
              <a:ext cx="39240" cy="3114720"/>
            </p14:xfrm>
          </p:contentPart>
        </mc:Choice>
        <mc:Fallback xmlns="">
          <p:pic>
            <p:nvPicPr>
              <p:cNvPr id="59" name="Freihand 58">
                <a:extLst>
                  <a:ext uri="{FF2B5EF4-FFF2-40B4-BE49-F238E27FC236}">
                    <a16:creationId xmlns:a16="http://schemas.microsoft.com/office/drawing/2014/main" id="{C67EEA69-0773-C493-E4FA-F17C878BED05}"/>
                  </a:ext>
                </a:extLst>
              </p:cNvPr>
              <p:cNvPicPr/>
              <p:nvPr/>
            </p:nvPicPr>
            <p:blipFill>
              <a:blip r:embed="rId12"/>
              <a:stretch>
                <a:fillRect/>
              </a:stretch>
            </p:blipFill>
            <p:spPr>
              <a:xfrm>
                <a:off x="5579149" y="819262"/>
                <a:ext cx="56880" cy="3132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0" name="Freihand 59">
                <a:extLst>
                  <a:ext uri="{FF2B5EF4-FFF2-40B4-BE49-F238E27FC236}">
                    <a16:creationId xmlns:a16="http://schemas.microsoft.com/office/drawing/2014/main" id="{9913B530-9F83-525B-D558-1A7ABD4A5A57}"/>
                  </a:ext>
                </a:extLst>
              </p14:cNvPr>
              <p14:cNvContentPartPr/>
              <p14:nvPr/>
            </p14:nvContentPartPr>
            <p14:xfrm>
              <a:off x="3944749" y="4979782"/>
              <a:ext cx="2450160" cy="97200"/>
            </p14:xfrm>
          </p:contentPart>
        </mc:Choice>
        <mc:Fallback xmlns="">
          <p:pic>
            <p:nvPicPr>
              <p:cNvPr id="60" name="Freihand 59">
                <a:extLst>
                  <a:ext uri="{FF2B5EF4-FFF2-40B4-BE49-F238E27FC236}">
                    <a16:creationId xmlns:a16="http://schemas.microsoft.com/office/drawing/2014/main" id="{9913B530-9F83-525B-D558-1A7ABD4A5A57}"/>
                  </a:ext>
                </a:extLst>
              </p:cNvPr>
              <p:cNvPicPr/>
              <p:nvPr/>
            </p:nvPicPr>
            <p:blipFill>
              <a:blip r:embed="rId14"/>
              <a:stretch>
                <a:fillRect/>
              </a:stretch>
            </p:blipFill>
            <p:spPr>
              <a:xfrm>
                <a:off x="3935749" y="4970782"/>
                <a:ext cx="2467800" cy="114840"/>
              </a:xfrm>
              <a:prstGeom prst="rect">
                <a:avLst/>
              </a:prstGeom>
            </p:spPr>
          </p:pic>
        </mc:Fallback>
      </mc:AlternateContent>
      <p:grpSp>
        <p:nvGrpSpPr>
          <p:cNvPr id="87" name="Gruppieren 86">
            <a:extLst>
              <a:ext uri="{FF2B5EF4-FFF2-40B4-BE49-F238E27FC236}">
                <a16:creationId xmlns:a16="http://schemas.microsoft.com/office/drawing/2014/main" id="{75E4F836-6576-DBAA-2442-C6B06B7BADA2}"/>
              </a:ext>
            </a:extLst>
          </p:cNvPr>
          <p:cNvGrpSpPr/>
          <p:nvPr/>
        </p:nvGrpSpPr>
        <p:grpSpPr>
          <a:xfrm>
            <a:off x="6192949" y="2598382"/>
            <a:ext cx="5872680" cy="2377800"/>
            <a:chOff x="6192949" y="2598382"/>
            <a:chExt cx="5872680" cy="2377800"/>
          </a:xfrm>
        </p:grpSpPr>
        <mc:AlternateContent xmlns:mc="http://schemas.openxmlformats.org/markup-compatibility/2006" xmlns:p14="http://schemas.microsoft.com/office/powerpoint/2010/main">
          <mc:Choice Requires="p14">
            <p:contentPart p14:bwMode="auto" r:id="rId15">
              <p14:nvContentPartPr>
                <p14:cNvPr id="61" name="Freihand 60">
                  <a:extLst>
                    <a:ext uri="{FF2B5EF4-FFF2-40B4-BE49-F238E27FC236}">
                      <a16:creationId xmlns:a16="http://schemas.microsoft.com/office/drawing/2014/main" id="{82091B71-991E-7933-0ED1-94FD251973CF}"/>
                    </a:ext>
                  </a:extLst>
                </p14:cNvPr>
                <p14:cNvContentPartPr/>
                <p14:nvPr/>
              </p14:nvContentPartPr>
              <p14:xfrm>
                <a:off x="6289429" y="3748942"/>
                <a:ext cx="3171600" cy="1118880"/>
              </p14:xfrm>
            </p:contentPart>
          </mc:Choice>
          <mc:Fallback xmlns="">
            <p:pic>
              <p:nvPicPr>
                <p:cNvPr id="61" name="Freihand 60">
                  <a:extLst>
                    <a:ext uri="{FF2B5EF4-FFF2-40B4-BE49-F238E27FC236}">
                      <a16:creationId xmlns:a16="http://schemas.microsoft.com/office/drawing/2014/main" id="{82091B71-991E-7933-0ED1-94FD251973CF}"/>
                    </a:ext>
                  </a:extLst>
                </p:cNvPr>
                <p:cNvPicPr/>
                <p:nvPr/>
              </p:nvPicPr>
              <p:blipFill>
                <a:blip r:embed="rId16"/>
                <a:stretch>
                  <a:fillRect/>
                </a:stretch>
              </p:blipFill>
              <p:spPr>
                <a:xfrm>
                  <a:off x="6280429" y="3740302"/>
                  <a:ext cx="3189240" cy="1136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2" name="Freihand 61">
                  <a:extLst>
                    <a:ext uri="{FF2B5EF4-FFF2-40B4-BE49-F238E27FC236}">
                      <a16:creationId xmlns:a16="http://schemas.microsoft.com/office/drawing/2014/main" id="{D76C48F2-318E-3A88-E9CD-AAA4091B4AD8}"/>
                    </a:ext>
                  </a:extLst>
                </p14:cNvPr>
                <p14:cNvContentPartPr/>
                <p14:nvPr/>
              </p14:nvContentPartPr>
              <p14:xfrm>
                <a:off x="6192949" y="4720222"/>
                <a:ext cx="378000" cy="255960"/>
              </p14:xfrm>
            </p:contentPart>
          </mc:Choice>
          <mc:Fallback xmlns="">
            <p:pic>
              <p:nvPicPr>
                <p:cNvPr id="62" name="Freihand 61">
                  <a:extLst>
                    <a:ext uri="{FF2B5EF4-FFF2-40B4-BE49-F238E27FC236}">
                      <a16:creationId xmlns:a16="http://schemas.microsoft.com/office/drawing/2014/main" id="{D76C48F2-318E-3A88-E9CD-AAA4091B4AD8}"/>
                    </a:ext>
                  </a:extLst>
                </p:cNvPr>
                <p:cNvPicPr/>
                <p:nvPr/>
              </p:nvPicPr>
              <p:blipFill>
                <a:blip r:embed="rId18"/>
                <a:stretch>
                  <a:fillRect/>
                </a:stretch>
              </p:blipFill>
              <p:spPr>
                <a:xfrm>
                  <a:off x="6184309" y="4711222"/>
                  <a:ext cx="3956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3" name="Freihand 62">
                  <a:extLst>
                    <a:ext uri="{FF2B5EF4-FFF2-40B4-BE49-F238E27FC236}">
                      <a16:creationId xmlns:a16="http://schemas.microsoft.com/office/drawing/2014/main" id="{C947D050-C9F1-456F-D20C-1A11BF09AC0F}"/>
                    </a:ext>
                  </a:extLst>
                </p14:cNvPr>
                <p14:cNvContentPartPr/>
                <p14:nvPr/>
              </p14:nvContentPartPr>
              <p14:xfrm>
                <a:off x="9560749" y="3464182"/>
                <a:ext cx="121320" cy="218880"/>
              </p14:xfrm>
            </p:contentPart>
          </mc:Choice>
          <mc:Fallback xmlns="">
            <p:pic>
              <p:nvPicPr>
                <p:cNvPr id="63" name="Freihand 62">
                  <a:extLst>
                    <a:ext uri="{FF2B5EF4-FFF2-40B4-BE49-F238E27FC236}">
                      <a16:creationId xmlns:a16="http://schemas.microsoft.com/office/drawing/2014/main" id="{C947D050-C9F1-456F-D20C-1A11BF09AC0F}"/>
                    </a:ext>
                  </a:extLst>
                </p:cNvPr>
                <p:cNvPicPr/>
                <p:nvPr/>
              </p:nvPicPr>
              <p:blipFill>
                <a:blip r:embed="rId20"/>
                <a:stretch>
                  <a:fillRect/>
                </a:stretch>
              </p:blipFill>
              <p:spPr>
                <a:xfrm>
                  <a:off x="9551749" y="3455542"/>
                  <a:ext cx="1389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4" name="Freihand 63">
                  <a:extLst>
                    <a:ext uri="{FF2B5EF4-FFF2-40B4-BE49-F238E27FC236}">
                      <a16:creationId xmlns:a16="http://schemas.microsoft.com/office/drawing/2014/main" id="{60588B2B-D2DA-6B1C-E6B6-3D1ACC77DEB0}"/>
                    </a:ext>
                  </a:extLst>
                </p14:cNvPr>
                <p14:cNvContentPartPr/>
                <p14:nvPr/>
              </p14:nvContentPartPr>
              <p14:xfrm>
                <a:off x="9780709" y="3293542"/>
                <a:ext cx="194760" cy="395640"/>
              </p14:xfrm>
            </p:contentPart>
          </mc:Choice>
          <mc:Fallback xmlns="">
            <p:pic>
              <p:nvPicPr>
                <p:cNvPr id="64" name="Freihand 63">
                  <a:extLst>
                    <a:ext uri="{FF2B5EF4-FFF2-40B4-BE49-F238E27FC236}">
                      <a16:creationId xmlns:a16="http://schemas.microsoft.com/office/drawing/2014/main" id="{60588B2B-D2DA-6B1C-E6B6-3D1ACC77DEB0}"/>
                    </a:ext>
                  </a:extLst>
                </p:cNvPr>
                <p:cNvPicPr/>
                <p:nvPr/>
              </p:nvPicPr>
              <p:blipFill>
                <a:blip r:embed="rId22"/>
                <a:stretch>
                  <a:fillRect/>
                </a:stretch>
              </p:blipFill>
              <p:spPr>
                <a:xfrm>
                  <a:off x="9772069" y="3284902"/>
                  <a:ext cx="21240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5" name="Freihand 64">
                  <a:extLst>
                    <a:ext uri="{FF2B5EF4-FFF2-40B4-BE49-F238E27FC236}">
                      <a16:creationId xmlns:a16="http://schemas.microsoft.com/office/drawing/2014/main" id="{3892404F-197B-B177-A622-870617A1F69D}"/>
                    </a:ext>
                  </a:extLst>
                </p14:cNvPr>
                <p14:cNvContentPartPr/>
                <p14:nvPr/>
              </p14:nvContentPartPr>
              <p14:xfrm>
                <a:off x="10113349" y="3453022"/>
                <a:ext cx="11160" cy="11880"/>
              </p14:xfrm>
            </p:contentPart>
          </mc:Choice>
          <mc:Fallback xmlns="">
            <p:pic>
              <p:nvPicPr>
                <p:cNvPr id="65" name="Freihand 64">
                  <a:extLst>
                    <a:ext uri="{FF2B5EF4-FFF2-40B4-BE49-F238E27FC236}">
                      <a16:creationId xmlns:a16="http://schemas.microsoft.com/office/drawing/2014/main" id="{3892404F-197B-B177-A622-870617A1F69D}"/>
                    </a:ext>
                  </a:extLst>
                </p:cNvPr>
                <p:cNvPicPr/>
                <p:nvPr/>
              </p:nvPicPr>
              <p:blipFill>
                <a:blip r:embed="rId24"/>
                <a:stretch>
                  <a:fillRect/>
                </a:stretch>
              </p:blipFill>
              <p:spPr>
                <a:xfrm>
                  <a:off x="10104349" y="3444022"/>
                  <a:ext cx="288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6" name="Freihand 65">
                  <a:extLst>
                    <a:ext uri="{FF2B5EF4-FFF2-40B4-BE49-F238E27FC236}">
                      <a16:creationId xmlns:a16="http://schemas.microsoft.com/office/drawing/2014/main" id="{506028DA-00FD-8F51-A68B-8F56B7EFE148}"/>
                    </a:ext>
                  </a:extLst>
                </p14:cNvPr>
                <p14:cNvContentPartPr/>
                <p14:nvPr/>
              </p14:nvContentPartPr>
              <p14:xfrm>
                <a:off x="10226749" y="3089422"/>
                <a:ext cx="158760" cy="226440"/>
              </p14:xfrm>
            </p:contentPart>
          </mc:Choice>
          <mc:Fallback xmlns="">
            <p:pic>
              <p:nvPicPr>
                <p:cNvPr id="66" name="Freihand 65">
                  <a:extLst>
                    <a:ext uri="{FF2B5EF4-FFF2-40B4-BE49-F238E27FC236}">
                      <a16:creationId xmlns:a16="http://schemas.microsoft.com/office/drawing/2014/main" id="{506028DA-00FD-8F51-A68B-8F56B7EFE148}"/>
                    </a:ext>
                  </a:extLst>
                </p:cNvPr>
                <p:cNvPicPr/>
                <p:nvPr/>
              </p:nvPicPr>
              <p:blipFill>
                <a:blip r:embed="rId26"/>
                <a:stretch>
                  <a:fillRect/>
                </a:stretch>
              </p:blipFill>
              <p:spPr>
                <a:xfrm>
                  <a:off x="10218109" y="3080782"/>
                  <a:ext cx="1764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7" name="Freihand 66">
                  <a:extLst>
                    <a:ext uri="{FF2B5EF4-FFF2-40B4-BE49-F238E27FC236}">
                      <a16:creationId xmlns:a16="http://schemas.microsoft.com/office/drawing/2014/main" id="{F58FB8CF-A271-CBFA-796A-DFF2EE8B8607}"/>
                    </a:ext>
                  </a:extLst>
                </p14:cNvPr>
                <p14:cNvContentPartPr/>
                <p14:nvPr/>
              </p14:nvContentPartPr>
              <p14:xfrm>
                <a:off x="10359589" y="3273742"/>
                <a:ext cx="47880" cy="21960"/>
              </p14:xfrm>
            </p:contentPart>
          </mc:Choice>
          <mc:Fallback xmlns="">
            <p:pic>
              <p:nvPicPr>
                <p:cNvPr id="67" name="Freihand 66">
                  <a:extLst>
                    <a:ext uri="{FF2B5EF4-FFF2-40B4-BE49-F238E27FC236}">
                      <a16:creationId xmlns:a16="http://schemas.microsoft.com/office/drawing/2014/main" id="{F58FB8CF-A271-CBFA-796A-DFF2EE8B8607}"/>
                    </a:ext>
                  </a:extLst>
                </p:cNvPr>
                <p:cNvPicPr/>
                <p:nvPr/>
              </p:nvPicPr>
              <p:blipFill>
                <a:blip r:embed="rId28"/>
                <a:stretch>
                  <a:fillRect/>
                </a:stretch>
              </p:blipFill>
              <p:spPr>
                <a:xfrm>
                  <a:off x="10350589" y="3265102"/>
                  <a:ext cx="655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8" name="Freihand 67">
                  <a:extLst>
                    <a:ext uri="{FF2B5EF4-FFF2-40B4-BE49-F238E27FC236}">
                      <a16:creationId xmlns:a16="http://schemas.microsoft.com/office/drawing/2014/main" id="{6E3BAB27-31FA-D15F-C918-B0A904081DEF}"/>
                    </a:ext>
                  </a:extLst>
                </p14:cNvPr>
                <p14:cNvContentPartPr/>
                <p14:nvPr/>
              </p14:nvContentPartPr>
              <p14:xfrm>
                <a:off x="10431229" y="3133342"/>
                <a:ext cx="213120" cy="129600"/>
              </p14:xfrm>
            </p:contentPart>
          </mc:Choice>
          <mc:Fallback xmlns="">
            <p:pic>
              <p:nvPicPr>
                <p:cNvPr id="68" name="Freihand 67">
                  <a:extLst>
                    <a:ext uri="{FF2B5EF4-FFF2-40B4-BE49-F238E27FC236}">
                      <a16:creationId xmlns:a16="http://schemas.microsoft.com/office/drawing/2014/main" id="{6E3BAB27-31FA-D15F-C918-B0A904081DEF}"/>
                    </a:ext>
                  </a:extLst>
                </p:cNvPr>
                <p:cNvPicPr/>
                <p:nvPr/>
              </p:nvPicPr>
              <p:blipFill>
                <a:blip r:embed="rId30"/>
                <a:stretch>
                  <a:fillRect/>
                </a:stretch>
              </p:blipFill>
              <p:spPr>
                <a:xfrm>
                  <a:off x="10422589" y="3124702"/>
                  <a:ext cx="230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9" name="Freihand 68">
                  <a:extLst>
                    <a:ext uri="{FF2B5EF4-FFF2-40B4-BE49-F238E27FC236}">
                      <a16:creationId xmlns:a16="http://schemas.microsoft.com/office/drawing/2014/main" id="{159F570F-B5ED-615B-64CA-773850D01CC6}"/>
                    </a:ext>
                  </a:extLst>
                </p14:cNvPr>
                <p14:cNvContentPartPr/>
                <p14:nvPr/>
              </p14:nvContentPartPr>
              <p14:xfrm>
                <a:off x="10696549" y="3046222"/>
                <a:ext cx="106200" cy="123840"/>
              </p14:xfrm>
            </p:contentPart>
          </mc:Choice>
          <mc:Fallback xmlns="">
            <p:pic>
              <p:nvPicPr>
                <p:cNvPr id="69" name="Freihand 68">
                  <a:extLst>
                    <a:ext uri="{FF2B5EF4-FFF2-40B4-BE49-F238E27FC236}">
                      <a16:creationId xmlns:a16="http://schemas.microsoft.com/office/drawing/2014/main" id="{159F570F-B5ED-615B-64CA-773850D01CC6}"/>
                    </a:ext>
                  </a:extLst>
                </p:cNvPr>
                <p:cNvPicPr/>
                <p:nvPr/>
              </p:nvPicPr>
              <p:blipFill>
                <a:blip r:embed="rId32"/>
                <a:stretch>
                  <a:fillRect/>
                </a:stretch>
              </p:blipFill>
              <p:spPr>
                <a:xfrm>
                  <a:off x="10687549" y="3037582"/>
                  <a:ext cx="123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0" name="Freihand 69">
                  <a:extLst>
                    <a:ext uri="{FF2B5EF4-FFF2-40B4-BE49-F238E27FC236}">
                      <a16:creationId xmlns:a16="http://schemas.microsoft.com/office/drawing/2014/main" id="{1314DF22-D34B-FDAF-7A3B-129883F35CF9}"/>
                    </a:ext>
                  </a:extLst>
                </p14:cNvPr>
                <p14:cNvContentPartPr/>
                <p14:nvPr/>
              </p14:nvContentPartPr>
              <p14:xfrm>
                <a:off x="10817149" y="2986102"/>
                <a:ext cx="96480" cy="99000"/>
              </p14:xfrm>
            </p:contentPart>
          </mc:Choice>
          <mc:Fallback xmlns="">
            <p:pic>
              <p:nvPicPr>
                <p:cNvPr id="70" name="Freihand 69">
                  <a:extLst>
                    <a:ext uri="{FF2B5EF4-FFF2-40B4-BE49-F238E27FC236}">
                      <a16:creationId xmlns:a16="http://schemas.microsoft.com/office/drawing/2014/main" id="{1314DF22-D34B-FDAF-7A3B-129883F35CF9}"/>
                    </a:ext>
                  </a:extLst>
                </p:cNvPr>
                <p:cNvPicPr/>
                <p:nvPr/>
              </p:nvPicPr>
              <p:blipFill>
                <a:blip r:embed="rId34"/>
                <a:stretch>
                  <a:fillRect/>
                </a:stretch>
              </p:blipFill>
              <p:spPr>
                <a:xfrm>
                  <a:off x="10808149" y="2977462"/>
                  <a:ext cx="114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1" name="Freihand 70">
                  <a:extLst>
                    <a:ext uri="{FF2B5EF4-FFF2-40B4-BE49-F238E27FC236}">
                      <a16:creationId xmlns:a16="http://schemas.microsoft.com/office/drawing/2014/main" id="{4A846BD5-8B27-6C75-F73B-09EF91C9599A}"/>
                    </a:ext>
                  </a:extLst>
                </p14:cNvPr>
                <p14:cNvContentPartPr/>
                <p14:nvPr/>
              </p14:nvContentPartPr>
              <p14:xfrm>
                <a:off x="10969429" y="2885302"/>
                <a:ext cx="102960" cy="290880"/>
              </p14:xfrm>
            </p:contentPart>
          </mc:Choice>
          <mc:Fallback xmlns="">
            <p:pic>
              <p:nvPicPr>
                <p:cNvPr id="71" name="Freihand 70">
                  <a:extLst>
                    <a:ext uri="{FF2B5EF4-FFF2-40B4-BE49-F238E27FC236}">
                      <a16:creationId xmlns:a16="http://schemas.microsoft.com/office/drawing/2014/main" id="{4A846BD5-8B27-6C75-F73B-09EF91C9599A}"/>
                    </a:ext>
                  </a:extLst>
                </p:cNvPr>
                <p:cNvPicPr/>
                <p:nvPr/>
              </p:nvPicPr>
              <p:blipFill>
                <a:blip r:embed="rId36"/>
                <a:stretch>
                  <a:fillRect/>
                </a:stretch>
              </p:blipFill>
              <p:spPr>
                <a:xfrm>
                  <a:off x="10960429" y="2876302"/>
                  <a:ext cx="12060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2" name="Freihand 71">
                  <a:extLst>
                    <a:ext uri="{FF2B5EF4-FFF2-40B4-BE49-F238E27FC236}">
                      <a16:creationId xmlns:a16="http://schemas.microsoft.com/office/drawing/2014/main" id="{091C653F-15BA-4744-3141-7D7247C2A05E}"/>
                    </a:ext>
                  </a:extLst>
                </p14:cNvPr>
                <p14:cNvContentPartPr/>
                <p14:nvPr/>
              </p14:nvContentPartPr>
              <p14:xfrm>
                <a:off x="11071309" y="2739862"/>
                <a:ext cx="141120" cy="194400"/>
              </p14:xfrm>
            </p:contentPart>
          </mc:Choice>
          <mc:Fallback xmlns="">
            <p:pic>
              <p:nvPicPr>
                <p:cNvPr id="72" name="Freihand 71">
                  <a:extLst>
                    <a:ext uri="{FF2B5EF4-FFF2-40B4-BE49-F238E27FC236}">
                      <a16:creationId xmlns:a16="http://schemas.microsoft.com/office/drawing/2014/main" id="{091C653F-15BA-4744-3141-7D7247C2A05E}"/>
                    </a:ext>
                  </a:extLst>
                </p:cNvPr>
                <p:cNvPicPr/>
                <p:nvPr/>
              </p:nvPicPr>
              <p:blipFill>
                <a:blip r:embed="rId38"/>
                <a:stretch>
                  <a:fillRect/>
                </a:stretch>
              </p:blipFill>
              <p:spPr>
                <a:xfrm>
                  <a:off x="11062669" y="2730862"/>
                  <a:ext cx="1587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3" name="Freihand 72">
                  <a:extLst>
                    <a:ext uri="{FF2B5EF4-FFF2-40B4-BE49-F238E27FC236}">
                      <a16:creationId xmlns:a16="http://schemas.microsoft.com/office/drawing/2014/main" id="{E099F937-CE20-907A-A9CB-2FD6B281858C}"/>
                    </a:ext>
                  </a:extLst>
                </p14:cNvPr>
                <p14:cNvContentPartPr/>
                <p14:nvPr/>
              </p14:nvContentPartPr>
              <p14:xfrm>
                <a:off x="11300269" y="2680822"/>
                <a:ext cx="298440" cy="167760"/>
              </p14:xfrm>
            </p:contentPart>
          </mc:Choice>
          <mc:Fallback xmlns="">
            <p:pic>
              <p:nvPicPr>
                <p:cNvPr id="73" name="Freihand 72">
                  <a:extLst>
                    <a:ext uri="{FF2B5EF4-FFF2-40B4-BE49-F238E27FC236}">
                      <a16:creationId xmlns:a16="http://schemas.microsoft.com/office/drawing/2014/main" id="{E099F937-CE20-907A-A9CB-2FD6B281858C}"/>
                    </a:ext>
                  </a:extLst>
                </p:cNvPr>
                <p:cNvPicPr/>
                <p:nvPr/>
              </p:nvPicPr>
              <p:blipFill>
                <a:blip r:embed="rId40"/>
                <a:stretch>
                  <a:fillRect/>
                </a:stretch>
              </p:blipFill>
              <p:spPr>
                <a:xfrm>
                  <a:off x="11291269" y="2672182"/>
                  <a:ext cx="316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4" name="Freihand 73">
                  <a:extLst>
                    <a:ext uri="{FF2B5EF4-FFF2-40B4-BE49-F238E27FC236}">
                      <a16:creationId xmlns:a16="http://schemas.microsoft.com/office/drawing/2014/main" id="{0AC459F5-ECC8-2884-40F8-61A5BF4773D6}"/>
                    </a:ext>
                  </a:extLst>
                </p14:cNvPr>
                <p14:cNvContentPartPr/>
                <p14:nvPr/>
              </p14:nvContentPartPr>
              <p14:xfrm>
                <a:off x="11585029" y="2598382"/>
                <a:ext cx="113760" cy="210240"/>
              </p14:xfrm>
            </p:contentPart>
          </mc:Choice>
          <mc:Fallback xmlns="">
            <p:pic>
              <p:nvPicPr>
                <p:cNvPr id="74" name="Freihand 73">
                  <a:extLst>
                    <a:ext uri="{FF2B5EF4-FFF2-40B4-BE49-F238E27FC236}">
                      <a16:creationId xmlns:a16="http://schemas.microsoft.com/office/drawing/2014/main" id="{0AC459F5-ECC8-2884-40F8-61A5BF4773D6}"/>
                    </a:ext>
                  </a:extLst>
                </p:cNvPr>
                <p:cNvPicPr/>
                <p:nvPr/>
              </p:nvPicPr>
              <p:blipFill>
                <a:blip r:embed="rId42"/>
                <a:stretch>
                  <a:fillRect/>
                </a:stretch>
              </p:blipFill>
              <p:spPr>
                <a:xfrm>
                  <a:off x="11576029" y="2589742"/>
                  <a:ext cx="1314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5" name="Freihand 74">
                  <a:extLst>
                    <a:ext uri="{FF2B5EF4-FFF2-40B4-BE49-F238E27FC236}">
                      <a16:creationId xmlns:a16="http://schemas.microsoft.com/office/drawing/2014/main" id="{9930C37C-1172-ADAE-C603-4D799B6987BE}"/>
                    </a:ext>
                  </a:extLst>
                </p14:cNvPr>
                <p14:cNvContentPartPr/>
                <p14:nvPr/>
              </p14:nvContentPartPr>
              <p14:xfrm>
                <a:off x="9824989" y="3708262"/>
                <a:ext cx="159840" cy="237240"/>
              </p14:xfrm>
            </p:contentPart>
          </mc:Choice>
          <mc:Fallback xmlns="">
            <p:pic>
              <p:nvPicPr>
                <p:cNvPr id="75" name="Freihand 74">
                  <a:extLst>
                    <a:ext uri="{FF2B5EF4-FFF2-40B4-BE49-F238E27FC236}">
                      <a16:creationId xmlns:a16="http://schemas.microsoft.com/office/drawing/2014/main" id="{9930C37C-1172-ADAE-C603-4D799B6987BE}"/>
                    </a:ext>
                  </a:extLst>
                </p:cNvPr>
                <p:cNvPicPr/>
                <p:nvPr/>
              </p:nvPicPr>
              <p:blipFill>
                <a:blip r:embed="rId44"/>
                <a:stretch>
                  <a:fillRect/>
                </a:stretch>
              </p:blipFill>
              <p:spPr>
                <a:xfrm>
                  <a:off x="9815989" y="3699262"/>
                  <a:ext cx="1774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6" name="Freihand 75">
                  <a:extLst>
                    <a:ext uri="{FF2B5EF4-FFF2-40B4-BE49-F238E27FC236}">
                      <a16:creationId xmlns:a16="http://schemas.microsoft.com/office/drawing/2014/main" id="{C51682B8-FB88-8558-67E0-9557DA02F6FE}"/>
                    </a:ext>
                  </a:extLst>
                </p14:cNvPr>
                <p14:cNvContentPartPr/>
                <p14:nvPr/>
              </p14:nvContentPartPr>
              <p14:xfrm>
                <a:off x="10056469" y="3772342"/>
                <a:ext cx="44640" cy="133920"/>
              </p14:xfrm>
            </p:contentPart>
          </mc:Choice>
          <mc:Fallback xmlns="">
            <p:pic>
              <p:nvPicPr>
                <p:cNvPr id="76" name="Freihand 75">
                  <a:extLst>
                    <a:ext uri="{FF2B5EF4-FFF2-40B4-BE49-F238E27FC236}">
                      <a16:creationId xmlns:a16="http://schemas.microsoft.com/office/drawing/2014/main" id="{C51682B8-FB88-8558-67E0-9557DA02F6FE}"/>
                    </a:ext>
                  </a:extLst>
                </p:cNvPr>
                <p:cNvPicPr/>
                <p:nvPr/>
              </p:nvPicPr>
              <p:blipFill>
                <a:blip r:embed="rId46"/>
                <a:stretch>
                  <a:fillRect/>
                </a:stretch>
              </p:blipFill>
              <p:spPr>
                <a:xfrm>
                  <a:off x="10047829" y="3763342"/>
                  <a:ext cx="622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7" name="Freihand 76">
                  <a:extLst>
                    <a:ext uri="{FF2B5EF4-FFF2-40B4-BE49-F238E27FC236}">
                      <a16:creationId xmlns:a16="http://schemas.microsoft.com/office/drawing/2014/main" id="{C49C33DA-9E79-7FF0-A0C4-ABDD5C3E063D}"/>
                    </a:ext>
                  </a:extLst>
                </p14:cNvPr>
                <p14:cNvContentPartPr/>
                <p14:nvPr/>
              </p14:nvContentPartPr>
              <p14:xfrm>
                <a:off x="10123429" y="3688822"/>
                <a:ext cx="134640" cy="163080"/>
              </p14:xfrm>
            </p:contentPart>
          </mc:Choice>
          <mc:Fallback xmlns="">
            <p:pic>
              <p:nvPicPr>
                <p:cNvPr id="77" name="Freihand 76">
                  <a:extLst>
                    <a:ext uri="{FF2B5EF4-FFF2-40B4-BE49-F238E27FC236}">
                      <a16:creationId xmlns:a16="http://schemas.microsoft.com/office/drawing/2014/main" id="{C49C33DA-9E79-7FF0-A0C4-ABDD5C3E063D}"/>
                    </a:ext>
                  </a:extLst>
                </p:cNvPr>
                <p:cNvPicPr/>
                <p:nvPr/>
              </p:nvPicPr>
              <p:blipFill>
                <a:blip r:embed="rId48"/>
                <a:stretch>
                  <a:fillRect/>
                </a:stretch>
              </p:blipFill>
              <p:spPr>
                <a:xfrm>
                  <a:off x="10114789" y="3679822"/>
                  <a:ext cx="1522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8" name="Freihand 77">
                  <a:extLst>
                    <a:ext uri="{FF2B5EF4-FFF2-40B4-BE49-F238E27FC236}">
                      <a16:creationId xmlns:a16="http://schemas.microsoft.com/office/drawing/2014/main" id="{F7B47E8F-B69F-537C-1DF7-F99615DC16AF}"/>
                    </a:ext>
                  </a:extLst>
                </p14:cNvPr>
                <p14:cNvContentPartPr/>
                <p14:nvPr/>
              </p14:nvContentPartPr>
              <p14:xfrm>
                <a:off x="10236829" y="3595942"/>
                <a:ext cx="291240" cy="204120"/>
              </p14:xfrm>
            </p:contentPart>
          </mc:Choice>
          <mc:Fallback xmlns="">
            <p:pic>
              <p:nvPicPr>
                <p:cNvPr id="78" name="Freihand 77">
                  <a:extLst>
                    <a:ext uri="{FF2B5EF4-FFF2-40B4-BE49-F238E27FC236}">
                      <a16:creationId xmlns:a16="http://schemas.microsoft.com/office/drawing/2014/main" id="{F7B47E8F-B69F-537C-1DF7-F99615DC16AF}"/>
                    </a:ext>
                  </a:extLst>
                </p:cNvPr>
                <p:cNvPicPr/>
                <p:nvPr/>
              </p:nvPicPr>
              <p:blipFill>
                <a:blip r:embed="rId50"/>
                <a:stretch>
                  <a:fillRect/>
                </a:stretch>
              </p:blipFill>
              <p:spPr>
                <a:xfrm>
                  <a:off x="10228189" y="3587302"/>
                  <a:ext cx="3088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9" name="Freihand 78">
                  <a:extLst>
                    <a:ext uri="{FF2B5EF4-FFF2-40B4-BE49-F238E27FC236}">
                      <a16:creationId xmlns:a16="http://schemas.microsoft.com/office/drawing/2014/main" id="{7E911BA1-DA9F-7F41-DA26-EA200BE1EBD8}"/>
                    </a:ext>
                  </a:extLst>
                </p14:cNvPr>
                <p14:cNvContentPartPr/>
                <p14:nvPr/>
              </p14:nvContentPartPr>
              <p14:xfrm>
                <a:off x="10541749" y="3417382"/>
                <a:ext cx="262440" cy="258480"/>
              </p14:xfrm>
            </p:contentPart>
          </mc:Choice>
          <mc:Fallback xmlns="">
            <p:pic>
              <p:nvPicPr>
                <p:cNvPr id="79" name="Freihand 78">
                  <a:extLst>
                    <a:ext uri="{FF2B5EF4-FFF2-40B4-BE49-F238E27FC236}">
                      <a16:creationId xmlns:a16="http://schemas.microsoft.com/office/drawing/2014/main" id="{7E911BA1-DA9F-7F41-DA26-EA200BE1EBD8}"/>
                    </a:ext>
                  </a:extLst>
                </p:cNvPr>
                <p:cNvPicPr/>
                <p:nvPr/>
              </p:nvPicPr>
              <p:blipFill>
                <a:blip r:embed="rId52"/>
                <a:stretch>
                  <a:fillRect/>
                </a:stretch>
              </p:blipFill>
              <p:spPr>
                <a:xfrm>
                  <a:off x="10532749" y="3408382"/>
                  <a:ext cx="2800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0" name="Freihand 79">
                  <a:extLst>
                    <a:ext uri="{FF2B5EF4-FFF2-40B4-BE49-F238E27FC236}">
                      <a16:creationId xmlns:a16="http://schemas.microsoft.com/office/drawing/2014/main" id="{B53C2734-80BB-B255-8BF2-0676403C4925}"/>
                    </a:ext>
                  </a:extLst>
                </p14:cNvPr>
                <p14:cNvContentPartPr/>
                <p14:nvPr/>
              </p14:nvContentPartPr>
              <p14:xfrm>
                <a:off x="10781869" y="3328102"/>
                <a:ext cx="48240" cy="66240"/>
              </p14:xfrm>
            </p:contentPart>
          </mc:Choice>
          <mc:Fallback xmlns="">
            <p:pic>
              <p:nvPicPr>
                <p:cNvPr id="80" name="Freihand 79">
                  <a:extLst>
                    <a:ext uri="{FF2B5EF4-FFF2-40B4-BE49-F238E27FC236}">
                      <a16:creationId xmlns:a16="http://schemas.microsoft.com/office/drawing/2014/main" id="{B53C2734-80BB-B255-8BF2-0676403C4925}"/>
                    </a:ext>
                  </a:extLst>
                </p:cNvPr>
                <p:cNvPicPr/>
                <p:nvPr/>
              </p:nvPicPr>
              <p:blipFill>
                <a:blip r:embed="rId54"/>
                <a:stretch>
                  <a:fillRect/>
                </a:stretch>
              </p:blipFill>
              <p:spPr>
                <a:xfrm>
                  <a:off x="10773229" y="3319102"/>
                  <a:ext cx="65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1" name="Freihand 80">
                  <a:extLst>
                    <a:ext uri="{FF2B5EF4-FFF2-40B4-BE49-F238E27FC236}">
                      <a16:creationId xmlns:a16="http://schemas.microsoft.com/office/drawing/2014/main" id="{069363E3-FDC3-5980-E19C-5F83CACA5535}"/>
                    </a:ext>
                  </a:extLst>
                </p14:cNvPr>
                <p14:cNvContentPartPr/>
                <p14:nvPr/>
              </p14:nvContentPartPr>
              <p14:xfrm>
                <a:off x="10822549" y="3253222"/>
                <a:ext cx="307800" cy="216360"/>
              </p14:xfrm>
            </p:contentPart>
          </mc:Choice>
          <mc:Fallback xmlns="">
            <p:pic>
              <p:nvPicPr>
                <p:cNvPr id="81" name="Freihand 80">
                  <a:extLst>
                    <a:ext uri="{FF2B5EF4-FFF2-40B4-BE49-F238E27FC236}">
                      <a16:creationId xmlns:a16="http://schemas.microsoft.com/office/drawing/2014/main" id="{069363E3-FDC3-5980-E19C-5F83CACA5535}"/>
                    </a:ext>
                  </a:extLst>
                </p:cNvPr>
                <p:cNvPicPr/>
                <p:nvPr/>
              </p:nvPicPr>
              <p:blipFill>
                <a:blip r:embed="rId56"/>
                <a:stretch>
                  <a:fillRect/>
                </a:stretch>
              </p:blipFill>
              <p:spPr>
                <a:xfrm>
                  <a:off x="10813549" y="3244222"/>
                  <a:ext cx="3254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2" name="Freihand 81">
                  <a:extLst>
                    <a:ext uri="{FF2B5EF4-FFF2-40B4-BE49-F238E27FC236}">
                      <a16:creationId xmlns:a16="http://schemas.microsoft.com/office/drawing/2014/main" id="{1F89B693-A105-3662-DEC6-1FFA888B6484}"/>
                    </a:ext>
                  </a:extLst>
                </p14:cNvPr>
                <p14:cNvContentPartPr/>
                <p14:nvPr/>
              </p14:nvContentPartPr>
              <p14:xfrm>
                <a:off x="11196949" y="3189862"/>
                <a:ext cx="115920" cy="244800"/>
              </p14:xfrm>
            </p:contentPart>
          </mc:Choice>
          <mc:Fallback xmlns="">
            <p:pic>
              <p:nvPicPr>
                <p:cNvPr id="82" name="Freihand 81">
                  <a:extLst>
                    <a:ext uri="{FF2B5EF4-FFF2-40B4-BE49-F238E27FC236}">
                      <a16:creationId xmlns:a16="http://schemas.microsoft.com/office/drawing/2014/main" id="{1F89B693-A105-3662-DEC6-1FFA888B6484}"/>
                    </a:ext>
                  </a:extLst>
                </p:cNvPr>
                <p:cNvPicPr/>
                <p:nvPr/>
              </p:nvPicPr>
              <p:blipFill>
                <a:blip r:embed="rId58"/>
                <a:stretch>
                  <a:fillRect/>
                </a:stretch>
              </p:blipFill>
              <p:spPr>
                <a:xfrm>
                  <a:off x="11188309" y="3181222"/>
                  <a:ext cx="1335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3" name="Freihand 82">
                  <a:extLst>
                    <a:ext uri="{FF2B5EF4-FFF2-40B4-BE49-F238E27FC236}">
                      <a16:creationId xmlns:a16="http://schemas.microsoft.com/office/drawing/2014/main" id="{A68DD0B0-671F-27E4-35AE-EBCAC69D3897}"/>
                    </a:ext>
                  </a:extLst>
                </p14:cNvPr>
                <p14:cNvContentPartPr/>
                <p14:nvPr/>
              </p14:nvContentPartPr>
              <p14:xfrm>
                <a:off x="11334829" y="3028222"/>
                <a:ext cx="299160" cy="222480"/>
              </p14:xfrm>
            </p:contentPart>
          </mc:Choice>
          <mc:Fallback xmlns="">
            <p:pic>
              <p:nvPicPr>
                <p:cNvPr id="83" name="Freihand 82">
                  <a:extLst>
                    <a:ext uri="{FF2B5EF4-FFF2-40B4-BE49-F238E27FC236}">
                      <a16:creationId xmlns:a16="http://schemas.microsoft.com/office/drawing/2014/main" id="{A68DD0B0-671F-27E4-35AE-EBCAC69D3897}"/>
                    </a:ext>
                  </a:extLst>
                </p:cNvPr>
                <p:cNvPicPr/>
                <p:nvPr/>
              </p:nvPicPr>
              <p:blipFill>
                <a:blip r:embed="rId60"/>
                <a:stretch>
                  <a:fillRect/>
                </a:stretch>
              </p:blipFill>
              <p:spPr>
                <a:xfrm>
                  <a:off x="11326189" y="3019582"/>
                  <a:ext cx="3168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4" name="Freihand 83">
                  <a:extLst>
                    <a:ext uri="{FF2B5EF4-FFF2-40B4-BE49-F238E27FC236}">
                      <a16:creationId xmlns:a16="http://schemas.microsoft.com/office/drawing/2014/main" id="{BB4AAE6A-2A2C-9956-AC04-4C1283B2A3C7}"/>
                    </a:ext>
                  </a:extLst>
                </p14:cNvPr>
                <p14:cNvContentPartPr/>
                <p14:nvPr/>
              </p14:nvContentPartPr>
              <p14:xfrm>
                <a:off x="11619589" y="2893582"/>
                <a:ext cx="145800" cy="153360"/>
              </p14:xfrm>
            </p:contentPart>
          </mc:Choice>
          <mc:Fallback xmlns="">
            <p:pic>
              <p:nvPicPr>
                <p:cNvPr id="84" name="Freihand 83">
                  <a:extLst>
                    <a:ext uri="{FF2B5EF4-FFF2-40B4-BE49-F238E27FC236}">
                      <a16:creationId xmlns:a16="http://schemas.microsoft.com/office/drawing/2014/main" id="{BB4AAE6A-2A2C-9956-AC04-4C1283B2A3C7}"/>
                    </a:ext>
                  </a:extLst>
                </p:cNvPr>
                <p:cNvPicPr/>
                <p:nvPr/>
              </p:nvPicPr>
              <p:blipFill>
                <a:blip r:embed="rId62"/>
                <a:stretch>
                  <a:fillRect/>
                </a:stretch>
              </p:blipFill>
              <p:spPr>
                <a:xfrm>
                  <a:off x="11610949" y="2884582"/>
                  <a:ext cx="1634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5" name="Freihand 84">
                  <a:extLst>
                    <a:ext uri="{FF2B5EF4-FFF2-40B4-BE49-F238E27FC236}">
                      <a16:creationId xmlns:a16="http://schemas.microsoft.com/office/drawing/2014/main" id="{78D531EE-D00B-5DF6-69CE-9C2069CCE8A4}"/>
                    </a:ext>
                  </a:extLst>
                </p14:cNvPr>
                <p14:cNvContentPartPr/>
                <p14:nvPr/>
              </p14:nvContentPartPr>
              <p14:xfrm>
                <a:off x="11779069" y="2742742"/>
                <a:ext cx="196920" cy="236880"/>
              </p14:xfrm>
            </p:contentPart>
          </mc:Choice>
          <mc:Fallback xmlns="">
            <p:pic>
              <p:nvPicPr>
                <p:cNvPr id="85" name="Freihand 84">
                  <a:extLst>
                    <a:ext uri="{FF2B5EF4-FFF2-40B4-BE49-F238E27FC236}">
                      <a16:creationId xmlns:a16="http://schemas.microsoft.com/office/drawing/2014/main" id="{78D531EE-D00B-5DF6-69CE-9C2069CCE8A4}"/>
                    </a:ext>
                  </a:extLst>
                </p:cNvPr>
                <p:cNvPicPr/>
                <p:nvPr/>
              </p:nvPicPr>
              <p:blipFill>
                <a:blip r:embed="rId64"/>
                <a:stretch>
                  <a:fillRect/>
                </a:stretch>
              </p:blipFill>
              <p:spPr>
                <a:xfrm>
                  <a:off x="11770069" y="2734102"/>
                  <a:ext cx="2145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6" name="Freihand 85">
                  <a:extLst>
                    <a:ext uri="{FF2B5EF4-FFF2-40B4-BE49-F238E27FC236}">
                      <a16:creationId xmlns:a16="http://schemas.microsoft.com/office/drawing/2014/main" id="{6BD6D658-7259-1C63-D1DD-3B75A01E2D11}"/>
                    </a:ext>
                  </a:extLst>
                </p14:cNvPr>
                <p14:cNvContentPartPr/>
                <p14:nvPr/>
              </p14:nvContentPartPr>
              <p14:xfrm>
                <a:off x="11958349" y="2761102"/>
                <a:ext cx="107280" cy="145440"/>
              </p14:xfrm>
            </p:contentPart>
          </mc:Choice>
          <mc:Fallback xmlns="">
            <p:pic>
              <p:nvPicPr>
                <p:cNvPr id="86" name="Freihand 85">
                  <a:extLst>
                    <a:ext uri="{FF2B5EF4-FFF2-40B4-BE49-F238E27FC236}">
                      <a16:creationId xmlns:a16="http://schemas.microsoft.com/office/drawing/2014/main" id="{6BD6D658-7259-1C63-D1DD-3B75A01E2D11}"/>
                    </a:ext>
                  </a:extLst>
                </p:cNvPr>
                <p:cNvPicPr/>
                <p:nvPr/>
              </p:nvPicPr>
              <p:blipFill>
                <a:blip r:embed="rId66"/>
                <a:stretch>
                  <a:fillRect/>
                </a:stretch>
              </p:blipFill>
              <p:spPr>
                <a:xfrm>
                  <a:off x="11949709" y="2752102"/>
                  <a:ext cx="124920" cy="16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88" name="Freihand 87">
                <a:extLst>
                  <a:ext uri="{FF2B5EF4-FFF2-40B4-BE49-F238E27FC236}">
                    <a16:creationId xmlns:a16="http://schemas.microsoft.com/office/drawing/2014/main" id="{D8230A3D-84B5-05B3-1D03-CFA447AD5C79}"/>
                  </a:ext>
                </a:extLst>
              </p14:cNvPr>
              <p14:cNvContentPartPr/>
              <p14:nvPr/>
            </p14:nvContentPartPr>
            <p14:xfrm>
              <a:off x="4030789" y="5047102"/>
              <a:ext cx="2411640" cy="62640"/>
            </p14:xfrm>
          </p:contentPart>
        </mc:Choice>
        <mc:Fallback xmlns="">
          <p:pic>
            <p:nvPicPr>
              <p:cNvPr id="88" name="Freihand 87">
                <a:extLst>
                  <a:ext uri="{FF2B5EF4-FFF2-40B4-BE49-F238E27FC236}">
                    <a16:creationId xmlns:a16="http://schemas.microsoft.com/office/drawing/2014/main" id="{D8230A3D-84B5-05B3-1D03-CFA447AD5C79}"/>
                  </a:ext>
                </a:extLst>
              </p:cNvPr>
              <p:cNvPicPr/>
              <p:nvPr/>
            </p:nvPicPr>
            <p:blipFill>
              <a:blip r:embed="rId68"/>
              <a:stretch>
                <a:fillRect/>
              </a:stretch>
            </p:blipFill>
            <p:spPr>
              <a:xfrm>
                <a:off x="4022149" y="5038462"/>
                <a:ext cx="2429280" cy="80280"/>
              </a:xfrm>
              <a:prstGeom prst="rect">
                <a:avLst/>
              </a:prstGeom>
            </p:spPr>
          </p:pic>
        </mc:Fallback>
      </mc:AlternateContent>
      <p:grpSp>
        <p:nvGrpSpPr>
          <p:cNvPr id="90" name="Gruppieren 89">
            <a:extLst>
              <a:ext uri="{FF2B5EF4-FFF2-40B4-BE49-F238E27FC236}">
                <a16:creationId xmlns:a16="http://schemas.microsoft.com/office/drawing/2014/main" id="{8C7B2F6B-EBF2-3809-C82B-07FC7D9B2344}"/>
              </a:ext>
            </a:extLst>
          </p:cNvPr>
          <p:cNvGrpSpPr/>
          <p:nvPr/>
        </p:nvGrpSpPr>
        <p:grpSpPr>
          <a:xfrm>
            <a:off x="2138629" y="5528422"/>
            <a:ext cx="4798440" cy="917280"/>
            <a:chOff x="2138629" y="5528422"/>
            <a:chExt cx="4798440" cy="917280"/>
          </a:xfrm>
        </p:grpSpPr>
        <mc:AlternateContent xmlns:mc="http://schemas.openxmlformats.org/markup-compatibility/2006" xmlns:p14="http://schemas.microsoft.com/office/powerpoint/2010/main">
          <mc:Choice Requires="p14">
            <p:contentPart p14:bwMode="auto" r:id="rId69">
              <p14:nvContentPartPr>
                <p14:cNvPr id="24" name="Freihand 23">
                  <a:extLst>
                    <a:ext uri="{FF2B5EF4-FFF2-40B4-BE49-F238E27FC236}">
                      <a16:creationId xmlns:a16="http://schemas.microsoft.com/office/drawing/2014/main" id="{B5A2CAD5-77FF-A175-3FBC-23DD80CA133E}"/>
                    </a:ext>
                  </a:extLst>
                </p14:cNvPr>
                <p14:cNvContentPartPr/>
                <p14:nvPr/>
              </p14:nvContentPartPr>
              <p14:xfrm>
                <a:off x="2867989" y="5727142"/>
                <a:ext cx="57240" cy="275040"/>
              </p14:xfrm>
            </p:contentPart>
          </mc:Choice>
          <mc:Fallback xmlns="">
            <p:pic>
              <p:nvPicPr>
                <p:cNvPr id="24" name="Freihand 23">
                  <a:extLst>
                    <a:ext uri="{FF2B5EF4-FFF2-40B4-BE49-F238E27FC236}">
                      <a16:creationId xmlns:a16="http://schemas.microsoft.com/office/drawing/2014/main" id="{B5A2CAD5-77FF-A175-3FBC-23DD80CA133E}"/>
                    </a:ext>
                  </a:extLst>
                </p:cNvPr>
                <p:cNvPicPr/>
                <p:nvPr/>
              </p:nvPicPr>
              <p:blipFill>
                <a:blip r:embed="rId70"/>
                <a:stretch>
                  <a:fillRect/>
                </a:stretch>
              </p:blipFill>
              <p:spPr>
                <a:xfrm>
                  <a:off x="2858989" y="5718502"/>
                  <a:ext cx="748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5" name="Freihand 24">
                  <a:extLst>
                    <a:ext uri="{FF2B5EF4-FFF2-40B4-BE49-F238E27FC236}">
                      <a16:creationId xmlns:a16="http://schemas.microsoft.com/office/drawing/2014/main" id="{A4E6D24C-F6DD-BE4B-4BE4-355249B3E4F2}"/>
                    </a:ext>
                  </a:extLst>
                </p14:cNvPr>
                <p14:cNvContentPartPr/>
                <p14:nvPr/>
              </p14:nvContentPartPr>
              <p14:xfrm>
                <a:off x="2838829" y="5866822"/>
                <a:ext cx="96120" cy="207360"/>
              </p14:xfrm>
            </p:contentPart>
          </mc:Choice>
          <mc:Fallback xmlns="">
            <p:pic>
              <p:nvPicPr>
                <p:cNvPr id="25" name="Freihand 24">
                  <a:extLst>
                    <a:ext uri="{FF2B5EF4-FFF2-40B4-BE49-F238E27FC236}">
                      <a16:creationId xmlns:a16="http://schemas.microsoft.com/office/drawing/2014/main" id="{A4E6D24C-F6DD-BE4B-4BE4-355249B3E4F2}"/>
                    </a:ext>
                  </a:extLst>
                </p:cNvPr>
                <p:cNvPicPr/>
                <p:nvPr/>
              </p:nvPicPr>
              <p:blipFill>
                <a:blip r:embed="rId72"/>
                <a:stretch>
                  <a:fillRect/>
                </a:stretch>
              </p:blipFill>
              <p:spPr>
                <a:xfrm>
                  <a:off x="2829829" y="5857822"/>
                  <a:ext cx="1137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6" name="Freihand 25">
                  <a:extLst>
                    <a:ext uri="{FF2B5EF4-FFF2-40B4-BE49-F238E27FC236}">
                      <a16:creationId xmlns:a16="http://schemas.microsoft.com/office/drawing/2014/main" id="{80A170A9-13F9-8785-3B61-685F6A57B557}"/>
                    </a:ext>
                  </a:extLst>
                </p14:cNvPr>
                <p14:cNvContentPartPr/>
                <p14:nvPr/>
              </p14:nvContentPartPr>
              <p14:xfrm>
                <a:off x="2200549" y="6185422"/>
                <a:ext cx="18360" cy="154080"/>
              </p14:xfrm>
            </p:contentPart>
          </mc:Choice>
          <mc:Fallback xmlns="">
            <p:pic>
              <p:nvPicPr>
                <p:cNvPr id="26" name="Freihand 25">
                  <a:extLst>
                    <a:ext uri="{FF2B5EF4-FFF2-40B4-BE49-F238E27FC236}">
                      <a16:creationId xmlns:a16="http://schemas.microsoft.com/office/drawing/2014/main" id="{80A170A9-13F9-8785-3B61-685F6A57B557}"/>
                    </a:ext>
                  </a:extLst>
                </p:cNvPr>
                <p:cNvPicPr/>
                <p:nvPr/>
              </p:nvPicPr>
              <p:blipFill>
                <a:blip r:embed="rId74"/>
                <a:stretch>
                  <a:fillRect/>
                </a:stretch>
              </p:blipFill>
              <p:spPr>
                <a:xfrm>
                  <a:off x="2191909" y="6176422"/>
                  <a:ext cx="360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7" name="Freihand 26">
                  <a:extLst>
                    <a:ext uri="{FF2B5EF4-FFF2-40B4-BE49-F238E27FC236}">
                      <a16:creationId xmlns:a16="http://schemas.microsoft.com/office/drawing/2014/main" id="{2355B0E5-EECF-D3A5-D3AD-0A090D810600}"/>
                    </a:ext>
                  </a:extLst>
                </p14:cNvPr>
                <p14:cNvContentPartPr/>
                <p14:nvPr/>
              </p14:nvContentPartPr>
              <p14:xfrm>
                <a:off x="2138629" y="6160942"/>
                <a:ext cx="183240" cy="203400"/>
              </p14:xfrm>
            </p:contentPart>
          </mc:Choice>
          <mc:Fallback xmlns="">
            <p:pic>
              <p:nvPicPr>
                <p:cNvPr id="27" name="Freihand 26">
                  <a:extLst>
                    <a:ext uri="{FF2B5EF4-FFF2-40B4-BE49-F238E27FC236}">
                      <a16:creationId xmlns:a16="http://schemas.microsoft.com/office/drawing/2014/main" id="{2355B0E5-EECF-D3A5-D3AD-0A090D810600}"/>
                    </a:ext>
                  </a:extLst>
                </p:cNvPr>
                <p:cNvPicPr/>
                <p:nvPr/>
              </p:nvPicPr>
              <p:blipFill>
                <a:blip r:embed="rId76"/>
                <a:stretch>
                  <a:fillRect/>
                </a:stretch>
              </p:blipFill>
              <p:spPr>
                <a:xfrm>
                  <a:off x="2129989" y="6152302"/>
                  <a:ext cx="2008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8" name="Freihand 27">
                  <a:extLst>
                    <a:ext uri="{FF2B5EF4-FFF2-40B4-BE49-F238E27FC236}">
                      <a16:creationId xmlns:a16="http://schemas.microsoft.com/office/drawing/2014/main" id="{8F936905-B00B-4069-305E-9DD9B6C93FE4}"/>
                    </a:ext>
                  </a:extLst>
                </p14:cNvPr>
                <p14:cNvContentPartPr/>
                <p14:nvPr/>
              </p14:nvContentPartPr>
              <p14:xfrm>
                <a:off x="2384869" y="6035302"/>
                <a:ext cx="29160" cy="275760"/>
              </p14:xfrm>
            </p:contentPart>
          </mc:Choice>
          <mc:Fallback xmlns="">
            <p:pic>
              <p:nvPicPr>
                <p:cNvPr id="28" name="Freihand 27">
                  <a:extLst>
                    <a:ext uri="{FF2B5EF4-FFF2-40B4-BE49-F238E27FC236}">
                      <a16:creationId xmlns:a16="http://schemas.microsoft.com/office/drawing/2014/main" id="{8F936905-B00B-4069-305E-9DD9B6C93FE4}"/>
                    </a:ext>
                  </a:extLst>
                </p:cNvPr>
                <p:cNvPicPr/>
                <p:nvPr/>
              </p:nvPicPr>
              <p:blipFill>
                <a:blip r:embed="rId78"/>
                <a:stretch>
                  <a:fillRect/>
                </a:stretch>
              </p:blipFill>
              <p:spPr>
                <a:xfrm>
                  <a:off x="2376229" y="6026302"/>
                  <a:ext cx="468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9" name="Freihand 28">
                  <a:extLst>
                    <a:ext uri="{FF2B5EF4-FFF2-40B4-BE49-F238E27FC236}">
                      <a16:creationId xmlns:a16="http://schemas.microsoft.com/office/drawing/2014/main" id="{20DD49E5-AE29-353F-3975-371EC58144C9}"/>
                    </a:ext>
                  </a:extLst>
                </p14:cNvPr>
                <p14:cNvContentPartPr/>
                <p14:nvPr/>
              </p14:nvContentPartPr>
              <p14:xfrm>
                <a:off x="2490709" y="6022702"/>
                <a:ext cx="46800" cy="217440"/>
              </p14:xfrm>
            </p:contentPart>
          </mc:Choice>
          <mc:Fallback xmlns="">
            <p:pic>
              <p:nvPicPr>
                <p:cNvPr id="29" name="Freihand 28">
                  <a:extLst>
                    <a:ext uri="{FF2B5EF4-FFF2-40B4-BE49-F238E27FC236}">
                      <a16:creationId xmlns:a16="http://schemas.microsoft.com/office/drawing/2014/main" id="{20DD49E5-AE29-353F-3975-371EC58144C9}"/>
                    </a:ext>
                  </a:extLst>
                </p:cNvPr>
                <p:cNvPicPr/>
                <p:nvPr/>
              </p:nvPicPr>
              <p:blipFill>
                <a:blip r:embed="rId80"/>
                <a:stretch>
                  <a:fillRect/>
                </a:stretch>
              </p:blipFill>
              <p:spPr>
                <a:xfrm>
                  <a:off x="2481709" y="6014062"/>
                  <a:ext cx="644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0" name="Freihand 29">
                  <a:extLst>
                    <a:ext uri="{FF2B5EF4-FFF2-40B4-BE49-F238E27FC236}">
                      <a16:creationId xmlns:a16="http://schemas.microsoft.com/office/drawing/2014/main" id="{E38547A9-33CF-C8DC-4E92-B58D97E2F609}"/>
                    </a:ext>
                  </a:extLst>
                </p14:cNvPr>
                <p14:cNvContentPartPr/>
                <p14:nvPr/>
              </p14:nvContentPartPr>
              <p14:xfrm>
                <a:off x="2600149" y="6037102"/>
                <a:ext cx="428040" cy="408600"/>
              </p14:xfrm>
            </p:contentPart>
          </mc:Choice>
          <mc:Fallback xmlns="">
            <p:pic>
              <p:nvPicPr>
                <p:cNvPr id="30" name="Freihand 29">
                  <a:extLst>
                    <a:ext uri="{FF2B5EF4-FFF2-40B4-BE49-F238E27FC236}">
                      <a16:creationId xmlns:a16="http://schemas.microsoft.com/office/drawing/2014/main" id="{E38547A9-33CF-C8DC-4E92-B58D97E2F609}"/>
                    </a:ext>
                  </a:extLst>
                </p:cNvPr>
                <p:cNvPicPr/>
                <p:nvPr/>
              </p:nvPicPr>
              <p:blipFill>
                <a:blip r:embed="rId82"/>
                <a:stretch>
                  <a:fillRect/>
                </a:stretch>
              </p:blipFill>
              <p:spPr>
                <a:xfrm>
                  <a:off x="2591509" y="6028462"/>
                  <a:ext cx="44568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2" name="Freihand 31">
                  <a:extLst>
                    <a:ext uri="{FF2B5EF4-FFF2-40B4-BE49-F238E27FC236}">
                      <a16:creationId xmlns:a16="http://schemas.microsoft.com/office/drawing/2014/main" id="{F3A0BD67-6769-9CAC-A7C1-997732BD685C}"/>
                    </a:ext>
                  </a:extLst>
                </p14:cNvPr>
                <p14:cNvContentPartPr/>
                <p14:nvPr/>
              </p14:nvContentPartPr>
              <p14:xfrm>
                <a:off x="3353989" y="5585302"/>
                <a:ext cx="86040" cy="290160"/>
              </p14:xfrm>
            </p:contentPart>
          </mc:Choice>
          <mc:Fallback xmlns="">
            <p:pic>
              <p:nvPicPr>
                <p:cNvPr id="32" name="Freihand 31">
                  <a:extLst>
                    <a:ext uri="{FF2B5EF4-FFF2-40B4-BE49-F238E27FC236}">
                      <a16:creationId xmlns:a16="http://schemas.microsoft.com/office/drawing/2014/main" id="{F3A0BD67-6769-9CAC-A7C1-997732BD685C}"/>
                    </a:ext>
                  </a:extLst>
                </p:cNvPr>
                <p:cNvPicPr/>
                <p:nvPr/>
              </p:nvPicPr>
              <p:blipFill>
                <a:blip r:embed="rId84"/>
                <a:stretch>
                  <a:fillRect/>
                </a:stretch>
              </p:blipFill>
              <p:spPr>
                <a:xfrm>
                  <a:off x="3345349" y="5576662"/>
                  <a:ext cx="10368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3" name="Freihand 32">
                  <a:extLst>
                    <a:ext uri="{FF2B5EF4-FFF2-40B4-BE49-F238E27FC236}">
                      <a16:creationId xmlns:a16="http://schemas.microsoft.com/office/drawing/2014/main" id="{3DA31114-0DB6-853A-4681-08E4A33D33EA}"/>
                    </a:ext>
                  </a:extLst>
                </p14:cNvPr>
                <p14:cNvContentPartPr/>
                <p14:nvPr/>
              </p14:nvContentPartPr>
              <p14:xfrm>
                <a:off x="3349669" y="5798062"/>
                <a:ext cx="155160" cy="200160"/>
              </p14:xfrm>
            </p:contentPart>
          </mc:Choice>
          <mc:Fallback xmlns="">
            <p:pic>
              <p:nvPicPr>
                <p:cNvPr id="33" name="Freihand 32">
                  <a:extLst>
                    <a:ext uri="{FF2B5EF4-FFF2-40B4-BE49-F238E27FC236}">
                      <a16:creationId xmlns:a16="http://schemas.microsoft.com/office/drawing/2014/main" id="{3DA31114-0DB6-853A-4681-08E4A33D33EA}"/>
                    </a:ext>
                  </a:extLst>
                </p:cNvPr>
                <p:cNvPicPr/>
                <p:nvPr/>
              </p:nvPicPr>
              <p:blipFill>
                <a:blip r:embed="rId86"/>
                <a:stretch>
                  <a:fillRect/>
                </a:stretch>
              </p:blipFill>
              <p:spPr>
                <a:xfrm>
                  <a:off x="3341029" y="5789062"/>
                  <a:ext cx="1728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5" name="Freihand 34">
                  <a:extLst>
                    <a:ext uri="{FF2B5EF4-FFF2-40B4-BE49-F238E27FC236}">
                      <a16:creationId xmlns:a16="http://schemas.microsoft.com/office/drawing/2014/main" id="{8ED4FB3E-569C-2900-4F0D-AB683A3184DA}"/>
                    </a:ext>
                  </a:extLst>
                </p14:cNvPr>
                <p14:cNvContentPartPr/>
                <p14:nvPr/>
              </p14:nvContentPartPr>
              <p14:xfrm>
                <a:off x="3289549" y="6073462"/>
                <a:ext cx="53640" cy="203760"/>
              </p14:xfrm>
            </p:contentPart>
          </mc:Choice>
          <mc:Fallback xmlns="">
            <p:pic>
              <p:nvPicPr>
                <p:cNvPr id="35" name="Freihand 34">
                  <a:extLst>
                    <a:ext uri="{FF2B5EF4-FFF2-40B4-BE49-F238E27FC236}">
                      <a16:creationId xmlns:a16="http://schemas.microsoft.com/office/drawing/2014/main" id="{8ED4FB3E-569C-2900-4F0D-AB683A3184DA}"/>
                    </a:ext>
                  </a:extLst>
                </p:cNvPr>
                <p:cNvPicPr/>
                <p:nvPr/>
              </p:nvPicPr>
              <p:blipFill>
                <a:blip r:embed="rId88"/>
                <a:stretch>
                  <a:fillRect/>
                </a:stretch>
              </p:blipFill>
              <p:spPr>
                <a:xfrm>
                  <a:off x="3280549" y="6064462"/>
                  <a:ext cx="712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6" name="Freihand 35">
                  <a:extLst>
                    <a:ext uri="{FF2B5EF4-FFF2-40B4-BE49-F238E27FC236}">
                      <a16:creationId xmlns:a16="http://schemas.microsoft.com/office/drawing/2014/main" id="{92413DD0-6BA2-1ED7-82AA-5A565E4BC250}"/>
                    </a:ext>
                  </a:extLst>
                </p14:cNvPr>
                <p14:cNvContentPartPr/>
                <p14:nvPr/>
              </p14:nvContentPartPr>
              <p14:xfrm>
                <a:off x="3243109" y="6038182"/>
                <a:ext cx="195480" cy="237240"/>
              </p14:xfrm>
            </p:contentPart>
          </mc:Choice>
          <mc:Fallback xmlns="">
            <p:pic>
              <p:nvPicPr>
                <p:cNvPr id="36" name="Freihand 35">
                  <a:extLst>
                    <a:ext uri="{FF2B5EF4-FFF2-40B4-BE49-F238E27FC236}">
                      <a16:creationId xmlns:a16="http://schemas.microsoft.com/office/drawing/2014/main" id="{92413DD0-6BA2-1ED7-82AA-5A565E4BC250}"/>
                    </a:ext>
                  </a:extLst>
                </p:cNvPr>
                <p:cNvPicPr/>
                <p:nvPr/>
              </p:nvPicPr>
              <p:blipFill>
                <a:blip r:embed="rId90"/>
                <a:stretch>
                  <a:fillRect/>
                </a:stretch>
              </p:blipFill>
              <p:spPr>
                <a:xfrm>
                  <a:off x="3234109" y="6029542"/>
                  <a:ext cx="2131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7" name="Freihand 36">
                  <a:extLst>
                    <a:ext uri="{FF2B5EF4-FFF2-40B4-BE49-F238E27FC236}">
                      <a16:creationId xmlns:a16="http://schemas.microsoft.com/office/drawing/2014/main" id="{F61CA852-65EE-46F2-870D-04AD59DF44BF}"/>
                    </a:ext>
                  </a:extLst>
                </p14:cNvPr>
                <p14:cNvContentPartPr/>
                <p14:nvPr/>
              </p14:nvContentPartPr>
              <p14:xfrm>
                <a:off x="3416989" y="6116302"/>
                <a:ext cx="156240" cy="125280"/>
              </p14:xfrm>
            </p:contentPart>
          </mc:Choice>
          <mc:Fallback xmlns="">
            <p:pic>
              <p:nvPicPr>
                <p:cNvPr id="37" name="Freihand 36">
                  <a:extLst>
                    <a:ext uri="{FF2B5EF4-FFF2-40B4-BE49-F238E27FC236}">
                      <a16:creationId xmlns:a16="http://schemas.microsoft.com/office/drawing/2014/main" id="{F61CA852-65EE-46F2-870D-04AD59DF44BF}"/>
                    </a:ext>
                  </a:extLst>
                </p:cNvPr>
                <p:cNvPicPr/>
                <p:nvPr/>
              </p:nvPicPr>
              <p:blipFill>
                <a:blip r:embed="rId92"/>
                <a:stretch>
                  <a:fillRect/>
                </a:stretch>
              </p:blipFill>
              <p:spPr>
                <a:xfrm>
                  <a:off x="3407989" y="6107302"/>
                  <a:ext cx="173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8" name="Freihand 37">
                  <a:extLst>
                    <a:ext uri="{FF2B5EF4-FFF2-40B4-BE49-F238E27FC236}">
                      <a16:creationId xmlns:a16="http://schemas.microsoft.com/office/drawing/2014/main" id="{CCD85C1B-627B-B571-D09B-8CCECA18D7E0}"/>
                    </a:ext>
                  </a:extLst>
                </p14:cNvPr>
                <p14:cNvContentPartPr/>
                <p14:nvPr/>
              </p14:nvContentPartPr>
              <p14:xfrm>
                <a:off x="3548389" y="5989942"/>
                <a:ext cx="199440" cy="225000"/>
              </p14:xfrm>
            </p:contentPart>
          </mc:Choice>
          <mc:Fallback xmlns="">
            <p:pic>
              <p:nvPicPr>
                <p:cNvPr id="38" name="Freihand 37">
                  <a:extLst>
                    <a:ext uri="{FF2B5EF4-FFF2-40B4-BE49-F238E27FC236}">
                      <a16:creationId xmlns:a16="http://schemas.microsoft.com/office/drawing/2014/main" id="{CCD85C1B-627B-B571-D09B-8CCECA18D7E0}"/>
                    </a:ext>
                  </a:extLst>
                </p:cNvPr>
                <p:cNvPicPr/>
                <p:nvPr/>
              </p:nvPicPr>
              <p:blipFill>
                <a:blip r:embed="rId94"/>
                <a:stretch>
                  <a:fillRect/>
                </a:stretch>
              </p:blipFill>
              <p:spPr>
                <a:xfrm>
                  <a:off x="3539749" y="5980942"/>
                  <a:ext cx="2170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9" name="Freihand 38">
                  <a:extLst>
                    <a:ext uri="{FF2B5EF4-FFF2-40B4-BE49-F238E27FC236}">
                      <a16:creationId xmlns:a16="http://schemas.microsoft.com/office/drawing/2014/main" id="{C71AFD1D-8AFF-D067-BD9C-B823A90DCCE6}"/>
                    </a:ext>
                  </a:extLst>
                </p14:cNvPr>
                <p14:cNvContentPartPr/>
                <p14:nvPr/>
              </p14:nvContentPartPr>
              <p14:xfrm>
                <a:off x="3755029" y="6035302"/>
                <a:ext cx="70560" cy="110880"/>
              </p14:xfrm>
            </p:contentPart>
          </mc:Choice>
          <mc:Fallback xmlns="">
            <p:pic>
              <p:nvPicPr>
                <p:cNvPr id="39" name="Freihand 38">
                  <a:extLst>
                    <a:ext uri="{FF2B5EF4-FFF2-40B4-BE49-F238E27FC236}">
                      <a16:creationId xmlns:a16="http://schemas.microsoft.com/office/drawing/2014/main" id="{C71AFD1D-8AFF-D067-BD9C-B823A90DCCE6}"/>
                    </a:ext>
                  </a:extLst>
                </p:cNvPr>
                <p:cNvPicPr/>
                <p:nvPr/>
              </p:nvPicPr>
              <p:blipFill>
                <a:blip r:embed="rId96"/>
                <a:stretch>
                  <a:fillRect/>
                </a:stretch>
              </p:blipFill>
              <p:spPr>
                <a:xfrm>
                  <a:off x="3746389" y="6026302"/>
                  <a:ext cx="88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0" name="Freihand 39">
                  <a:extLst>
                    <a:ext uri="{FF2B5EF4-FFF2-40B4-BE49-F238E27FC236}">
                      <a16:creationId xmlns:a16="http://schemas.microsoft.com/office/drawing/2014/main" id="{097521FE-54F8-4ADB-2E43-67373C756500}"/>
                    </a:ext>
                  </a:extLst>
                </p14:cNvPr>
                <p14:cNvContentPartPr/>
                <p14:nvPr/>
              </p14:nvContentPartPr>
              <p14:xfrm>
                <a:off x="3846469" y="5982382"/>
                <a:ext cx="95400" cy="154440"/>
              </p14:xfrm>
            </p:contentPart>
          </mc:Choice>
          <mc:Fallback xmlns="">
            <p:pic>
              <p:nvPicPr>
                <p:cNvPr id="40" name="Freihand 39">
                  <a:extLst>
                    <a:ext uri="{FF2B5EF4-FFF2-40B4-BE49-F238E27FC236}">
                      <a16:creationId xmlns:a16="http://schemas.microsoft.com/office/drawing/2014/main" id="{097521FE-54F8-4ADB-2E43-67373C756500}"/>
                    </a:ext>
                  </a:extLst>
                </p:cNvPr>
                <p:cNvPicPr/>
                <p:nvPr/>
              </p:nvPicPr>
              <p:blipFill>
                <a:blip r:embed="rId98"/>
                <a:stretch>
                  <a:fillRect/>
                </a:stretch>
              </p:blipFill>
              <p:spPr>
                <a:xfrm>
                  <a:off x="3837829" y="5973382"/>
                  <a:ext cx="113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1" name="Freihand 40">
                  <a:extLst>
                    <a:ext uri="{FF2B5EF4-FFF2-40B4-BE49-F238E27FC236}">
                      <a16:creationId xmlns:a16="http://schemas.microsoft.com/office/drawing/2014/main" id="{06BAF1D9-E770-6407-FFAD-821DBE596EBD}"/>
                    </a:ext>
                  </a:extLst>
                </p14:cNvPr>
                <p14:cNvContentPartPr/>
                <p14:nvPr/>
              </p14:nvContentPartPr>
              <p14:xfrm>
                <a:off x="3925669" y="5941342"/>
                <a:ext cx="197280" cy="148680"/>
              </p14:xfrm>
            </p:contentPart>
          </mc:Choice>
          <mc:Fallback xmlns="">
            <p:pic>
              <p:nvPicPr>
                <p:cNvPr id="41" name="Freihand 40">
                  <a:extLst>
                    <a:ext uri="{FF2B5EF4-FFF2-40B4-BE49-F238E27FC236}">
                      <a16:creationId xmlns:a16="http://schemas.microsoft.com/office/drawing/2014/main" id="{06BAF1D9-E770-6407-FFAD-821DBE596EBD}"/>
                    </a:ext>
                  </a:extLst>
                </p:cNvPr>
                <p:cNvPicPr/>
                <p:nvPr/>
              </p:nvPicPr>
              <p:blipFill>
                <a:blip r:embed="rId100"/>
                <a:stretch>
                  <a:fillRect/>
                </a:stretch>
              </p:blipFill>
              <p:spPr>
                <a:xfrm>
                  <a:off x="3916669" y="5932702"/>
                  <a:ext cx="2149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2" name="Freihand 41">
                  <a:extLst>
                    <a:ext uri="{FF2B5EF4-FFF2-40B4-BE49-F238E27FC236}">
                      <a16:creationId xmlns:a16="http://schemas.microsoft.com/office/drawing/2014/main" id="{307B184E-19C3-3B09-A7D5-576020AD23C5}"/>
                    </a:ext>
                  </a:extLst>
                </p14:cNvPr>
                <p14:cNvContentPartPr/>
                <p14:nvPr/>
              </p14:nvContentPartPr>
              <p14:xfrm>
                <a:off x="4122589" y="5910742"/>
                <a:ext cx="90720" cy="157680"/>
              </p14:xfrm>
            </p:contentPart>
          </mc:Choice>
          <mc:Fallback xmlns="">
            <p:pic>
              <p:nvPicPr>
                <p:cNvPr id="42" name="Freihand 41">
                  <a:extLst>
                    <a:ext uri="{FF2B5EF4-FFF2-40B4-BE49-F238E27FC236}">
                      <a16:creationId xmlns:a16="http://schemas.microsoft.com/office/drawing/2014/main" id="{307B184E-19C3-3B09-A7D5-576020AD23C5}"/>
                    </a:ext>
                  </a:extLst>
                </p:cNvPr>
                <p:cNvPicPr/>
                <p:nvPr/>
              </p:nvPicPr>
              <p:blipFill>
                <a:blip r:embed="rId102"/>
                <a:stretch>
                  <a:fillRect/>
                </a:stretch>
              </p:blipFill>
              <p:spPr>
                <a:xfrm>
                  <a:off x="4113949" y="5902102"/>
                  <a:ext cx="1083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3" name="Freihand 42">
                  <a:extLst>
                    <a:ext uri="{FF2B5EF4-FFF2-40B4-BE49-F238E27FC236}">
                      <a16:creationId xmlns:a16="http://schemas.microsoft.com/office/drawing/2014/main" id="{01D0F3F4-9F58-119B-7006-D2CB41A87AA1}"/>
                    </a:ext>
                  </a:extLst>
                </p14:cNvPr>
                <p14:cNvContentPartPr/>
                <p14:nvPr/>
              </p14:nvContentPartPr>
              <p14:xfrm>
                <a:off x="4212229" y="5845582"/>
                <a:ext cx="316080" cy="205200"/>
              </p14:xfrm>
            </p:contentPart>
          </mc:Choice>
          <mc:Fallback xmlns="">
            <p:pic>
              <p:nvPicPr>
                <p:cNvPr id="43" name="Freihand 42">
                  <a:extLst>
                    <a:ext uri="{FF2B5EF4-FFF2-40B4-BE49-F238E27FC236}">
                      <a16:creationId xmlns:a16="http://schemas.microsoft.com/office/drawing/2014/main" id="{01D0F3F4-9F58-119B-7006-D2CB41A87AA1}"/>
                    </a:ext>
                  </a:extLst>
                </p:cNvPr>
                <p:cNvPicPr/>
                <p:nvPr/>
              </p:nvPicPr>
              <p:blipFill>
                <a:blip r:embed="rId104"/>
                <a:stretch>
                  <a:fillRect/>
                </a:stretch>
              </p:blipFill>
              <p:spPr>
                <a:xfrm>
                  <a:off x="4203229" y="5836942"/>
                  <a:ext cx="3337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5" name="Freihand 44">
                  <a:extLst>
                    <a:ext uri="{FF2B5EF4-FFF2-40B4-BE49-F238E27FC236}">
                      <a16:creationId xmlns:a16="http://schemas.microsoft.com/office/drawing/2014/main" id="{8F00ACC9-1D8E-6C13-5F55-9446E0EC2853}"/>
                    </a:ext>
                  </a:extLst>
                </p14:cNvPr>
                <p14:cNvContentPartPr/>
                <p14:nvPr/>
              </p14:nvContentPartPr>
              <p14:xfrm>
                <a:off x="3769429" y="5566222"/>
                <a:ext cx="743760" cy="217440"/>
              </p14:xfrm>
            </p:contentPart>
          </mc:Choice>
          <mc:Fallback xmlns="">
            <p:pic>
              <p:nvPicPr>
                <p:cNvPr id="45" name="Freihand 44">
                  <a:extLst>
                    <a:ext uri="{FF2B5EF4-FFF2-40B4-BE49-F238E27FC236}">
                      <a16:creationId xmlns:a16="http://schemas.microsoft.com/office/drawing/2014/main" id="{8F00ACC9-1D8E-6C13-5F55-9446E0EC2853}"/>
                    </a:ext>
                  </a:extLst>
                </p:cNvPr>
                <p:cNvPicPr/>
                <p:nvPr/>
              </p:nvPicPr>
              <p:blipFill>
                <a:blip r:embed="rId106"/>
                <a:stretch>
                  <a:fillRect/>
                </a:stretch>
              </p:blipFill>
              <p:spPr>
                <a:xfrm>
                  <a:off x="3760789" y="5557582"/>
                  <a:ext cx="7614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6" name="Freihand 45">
                  <a:extLst>
                    <a:ext uri="{FF2B5EF4-FFF2-40B4-BE49-F238E27FC236}">
                      <a16:creationId xmlns:a16="http://schemas.microsoft.com/office/drawing/2014/main" id="{C8B782C1-00C3-D03A-9EA7-3B2DD1C45CF8}"/>
                    </a:ext>
                  </a:extLst>
                </p14:cNvPr>
                <p14:cNvContentPartPr/>
                <p14:nvPr/>
              </p14:nvContentPartPr>
              <p14:xfrm>
                <a:off x="4469269" y="5730382"/>
                <a:ext cx="164160" cy="165240"/>
              </p14:xfrm>
            </p:contentPart>
          </mc:Choice>
          <mc:Fallback xmlns="">
            <p:pic>
              <p:nvPicPr>
                <p:cNvPr id="46" name="Freihand 45">
                  <a:extLst>
                    <a:ext uri="{FF2B5EF4-FFF2-40B4-BE49-F238E27FC236}">
                      <a16:creationId xmlns:a16="http://schemas.microsoft.com/office/drawing/2014/main" id="{C8B782C1-00C3-D03A-9EA7-3B2DD1C45CF8}"/>
                    </a:ext>
                  </a:extLst>
                </p:cNvPr>
                <p:cNvPicPr/>
                <p:nvPr/>
              </p:nvPicPr>
              <p:blipFill>
                <a:blip r:embed="rId108"/>
                <a:stretch>
                  <a:fillRect/>
                </a:stretch>
              </p:blipFill>
              <p:spPr>
                <a:xfrm>
                  <a:off x="4460629" y="5721382"/>
                  <a:ext cx="1818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8" name="Freihand 47">
                  <a:extLst>
                    <a:ext uri="{FF2B5EF4-FFF2-40B4-BE49-F238E27FC236}">
                      <a16:creationId xmlns:a16="http://schemas.microsoft.com/office/drawing/2014/main" id="{D9960FB5-819F-12BA-8922-FB7859C95D01}"/>
                    </a:ext>
                  </a:extLst>
                </p14:cNvPr>
                <p14:cNvContentPartPr/>
                <p14:nvPr/>
              </p14:nvContentPartPr>
              <p14:xfrm>
                <a:off x="4741429" y="5847382"/>
                <a:ext cx="218880" cy="205200"/>
              </p14:xfrm>
            </p:contentPart>
          </mc:Choice>
          <mc:Fallback xmlns="">
            <p:pic>
              <p:nvPicPr>
                <p:cNvPr id="48" name="Freihand 47">
                  <a:extLst>
                    <a:ext uri="{FF2B5EF4-FFF2-40B4-BE49-F238E27FC236}">
                      <a16:creationId xmlns:a16="http://schemas.microsoft.com/office/drawing/2014/main" id="{D9960FB5-819F-12BA-8922-FB7859C95D01}"/>
                    </a:ext>
                  </a:extLst>
                </p:cNvPr>
                <p:cNvPicPr/>
                <p:nvPr/>
              </p:nvPicPr>
              <p:blipFill>
                <a:blip r:embed="rId110"/>
                <a:stretch>
                  <a:fillRect/>
                </a:stretch>
              </p:blipFill>
              <p:spPr>
                <a:xfrm>
                  <a:off x="4732429" y="5838742"/>
                  <a:ext cx="2365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9" name="Freihand 48">
                  <a:extLst>
                    <a:ext uri="{FF2B5EF4-FFF2-40B4-BE49-F238E27FC236}">
                      <a16:creationId xmlns:a16="http://schemas.microsoft.com/office/drawing/2014/main" id="{967F134E-7DE4-9011-0372-0E7B590C338D}"/>
                    </a:ext>
                  </a:extLst>
                </p14:cNvPr>
                <p14:cNvContentPartPr/>
                <p14:nvPr/>
              </p14:nvContentPartPr>
              <p14:xfrm>
                <a:off x="4975069" y="5911102"/>
                <a:ext cx="103320" cy="94680"/>
              </p14:xfrm>
            </p:contentPart>
          </mc:Choice>
          <mc:Fallback xmlns="">
            <p:pic>
              <p:nvPicPr>
                <p:cNvPr id="49" name="Freihand 48">
                  <a:extLst>
                    <a:ext uri="{FF2B5EF4-FFF2-40B4-BE49-F238E27FC236}">
                      <a16:creationId xmlns:a16="http://schemas.microsoft.com/office/drawing/2014/main" id="{967F134E-7DE4-9011-0372-0E7B590C338D}"/>
                    </a:ext>
                  </a:extLst>
                </p:cNvPr>
                <p:cNvPicPr/>
                <p:nvPr/>
              </p:nvPicPr>
              <p:blipFill>
                <a:blip r:embed="rId112"/>
                <a:stretch>
                  <a:fillRect/>
                </a:stretch>
              </p:blipFill>
              <p:spPr>
                <a:xfrm>
                  <a:off x="4966429" y="5902462"/>
                  <a:ext cx="120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0" name="Freihand 49">
                  <a:extLst>
                    <a:ext uri="{FF2B5EF4-FFF2-40B4-BE49-F238E27FC236}">
                      <a16:creationId xmlns:a16="http://schemas.microsoft.com/office/drawing/2014/main" id="{4F73755A-3F4F-385F-37DB-9F590FE5ECB2}"/>
                    </a:ext>
                  </a:extLst>
                </p14:cNvPr>
                <p14:cNvContentPartPr/>
                <p14:nvPr/>
              </p14:nvContentPartPr>
              <p14:xfrm>
                <a:off x="5111509" y="5843782"/>
                <a:ext cx="75960" cy="161640"/>
              </p14:xfrm>
            </p:contentPart>
          </mc:Choice>
          <mc:Fallback xmlns="">
            <p:pic>
              <p:nvPicPr>
                <p:cNvPr id="50" name="Freihand 49">
                  <a:extLst>
                    <a:ext uri="{FF2B5EF4-FFF2-40B4-BE49-F238E27FC236}">
                      <a16:creationId xmlns:a16="http://schemas.microsoft.com/office/drawing/2014/main" id="{4F73755A-3F4F-385F-37DB-9F590FE5ECB2}"/>
                    </a:ext>
                  </a:extLst>
                </p:cNvPr>
                <p:cNvPicPr/>
                <p:nvPr/>
              </p:nvPicPr>
              <p:blipFill>
                <a:blip r:embed="rId114"/>
                <a:stretch>
                  <a:fillRect/>
                </a:stretch>
              </p:blipFill>
              <p:spPr>
                <a:xfrm>
                  <a:off x="5102869" y="5835142"/>
                  <a:ext cx="93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1" name="Freihand 50">
                  <a:extLst>
                    <a:ext uri="{FF2B5EF4-FFF2-40B4-BE49-F238E27FC236}">
                      <a16:creationId xmlns:a16="http://schemas.microsoft.com/office/drawing/2014/main" id="{E5F3C1B0-210F-756A-3F28-8D0A57727BFA}"/>
                    </a:ext>
                  </a:extLst>
                </p14:cNvPr>
                <p14:cNvContentPartPr/>
                <p14:nvPr/>
              </p14:nvContentPartPr>
              <p14:xfrm>
                <a:off x="5240029" y="5795902"/>
                <a:ext cx="381960" cy="201240"/>
              </p14:xfrm>
            </p:contentPart>
          </mc:Choice>
          <mc:Fallback xmlns="">
            <p:pic>
              <p:nvPicPr>
                <p:cNvPr id="51" name="Freihand 50">
                  <a:extLst>
                    <a:ext uri="{FF2B5EF4-FFF2-40B4-BE49-F238E27FC236}">
                      <a16:creationId xmlns:a16="http://schemas.microsoft.com/office/drawing/2014/main" id="{E5F3C1B0-210F-756A-3F28-8D0A57727BFA}"/>
                    </a:ext>
                  </a:extLst>
                </p:cNvPr>
                <p:cNvPicPr/>
                <p:nvPr/>
              </p:nvPicPr>
              <p:blipFill>
                <a:blip r:embed="rId116"/>
                <a:stretch>
                  <a:fillRect/>
                </a:stretch>
              </p:blipFill>
              <p:spPr>
                <a:xfrm>
                  <a:off x="5231029" y="5787262"/>
                  <a:ext cx="3996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2" name="Freihand 51">
                  <a:extLst>
                    <a:ext uri="{FF2B5EF4-FFF2-40B4-BE49-F238E27FC236}">
                      <a16:creationId xmlns:a16="http://schemas.microsoft.com/office/drawing/2014/main" id="{0EB26F08-EBE0-A1A9-71BE-8E464E42E3C1}"/>
                    </a:ext>
                  </a:extLst>
                </p14:cNvPr>
                <p14:cNvContentPartPr/>
                <p14:nvPr/>
              </p14:nvContentPartPr>
              <p14:xfrm>
                <a:off x="5684629" y="5788702"/>
                <a:ext cx="74160" cy="108000"/>
              </p14:xfrm>
            </p:contentPart>
          </mc:Choice>
          <mc:Fallback xmlns="">
            <p:pic>
              <p:nvPicPr>
                <p:cNvPr id="52" name="Freihand 51">
                  <a:extLst>
                    <a:ext uri="{FF2B5EF4-FFF2-40B4-BE49-F238E27FC236}">
                      <a16:creationId xmlns:a16="http://schemas.microsoft.com/office/drawing/2014/main" id="{0EB26F08-EBE0-A1A9-71BE-8E464E42E3C1}"/>
                    </a:ext>
                  </a:extLst>
                </p:cNvPr>
                <p:cNvPicPr/>
                <p:nvPr/>
              </p:nvPicPr>
              <p:blipFill>
                <a:blip r:embed="rId118"/>
                <a:stretch>
                  <a:fillRect/>
                </a:stretch>
              </p:blipFill>
              <p:spPr>
                <a:xfrm>
                  <a:off x="5675629" y="5779702"/>
                  <a:ext cx="91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3" name="Freihand 52">
                  <a:extLst>
                    <a:ext uri="{FF2B5EF4-FFF2-40B4-BE49-F238E27FC236}">
                      <a16:creationId xmlns:a16="http://schemas.microsoft.com/office/drawing/2014/main" id="{C77B2052-2BFC-C0EB-905D-C6A7832A3461}"/>
                    </a:ext>
                  </a:extLst>
                </p14:cNvPr>
                <p14:cNvContentPartPr/>
                <p14:nvPr/>
              </p14:nvContentPartPr>
              <p14:xfrm>
                <a:off x="5784349" y="5817862"/>
                <a:ext cx="160920" cy="60480"/>
              </p14:xfrm>
            </p:contentPart>
          </mc:Choice>
          <mc:Fallback xmlns="">
            <p:pic>
              <p:nvPicPr>
                <p:cNvPr id="53" name="Freihand 52">
                  <a:extLst>
                    <a:ext uri="{FF2B5EF4-FFF2-40B4-BE49-F238E27FC236}">
                      <a16:creationId xmlns:a16="http://schemas.microsoft.com/office/drawing/2014/main" id="{C77B2052-2BFC-C0EB-905D-C6A7832A3461}"/>
                    </a:ext>
                  </a:extLst>
                </p:cNvPr>
                <p:cNvPicPr/>
                <p:nvPr/>
              </p:nvPicPr>
              <p:blipFill>
                <a:blip r:embed="rId120"/>
                <a:stretch>
                  <a:fillRect/>
                </a:stretch>
              </p:blipFill>
              <p:spPr>
                <a:xfrm>
                  <a:off x="5775709" y="5809222"/>
                  <a:ext cx="178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4" name="Freihand 53">
                  <a:extLst>
                    <a:ext uri="{FF2B5EF4-FFF2-40B4-BE49-F238E27FC236}">
                      <a16:creationId xmlns:a16="http://schemas.microsoft.com/office/drawing/2014/main" id="{17C2EADC-4A25-991B-8398-E51BC2963615}"/>
                    </a:ext>
                  </a:extLst>
                </p14:cNvPr>
                <p14:cNvContentPartPr/>
                <p14:nvPr/>
              </p14:nvContentPartPr>
              <p14:xfrm>
                <a:off x="6031309" y="5800942"/>
                <a:ext cx="158400" cy="75960"/>
              </p14:xfrm>
            </p:contentPart>
          </mc:Choice>
          <mc:Fallback xmlns="">
            <p:pic>
              <p:nvPicPr>
                <p:cNvPr id="54" name="Freihand 53">
                  <a:extLst>
                    <a:ext uri="{FF2B5EF4-FFF2-40B4-BE49-F238E27FC236}">
                      <a16:creationId xmlns:a16="http://schemas.microsoft.com/office/drawing/2014/main" id="{17C2EADC-4A25-991B-8398-E51BC2963615}"/>
                    </a:ext>
                  </a:extLst>
                </p:cNvPr>
                <p:cNvPicPr/>
                <p:nvPr/>
              </p:nvPicPr>
              <p:blipFill>
                <a:blip r:embed="rId122"/>
                <a:stretch>
                  <a:fillRect/>
                </a:stretch>
              </p:blipFill>
              <p:spPr>
                <a:xfrm>
                  <a:off x="6022669" y="5791942"/>
                  <a:ext cx="176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5" name="Freihand 54">
                  <a:extLst>
                    <a:ext uri="{FF2B5EF4-FFF2-40B4-BE49-F238E27FC236}">
                      <a16:creationId xmlns:a16="http://schemas.microsoft.com/office/drawing/2014/main" id="{70B936A9-68E9-D535-9EEB-79C1E857EEE3}"/>
                    </a:ext>
                  </a:extLst>
                </p14:cNvPr>
                <p14:cNvContentPartPr/>
                <p14:nvPr/>
              </p14:nvContentPartPr>
              <p14:xfrm>
                <a:off x="6204829" y="5773222"/>
                <a:ext cx="49680" cy="110880"/>
              </p14:xfrm>
            </p:contentPart>
          </mc:Choice>
          <mc:Fallback xmlns="">
            <p:pic>
              <p:nvPicPr>
                <p:cNvPr id="55" name="Freihand 54">
                  <a:extLst>
                    <a:ext uri="{FF2B5EF4-FFF2-40B4-BE49-F238E27FC236}">
                      <a16:creationId xmlns:a16="http://schemas.microsoft.com/office/drawing/2014/main" id="{70B936A9-68E9-D535-9EEB-79C1E857EEE3}"/>
                    </a:ext>
                  </a:extLst>
                </p:cNvPr>
                <p:cNvPicPr/>
                <p:nvPr/>
              </p:nvPicPr>
              <p:blipFill>
                <a:blip r:embed="rId124"/>
                <a:stretch>
                  <a:fillRect/>
                </a:stretch>
              </p:blipFill>
              <p:spPr>
                <a:xfrm>
                  <a:off x="6195829" y="5764222"/>
                  <a:ext cx="67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6" name="Freihand 55">
                  <a:extLst>
                    <a:ext uri="{FF2B5EF4-FFF2-40B4-BE49-F238E27FC236}">
                      <a16:creationId xmlns:a16="http://schemas.microsoft.com/office/drawing/2014/main" id="{0BD74C76-46FE-19FF-2E63-4FE313410268}"/>
                    </a:ext>
                  </a:extLst>
                </p14:cNvPr>
                <p14:cNvContentPartPr/>
                <p14:nvPr/>
              </p14:nvContentPartPr>
              <p14:xfrm>
                <a:off x="6261709" y="5700142"/>
                <a:ext cx="69840" cy="151200"/>
              </p14:xfrm>
            </p:contentPart>
          </mc:Choice>
          <mc:Fallback xmlns="">
            <p:pic>
              <p:nvPicPr>
                <p:cNvPr id="56" name="Freihand 55">
                  <a:extLst>
                    <a:ext uri="{FF2B5EF4-FFF2-40B4-BE49-F238E27FC236}">
                      <a16:creationId xmlns:a16="http://schemas.microsoft.com/office/drawing/2014/main" id="{0BD74C76-46FE-19FF-2E63-4FE313410268}"/>
                    </a:ext>
                  </a:extLst>
                </p:cNvPr>
                <p:cNvPicPr/>
                <p:nvPr/>
              </p:nvPicPr>
              <p:blipFill>
                <a:blip r:embed="rId126"/>
                <a:stretch>
                  <a:fillRect/>
                </a:stretch>
              </p:blipFill>
              <p:spPr>
                <a:xfrm>
                  <a:off x="6253069" y="5691502"/>
                  <a:ext cx="874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7" name="Freihand 56">
                  <a:extLst>
                    <a:ext uri="{FF2B5EF4-FFF2-40B4-BE49-F238E27FC236}">
                      <a16:creationId xmlns:a16="http://schemas.microsoft.com/office/drawing/2014/main" id="{74575A79-2422-3E86-FB4F-38F5AA14360C}"/>
                    </a:ext>
                  </a:extLst>
                </p14:cNvPr>
                <p14:cNvContentPartPr/>
                <p14:nvPr/>
              </p14:nvContentPartPr>
              <p14:xfrm>
                <a:off x="6410749" y="5645062"/>
                <a:ext cx="526320" cy="295200"/>
              </p14:xfrm>
            </p:contentPart>
          </mc:Choice>
          <mc:Fallback xmlns="">
            <p:pic>
              <p:nvPicPr>
                <p:cNvPr id="57" name="Freihand 56">
                  <a:extLst>
                    <a:ext uri="{FF2B5EF4-FFF2-40B4-BE49-F238E27FC236}">
                      <a16:creationId xmlns:a16="http://schemas.microsoft.com/office/drawing/2014/main" id="{74575A79-2422-3E86-FB4F-38F5AA14360C}"/>
                    </a:ext>
                  </a:extLst>
                </p:cNvPr>
                <p:cNvPicPr/>
                <p:nvPr/>
              </p:nvPicPr>
              <p:blipFill>
                <a:blip r:embed="rId128"/>
                <a:stretch>
                  <a:fillRect/>
                </a:stretch>
              </p:blipFill>
              <p:spPr>
                <a:xfrm>
                  <a:off x="6402109" y="5636062"/>
                  <a:ext cx="54396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9" name="Freihand 88">
                  <a:extLst>
                    <a:ext uri="{FF2B5EF4-FFF2-40B4-BE49-F238E27FC236}">
                      <a16:creationId xmlns:a16="http://schemas.microsoft.com/office/drawing/2014/main" id="{06CD2C99-5C44-F697-9F9F-A51E5A8491C4}"/>
                    </a:ext>
                  </a:extLst>
                </p14:cNvPr>
                <p14:cNvContentPartPr/>
                <p14:nvPr/>
              </p14:nvContentPartPr>
              <p14:xfrm>
                <a:off x="2620309" y="5528422"/>
                <a:ext cx="1597320" cy="116280"/>
              </p14:xfrm>
            </p:contentPart>
          </mc:Choice>
          <mc:Fallback xmlns="">
            <p:pic>
              <p:nvPicPr>
                <p:cNvPr id="89" name="Freihand 88">
                  <a:extLst>
                    <a:ext uri="{FF2B5EF4-FFF2-40B4-BE49-F238E27FC236}">
                      <a16:creationId xmlns:a16="http://schemas.microsoft.com/office/drawing/2014/main" id="{06CD2C99-5C44-F697-9F9F-A51E5A8491C4}"/>
                    </a:ext>
                  </a:extLst>
                </p:cNvPr>
                <p:cNvPicPr/>
                <p:nvPr/>
              </p:nvPicPr>
              <p:blipFill>
                <a:blip r:embed="rId130"/>
                <a:stretch>
                  <a:fillRect/>
                </a:stretch>
              </p:blipFill>
              <p:spPr>
                <a:xfrm>
                  <a:off x="2611309" y="5519782"/>
                  <a:ext cx="1614960" cy="13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1">
            <p14:nvContentPartPr>
              <p14:cNvPr id="94" name="Freihand 93">
                <a:extLst>
                  <a:ext uri="{FF2B5EF4-FFF2-40B4-BE49-F238E27FC236}">
                    <a16:creationId xmlns:a16="http://schemas.microsoft.com/office/drawing/2014/main" id="{F6800B16-D014-ACAA-F172-45C1FEE6F42C}"/>
                  </a:ext>
                </a:extLst>
              </p14:cNvPr>
              <p14:cNvContentPartPr/>
              <p14:nvPr/>
            </p14:nvContentPartPr>
            <p14:xfrm>
              <a:off x="4422109" y="1399582"/>
              <a:ext cx="2202480" cy="1638720"/>
            </p14:xfrm>
          </p:contentPart>
        </mc:Choice>
        <mc:Fallback xmlns="">
          <p:pic>
            <p:nvPicPr>
              <p:cNvPr id="94" name="Freihand 93">
                <a:extLst>
                  <a:ext uri="{FF2B5EF4-FFF2-40B4-BE49-F238E27FC236}">
                    <a16:creationId xmlns:a16="http://schemas.microsoft.com/office/drawing/2014/main" id="{F6800B16-D014-ACAA-F172-45C1FEE6F42C}"/>
                  </a:ext>
                </a:extLst>
              </p:cNvPr>
              <p:cNvPicPr/>
              <p:nvPr/>
            </p:nvPicPr>
            <p:blipFill>
              <a:blip r:embed="rId132"/>
              <a:stretch>
                <a:fillRect/>
              </a:stretch>
            </p:blipFill>
            <p:spPr>
              <a:xfrm>
                <a:off x="4413109" y="1390582"/>
                <a:ext cx="2220120" cy="1656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6" name="Freihand 95">
                <a:extLst>
                  <a:ext uri="{FF2B5EF4-FFF2-40B4-BE49-F238E27FC236}">
                    <a16:creationId xmlns:a16="http://schemas.microsoft.com/office/drawing/2014/main" id="{3ACFB00B-1BFD-69D1-5065-20D56E807DC7}"/>
                  </a:ext>
                </a:extLst>
              </p14:cNvPr>
              <p14:cNvContentPartPr/>
              <p14:nvPr/>
            </p14:nvContentPartPr>
            <p14:xfrm>
              <a:off x="5112229" y="3566782"/>
              <a:ext cx="1145880" cy="796320"/>
            </p14:xfrm>
          </p:contentPart>
        </mc:Choice>
        <mc:Fallback xmlns="">
          <p:pic>
            <p:nvPicPr>
              <p:cNvPr id="96" name="Freihand 95">
                <a:extLst>
                  <a:ext uri="{FF2B5EF4-FFF2-40B4-BE49-F238E27FC236}">
                    <a16:creationId xmlns:a16="http://schemas.microsoft.com/office/drawing/2014/main" id="{3ACFB00B-1BFD-69D1-5065-20D56E807DC7}"/>
                  </a:ext>
                </a:extLst>
              </p:cNvPr>
              <p:cNvPicPr/>
              <p:nvPr/>
            </p:nvPicPr>
            <p:blipFill>
              <a:blip r:embed="rId134"/>
              <a:stretch>
                <a:fillRect/>
              </a:stretch>
            </p:blipFill>
            <p:spPr>
              <a:xfrm>
                <a:off x="5103229" y="3558142"/>
                <a:ext cx="1163520" cy="813960"/>
              </a:xfrm>
              <a:prstGeom prst="rect">
                <a:avLst/>
              </a:prstGeom>
            </p:spPr>
          </p:pic>
        </mc:Fallback>
      </mc:AlternateContent>
      <p:grpSp>
        <p:nvGrpSpPr>
          <p:cNvPr id="101" name="Gruppieren 100">
            <a:extLst>
              <a:ext uri="{FF2B5EF4-FFF2-40B4-BE49-F238E27FC236}">
                <a16:creationId xmlns:a16="http://schemas.microsoft.com/office/drawing/2014/main" id="{DD7B0136-75AB-AEF2-DEE7-D43FB615689C}"/>
              </a:ext>
            </a:extLst>
          </p:cNvPr>
          <p:cNvGrpSpPr/>
          <p:nvPr/>
        </p:nvGrpSpPr>
        <p:grpSpPr>
          <a:xfrm>
            <a:off x="3348949" y="558262"/>
            <a:ext cx="4683240" cy="3608640"/>
            <a:chOff x="3348949" y="558262"/>
            <a:chExt cx="4683240" cy="3608640"/>
          </a:xfrm>
        </p:grpSpPr>
        <mc:AlternateContent xmlns:mc="http://schemas.openxmlformats.org/markup-compatibility/2006" xmlns:p14="http://schemas.microsoft.com/office/powerpoint/2010/main">
          <mc:Choice Requires="p14">
            <p:contentPart p14:bwMode="auto" r:id="rId135">
              <p14:nvContentPartPr>
                <p14:cNvPr id="91" name="Freihand 90">
                  <a:extLst>
                    <a:ext uri="{FF2B5EF4-FFF2-40B4-BE49-F238E27FC236}">
                      <a16:creationId xmlns:a16="http://schemas.microsoft.com/office/drawing/2014/main" id="{61A3A2D6-C13D-5045-1E7F-CF2C9206964B}"/>
                    </a:ext>
                  </a:extLst>
                </p14:cNvPr>
                <p14:cNvContentPartPr/>
                <p14:nvPr/>
              </p14:nvContentPartPr>
              <p14:xfrm>
                <a:off x="4234189" y="3184102"/>
                <a:ext cx="360" cy="2520"/>
              </p14:xfrm>
            </p:contentPart>
          </mc:Choice>
          <mc:Fallback xmlns="">
            <p:pic>
              <p:nvPicPr>
                <p:cNvPr id="91" name="Freihand 90">
                  <a:extLst>
                    <a:ext uri="{FF2B5EF4-FFF2-40B4-BE49-F238E27FC236}">
                      <a16:creationId xmlns:a16="http://schemas.microsoft.com/office/drawing/2014/main" id="{61A3A2D6-C13D-5045-1E7F-CF2C9206964B}"/>
                    </a:ext>
                  </a:extLst>
                </p:cNvPr>
                <p:cNvPicPr/>
                <p:nvPr/>
              </p:nvPicPr>
              <p:blipFill>
                <a:blip r:embed="rId136"/>
                <a:stretch>
                  <a:fillRect/>
                </a:stretch>
              </p:blipFill>
              <p:spPr>
                <a:xfrm>
                  <a:off x="4225189" y="3175102"/>
                  <a:ext cx="1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2" name="Freihand 91">
                  <a:extLst>
                    <a:ext uri="{FF2B5EF4-FFF2-40B4-BE49-F238E27FC236}">
                      <a16:creationId xmlns:a16="http://schemas.microsoft.com/office/drawing/2014/main" id="{BE3A7784-B0E5-B76F-1F8A-C3135607FD75}"/>
                    </a:ext>
                  </a:extLst>
                </p14:cNvPr>
                <p14:cNvContentPartPr/>
                <p14:nvPr/>
              </p14:nvContentPartPr>
              <p14:xfrm>
                <a:off x="4274509" y="1456102"/>
                <a:ext cx="2235960" cy="1681920"/>
              </p14:xfrm>
            </p:contentPart>
          </mc:Choice>
          <mc:Fallback xmlns="">
            <p:pic>
              <p:nvPicPr>
                <p:cNvPr id="92" name="Freihand 91">
                  <a:extLst>
                    <a:ext uri="{FF2B5EF4-FFF2-40B4-BE49-F238E27FC236}">
                      <a16:creationId xmlns:a16="http://schemas.microsoft.com/office/drawing/2014/main" id="{BE3A7784-B0E5-B76F-1F8A-C3135607FD75}"/>
                    </a:ext>
                  </a:extLst>
                </p:cNvPr>
                <p:cNvPicPr/>
                <p:nvPr/>
              </p:nvPicPr>
              <p:blipFill>
                <a:blip r:embed="rId138"/>
                <a:stretch>
                  <a:fillRect/>
                </a:stretch>
              </p:blipFill>
              <p:spPr>
                <a:xfrm>
                  <a:off x="4265509" y="1447102"/>
                  <a:ext cx="2253600" cy="16995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7" name="Freihand 96">
                  <a:extLst>
                    <a:ext uri="{FF2B5EF4-FFF2-40B4-BE49-F238E27FC236}">
                      <a16:creationId xmlns:a16="http://schemas.microsoft.com/office/drawing/2014/main" id="{FB297B2A-02D7-9450-0DB2-B3C754A6FDB7}"/>
                    </a:ext>
                  </a:extLst>
                </p14:cNvPr>
                <p14:cNvContentPartPr/>
                <p14:nvPr/>
              </p14:nvContentPartPr>
              <p14:xfrm>
                <a:off x="7354309" y="704422"/>
                <a:ext cx="262080" cy="123120"/>
              </p14:xfrm>
            </p:contentPart>
          </mc:Choice>
          <mc:Fallback xmlns="">
            <p:pic>
              <p:nvPicPr>
                <p:cNvPr id="97" name="Freihand 96">
                  <a:extLst>
                    <a:ext uri="{FF2B5EF4-FFF2-40B4-BE49-F238E27FC236}">
                      <a16:creationId xmlns:a16="http://schemas.microsoft.com/office/drawing/2014/main" id="{FB297B2A-02D7-9450-0DB2-B3C754A6FDB7}"/>
                    </a:ext>
                  </a:extLst>
                </p:cNvPr>
                <p:cNvPicPr/>
                <p:nvPr/>
              </p:nvPicPr>
              <p:blipFill>
                <a:blip r:embed="rId140"/>
                <a:stretch>
                  <a:fillRect/>
                </a:stretch>
              </p:blipFill>
              <p:spPr>
                <a:xfrm>
                  <a:off x="7345669" y="695422"/>
                  <a:ext cx="279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8" name="Freihand 97">
                  <a:extLst>
                    <a:ext uri="{FF2B5EF4-FFF2-40B4-BE49-F238E27FC236}">
                      <a16:creationId xmlns:a16="http://schemas.microsoft.com/office/drawing/2014/main" id="{34470DC1-ECCB-E823-43CA-DB402934ADFD}"/>
                    </a:ext>
                  </a:extLst>
                </p14:cNvPr>
                <p14:cNvContentPartPr/>
                <p14:nvPr/>
              </p14:nvContentPartPr>
              <p14:xfrm>
                <a:off x="3348949" y="558262"/>
                <a:ext cx="4683240" cy="3608640"/>
              </p14:xfrm>
            </p:contentPart>
          </mc:Choice>
          <mc:Fallback xmlns="">
            <p:pic>
              <p:nvPicPr>
                <p:cNvPr id="98" name="Freihand 97">
                  <a:extLst>
                    <a:ext uri="{FF2B5EF4-FFF2-40B4-BE49-F238E27FC236}">
                      <a16:creationId xmlns:a16="http://schemas.microsoft.com/office/drawing/2014/main" id="{34470DC1-ECCB-E823-43CA-DB402934ADFD}"/>
                    </a:ext>
                  </a:extLst>
                </p:cNvPr>
                <p:cNvPicPr/>
                <p:nvPr/>
              </p:nvPicPr>
              <p:blipFill>
                <a:blip r:embed="rId142"/>
                <a:stretch>
                  <a:fillRect/>
                </a:stretch>
              </p:blipFill>
              <p:spPr>
                <a:xfrm>
                  <a:off x="3340309" y="549622"/>
                  <a:ext cx="4700880" cy="3626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0" name="Freihand 99">
                  <a:extLst>
                    <a:ext uri="{FF2B5EF4-FFF2-40B4-BE49-F238E27FC236}">
                      <a16:creationId xmlns:a16="http://schemas.microsoft.com/office/drawing/2014/main" id="{3A39337F-33ED-91D8-0378-BC7FE35960FD}"/>
                    </a:ext>
                  </a:extLst>
                </p14:cNvPr>
                <p14:cNvContentPartPr/>
                <p14:nvPr/>
              </p14:nvContentPartPr>
              <p14:xfrm>
                <a:off x="6008629" y="1033462"/>
                <a:ext cx="1857960" cy="677880"/>
              </p14:xfrm>
            </p:contentPart>
          </mc:Choice>
          <mc:Fallback xmlns="">
            <p:pic>
              <p:nvPicPr>
                <p:cNvPr id="100" name="Freihand 99">
                  <a:extLst>
                    <a:ext uri="{FF2B5EF4-FFF2-40B4-BE49-F238E27FC236}">
                      <a16:creationId xmlns:a16="http://schemas.microsoft.com/office/drawing/2014/main" id="{3A39337F-33ED-91D8-0378-BC7FE35960FD}"/>
                    </a:ext>
                  </a:extLst>
                </p:cNvPr>
                <p:cNvPicPr/>
                <p:nvPr/>
              </p:nvPicPr>
              <p:blipFill>
                <a:blip r:embed="rId144"/>
                <a:stretch>
                  <a:fillRect/>
                </a:stretch>
              </p:blipFill>
              <p:spPr>
                <a:xfrm>
                  <a:off x="5999629" y="1024822"/>
                  <a:ext cx="1875600" cy="69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5">
            <p14:nvContentPartPr>
              <p14:cNvPr id="102" name="Freihand 101">
                <a:extLst>
                  <a:ext uri="{FF2B5EF4-FFF2-40B4-BE49-F238E27FC236}">
                    <a16:creationId xmlns:a16="http://schemas.microsoft.com/office/drawing/2014/main" id="{8498A41B-E6EF-961B-39D5-604C7080EFA2}"/>
                  </a:ext>
                </a:extLst>
              </p14:cNvPr>
              <p14:cNvContentPartPr/>
              <p14:nvPr/>
            </p14:nvContentPartPr>
            <p14:xfrm>
              <a:off x="6946429" y="2548702"/>
              <a:ext cx="1854360" cy="868680"/>
            </p14:xfrm>
          </p:contentPart>
        </mc:Choice>
        <mc:Fallback xmlns="">
          <p:pic>
            <p:nvPicPr>
              <p:cNvPr id="102" name="Freihand 101">
                <a:extLst>
                  <a:ext uri="{FF2B5EF4-FFF2-40B4-BE49-F238E27FC236}">
                    <a16:creationId xmlns:a16="http://schemas.microsoft.com/office/drawing/2014/main" id="{8498A41B-E6EF-961B-39D5-604C7080EFA2}"/>
                  </a:ext>
                </a:extLst>
              </p:cNvPr>
              <p:cNvPicPr/>
              <p:nvPr/>
            </p:nvPicPr>
            <p:blipFill>
              <a:blip r:embed="rId146"/>
              <a:stretch>
                <a:fillRect/>
              </a:stretch>
            </p:blipFill>
            <p:spPr>
              <a:xfrm>
                <a:off x="6937429" y="2539702"/>
                <a:ext cx="1872000" cy="8863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1" name="Freihand 30">
                <a:extLst>
                  <a:ext uri="{FF2B5EF4-FFF2-40B4-BE49-F238E27FC236}">
                    <a16:creationId xmlns:a16="http://schemas.microsoft.com/office/drawing/2014/main" id="{B4A132EE-CFA9-10FD-4FB5-11EFBCCC81F6}"/>
                  </a:ext>
                </a:extLst>
              </p14:cNvPr>
              <p14:cNvContentPartPr/>
              <p14:nvPr/>
            </p14:nvContentPartPr>
            <p14:xfrm>
              <a:off x="5131309" y="433342"/>
              <a:ext cx="2285640" cy="891000"/>
            </p14:xfrm>
          </p:contentPart>
        </mc:Choice>
        <mc:Fallback>
          <p:pic>
            <p:nvPicPr>
              <p:cNvPr id="31" name="Freihand 30">
                <a:extLst>
                  <a:ext uri="{FF2B5EF4-FFF2-40B4-BE49-F238E27FC236}">
                    <a16:creationId xmlns:a16="http://schemas.microsoft.com/office/drawing/2014/main" id="{B4A132EE-CFA9-10FD-4FB5-11EFBCCC81F6}"/>
                  </a:ext>
                </a:extLst>
              </p:cNvPr>
              <p:cNvPicPr/>
              <p:nvPr/>
            </p:nvPicPr>
            <p:blipFill>
              <a:blip r:embed="rId148"/>
              <a:stretch>
                <a:fillRect/>
              </a:stretch>
            </p:blipFill>
            <p:spPr>
              <a:xfrm>
                <a:off x="5122309" y="424702"/>
                <a:ext cx="2303280" cy="908640"/>
              </a:xfrm>
              <a:prstGeom prst="rect">
                <a:avLst/>
              </a:prstGeom>
            </p:spPr>
          </p:pic>
        </mc:Fallback>
      </mc:AlternateContent>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9" name="Freihand 8">
                <a:extLst>
                  <a:ext uri="{FF2B5EF4-FFF2-40B4-BE49-F238E27FC236}">
                    <a16:creationId xmlns:a16="http://schemas.microsoft.com/office/drawing/2014/main" id="{DC007E47-82B5-D247-55AE-609D1A2552DE}"/>
                  </a:ext>
                </a:extLst>
              </p14:cNvPr>
              <p14:cNvContentPartPr/>
              <p14:nvPr/>
            </p14:nvContentPartPr>
            <p14:xfrm>
              <a:off x="968989" y="583724"/>
              <a:ext cx="1392120" cy="155160"/>
            </p14:xfrm>
          </p:contentPart>
        </mc:Choice>
        <mc:Fallback>
          <p:pic>
            <p:nvPicPr>
              <p:cNvPr id="9" name="Freihand 8">
                <a:extLst>
                  <a:ext uri="{FF2B5EF4-FFF2-40B4-BE49-F238E27FC236}">
                    <a16:creationId xmlns:a16="http://schemas.microsoft.com/office/drawing/2014/main" id="{DC007E47-82B5-D247-55AE-609D1A2552DE}"/>
                  </a:ext>
                </a:extLst>
              </p:cNvPr>
              <p:cNvPicPr/>
              <p:nvPr/>
            </p:nvPicPr>
            <p:blipFill>
              <a:blip r:embed="rId5"/>
              <a:stretch>
                <a:fillRect/>
              </a:stretch>
            </p:blipFill>
            <p:spPr>
              <a:xfrm>
                <a:off x="960349" y="575084"/>
                <a:ext cx="1409760" cy="172800"/>
              </a:xfrm>
              <a:prstGeom prst="rect">
                <a:avLst/>
              </a:prstGeom>
            </p:spPr>
          </p:pic>
        </mc:Fallback>
      </mc:AlternateContent>
      <p:grpSp>
        <p:nvGrpSpPr>
          <p:cNvPr id="27" name="Gruppieren 26">
            <a:extLst>
              <a:ext uri="{FF2B5EF4-FFF2-40B4-BE49-F238E27FC236}">
                <a16:creationId xmlns:a16="http://schemas.microsoft.com/office/drawing/2014/main" id="{6B7D683E-F42E-9AD2-3D44-254D493EFE3A}"/>
              </a:ext>
            </a:extLst>
          </p:cNvPr>
          <p:cNvGrpSpPr/>
          <p:nvPr/>
        </p:nvGrpSpPr>
        <p:grpSpPr>
          <a:xfrm>
            <a:off x="578389" y="247484"/>
            <a:ext cx="10329480" cy="2644200"/>
            <a:chOff x="578389" y="247484"/>
            <a:chExt cx="10329480" cy="2644200"/>
          </a:xfrm>
        </p:grpSpPr>
        <mc:AlternateContent xmlns:mc="http://schemas.openxmlformats.org/markup-compatibility/2006">
          <mc:Choice xmlns:p14="http://schemas.microsoft.com/office/powerpoint/2010/main" Requires="p14">
            <p:contentPart p14:bwMode="auto" r:id="rId6">
              <p14:nvContentPartPr>
                <p14:cNvPr id="2" name="Freihand 1">
                  <a:extLst>
                    <a:ext uri="{FF2B5EF4-FFF2-40B4-BE49-F238E27FC236}">
                      <a16:creationId xmlns:a16="http://schemas.microsoft.com/office/drawing/2014/main" id="{4D8BFBC6-E3DD-9E96-4818-B00BD58FFD9B}"/>
                    </a:ext>
                  </a:extLst>
                </p14:cNvPr>
                <p14:cNvContentPartPr/>
                <p14:nvPr/>
              </p14:nvContentPartPr>
              <p14:xfrm>
                <a:off x="871069" y="707924"/>
                <a:ext cx="1606320" cy="98640"/>
              </p14:xfrm>
            </p:contentPart>
          </mc:Choice>
          <mc:Fallback>
            <p:pic>
              <p:nvPicPr>
                <p:cNvPr id="2" name="Freihand 1">
                  <a:extLst>
                    <a:ext uri="{FF2B5EF4-FFF2-40B4-BE49-F238E27FC236}">
                      <a16:creationId xmlns:a16="http://schemas.microsoft.com/office/drawing/2014/main" id="{4D8BFBC6-E3DD-9E96-4818-B00BD58FFD9B}"/>
                    </a:ext>
                  </a:extLst>
                </p:cNvPr>
                <p:cNvPicPr/>
                <p:nvPr/>
              </p:nvPicPr>
              <p:blipFill>
                <a:blip r:embed="rId7"/>
                <a:stretch>
                  <a:fillRect/>
                </a:stretch>
              </p:blipFill>
              <p:spPr>
                <a:xfrm>
                  <a:off x="862069" y="698924"/>
                  <a:ext cx="1623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Freihand 2">
                  <a:extLst>
                    <a:ext uri="{FF2B5EF4-FFF2-40B4-BE49-F238E27FC236}">
                      <a16:creationId xmlns:a16="http://schemas.microsoft.com/office/drawing/2014/main" id="{4281344D-F89D-46EF-2E06-6AB4ECD53E7B}"/>
                    </a:ext>
                  </a:extLst>
                </p14:cNvPr>
                <p14:cNvContentPartPr/>
                <p14:nvPr/>
              </p14:nvContentPartPr>
              <p14:xfrm>
                <a:off x="1008229" y="671204"/>
                <a:ext cx="1483920" cy="26640"/>
              </p14:xfrm>
            </p:contentPart>
          </mc:Choice>
          <mc:Fallback>
            <p:pic>
              <p:nvPicPr>
                <p:cNvPr id="3" name="Freihand 2">
                  <a:extLst>
                    <a:ext uri="{FF2B5EF4-FFF2-40B4-BE49-F238E27FC236}">
                      <a16:creationId xmlns:a16="http://schemas.microsoft.com/office/drawing/2014/main" id="{4281344D-F89D-46EF-2E06-6AB4ECD53E7B}"/>
                    </a:ext>
                  </a:extLst>
                </p:cNvPr>
                <p:cNvPicPr/>
                <p:nvPr/>
              </p:nvPicPr>
              <p:blipFill>
                <a:blip r:embed="rId9"/>
                <a:stretch>
                  <a:fillRect/>
                </a:stretch>
              </p:blipFill>
              <p:spPr>
                <a:xfrm>
                  <a:off x="999229" y="662204"/>
                  <a:ext cx="15015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104EA7B6-E6EC-F125-0E29-2D603237B825}"/>
                    </a:ext>
                  </a:extLst>
                </p14:cNvPr>
                <p14:cNvContentPartPr/>
                <p14:nvPr/>
              </p14:nvContentPartPr>
              <p14:xfrm>
                <a:off x="2644789" y="247484"/>
                <a:ext cx="2293200" cy="625680"/>
              </p14:xfrm>
            </p:contentPart>
          </mc:Choice>
          <mc:Fallback>
            <p:pic>
              <p:nvPicPr>
                <p:cNvPr id="5" name="Freihand 4">
                  <a:extLst>
                    <a:ext uri="{FF2B5EF4-FFF2-40B4-BE49-F238E27FC236}">
                      <a16:creationId xmlns:a16="http://schemas.microsoft.com/office/drawing/2014/main" id="{104EA7B6-E6EC-F125-0E29-2D603237B825}"/>
                    </a:ext>
                  </a:extLst>
                </p:cNvPr>
                <p:cNvPicPr/>
                <p:nvPr/>
              </p:nvPicPr>
              <p:blipFill>
                <a:blip r:embed="rId11"/>
                <a:stretch>
                  <a:fillRect/>
                </a:stretch>
              </p:blipFill>
              <p:spPr>
                <a:xfrm>
                  <a:off x="2636149" y="238484"/>
                  <a:ext cx="2310840" cy="643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C36FFBAB-454A-DB0A-F51B-24D5EE47F243}"/>
                    </a:ext>
                  </a:extLst>
                </p14:cNvPr>
                <p14:cNvContentPartPr/>
                <p14:nvPr/>
              </p14:nvContentPartPr>
              <p14:xfrm>
                <a:off x="9529789" y="952724"/>
                <a:ext cx="34920" cy="848160"/>
              </p14:xfrm>
            </p:contentPart>
          </mc:Choice>
          <mc:Fallback>
            <p:pic>
              <p:nvPicPr>
                <p:cNvPr id="11" name="Freihand 10">
                  <a:extLst>
                    <a:ext uri="{FF2B5EF4-FFF2-40B4-BE49-F238E27FC236}">
                      <a16:creationId xmlns:a16="http://schemas.microsoft.com/office/drawing/2014/main" id="{C36FFBAB-454A-DB0A-F51B-24D5EE47F243}"/>
                    </a:ext>
                  </a:extLst>
                </p:cNvPr>
                <p:cNvPicPr/>
                <p:nvPr/>
              </p:nvPicPr>
              <p:blipFill>
                <a:blip r:embed="rId13"/>
                <a:stretch>
                  <a:fillRect/>
                </a:stretch>
              </p:blipFill>
              <p:spPr>
                <a:xfrm>
                  <a:off x="9520789" y="944084"/>
                  <a:ext cx="52560" cy="865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71D2F069-0E9E-5CA2-C2A1-5E2746F947F6}"/>
                    </a:ext>
                  </a:extLst>
                </p14:cNvPr>
                <p14:cNvContentPartPr/>
                <p14:nvPr/>
              </p14:nvContentPartPr>
              <p14:xfrm>
                <a:off x="9333589" y="1573724"/>
                <a:ext cx="1366200" cy="193680"/>
              </p14:xfrm>
            </p:contentPart>
          </mc:Choice>
          <mc:Fallback>
            <p:pic>
              <p:nvPicPr>
                <p:cNvPr id="12" name="Freihand 11">
                  <a:extLst>
                    <a:ext uri="{FF2B5EF4-FFF2-40B4-BE49-F238E27FC236}">
                      <a16:creationId xmlns:a16="http://schemas.microsoft.com/office/drawing/2014/main" id="{71D2F069-0E9E-5CA2-C2A1-5E2746F947F6}"/>
                    </a:ext>
                  </a:extLst>
                </p:cNvPr>
                <p:cNvPicPr/>
                <p:nvPr/>
              </p:nvPicPr>
              <p:blipFill>
                <a:blip r:embed="rId15"/>
                <a:stretch>
                  <a:fillRect/>
                </a:stretch>
              </p:blipFill>
              <p:spPr>
                <a:xfrm>
                  <a:off x="9324589" y="1564724"/>
                  <a:ext cx="13838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AC6DA231-46CE-DEE0-6041-A5340ECFF0E0}"/>
                    </a:ext>
                  </a:extLst>
                </p14:cNvPr>
                <p14:cNvContentPartPr/>
                <p14:nvPr/>
              </p14:nvContentPartPr>
              <p14:xfrm>
                <a:off x="10650469" y="1498844"/>
                <a:ext cx="257400" cy="165960"/>
              </p14:xfrm>
            </p:contentPart>
          </mc:Choice>
          <mc:Fallback>
            <p:pic>
              <p:nvPicPr>
                <p:cNvPr id="14" name="Freihand 13">
                  <a:extLst>
                    <a:ext uri="{FF2B5EF4-FFF2-40B4-BE49-F238E27FC236}">
                      <a16:creationId xmlns:a16="http://schemas.microsoft.com/office/drawing/2014/main" id="{AC6DA231-46CE-DEE0-6041-A5340ECFF0E0}"/>
                    </a:ext>
                  </a:extLst>
                </p:cNvPr>
                <p:cNvPicPr/>
                <p:nvPr/>
              </p:nvPicPr>
              <p:blipFill>
                <a:blip r:embed="rId17"/>
                <a:stretch>
                  <a:fillRect/>
                </a:stretch>
              </p:blipFill>
              <p:spPr>
                <a:xfrm>
                  <a:off x="10641469" y="1489844"/>
                  <a:ext cx="2750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3D0CAE90-C572-0633-E042-5B39AD178C99}"/>
                    </a:ext>
                  </a:extLst>
                </p14:cNvPr>
                <p14:cNvContentPartPr/>
                <p14:nvPr/>
              </p14:nvContentPartPr>
              <p14:xfrm>
                <a:off x="9343309" y="717644"/>
                <a:ext cx="286200" cy="266040"/>
              </p14:xfrm>
            </p:contentPart>
          </mc:Choice>
          <mc:Fallback>
            <p:pic>
              <p:nvPicPr>
                <p:cNvPr id="15" name="Freihand 14">
                  <a:extLst>
                    <a:ext uri="{FF2B5EF4-FFF2-40B4-BE49-F238E27FC236}">
                      <a16:creationId xmlns:a16="http://schemas.microsoft.com/office/drawing/2014/main" id="{3D0CAE90-C572-0633-E042-5B39AD178C99}"/>
                    </a:ext>
                  </a:extLst>
                </p:cNvPr>
                <p:cNvPicPr/>
                <p:nvPr/>
              </p:nvPicPr>
              <p:blipFill>
                <a:blip r:embed="rId19"/>
                <a:stretch>
                  <a:fillRect/>
                </a:stretch>
              </p:blipFill>
              <p:spPr>
                <a:xfrm>
                  <a:off x="9334669" y="708644"/>
                  <a:ext cx="30384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DEA3502F-952E-4BAC-D99D-7F6B968F32E1}"/>
                    </a:ext>
                  </a:extLst>
                </p14:cNvPr>
                <p14:cNvContentPartPr/>
                <p14:nvPr/>
              </p14:nvContentPartPr>
              <p14:xfrm>
                <a:off x="9074749" y="734204"/>
                <a:ext cx="218880" cy="408600"/>
              </p14:xfrm>
            </p:contentPart>
          </mc:Choice>
          <mc:Fallback>
            <p:pic>
              <p:nvPicPr>
                <p:cNvPr id="16" name="Freihand 15">
                  <a:extLst>
                    <a:ext uri="{FF2B5EF4-FFF2-40B4-BE49-F238E27FC236}">
                      <a16:creationId xmlns:a16="http://schemas.microsoft.com/office/drawing/2014/main" id="{DEA3502F-952E-4BAC-D99D-7F6B968F32E1}"/>
                    </a:ext>
                  </a:extLst>
                </p:cNvPr>
                <p:cNvPicPr/>
                <p:nvPr/>
              </p:nvPicPr>
              <p:blipFill>
                <a:blip r:embed="rId21"/>
                <a:stretch>
                  <a:fillRect/>
                </a:stretch>
              </p:blipFill>
              <p:spPr>
                <a:xfrm>
                  <a:off x="9065749" y="725204"/>
                  <a:ext cx="23652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51CE1DB9-F40C-128B-E056-39B6667B8907}"/>
                    </a:ext>
                  </a:extLst>
                </p14:cNvPr>
                <p14:cNvContentPartPr/>
                <p14:nvPr/>
              </p14:nvContentPartPr>
              <p14:xfrm>
                <a:off x="10698349" y="1705484"/>
                <a:ext cx="122040" cy="252720"/>
              </p14:xfrm>
            </p:contentPart>
          </mc:Choice>
          <mc:Fallback>
            <p:pic>
              <p:nvPicPr>
                <p:cNvPr id="17" name="Freihand 16">
                  <a:extLst>
                    <a:ext uri="{FF2B5EF4-FFF2-40B4-BE49-F238E27FC236}">
                      <a16:creationId xmlns:a16="http://schemas.microsoft.com/office/drawing/2014/main" id="{51CE1DB9-F40C-128B-E056-39B6667B8907}"/>
                    </a:ext>
                  </a:extLst>
                </p:cNvPr>
                <p:cNvPicPr/>
                <p:nvPr/>
              </p:nvPicPr>
              <p:blipFill>
                <a:blip r:embed="rId23"/>
                <a:stretch>
                  <a:fillRect/>
                </a:stretch>
              </p:blipFill>
              <p:spPr>
                <a:xfrm>
                  <a:off x="10689709" y="1696844"/>
                  <a:ext cx="13968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9FBF4672-3A8C-F4A4-B540-DF563C99F400}"/>
                    </a:ext>
                  </a:extLst>
                </p14:cNvPr>
                <p14:cNvContentPartPr/>
                <p14:nvPr/>
              </p14:nvContentPartPr>
              <p14:xfrm>
                <a:off x="10763869" y="1795484"/>
                <a:ext cx="100800" cy="109080"/>
              </p14:xfrm>
            </p:contentPart>
          </mc:Choice>
          <mc:Fallback>
            <p:pic>
              <p:nvPicPr>
                <p:cNvPr id="18" name="Freihand 17">
                  <a:extLst>
                    <a:ext uri="{FF2B5EF4-FFF2-40B4-BE49-F238E27FC236}">
                      <a16:creationId xmlns:a16="http://schemas.microsoft.com/office/drawing/2014/main" id="{9FBF4672-3A8C-F4A4-B540-DF563C99F400}"/>
                    </a:ext>
                  </a:extLst>
                </p:cNvPr>
                <p:cNvPicPr/>
                <p:nvPr/>
              </p:nvPicPr>
              <p:blipFill>
                <a:blip r:embed="rId25"/>
                <a:stretch>
                  <a:fillRect/>
                </a:stretch>
              </p:blipFill>
              <p:spPr>
                <a:xfrm>
                  <a:off x="10755229" y="1786484"/>
                  <a:ext cx="1184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C512B355-9EC7-DF4A-623E-697B093E7E34}"/>
                    </a:ext>
                  </a:extLst>
                </p14:cNvPr>
                <p14:cNvContentPartPr/>
                <p14:nvPr/>
              </p14:nvContentPartPr>
              <p14:xfrm>
                <a:off x="9840469" y="823844"/>
                <a:ext cx="791640" cy="695520"/>
              </p14:xfrm>
            </p:contentPart>
          </mc:Choice>
          <mc:Fallback>
            <p:pic>
              <p:nvPicPr>
                <p:cNvPr id="19" name="Freihand 18">
                  <a:extLst>
                    <a:ext uri="{FF2B5EF4-FFF2-40B4-BE49-F238E27FC236}">
                      <a16:creationId xmlns:a16="http://schemas.microsoft.com/office/drawing/2014/main" id="{C512B355-9EC7-DF4A-623E-697B093E7E34}"/>
                    </a:ext>
                  </a:extLst>
                </p:cNvPr>
                <p:cNvPicPr/>
                <p:nvPr/>
              </p:nvPicPr>
              <p:blipFill>
                <a:blip r:embed="rId27"/>
                <a:stretch>
                  <a:fillRect/>
                </a:stretch>
              </p:blipFill>
              <p:spPr>
                <a:xfrm>
                  <a:off x="9831469" y="815204"/>
                  <a:ext cx="809280" cy="713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D795F8CB-7281-F801-7EB7-E80AACD6F985}"/>
                    </a:ext>
                  </a:extLst>
                </p14:cNvPr>
                <p14:cNvContentPartPr/>
                <p14:nvPr/>
              </p14:nvContentPartPr>
              <p14:xfrm>
                <a:off x="9885109" y="870644"/>
                <a:ext cx="582840" cy="468720"/>
              </p14:xfrm>
            </p:contentPart>
          </mc:Choice>
          <mc:Fallback>
            <p:pic>
              <p:nvPicPr>
                <p:cNvPr id="20" name="Freihand 19">
                  <a:extLst>
                    <a:ext uri="{FF2B5EF4-FFF2-40B4-BE49-F238E27FC236}">
                      <a16:creationId xmlns:a16="http://schemas.microsoft.com/office/drawing/2014/main" id="{D795F8CB-7281-F801-7EB7-E80AACD6F985}"/>
                    </a:ext>
                  </a:extLst>
                </p:cNvPr>
                <p:cNvPicPr/>
                <p:nvPr/>
              </p:nvPicPr>
              <p:blipFill>
                <a:blip r:embed="rId29"/>
                <a:stretch>
                  <a:fillRect/>
                </a:stretch>
              </p:blipFill>
              <p:spPr>
                <a:xfrm>
                  <a:off x="9876469" y="862004"/>
                  <a:ext cx="600480" cy="486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1ED2B154-B1A4-7EB9-6233-E5C978EE9070}"/>
                    </a:ext>
                  </a:extLst>
                </p14:cNvPr>
                <p14:cNvContentPartPr/>
                <p14:nvPr/>
              </p14:nvContentPartPr>
              <p14:xfrm>
                <a:off x="1555789" y="1566884"/>
                <a:ext cx="3323520" cy="80280"/>
              </p14:xfrm>
            </p:contentPart>
          </mc:Choice>
          <mc:Fallback>
            <p:pic>
              <p:nvPicPr>
                <p:cNvPr id="22" name="Freihand 21">
                  <a:extLst>
                    <a:ext uri="{FF2B5EF4-FFF2-40B4-BE49-F238E27FC236}">
                      <a16:creationId xmlns:a16="http://schemas.microsoft.com/office/drawing/2014/main" id="{1ED2B154-B1A4-7EB9-6233-E5C978EE9070}"/>
                    </a:ext>
                  </a:extLst>
                </p:cNvPr>
                <p:cNvPicPr/>
                <p:nvPr/>
              </p:nvPicPr>
              <p:blipFill>
                <a:blip r:embed="rId31"/>
                <a:stretch>
                  <a:fillRect/>
                </a:stretch>
              </p:blipFill>
              <p:spPr>
                <a:xfrm>
                  <a:off x="1546789" y="1558244"/>
                  <a:ext cx="33411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0377CC50-EB56-8087-4594-B321F6705D84}"/>
                    </a:ext>
                  </a:extLst>
                </p14:cNvPr>
                <p14:cNvContentPartPr/>
                <p14:nvPr/>
              </p14:nvContentPartPr>
              <p14:xfrm>
                <a:off x="578389" y="1574084"/>
                <a:ext cx="3506040" cy="82080"/>
              </p14:xfrm>
            </p:contentPart>
          </mc:Choice>
          <mc:Fallback>
            <p:pic>
              <p:nvPicPr>
                <p:cNvPr id="23" name="Freihand 22">
                  <a:extLst>
                    <a:ext uri="{FF2B5EF4-FFF2-40B4-BE49-F238E27FC236}">
                      <a16:creationId xmlns:a16="http://schemas.microsoft.com/office/drawing/2014/main" id="{0377CC50-EB56-8087-4594-B321F6705D84}"/>
                    </a:ext>
                  </a:extLst>
                </p:cNvPr>
                <p:cNvPicPr/>
                <p:nvPr/>
              </p:nvPicPr>
              <p:blipFill>
                <a:blip r:embed="rId33"/>
                <a:stretch>
                  <a:fillRect/>
                </a:stretch>
              </p:blipFill>
              <p:spPr>
                <a:xfrm>
                  <a:off x="569749" y="1565444"/>
                  <a:ext cx="3523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Freihand 24">
                  <a:extLst>
                    <a:ext uri="{FF2B5EF4-FFF2-40B4-BE49-F238E27FC236}">
                      <a16:creationId xmlns:a16="http://schemas.microsoft.com/office/drawing/2014/main" id="{3D5081A8-0861-7127-9A76-CB0FF9D45C7C}"/>
                    </a:ext>
                  </a:extLst>
                </p14:cNvPr>
                <p14:cNvContentPartPr/>
                <p14:nvPr/>
              </p14:nvContentPartPr>
              <p14:xfrm>
                <a:off x="6089269" y="776684"/>
                <a:ext cx="2709720" cy="1964520"/>
              </p14:xfrm>
            </p:contentPart>
          </mc:Choice>
          <mc:Fallback>
            <p:pic>
              <p:nvPicPr>
                <p:cNvPr id="25" name="Freihand 24">
                  <a:extLst>
                    <a:ext uri="{FF2B5EF4-FFF2-40B4-BE49-F238E27FC236}">
                      <a16:creationId xmlns:a16="http://schemas.microsoft.com/office/drawing/2014/main" id="{3D5081A8-0861-7127-9A76-CB0FF9D45C7C}"/>
                    </a:ext>
                  </a:extLst>
                </p:cNvPr>
                <p:cNvPicPr/>
                <p:nvPr/>
              </p:nvPicPr>
              <p:blipFill>
                <a:blip r:embed="rId35"/>
                <a:stretch>
                  <a:fillRect/>
                </a:stretch>
              </p:blipFill>
              <p:spPr>
                <a:xfrm>
                  <a:off x="6080269" y="767684"/>
                  <a:ext cx="2727360" cy="1982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5B5CC5A2-EC6E-9A24-11A4-5452FCB50C94}"/>
                    </a:ext>
                  </a:extLst>
                </p14:cNvPr>
                <p14:cNvContentPartPr/>
                <p14:nvPr/>
              </p14:nvContentPartPr>
              <p14:xfrm>
                <a:off x="1177789" y="2761004"/>
                <a:ext cx="3372120" cy="130680"/>
              </p14:xfrm>
            </p:contentPart>
          </mc:Choice>
          <mc:Fallback>
            <p:pic>
              <p:nvPicPr>
                <p:cNvPr id="26" name="Freihand 25">
                  <a:extLst>
                    <a:ext uri="{FF2B5EF4-FFF2-40B4-BE49-F238E27FC236}">
                      <a16:creationId xmlns:a16="http://schemas.microsoft.com/office/drawing/2014/main" id="{5B5CC5A2-EC6E-9A24-11A4-5452FCB50C94}"/>
                    </a:ext>
                  </a:extLst>
                </p:cNvPr>
                <p:cNvPicPr/>
                <p:nvPr/>
              </p:nvPicPr>
              <p:blipFill>
                <a:blip r:embed="rId37"/>
                <a:stretch>
                  <a:fillRect/>
                </a:stretch>
              </p:blipFill>
              <p:spPr>
                <a:xfrm>
                  <a:off x="1168789" y="2752004"/>
                  <a:ext cx="3389760" cy="14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043E9751-7ACA-0954-764A-28140733AD42}"/>
                  </a:ext>
                </a:extLst>
              </p14:cNvPr>
              <p14:cNvContentPartPr/>
              <p14:nvPr/>
            </p14:nvContentPartPr>
            <p14:xfrm>
              <a:off x="906709" y="4055924"/>
              <a:ext cx="3710160" cy="105120"/>
            </p14:xfrm>
          </p:contentPart>
        </mc:Choice>
        <mc:Fallback>
          <p:pic>
            <p:nvPicPr>
              <p:cNvPr id="28" name="Freihand 27">
                <a:extLst>
                  <a:ext uri="{FF2B5EF4-FFF2-40B4-BE49-F238E27FC236}">
                    <a16:creationId xmlns:a16="http://schemas.microsoft.com/office/drawing/2014/main" id="{043E9751-7ACA-0954-764A-28140733AD42}"/>
                  </a:ext>
                </a:extLst>
              </p:cNvPr>
              <p:cNvPicPr/>
              <p:nvPr/>
            </p:nvPicPr>
            <p:blipFill>
              <a:blip r:embed="rId39"/>
              <a:stretch>
                <a:fillRect/>
              </a:stretch>
            </p:blipFill>
            <p:spPr>
              <a:xfrm>
                <a:off x="897709" y="4047284"/>
                <a:ext cx="3727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DBCFAF44-7F74-4A23-E679-AC9A3495CA2B}"/>
                  </a:ext>
                </a:extLst>
              </p14:cNvPr>
              <p14:cNvContentPartPr/>
              <p14:nvPr/>
            </p14:nvContentPartPr>
            <p14:xfrm>
              <a:off x="677029" y="4994084"/>
              <a:ext cx="3910320" cy="159480"/>
            </p14:xfrm>
          </p:contentPart>
        </mc:Choice>
        <mc:Fallback>
          <p:pic>
            <p:nvPicPr>
              <p:cNvPr id="29" name="Freihand 28">
                <a:extLst>
                  <a:ext uri="{FF2B5EF4-FFF2-40B4-BE49-F238E27FC236}">
                    <a16:creationId xmlns:a16="http://schemas.microsoft.com/office/drawing/2014/main" id="{DBCFAF44-7F74-4A23-E679-AC9A3495CA2B}"/>
                  </a:ext>
                </a:extLst>
              </p:cNvPr>
              <p:cNvPicPr/>
              <p:nvPr/>
            </p:nvPicPr>
            <p:blipFill>
              <a:blip r:embed="rId41"/>
              <a:stretch>
                <a:fillRect/>
              </a:stretch>
            </p:blipFill>
            <p:spPr>
              <a:xfrm>
                <a:off x="668029" y="4985084"/>
                <a:ext cx="39279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F00910EE-0A6B-B2A2-F302-2CDCA48588B8}"/>
                  </a:ext>
                </a:extLst>
              </p14:cNvPr>
              <p14:cNvContentPartPr/>
              <p14:nvPr/>
            </p14:nvContentPartPr>
            <p14:xfrm>
              <a:off x="2719309" y="5845124"/>
              <a:ext cx="2825640" cy="168120"/>
            </p14:xfrm>
          </p:contentPart>
        </mc:Choice>
        <mc:Fallback>
          <p:pic>
            <p:nvPicPr>
              <p:cNvPr id="30" name="Freihand 29">
                <a:extLst>
                  <a:ext uri="{FF2B5EF4-FFF2-40B4-BE49-F238E27FC236}">
                    <a16:creationId xmlns:a16="http://schemas.microsoft.com/office/drawing/2014/main" id="{F00910EE-0A6B-B2A2-F302-2CDCA48588B8}"/>
                  </a:ext>
                </a:extLst>
              </p:cNvPr>
              <p:cNvPicPr/>
              <p:nvPr/>
            </p:nvPicPr>
            <p:blipFill>
              <a:blip r:embed="rId43"/>
              <a:stretch>
                <a:fillRect/>
              </a:stretch>
            </p:blipFill>
            <p:spPr>
              <a:xfrm>
                <a:off x="2710669" y="5836124"/>
                <a:ext cx="2843280" cy="185760"/>
              </a:xfrm>
              <a:prstGeom prst="rect">
                <a:avLst/>
              </a:prstGeom>
            </p:spPr>
          </p:pic>
        </mc:Fallback>
      </mc:AlternateContent>
      <p:grpSp>
        <p:nvGrpSpPr>
          <p:cNvPr id="55" name="Gruppieren 54">
            <a:extLst>
              <a:ext uri="{FF2B5EF4-FFF2-40B4-BE49-F238E27FC236}">
                <a16:creationId xmlns:a16="http://schemas.microsoft.com/office/drawing/2014/main" id="{C039785C-B85A-645A-56A2-D2F22E4EE979}"/>
              </a:ext>
            </a:extLst>
          </p:cNvPr>
          <p:cNvGrpSpPr/>
          <p:nvPr/>
        </p:nvGrpSpPr>
        <p:grpSpPr>
          <a:xfrm>
            <a:off x="6802069" y="3505124"/>
            <a:ext cx="3461400" cy="923400"/>
            <a:chOff x="6802069" y="3505124"/>
            <a:chExt cx="3461400" cy="923400"/>
          </a:xfrm>
        </p:grpSpPr>
        <mc:AlternateContent xmlns:mc="http://schemas.openxmlformats.org/markup-compatibility/2006">
          <mc:Choice xmlns:p14="http://schemas.microsoft.com/office/powerpoint/2010/main" Requires="p14">
            <p:contentPart p14:bwMode="auto" r:id="rId44">
              <p14:nvContentPartPr>
                <p14:cNvPr id="35" name="Freihand 34">
                  <a:extLst>
                    <a:ext uri="{FF2B5EF4-FFF2-40B4-BE49-F238E27FC236}">
                      <a16:creationId xmlns:a16="http://schemas.microsoft.com/office/drawing/2014/main" id="{97BCB535-636B-99D2-EE9E-289DA6E5AE62}"/>
                    </a:ext>
                  </a:extLst>
                </p14:cNvPr>
                <p14:cNvContentPartPr/>
                <p14:nvPr/>
              </p14:nvContentPartPr>
              <p14:xfrm>
                <a:off x="6802069" y="4244204"/>
                <a:ext cx="128880" cy="162720"/>
              </p14:xfrm>
            </p:contentPart>
          </mc:Choice>
          <mc:Fallback>
            <p:pic>
              <p:nvPicPr>
                <p:cNvPr id="35" name="Freihand 34">
                  <a:extLst>
                    <a:ext uri="{FF2B5EF4-FFF2-40B4-BE49-F238E27FC236}">
                      <a16:creationId xmlns:a16="http://schemas.microsoft.com/office/drawing/2014/main" id="{97BCB535-636B-99D2-EE9E-289DA6E5AE62}"/>
                    </a:ext>
                  </a:extLst>
                </p:cNvPr>
                <p:cNvPicPr/>
                <p:nvPr/>
              </p:nvPicPr>
              <p:blipFill>
                <a:blip r:embed="rId45"/>
                <a:stretch>
                  <a:fillRect/>
                </a:stretch>
              </p:blipFill>
              <p:spPr>
                <a:xfrm>
                  <a:off x="6793069" y="4235204"/>
                  <a:ext cx="1465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Freihand 35">
                  <a:extLst>
                    <a:ext uri="{FF2B5EF4-FFF2-40B4-BE49-F238E27FC236}">
                      <a16:creationId xmlns:a16="http://schemas.microsoft.com/office/drawing/2014/main" id="{F98B53F8-A6C2-4F47-D4A6-AE9EF069749C}"/>
                    </a:ext>
                  </a:extLst>
                </p14:cNvPr>
                <p14:cNvContentPartPr/>
                <p14:nvPr/>
              </p14:nvContentPartPr>
              <p14:xfrm>
                <a:off x="6975949" y="4172564"/>
                <a:ext cx="175320" cy="126000"/>
              </p14:xfrm>
            </p:contentPart>
          </mc:Choice>
          <mc:Fallback>
            <p:pic>
              <p:nvPicPr>
                <p:cNvPr id="36" name="Freihand 35">
                  <a:extLst>
                    <a:ext uri="{FF2B5EF4-FFF2-40B4-BE49-F238E27FC236}">
                      <a16:creationId xmlns:a16="http://schemas.microsoft.com/office/drawing/2014/main" id="{F98B53F8-A6C2-4F47-D4A6-AE9EF069749C}"/>
                    </a:ext>
                  </a:extLst>
                </p:cNvPr>
                <p:cNvPicPr/>
                <p:nvPr/>
              </p:nvPicPr>
              <p:blipFill>
                <a:blip r:embed="rId47"/>
                <a:stretch>
                  <a:fillRect/>
                </a:stretch>
              </p:blipFill>
              <p:spPr>
                <a:xfrm>
                  <a:off x="6967309" y="4163564"/>
                  <a:ext cx="1929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8" name="Freihand 37">
                  <a:extLst>
                    <a:ext uri="{FF2B5EF4-FFF2-40B4-BE49-F238E27FC236}">
                      <a16:creationId xmlns:a16="http://schemas.microsoft.com/office/drawing/2014/main" id="{8780FC6C-1210-8D59-FF62-FCD3B04909A8}"/>
                    </a:ext>
                  </a:extLst>
                </p14:cNvPr>
                <p14:cNvContentPartPr/>
                <p14:nvPr/>
              </p14:nvContentPartPr>
              <p14:xfrm>
                <a:off x="7333429" y="4030364"/>
                <a:ext cx="49680" cy="142200"/>
              </p14:xfrm>
            </p:contentPart>
          </mc:Choice>
          <mc:Fallback>
            <p:pic>
              <p:nvPicPr>
                <p:cNvPr id="38" name="Freihand 37">
                  <a:extLst>
                    <a:ext uri="{FF2B5EF4-FFF2-40B4-BE49-F238E27FC236}">
                      <a16:creationId xmlns:a16="http://schemas.microsoft.com/office/drawing/2014/main" id="{8780FC6C-1210-8D59-FF62-FCD3B04909A8}"/>
                    </a:ext>
                  </a:extLst>
                </p:cNvPr>
                <p:cNvPicPr/>
                <p:nvPr/>
              </p:nvPicPr>
              <p:blipFill>
                <a:blip r:embed="rId49"/>
                <a:stretch>
                  <a:fillRect/>
                </a:stretch>
              </p:blipFill>
              <p:spPr>
                <a:xfrm>
                  <a:off x="7324789" y="4021724"/>
                  <a:ext cx="673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9" name="Freihand 38">
                  <a:extLst>
                    <a:ext uri="{FF2B5EF4-FFF2-40B4-BE49-F238E27FC236}">
                      <a16:creationId xmlns:a16="http://schemas.microsoft.com/office/drawing/2014/main" id="{10F1578D-7980-967D-2B56-8052F7118D18}"/>
                    </a:ext>
                  </a:extLst>
                </p14:cNvPr>
                <p14:cNvContentPartPr/>
                <p14:nvPr/>
              </p14:nvContentPartPr>
              <p14:xfrm>
                <a:off x="7429909" y="3950084"/>
                <a:ext cx="57600" cy="145440"/>
              </p14:xfrm>
            </p:contentPart>
          </mc:Choice>
          <mc:Fallback>
            <p:pic>
              <p:nvPicPr>
                <p:cNvPr id="39" name="Freihand 38">
                  <a:extLst>
                    <a:ext uri="{FF2B5EF4-FFF2-40B4-BE49-F238E27FC236}">
                      <a16:creationId xmlns:a16="http://schemas.microsoft.com/office/drawing/2014/main" id="{10F1578D-7980-967D-2B56-8052F7118D18}"/>
                    </a:ext>
                  </a:extLst>
                </p:cNvPr>
                <p:cNvPicPr/>
                <p:nvPr/>
              </p:nvPicPr>
              <p:blipFill>
                <a:blip r:embed="rId51"/>
                <a:stretch>
                  <a:fillRect/>
                </a:stretch>
              </p:blipFill>
              <p:spPr>
                <a:xfrm>
                  <a:off x="7420909" y="3941084"/>
                  <a:ext cx="752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0" name="Freihand 39">
                  <a:extLst>
                    <a:ext uri="{FF2B5EF4-FFF2-40B4-BE49-F238E27FC236}">
                      <a16:creationId xmlns:a16="http://schemas.microsoft.com/office/drawing/2014/main" id="{3A7669FC-D76F-0F62-3D11-FE835A0A84E9}"/>
                    </a:ext>
                  </a:extLst>
                </p14:cNvPr>
                <p14:cNvContentPartPr/>
                <p14:nvPr/>
              </p14:nvContentPartPr>
              <p14:xfrm>
                <a:off x="7545829" y="3795284"/>
                <a:ext cx="77760" cy="235800"/>
              </p14:xfrm>
            </p:contentPart>
          </mc:Choice>
          <mc:Fallback>
            <p:pic>
              <p:nvPicPr>
                <p:cNvPr id="40" name="Freihand 39">
                  <a:extLst>
                    <a:ext uri="{FF2B5EF4-FFF2-40B4-BE49-F238E27FC236}">
                      <a16:creationId xmlns:a16="http://schemas.microsoft.com/office/drawing/2014/main" id="{3A7669FC-D76F-0F62-3D11-FE835A0A84E9}"/>
                    </a:ext>
                  </a:extLst>
                </p:cNvPr>
                <p:cNvPicPr/>
                <p:nvPr/>
              </p:nvPicPr>
              <p:blipFill>
                <a:blip r:embed="rId53"/>
                <a:stretch>
                  <a:fillRect/>
                </a:stretch>
              </p:blipFill>
              <p:spPr>
                <a:xfrm>
                  <a:off x="7536829" y="3786284"/>
                  <a:ext cx="954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1" name="Freihand 40">
                  <a:extLst>
                    <a:ext uri="{FF2B5EF4-FFF2-40B4-BE49-F238E27FC236}">
                      <a16:creationId xmlns:a16="http://schemas.microsoft.com/office/drawing/2014/main" id="{B3307729-7C60-0D0D-1309-0CFB891D665D}"/>
                    </a:ext>
                  </a:extLst>
                </p14:cNvPr>
                <p14:cNvContentPartPr/>
                <p14:nvPr/>
              </p14:nvContentPartPr>
              <p14:xfrm>
                <a:off x="7668229" y="3704924"/>
                <a:ext cx="113400" cy="240840"/>
              </p14:xfrm>
            </p:contentPart>
          </mc:Choice>
          <mc:Fallback>
            <p:pic>
              <p:nvPicPr>
                <p:cNvPr id="41" name="Freihand 40">
                  <a:extLst>
                    <a:ext uri="{FF2B5EF4-FFF2-40B4-BE49-F238E27FC236}">
                      <a16:creationId xmlns:a16="http://schemas.microsoft.com/office/drawing/2014/main" id="{B3307729-7C60-0D0D-1309-0CFB891D665D}"/>
                    </a:ext>
                  </a:extLst>
                </p:cNvPr>
                <p:cNvPicPr/>
                <p:nvPr/>
              </p:nvPicPr>
              <p:blipFill>
                <a:blip r:embed="rId55"/>
                <a:stretch>
                  <a:fillRect/>
                </a:stretch>
              </p:blipFill>
              <p:spPr>
                <a:xfrm>
                  <a:off x="7659589" y="3696284"/>
                  <a:ext cx="1310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Freihand 41">
                  <a:extLst>
                    <a:ext uri="{FF2B5EF4-FFF2-40B4-BE49-F238E27FC236}">
                      <a16:creationId xmlns:a16="http://schemas.microsoft.com/office/drawing/2014/main" id="{CF3BF672-C3A6-EF98-0230-1971EA1C66FA}"/>
                    </a:ext>
                  </a:extLst>
                </p14:cNvPr>
                <p14:cNvContentPartPr/>
                <p14:nvPr/>
              </p14:nvContentPartPr>
              <p14:xfrm>
                <a:off x="7766149" y="3738764"/>
                <a:ext cx="512280" cy="190080"/>
              </p14:xfrm>
            </p:contentPart>
          </mc:Choice>
          <mc:Fallback>
            <p:pic>
              <p:nvPicPr>
                <p:cNvPr id="42" name="Freihand 41">
                  <a:extLst>
                    <a:ext uri="{FF2B5EF4-FFF2-40B4-BE49-F238E27FC236}">
                      <a16:creationId xmlns:a16="http://schemas.microsoft.com/office/drawing/2014/main" id="{CF3BF672-C3A6-EF98-0230-1971EA1C66FA}"/>
                    </a:ext>
                  </a:extLst>
                </p:cNvPr>
                <p:cNvPicPr/>
                <p:nvPr/>
              </p:nvPicPr>
              <p:blipFill>
                <a:blip r:embed="rId57"/>
                <a:stretch>
                  <a:fillRect/>
                </a:stretch>
              </p:blipFill>
              <p:spPr>
                <a:xfrm>
                  <a:off x="7757149" y="3729764"/>
                  <a:ext cx="5299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Freihand 42">
                  <a:extLst>
                    <a:ext uri="{FF2B5EF4-FFF2-40B4-BE49-F238E27FC236}">
                      <a16:creationId xmlns:a16="http://schemas.microsoft.com/office/drawing/2014/main" id="{2DF45F91-1C6D-398C-3E7D-447B2806FF4C}"/>
                    </a:ext>
                  </a:extLst>
                </p14:cNvPr>
                <p14:cNvContentPartPr/>
                <p14:nvPr/>
              </p14:nvContentPartPr>
              <p14:xfrm>
                <a:off x="8309029" y="3679004"/>
                <a:ext cx="214560" cy="62280"/>
              </p14:xfrm>
            </p:contentPart>
          </mc:Choice>
          <mc:Fallback>
            <p:pic>
              <p:nvPicPr>
                <p:cNvPr id="43" name="Freihand 42">
                  <a:extLst>
                    <a:ext uri="{FF2B5EF4-FFF2-40B4-BE49-F238E27FC236}">
                      <a16:creationId xmlns:a16="http://schemas.microsoft.com/office/drawing/2014/main" id="{2DF45F91-1C6D-398C-3E7D-447B2806FF4C}"/>
                    </a:ext>
                  </a:extLst>
                </p:cNvPr>
                <p:cNvPicPr/>
                <p:nvPr/>
              </p:nvPicPr>
              <p:blipFill>
                <a:blip r:embed="rId59"/>
                <a:stretch>
                  <a:fillRect/>
                </a:stretch>
              </p:blipFill>
              <p:spPr>
                <a:xfrm>
                  <a:off x="8300029" y="3670364"/>
                  <a:ext cx="2322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Freihand 43">
                  <a:extLst>
                    <a:ext uri="{FF2B5EF4-FFF2-40B4-BE49-F238E27FC236}">
                      <a16:creationId xmlns:a16="http://schemas.microsoft.com/office/drawing/2014/main" id="{B257A3C2-CCCD-7211-43AF-15057C0023FE}"/>
                    </a:ext>
                  </a:extLst>
                </p14:cNvPr>
                <p14:cNvContentPartPr/>
                <p14:nvPr/>
              </p14:nvContentPartPr>
              <p14:xfrm>
                <a:off x="7835269" y="4053404"/>
                <a:ext cx="250560" cy="375120"/>
              </p14:xfrm>
            </p:contentPart>
          </mc:Choice>
          <mc:Fallback>
            <p:pic>
              <p:nvPicPr>
                <p:cNvPr id="44" name="Freihand 43">
                  <a:extLst>
                    <a:ext uri="{FF2B5EF4-FFF2-40B4-BE49-F238E27FC236}">
                      <a16:creationId xmlns:a16="http://schemas.microsoft.com/office/drawing/2014/main" id="{B257A3C2-CCCD-7211-43AF-15057C0023FE}"/>
                    </a:ext>
                  </a:extLst>
                </p:cNvPr>
                <p:cNvPicPr/>
                <p:nvPr/>
              </p:nvPicPr>
              <p:blipFill>
                <a:blip r:embed="rId61"/>
                <a:stretch>
                  <a:fillRect/>
                </a:stretch>
              </p:blipFill>
              <p:spPr>
                <a:xfrm>
                  <a:off x="7826269" y="4044764"/>
                  <a:ext cx="26820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Freihand 44">
                  <a:extLst>
                    <a:ext uri="{FF2B5EF4-FFF2-40B4-BE49-F238E27FC236}">
                      <a16:creationId xmlns:a16="http://schemas.microsoft.com/office/drawing/2014/main" id="{31274A15-3215-C5F9-0884-08FA3F332BDA}"/>
                    </a:ext>
                  </a:extLst>
                </p14:cNvPr>
                <p14:cNvContentPartPr/>
                <p14:nvPr/>
              </p14:nvContentPartPr>
              <p14:xfrm>
                <a:off x="8085109" y="4076444"/>
                <a:ext cx="138240" cy="138600"/>
              </p14:xfrm>
            </p:contentPart>
          </mc:Choice>
          <mc:Fallback>
            <p:pic>
              <p:nvPicPr>
                <p:cNvPr id="45" name="Freihand 44">
                  <a:extLst>
                    <a:ext uri="{FF2B5EF4-FFF2-40B4-BE49-F238E27FC236}">
                      <a16:creationId xmlns:a16="http://schemas.microsoft.com/office/drawing/2014/main" id="{31274A15-3215-C5F9-0884-08FA3F332BDA}"/>
                    </a:ext>
                  </a:extLst>
                </p:cNvPr>
                <p:cNvPicPr/>
                <p:nvPr/>
              </p:nvPicPr>
              <p:blipFill>
                <a:blip r:embed="rId63"/>
                <a:stretch>
                  <a:fillRect/>
                </a:stretch>
              </p:blipFill>
              <p:spPr>
                <a:xfrm>
                  <a:off x="8076109" y="4067804"/>
                  <a:ext cx="1558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 name="Freihand 45">
                  <a:extLst>
                    <a:ext uri="{FF2B5EF4-FFF2-40B4-BE49-F238E27FC236}">
                      <a16:creationId xmlns:a16="http://schemas.microsoft.com/office/drawing/2014/main" id="{9088C6E2-BE6E-C2A0-1FFA-90CAF3AA182B}"/>
                    </a:ext>
                  </a:extLst>
                </p14:cNvPr>
                <p14:cNvContentPartPr/>
                <p14:nvPr/>
              </p14:nvContentPartPr>
              <p14:xfrm>
                <a:off x="8225149" y="3936764"/>
                <a:ext cx="76680" cy="203040"/>
              </p14:xfrm>
            </p:contentPart>
          </mc:Choice>
          <mc:Fallback>
            <p:pic>
              <p:nvPicPr>
                <p:cNvPr id="46" name="Freihand 45">
                  <a:extLst>
                    <a:ext uri="{FF2B5EF4-FFF2-40B4-BE49-F238E27FC236}">
                      <a16:creationId xmlns:a16="http://schemas.microsoft.com/office/drawing/2014/main" id="{9088C6E2-BE6E-C2A0-1FFA-90CAF3AA182B}"/>
                    </a:ext>
                  </a:extLst>
                </p:cNvPr>
                <p:cNvPicPr/>
                <p:nvPr/>
              </p:nvPicPr>
              <p:blipFill>
                <a:blip r:embed="rId65"/>
                <a:stretch>
                  <a:fillRect/>
                </a:stretch>
              </p:blipFill>
              <p:spPr>
                <a:xfrm>
                  <a:off x="8216509" y="3927764"/>
                  <a:ext cx="943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7" name="Freihand 46">
                  <a:extLst>
                    <a:ext uri="{FF2B5EF4-FFF2-40B4-BE49-F238E27FC236}">
                      <a16:creationId xmlns:a16="http://schemas.microsoft.com/office/drawing/2014/main" id="{ACB5FA28-225E-8E57-B860-404D9DA55BC5}"/>
                    </a:ext>
                  </a:extLst>
                </p14:cNvPr>
                <p14:cNvContentPartPr/>
                <p14:nvPr/>
              </p14:nvContentPartPr>
              <p14:xfrm>
                <a:off x="8300749" y="3888524"/>
                <a:ext cx="150120" cy="213840"/>
              </p14:xfrm>
            </p:contentPart>
          </mc:Choice>
          <mc:Fallback>
            <p:pic>
              <p:nvPicPr>
                <p:cNvPr id="47" name="Freihand 46">
                  <a:extLst>
                    <a:ext uri="{FF2B5EF4-FFF2-40B4-BE49-F238E27FC236}">
                      <a16:creationId xmlns:a16="http://schemas.microsoft.com/office/drawing/2014/main" id="{ACB5FA28-225E-8E57-B860-404D9DA55BC5}"/>
                    </a:ext>
                  </a:extLst>
                </p:cNvPr>
                <p:cNvPicPr/>
                <p:nvPr/>
              </p:nvPicPr>
              <p:blipFill>
                <a:blip r:embed="rId67"/>
                <a:stretch>
                  <a:fillRect/>
                </a:stretch>
              </p:blipFill>
              <p:spPr>
                <a:xfrm>
                  <a:off x="8291749" y="3879884"/>
                  <a:ext cx="1677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8" name="Freihand 47">
                  <a:extLst>
                    <a:ext uri="{FF2B5EF4-FFF2-40B4-BE49-F238E27FC236}">
                      <a16:creationId xmlns:a16="http://schemas.microsoft.com/office/drawing/2014/main" id="{3E95297C-B70D-BF15-69E0-49BED2AF1C1C}"/>
                    </a:ext>
                  </a:extLst>
                </p14:cNvPr>
                <p14:cNvContentPartPr/>
                <p14:nvPr/>
              </p14:nvContentPartPr>
              <p14:xfrm>
                <a:off x="8465629" y="3848924"/>
                <a:ext cx="39960" cy="169200"/>
              </p14:xfrm>
            </p:contentPart>
          </mc:Choice>
          <mc:Fallback>
            <p:pic>
              <p:nvPicPr>
                <p:cNvPr id="48" name="Freihand 47">
                  <a:extLst>
                    <a:ext uri="{FF2B5EF4-FFF2-40B4-BE49-F238E27FC236}">
                      <a16:creationId xmlns:a16="http://schemas.microsoft.com/office/drawing/2014/main" id="{3E95297C-B70D-BF15-69E0-49BED2AF1C1C}"/>
                    </a:ext>
                  </a:extLst>
                </p:cNvPr>
                <p:cNvPicPr/>
                <p:nvPr/>
              </p:nvPicPr>
              <p:blipFill>
                <a:blip r:embed="rId69"/>
                <a:stretch>
                  <a:fillRect/>
                </a:stretch>
              </p:blipFill>
              <p:spPr>
                <a:xfrm>
                  <a:off x="8456989" y="3840284"/>
                  <a:ext cx="576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9" name="Freihand 48">
                  <a:extLst>
                    <a:ext uri="{FF2B5EF4-FFF2-40B4-BE49-F238E27FC236}">
                      <a16:creationId xmlns:a16="http://schemas.microsoft.com/office/drawing/2014/main" id="{0D7ABF33-A807-EC1D-AB4A-4B741867464C}"/>
                    </a:ext>
                  </a:extLst>
                </p14:cNvPr>
                <p14:cNvContentPartPr/>
                <p14:nvPr/>
              </p14:nvContentPartPr>
              <p14:xfrm>
                <a:off x="8503429" y="3888164"/>
                <a:ext cx="258840" cy="83160"/>
              </p14:xfrm>
            </p:contentPart>
          </mc:Choice>
          <mc:Fallback>
            <p:pic>
              <p:nvPicPr>
                <p:cNvPr id="49" name="Freihand 48">
                  <a:extLst>
                    <a:ext uri="{FF2B5EF4-FFF2-40B4-BE49-F238E27FC236}">
                      <a16:creationId xmlns:a16="http://schemas.microsoft.com/office/drawing/2014/main" id="{0D7ABF33-A807-EC1D-AB4A-4B741867464C}"/>
                    </a:ext>
                  </a:extLst>
                </p:cNvPr>
                <p:cNvPicPr/>
                <p:nvPr/>
              </p:nvPicPr>
              <p:blipFill>
                <a:blip r:embed="rId71"/>
                <a:stretch>
                  <a:fillRect/>
                </a:stretch>
              </p:blipFill>
              <p:spPr>
                <a:xfrm>
                  <a:off x="8494789" y="3879164"/>
                  <a:ext cx="2764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 name="Freihand 49">
                  <a:extLst>
                    <a:ext uri="{FF2B5EF4-FFF2-40B4-BE49-F238E27FC236}">
                      <a16:creationId xmlns:a16="http://schemas.microsoft.com/office/drawing/2014/main" id="{4E0A5B50-2813-DEAD-F408-CF09F1516F7F}"/>
                    </a:ext>
                  </a:extLst>
                </p14:cNvPr>
                <p14:cNvContentPartPr/>
                <p14:nvPr/>
              </p14:nvContentPartPr>
              <p14:xfrm>
                <a:off x="8897629" y="3567404"/>
                <a:ext cx="153360" cy="344880"/>
              </p14:xfrm>
            </p:contentPart>
          </mc:Choice>
          <mc:Fallback>
            <p:pic>
              <p:nvPicPr>
                <p:cNvPr id="50" name="Freihand 49">
                  <a:extLst>
                    <a:ext uri="{FF2B5EF4-FFF2-40B4-BE49-F238E27FC236}">
                      <a16:creationId xmlns:a16="http://schemas.microsoft.com/office/drawing/2014/main" id="{4E0A5B50-2813-DEAD-F408-CF09F1516F7F}"/>
                    </a:ext>
                  </a:extLst>
                </p:cNvPr>
                <p:cNvPicPr/>
                <p:nvPr/>
              </p:nvPicPr>
              <p:blipFill>
                <a:blip r:embed="rId73"/>
                <a:stretch>
                  <a:fillRect/>
                </a:stretch>
              </p:blipFill>
              <p:spPr>
                <a:xfrm>
                  <a:off x="8888989" y="3558404"/>
                  <a:ext cx="17100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1" name="Freihand 50">
                  <a:extLst>
                    <a:ext uri="{FF2B5EF4-FFF2-40B4-BE49-F238E27FC236}">
                      <a16:creationId xmlns:a16="http://schemas.microsoft.com/office/drawing/2014/main" id="{A127719C-2B67-C601-C6EE-F1D9401357EF}"/>
                    </a:ext>
                  </a:extLst>
                </p14:cNvPr>
                <p14:cNvContentPartPr/>
                <p14:nvPr/>
              </p14:nvContentPartPr>
              <p14:xfrm>
                <a:off x="9092029" y="3648044"/>
                <a:ext cx="277200" cy="205560"/>
              </p14:xfrm>
            </p:contentPart>
          </mc:Choice>
          <mc:Fallback>
            <p:pic>
              <p:nvPicPr>
                <p:cNvPr id="51" name="Freihand 50">
                  <a:extLst>
                    <a:ext uri="{FF2B5EF4-FFF2-40B4-BE49-F238E27FC236}">
                      <a16:creationId xmlns:a16="http://schemas.microsoft.com/office/drawing/2014/main" id="{A127719C-2B67-C601-C6EE-F1D9401357EF}"/>
                    </a:ext>
                  </a:extLst>
                </p:cNvPr>
                <p:cNvPicPr/>
                <p:nvPr/>
              </p:nvPicPr>
              <p:blipFill>
                <a:blip r:embed="rId75"/>
                <a:stretch>
                  <a:fillRect/>
                </a:stretch>
              </p:blipFill>
              <p:spPr>
                <a:xfrm>
                  <a:off x="9083389" y="3639044"/>
                  <a:ext cx="2948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2" name="Freihand 51">
                  <a:extLst>
                    <a:ext uri="{FF2B5EF4-FFF2-40B4-BE49-F238E27FC236}">
                      <a16:creationId xmlns:a16="http://schemas.microsoft.com/office/drawing/2014/main" id="{04931B80-ABCE-C4A2-E43D-E29079B07C7E}"/>
                    </a:ext>
                  </a:extLst>
                </p14:cNvPr>
                <p14:cNvContentPartPr/>
                <p14:nvPr/>
              </p14:nvContentPartPr>
              <p14:xfrm>
                <a:off x="9341509" y="3516644"/>
                <a:ext cx="173160" cy="203760"/>
              </p14:xfrm>
            </p:contentPart>
          </mc:Choice>
          <mc:Fallback>
            <p:pic>
              <p:nvPicPr>
                <p:cNvPr id="52" name="Freihand 51">
                  <a:extLst>
                    <a:ext uri="{FF2B5EF4-FFF2-40B4-BE49-F238E27FC236}">
                      <a16:creationId xmlns:a16="http://schemas.microsoft.com/office/drawing/2014/main" id="{04931B80-ABCE-C4A2-E43D-E29079B07C7E}"/>
                    </a:ext>
                  </a:extLst>
                </p:cNvPr>
                <p:cNvPicPr/>
                <p:nvPr/>
              </p:nvPicPr>
              <p:blipFill>
                <a:blip r:embed="rId77"/>
                <a:stretch>
                  <a:fillRect/>
                </a:stretch>
              </p:blipFill>
              <p:spPr>
                <a:xfrm>
                  <a:off x="9332869" y="3508004"/>
                  <a:ext cx="1908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3" name="Freihand 52">
                  <a:extLst>
                    <a:ext uri="{FF2B5EF4-FFF2-40B4-BE49-F238E27FC236}">
                      <a16:creationId xmlns:a16="http://schemas.microsoft.com/office/drawing/2014/main" id="{208592E3-7180-9E98-7229-20265A4DAB8C}"/>
                    </a:ext>
                  </a:extLst>
                </p14:cNvPr>
                <p14:cNvContentPartPr/>
                <p14:nvPr/>
              </p14:nvContentPartPr>
              <p14:xfrm>
                <a:off x="9564349" y="3505124"/>
                <a:ext cx="313200" cy="177120"/>
              </p14:xfrm>
            </p:contentPart>
          </mc:Choice>
          <mc:Fallback>
            <p:pic>
              <p:nvPicPr>
                <p:cNvPr id="53" name="Freihand 52">
                  <a:extLst>
                    <a:ext uri="{FF2B5EF4-FFF2-40B4-BE49-F238E27FC236}">
                      <a16:creationId xmlns:a16="http://schemas.microsoft.com/office/drawing/2014/main" id="{208592E3-7180-9E98-7229-20265A4DAB8C}"/>
                    </a:ext>
                  </a:extLst>
                </p:cNvPr>
                <p:cNvPicPr/>
                <p:nvPr/>
              </p:nvPicPr>
              <p:blipFill>
                <a:blip r:embed="rId79"/>
                <a:stretch>
                  <a:fillRect/>
                </a:stretch>
              </p:blipFill>
              <p:spPr>
                <a:xfrm>
                  <a:off x="9555349" y="3496484"/>
                  <a:ext cx="3308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4" name="Freihand 53">
                  <a:extLst>
                    <a:ext uri="{FF2B5EF4-FFF2-40B4-BE49-F238E27FC236}">
                      <a16:creationId xmlns:a16="http://schemas.microsoft.com/office/drawing/2014/main" id="{EFD31652-0493-AEC9-E4CE-C12E9DBBE539}"/>
                    </a:ext>
                  </a:extLst>
                </p14:cNvPr>
                <p14:cNvContentPartPr/>
                <p14:nvPr/>
              </p14:nvContentPartPr>
              <p14:xfrm>
                <a:off x="8763349" y="3593684"/>
                <a:ext cx="1500120" cy="596520"/>
              </p14:xfrm>
            </p:contentPart>
          </mc:Choice>
          <mc:Fallback>
            <p:pic>
              <p:nvPicPr>
                <p:cNvPr id="54" name="Freihand 53">
                  <a:extLst>
                    <a:ext uri="{FF2B5EF4-FFF2-40B4-BE49-F238E27FC236}">
                      <a16:creationId xmlns:a16="http://schemas.microsoft.com/office/drawing/2014/main" id="{EFD31652-0493-AEC9-E4CE-C12E9DBBE539}"/>
                    </a:ext>
                  </a:extLst>
                </p:cNvPr>
                <p:cNvPicPr/>
                <p:nvPr/>
              </p:nvPicPr>
              <p:blipFill>
                <a:blip r:embed="rId81"/>
                <a:stretch>
                  <a:fillRect/>
                </a:stretch>
              </p:blipFill>
              <p:spPr>
                <a:xfrm>
                  <a:off x="8754349" y="3584684"/>
                  <a:ext cx="1517760" cy="614160"/>
                </a:xfrm>
                <a:prstGeom prst="rect">
                  <a:avLst/>
                </a:prstGeom>
              </p:spPr>
            </p:pic>
          </mc:Fallback>
        </mc:AlternateContent>
      </p:grpSp>
      <p:grpSp>
        <p:nvGrpSpPr>
          <p:cNvPr id="57" name="Gruppieren 56">
            <a:extLst>
              <a:ext uri="{FF2B5EF4-FFF2-40B4-BE49-F238E27FC236}">
                <a16:creationId xmlns:a16="http://schemas.microsoft.com/office/drawing/2014/main" id="{BEEDB581-242C-D6CC-72DF-EC26469D624C}"/>
              </a:ext>
            </a:extLst>
          </p:cNvPr>
          <p:cNvGrpSpPr/>
          <p:nvPr/>
        </p:nvGrpSpPr>
        <p:grpSpPr>
          <a:xfrm>
            <a:off x="556429" y="4733804"/>
            <a:ext cx="7542000" cy="1868400"/>
            <a:chOff x="556429" y="4733804"/>
            <a:chExt cx="7542000" cy="1868400"/>
          </a:xfrm>
        </p:grpSpPr>
        <mc:AlternateContent xmlns:mc="http://schemas.openxmlformats.org/markup-compatibility/2006">
          <mc:Choice xmlns:p14="http://schemas.microsoft.com/office/powerpoint/2010/main" Requires="p14">
            <p:contentPart p14:bwMode="auto" r:id="rId82">
              <p14:nvContentPartPr>
                <p14:cNvPr id="31" name="Freihand 30">
                  <a:extLst>
                    <a:ext uri="{FF2B5EF4-FFF2-40B4-BE49-F238E27FC236}">
                      <a16:creationId xmlns:a16="http://schemas.microsoft.com/office/drawing/2014/main" id="{2F7F2CE0-3986-D96A-5877-56D03CD0FFA7}"/>
                    </a:ext>
                  </a:extLst>
                </p14:cNvPr>
                <p14:cNvContentPartPr/>
                <p14:nvPr/>
              </p14:nvContentPartPr>
              <p14:xfrm>
                <a:off x="5846269" y="5516084"/>
                <a:ext cx="2252160" cy="41040"/>
              </p14:xfrm>
            </p:contentPart>
          </mc:Choice>
          <mc:Fallback>
            <p:pic>
              <p:nvPicPr>
                <p:cNvPr id="31" name="Freihand 30">
                  <a:extLst>
                    <a:ext uri="{FF2B5EF4-FFF2-40B4-BE49-F238E27FC236}">
                      <a16:creationId xmlns:a16="http://schemas.microsoft.com/office/drawing/2014/main" id="{2F7F2CE0-3986-D96A-5877-56D03CD0FFA7}"/>
                    </a:ext>
                  </a:extLst>
                </p:cNvPr>
                <p:cNvPicPr/>
                <p:nvPr/>
              </p:nvPicPr>
              <p:blipFill>
                <a:blip r:embed="rId83"/>
                <a:stretch>
                  <a:fillRect/>
                </a:stretch>
              </p:blipFill>
              <p:spPr>
                <a:xfrm>
                  <a:off x="5837269" y="5507084"/>
                  <a:ext cx="22698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2" name="Freihand 31">
                  <a:extLst>
                    <a:ext uri="{FF2B5EF4-FFF2-40B4-BE49-F238E27FC236}">
                      <a16:creationId xmlns:a16="http://schemas.microsoft.com/office/drawing/2014/main" id="{8E976C6E-2D7D-930E-E04F-C0848D990AFE}"/>
                    </a:ext>
                  </a:extLst>
                </p14:cNvPr>
                <p14:cNvContentPartPr/>
                <p14:nvPr/>
              </p14:nvContentPartPr>
              <p14:xfrm>
                <a:off x="6824029" y="4733804"/>
                <a:ext cx="182520" cy="504360"/>
              </p14:xfrm>
            </p:contentPart>
          </mc:Choice>
          <mc:Fallback>
            <p:pic>
              <p:nvPicPr>
                <p:cNvPr id="32" name="Freihand 31">
                  <a:extLst>
                    <a:ext uri="{FF2B5EF4-FFF2-40B4-BE49-F238E27FC236}">
                      <a16:creationId xmlns:a16="http://schemas.microsoft.com/office/drawing/2014/main" id="{8E976C6E-2D7D-930E-E04F-C0848D990AFE}"/>
                    </a:ext>
                  </a:extLst>
                </p:cNvPr>
                <p:cNvPicPr/>
                <p:nvPr/>
              </p:nvPicPr>
              <p:blipFill>
                <a:blip r:embed="rId85"/>
                <a:stretch>
                  <a:fillRect/>
                </a:stretch>
              </p:blipFill>
              <p:spPr>
                <a:xfrm>
                  <a:off x="6815029" y="4724804"/>
                  <a:ext cx="200160" cy="522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3" name="Freihand 32">
                  <a:extLst>
                    <a:ext uri="{FF2B5EF4-FFF2-40B4-BE49-F238E27FC236}">
                      <a16:creationId xmlns:a16="http://schemas.microsoft.com/office/drawing/2014/main" id="{FFEBAAE7-FF0A-5AA9-BF80-79CACBE87954}"/>
                    </a:ext>
                  </a:extLst>
                </p14:cNvPr>
                <p14:cNvContentPartPr/>
                <p14:nvPr/>
              </p14:nvContentPartPr>
              <p14:xfrm>
                <a:off x="6731869" y="5197844"/>
                <a:ext cx="240120" cy="236160"/>
              </p14:xfrm>
            </p:contentPart>
          </mc:Choice>
          <mc:Fallback>
            <p:pic>
              <p:nvPicPr>
                <p:cNvPr id="33" name="Freihand 32">
                  <a:extLst>
                    <a:ext uri="{FF2B5EF4-FFF2-40B4-BE49-F238E27FC236}">
                      <a16:creationId xmlns:a16="http://schemas.microsoft.com/office/drawing/2014/main" id="{FFEBAAE7-FF0A-5AA9-BF80-79CACBE87954}"/>
                    </a:ext>
                  </a:extLst>
                </p:cNvPr>
                <p:cNvPicPr/>
                <p:nvPr/>
              </p:nvPicPr>
              <p:blipFill>
                <a:blip r:embed="rId87"/>
                <a:stretch>
                  <a:fillRect/>
                </a:stretch>
              </p:blipFill>
              <p:spPr>
                <a:xfrm>
                  <a:off x="6723229" y="5188844"/>
                  <a:ext cx="2577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8FCE8FA4-2DF4-BC15-D10F-4B8B2F3C995C}"/>
                    </a:ext>
                  </a:extLst>
                </p14:cNvPr>
                <p14:cNvContentPartPr/>
                <p14:nvPr/>
              </p14:nvContentPartPr>
              <p14:xfrm>
                <a:off x="556429" y="4991204"/>
                <a:ext cx="7477920" cy="1611000"/>
              </p14:xfrm>
            </p:contentPart>
          </mc:Choice>
          <mc:Fallback>
            <p:pic>
              <p:nvPicPr>
                <p:cNvPr id="56" name="Freihand 55">
                  <a:extLst>
                    <a:ext uri="{FF2B5EF4-FFF2-40B4-BE49-F238E27FC236}">
                      <a16:creationId xmlns:a16="http://schemas.microsoft.com/office/drawing/2014/main" id="{8FCE8FA4-2DF4-BC15-D10F-4B8B2F3C995C}"/>
                    </a:ext>
                  </a:extLst>
                </p:cNvPr>
                <p:cNvPicPr/>
                <p:nvPr/>
              </p:nvPicPr>
              <p:blipFill>
                <a:blip r:embed="rId89"/>
                <a:stretch>
                  <a:fillRect/>
                </a:stretch>
              </p:blipFill>
              <p:spPr>
                <a:xfrm>
                  <a:off x="547429" y="4982204"/>
                  <a:ext cx="7495560" cy="1628640"/>
                </a:xfrm>
                <a:prstGeom prst="rect">
                  <a:avLst/>
                </a:prstGeom>
              </p:spPr>
            </p:pic>
          </mc:Fallback>
        </mc:AlternateContent>
      </p:grpSp>
    </p:spTree>
    <p:extLst>
      <p:ext uri="{BB962C8B-B14F-4D97-AF65-F5344CB8AC3E}">
        <p14:creationId xmlns:p14="http://schemas.microsoft.com/office/powerpoint/2010/main" val="465948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A4FA1222-C2CC-0671-6516-5DD3B00FA300}"/>
                  </a:ext>
                </a:extLst>
              </p14:cNvPr>
              <p14:cNvContentPartPr/>
              <p14:nvPr/>
            </p14:nvContentPartPr>
            <p14:xfrm>
              <a:off x="4050229" y="454876"/>
              <a:ext cx="189720" cy="369720"/>
            </p14:xfrm>
          </p:contentPart>
        </mc:Choice>
        <mc:Fallback>
          <p:pic>
            <p:nvPicPr>
              <p:cNvPr id="5" name="Freihand 4">
                <a:extLst>
                  <a:ext uri="{FF2B5EF4-FFF2-40B4-BE49-F238E27FC236}">
                    <a16:creationId xmlns:a16="http://schemas.microsoft.com/office/drawing/2014/main" id="{A4FA1222-C2CC-0671-6516-5DD3B00FA300}"/>
                  </a:ext>
                </a:extLst>
              </p:cNvPr>
              <p:cNvPicPr/>
              <p:nvPr/>
            </p:nvPicPr>
            <p:blipFill>
              <a:blip r:embed="rId5"/>
              <a:stretch>
                <a:fillRect/>
              </a:stretch>
            </p:blipFill>
            <p:spPr>
              <a:xfrm>
                <a:off x="4041229" y="446236"/>
                <a:ext cx="20736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B87CFD73-2FC7-841B-43B6-1174AADC9E8B}"/>
                  </a:ext>
                </a:extLst>
              </p14:cNvPr>
              <p14:cNvContentPartPr/>
              <p14:nvPr/>
            </p14:nvContentPartPr>
            <p14:xfrm>
              <a:off x="5357389" y="571876"/>
              <a:ext cx="23040" cy="34920"/>
            </p14:xfrm>
          </p:contentPart>
        </mc:Choice>
        <mc:Fallback>
          <p:pic>
            <p:nvPicPr>
              <p:cNvPr id="7" name="Freihand 6">
                <a:extLst>
                  <a:ext uri="{FF2B5EF4-FFF2-40B4-BE49-F238E27FC236}">
                    <a16:creationId xmlns:a16="http://schemas.microsoft.com/office/drawing/2014/main" id="{B87CFD73-2FC7-841B-43B6-1174AADC9E8B}"/>
                  </a:ext>
                </a:extLst>
              </p:cNvPr>
              <p:cNvPicPr/>
              <p:nvPr/>
            </p:nvPicPr>
            <p:blipFill>
              <a:blip r:embed="rId7"/>
              <a:stretch>
                <a:fillRect/>
              </a:stretch>
            </p:blipFill>
            <p:spPr>
              <a:xfrm>
                <a:off x="5348389" y="562876"/>
                <a:ext cx="406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a:extLst>
                  <a:ext uri="{FF2B5EF4-FFF2-40B4-BE49-F238E27FC236}">
                    <a16:creationId xmlns:a16="http://schemas.microsoft.com/office/drawing/2014/main" id="{12386A23-AAD0-72E6-4433-2C2BD8202361}"/>
                  </a:ext>
                </a:extLst>
              </p14:cNvPr>
              <p14:cNvContentPartPr/>
              <p14:nvPr/>
            </p14:nvContentPartPr>
            <p14:xfrm>
              <a:off x="3447949" y="3891436"/>
              <a:ext cx="3204720" cy="57960"/>
            </p14:xfrm>
          </p:contentPart>
        </mc:Choice>
        <mc:Fallback>
          <p:pic>
            <p:nvPicPr>
              <p:cNvPr id="13" name="Freihand 12">
                <a:extLst>
                  <a:ext uri="{FF2B5EF4-FFF2-40B4-BE49-F238E27FC236}">
                    <a16:creationId xmlns:a16="http://schemas.microsoft.com/office/drawing/2014/main" id="{12386A23-AAD0-72E6-4433-2C2BD8202361}"/>
                  </a:ext>
                </a:extLst>
              </p:cNvPr>
              <p:cNvPicPr/>
              <p:nvPr/>
            </p:nvPicPr>
            <p:blipFill>
              <a:blip r:embed="rId9"/>
              <a:stretch>
                <a:fillRect/>
              </a:stretch>
            </p:blipFill>
            <p:spPr>
              <a:xfrm>
                <a:off x="3438949" y="3882796"/>
                <a:ext cx="32223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a:extLst>
                  <a:ext uri="{FF2B5EF4-FFF2-40B4-BE49-F238E27FC236}">
                    <a16:creationId xmlns:a16="http://schemas.microsoft.com/office/drawing/2014/main" id="{90250682-7CE7-4296-0536-449FE0071A26}"/>
                  </a:ext>
                </a:extLst>
              </p14:cNvPr>
              <p14:cNvContentPartPr/>
              <p14:nvPr/>
            </p14:nvContentPartPr>
            <p14:xfrm>
              <a:off x="2128549" y="2926276"/>
              <a:ext cx="6112080" cy="78840"/>
            </p14:xfrm>
          </p:contentPart>
        </mc:Choice>
        <mc:Fallback>
          <p:pic>
            <p:nvPicPr>
              <p:cNvPr id="14" name="Freihand 13">
                <a:extLst>
                  <a:ext uri="{FF2B5EF4-FFF2-40B4-BE49-F238E27FC236}">
                    <a16:creationId xmlns:a16="http://schemas.microsoft.com/office/drawing/2014/main" id="{90250682-7CE7-4296-0536-449FE0071A26}"/>
                  </a:ext>
                </a:extLst>
              </p:cNvPr>
              <p:cNvPicPr/>
              <p:nvPr/>
            </p:nvPicPr>
            <p:blipFill>
              <a:blip r:embed="rId11"/>
              <a:stretch>
                <a:fillRect/>
              </a:stretch>
            </p:blipFill>
            <p:spPr>
              <a:xfrm>
                <a:off x="2119909" y="2917276"/>
                <a:ext cx="6129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6" name="Freihand 25">
                <a:extLst>
                  <a:ext uri="{FF2B5EF4-FFF2-40B4-BE49-F238E27FC236}">
                    <a16:creationId xmlns:a16="http://schemas.microsoft.com/office/drawing/2014/main" id="{591CBE7C-2719-2773-D70F-C2C86E64B61C}"/>
                  </a:ext>
                </a:extLst>
              </p14:cNvPr>
              <p14:cNvContentPartPr/>
              <p14:nvPr/>
            </p14:nvContentPartPr>
            <p14:xfrm>
              <a:off x="5132389" y="3245596"/>
              <a:ext cx="100800" cy="194400"/>
            </p14:xfrm>
          </p:contentPart>
        </mc:Choice>
        <mc:Fallback>
          <p:pic>
            <p:nvPicPr>
              <p:cNvPr id="26" name="Freihand 25">
                <a:extLst>
                  <a:ext uri="{FF2B5EF4-FFF2-40B4-BE49-F238E27FC236}">
                    <a16:creationId xmlns:a16="http://schemas.microsoft.com/office/drawing/2014/main" id="{591CBE7C-2719-2773-D70F-C2C86E64B61C}"/>
                  </a:ext>
                </a:extLst>
              </p:cNvPr>
              <p:cNvPicPr/>
              <p:nvPr/>
            </p:nvPicPr>
            <p:blipFill>
              <a:blip r:embed="rId13"/>
              <a:stretch>
                <a:fillRect/>
              </a:stretch>
            </p:blipFill>
            <p:spPr>
              <a:xfrm>
                <a:off x="5123389" y="3236956"/>
                <a:ext cx="1184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7" name="Freihand 26">
                <a:extLst>
                  <a:ext uri="{FF2B5EF4-FFF2-40B4-BE49-F238E27FC236}">
                    <a16:creationId xmlns:a16="http://schemas.microsoft.com/office/drawing/2014/main" id="{7CFF649E-E520-89AC-5538-6AFBB4A3B0E6}"/>
                  </a:ext>
                </a:extLst>
              </p14:cNvPr>
              <p14:cNvContentPartPr/>
              <p14:nvPr/>
            </p14:nvContentPartPr>
            <p14:xfrm>
              <a:off x="2830549" y="5164396"/>
              <a:ext cx="3131640" cy="109080"/>
            </p14:xfrm>
          </p:contentPart>
        </mc:Choice>
        <mc:Fallback>
          <p:pic>
            <p:nvPicPr>
              <p:cNvPr id="27" name="Freihand 26">
                <a:extLst>
                  <a:ext uri="{FF2B5EF4-FFF2-40B4-BE49-F238E27FC236}">
                    <a16:creationId xmlns:a16="http://schemas.microsoft.com/office/drawing/2014/main" id="{7CFF649E-E520-89AC-5538-6AFBB4A3B0E6}"/>
                  </a:ext>
                </a:extLst>
              </p:cNvPr>
              <p:cNvPicPr/>
              <p:nvPr/>
            </p:nvPicPr>
            <p:blipFill>
              <a:blip r:embed="rId15"/>
              <a:stretch>
                <a:fillRect/>
              </a:stretch>
            </p:blipFill>
            <p:spPr>
              <a:xfrm>
                <a:off x="2821549" y="5155756"/>
                <a:ext cx="31492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1" name="Freihand 130">
                <a:extLst>
                  <a:ext uri="{FF2B5EF4-FFF2-40B4-BE49-F238E27FC236}">
                    <a16:creationId xmlns:a16="http://schemas.microsoft.com/office/drawing/2014/main" id="{ED4A72E4-D598-8240-2B06-BE0623EC1856}"/>
                  </a:ext>
                </a:extLst>
              </p14:cNvPr>
              <p14:cNvContentPartPr/>
              <p14:nvPr/>
            </p14:nvContentPartPr>
            <p14:xfrm>
              <a:off x="2788789" y="4872796"/>
              <a:ext cx="3412080" cy="166320"/>
            </p14:xfrm>
          </p:contentPart>
        </mc:Choice>
        <mc:Fallback>
          <p:pic>
            <p:nvPicPr>
              <p:cNvPr id="131" name="Freihand 130">
                <a:extLst>
                  <a:ext uri="{FF2B5EF4-FFF2-40B4-BE49-F238E27FC236}">
                    <a16:creationId xmlns:a16="http://schemas.microsoft.com/office/drawing/2014/main" id="{ED4A72E4-D598-8240-2B06-BE0623EC1856}"/>
                  </a:ext>
                </a:extLst>
              </p:cNvPr>
              <p:cNvPicPr/>
              <p:nvPr/>
            </p:nvPicPr>
            <p:blipFill>
              <a:blip r:embed="rId17"/>
              <a:stretch>
                <a:fillRect/>
              </a:stretch>
            </p:blipFill>
            <p:spPr>
              <a:xfrm>
                <a:off x="2780149" y="4864156"/>
                <a:ext cx="34297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6" name="Freihand 135">
                <a:extLst>
                  <a:ext uri="{FF2B5EF4-FFF2-40B4-BE49-F238E27FC236}">
                    <a16:creationId xmlns:a16="http://schemas.microsoft.com/office/drawing/2014/main" id="{A8A0B2EE-E7E7-77EB-94B8-453B17CA5AC1}"/>
                  </a:ext>
                </a:extLst>
              </p14:cNvPr>
              <p14:cNvContentPartPr/>
              <p14:nvPr/>
            </p14:nvContentPartPr>
            <p14:xfrm>
              <a:off x="570469" y="6171644"/>
              <a:ext cx="7975080" cy="160200"/>
            </p14:xfrm>
          </p:contentPart>
        </mc:Choice>
        <mc:Fallback>
          <p:pic>
            <p:nvPicPr>
              <p:cNvPr id="136" name="Freihand 135">
                <a:extLst>
                  <a:ext uri="{FF2B5EF4-FFF2-40B4-BE49-F238E27FC236}">
                    <a16:creationId xmlns:a16="http://schemas.microsoft.com/office/drawing/2014/main" id="{A8A0B2EE-E7E7-77EB-94B8-453B17CA5AC1}"/>
                  </a:ext>
                </a:extLst>
              </p:cNvPr>
              <p:cNvPicPr/>
              <p:nvPr/>
            </p:nvPicPr>
            <p:blipFill>
              <a:blip r:embed="rId19"/>
              <a:stretch>
                <a:fillRect/>
              </a:stretch>
            </p:blipFill>
            <p:spPr>
              <a:xfrm>
                <a:off x="561469" y="6163004"/>
                <a:ext cx="79927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7" name="Freihand 136">
                <a:extLst>
                  <a:ext uri="{FF2B5EF4-FFF2-40B4-BE49-F238E27FC236}">
                    <a16:creationId xmlns:a16="http://schemas.microsoft.com/office/drawing/2014/main" id="{11EA4306-834B-0DD9-5B3D-742B121E58D0}"/>
                  </a:ext>
                </a:extLst>
              </p14:cNvPr>
              <p14:cNvContentPartPr/>
              <p14:nvPr/>
            </p14:nvContentPartPr>
            <p14:xfrm>
              <a:off x="309469" y="5239244"/>
              <a:ext cx="2247120" cy="1364760"/>
            </p14:xfrm>
          </p:contentPart>
        </mc:Choice>
        <mc:Fallback>
          <p:pic>
            <p:nvPicPr>
              <p:cNvPr id="137" name="Freihand 136">
                <a:extLst>
                  <a:ext uri="{FF2B5EF4-FFF2-40B4-BE49-F238E27FC236}">
                    <a16:creationId xmlns:a16="http://schemas.microsoft.com/office/drawing/2014/main" id="{11EA4306-834B-0DD9-5B3D-742B121E58D0}"/>
                  </a:ext>
                </a:extLst>
              </p:cNvPr>
              <p:cNvPicPr/>
              <p:nvPr/>
            </p:nvPicPr>
            <p:blipFill>
              <a:blip r:embed="rId21"/>
              <a:stretch>
                <a:fillRect/>
              </a:stretch>
            </p:blipFill>
            <p:spPr>
              <a:xfrm>
                <a:off x="300829" y="5230604"/>
                <a:ext cx="2264760" cy="1382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1" name="Freihand 150">
                <a:extLst>
                  <a:ext uri="{FF2B5EF4-FFF2-40B4-BE49-F238E27FC236}">
                    <a16:creationId xmlns:a16="http://schemas.microsoft.com/office/drawing/2014/main" id="{0510DF36-36F1-0AE5-4183-848F0EAAC5CA}"/>
                  </a:ext>
                </a:extLst>
              </p14:cNvPr>
              <p14:cNvContentPartPr/>
              <p14:nvPr/>
            </p14:nvContentPartPr>
            <p14:xfrm>
              <a:off x="4563949" y="6170564"/>
              <a:ext cx="2004480" cy="180360"/>
            </p14:xfrm>
          </p:contentPart>
        </mc:Choice>
        <mc:Fallback>
          <p:pic>
            <p:nvPicPr>
              <p:cNvPr id="151" name="Freihand 150">
                <a:extLst>
                  <a:ext uri="{FF2B5EF4-FFF2-40B4-BE49-F238E27FC236}">
                    <a16:creationId xmlns:a16="http://schemas.microsoft.com/office/drawing/2014/main" id="{0510DF36-36F1-0AE5-4183-848F0EAAC5CA}"/>
                  </a:ext>
                </a:extLst>
              </p:cNvPr>
              <p:cNvPicPr/>
              <p:nvPr/>
            </p:nvPicPr>
            <p:blipFill>
              <a:blip r:embed="rId23"/>
              <a:stretch>
                <a:fillRect/>
              </a:stretch>
            </p:blipFill>
            <p:spPr>
              <a:xfrm>
                <a:off x="4554949" y="6161564"/>
                <a:ext cx="20221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8" name="Freihand 157">
                <a:extLst>
                  <a:ext uri="{FF2B5EF4-FFF2-40B4-BE49-F238E27FC236}">
                    <a16:creationId xmlns:a16="http://schemas.microsoft.com/office/drawing/2014/main" id="{97032C73-1A31-0193-43EE-B13F340DA19B}"/>
                  </a:ext>
                </a:extLst>
              </p14:cNvPr>
              <p14:cNvContentPartPr/>
              <p14:nvPr/>
            </p14:nvContentPartPr>
            <p14:xfrm>
              <a:off x="2385949" y="5992724"/>
              <a:ext cx="1891800" cy="237960"/>
            </p14:xfrm>
          </p:contentPart>
        </mc:Choice>
        <mc:Fallback>
          <p:pic>
            <p:nvPicPr>
              <p:cNvPr id="158" name="Freihand 157">
                <a:extLst>
                  <a:ext uri="{FF2B5EF4-FFF2-40B4-BE49-F238E27FC236}">
                    <a16:creationId xmlns:a16="http://schemas.microsoft.com/office/drawing/2014/main" id="{97032C73-1A31-0193-43EE-B13F340DA19B}"/>
                  </a:ext>
                </a:extLst>
              </p:cNvPr>
              <p:cNvPicPr/>
              <p:nvPr/>
            </p:nvPicPr>
            <p:blipFill>
              <a:blip r:embed="rId25"/>
              <a:stretch>
                <a:fillRect/>
              </a:stretch>
            </p:blipFill>
            <p:spPr>
              <a:xfrm>
                <a:off x="2377309" y="5984084"/>
                <a:ext cx="19094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0" name="Freihand 159">
                <a:extLst>
                  <a:ext uri="{FF2B5EF4-FFF2-40B4-BE49-F238E27FC236}">
                    <a16:creationId xmlns:a16="http://schemas.microsoft.com/office/drawing/2014/main" id="{B65C93C9-5298-594A-A40D-C8D67DA96E40}"/>
                  </a:ext>
                </a:extLst>
              </p14:cNvPr>
              <p14:cNvContentPartPr/>
              <p14:nvPr/>
            </p14:nvContentPartPr>
            <p14:xfrm>
              <a:off x="3259309" y="5401244"/>
              <a:ext cx="1141920" cy="649440"/>
            </p14:xfrm>
          </p:contentPart>
        </mc:Choice>
        <mc:Fallback>
          <p:pic>
            <p:nvPicPr>
              <p:cNvPr id="160" name="Freihand 159">
                <a:extLst>
                  <a:ext uri="{FF2B5EF4-FFF2-40B4-BE49-F238E27FC236}">
                    <a16:creationId xmlns:a16="http://schemas.microsoft.com/office/drawing/2014/main" id="{B65C93C9-5298-594A-A40D-C8D67DA96E40}"/>
                  </a:ext>
                </a:extLst>
              </p:cNvPr>
              <p:cNvPicPr/>
              <p:nvPr/>
            </p:nvPicPr>
            <p:blipFill>
              <a:blip r:embed="rId27"/>
              <a:stretch>
                <a:fillRect/>
              </a:stretch>
            </p:blipFill>
            <p:spPr>
              <a:xfrm>
                <a:off x="3250669" y="5392244"/>
                <a:ext cx="1159560" cy="667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1" name="Freihand 160">
                <a:extLst>
                  <a:ext uri="{FF2B5EF4-FFF2-40B4-BE49-F238E27FC236}">
                    <a16:creationId xmlns:a16="http://schemas.microsoft.com/office/drawing/2014/main" id="{8A231FBA-980C-A74C-A5B5-82710DDA7C37}"/>
                  </a:ext>
                </a:extLst>
              </p14:cNvPr>
              <p14:cNvContentPartPr/>
              <p14:nvPr/>
            </p14:nvContentPartPr>
            <p14:xfrm>
              <a:off x="3196309" y="1390844"/>
              <a:ext cx="2783520" cy="4087800"/>
            </p14:xfrm>
          </p:contentPart>
        </mc:Choice>
        <mc:Fallback>
          <p:pic>
            <p:nvPicPr>
              <p:cNvPr id="161" name="Freihand 160">
                <a:extLst>
                  <a:ext uri="{FF2B5EF4-FFF2-40B4-BE49-F238E27FC236}">
                    <a16:creationId xmlns:a16="http://schemas.microsoft.com/office/drawing/2014/main" id="{8A231FBA-980C-A74C-A5B5-82710DDA7C37}"/>
                  </a:ext>
                </a:extLst>
              </p:cNvPr>
              <p:cNvPicPr/>
              <p:nvPr/>
            </p:nvPicPr>
            <p:blipFill>
              <a:blip r:embed="rId29"/>
              <a:stretch>
                <a:fillRect/>
              </a:stretch>
            </p:blipFill>
            <p:spPr>
              <a:xfrm>
                <a:off x="3187309" y="1382204"/>
                <a:ext cx="2801160" cy="4105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5" name="Freihand 204">
                <a:extLst>
                  <a:ext uri="{FF2B5EF4-FFF2-40B4-BE49-F238E27FC236}">
                    <a16:creationId xmlns:a16="http://schemas.microsoft.com/office/drawing/2014/main" id="{E0608908-EBA1-21E8-6618-0E529198EC8E}"/>
                  </a:ext>
                </a:extLst>
              </p14:cNvPr>
              <p14:cNvContentPartPr/>
              <p14:nvPr/>
            </p14:nvContentPartPr>
            <p14:xfrm>
              <a:off x="7303189" y="1514324"/>
              <a:ext cx="1319040" cy="797760"/>
            </p14:xfrm>
          </p:contentPart>
        </mc:Choice>
        <mc:Fallback>
          <p:pic>
            <p:nvPicPr>
              <p:cNvPr id="205" name="Freihand 204">
                <a:extLst>
                  <a:ext uri="{FF2B5EF4-FFF2-40B4-BE49-F238E27FC236}">
                    <a16:creationId xmlns:a16="http://schemas.microsoft.com/office/drawing/2014/main" id="{E0608908-EBA1-21E8-6618-0E529198EC8E}"/>
                  </a:ext>
                </a:extLst>
              </p:cNvPr>
              <p:cNvPicPr/>
              <p:nvPr/>
            </p:nvPicPr>
            <p:blipFill>
              <a:blip r:embed="rId31"/>
              <a:stretch>
                <a:fillRect/>
              </a:stretch>
            </p:blipFill>
            <p:spPr>
              <a:xfrm>
                <a:off x="7294189" y="1505684"/>
                <a:ext cx="1336680" cy="815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7" name="Freihand 206">
                <a:extLst>
                  <a:ext uri="{FF2B5EF4-FFF2-40B4-BE49-F238E27FC236}">
                    <a16:creationId xmlns:a16="http://schemas.microsoft.com/office/drawing/2014/main" id="{EE593088-CA36-91E7-4700-4C099A834116}"/>
                  </a:ext>
                </a:extLst>
              </p14:cNvPr>
              <p14:cNvContentPartPr/>
              <p14:nvPr/>
            </p14:nvContentPartPr>
            <p14:xfrm>
              <a:off x="6214189" y="1205084"/>
              <a:ext cx="1178280" cy="942480"/>
            </p14:xfrm>
          </p:contentPart>
        </mc:Choice>
        <mc:Fallback>
          <p:pic>
            <p:nvPicPr>
              <p:cNvPr id="207" name="Freihand 206">
                <a:extLst>
                  <a:ext uri="{FF2B5EF4-FFF2-40B4-BE49-F238E27FC236}">
                    <a16:creationId xmlns:a16="http://schemas.microsoft.com/office/drawing/2014/main" id="{EE593088-CA36-91E7-4700-4C099A834116}"/>
                  </a:ext>
                </a:extLst>
              </p:cNvPr>
              <p:cNvPicPr/>
              <p:nvPr/>
            </p:nvPicPr>
            <p:blipFill>
              <a:blip r:embed="rId33"/>
              <a:stretch>
                <a:fillRect/>
              </a:stretch>
            </p:blipFill>
            <p:spPr>
              <a:xfrm>
                <a:off x="6205549" y="1196444"/>
                <a:ext cx="1195920" cy="960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9" name="Freihand 208">
                <a:extLst>
                  <a:ext uri="{FF2B5EF4-FFF2-40B4-BE49-F238E27FC236}">
                    <a16:creationId xmlns:a16="http://schemas.microsoft.com/office/drawing/2014/main" id="{F03FC15F-14B4-1070-57A2-B28981B84E84}"/>
                  </a:ext>
                </a:extLst>
              </p14:cNvPr>
              <p14:cNvContentPartPr/>
              <p14:nvPr/>
            </p14:nvContentPartPr>
            <p14:xfrm>
              <a:off x="3194509" y="5304044"/>
              <a:ext cx="1215360" cy="812880"/>
            </p14:xfrm>
          </p:contentPart>
        </mc:Choice>
        <mc:Fallback>
          <p:pic>
            <p:nvPicPr>
              <p:cNvPr id="209" name="Freihand 208">
                <a:extLst>
                  <a:ext uri="{FF2B5EF4-FFF2-40B4-BE49-F238E27FC236}">
                    <a16:creationId xmlns:a16="http://schemas.microsoft.com/office/drawing/2014/main" id="{F03FC15F-14B4-1070-57A2-B28981B84E84}"/>
                  </a:ext>
                </a:extLst>
              </p:cNvPr>
              <p:cNvPicPr/>
              <p:nvPr/>
            </p:nvPicPr>
            <p:blipFill>
              <a:blip r:embed="rId35"/>
              <a:stretch>
                <a:fillRect/>
              </a:stretch>
            </p:blipFill>
            <p:spPr>
              <a:xfrm>
                <a:off x="3185509" y="5295044"/>
                <a:ext cx="1233000" cy="830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0" name="Freihand 209">
                <a:extLst>
                  <a:ext uri="{FF2B5EF4-FFF2-40B4-BE49-F238E27FC236}">
                    <a16:creationId xmlns:a16="http://schemas.microsoft.com/office/drawing/2014/main" id="{6B4F419B-E9D7-F11B-D782-A28D6ADA7A54}"/>
                  </a:ext>
                </a:extLst>
              </p14:cNvPr>
              <p14:cNvContentPartPr/>
              <p14:nvPr/>
            </p14:nvContentPartPr>
            <p14:xfrm>
              <a:off x="6815749" y="5254724"/>
              <a:ext cx="1717560" cy="1088280"/>
            </p14:xfrm>
          </p:contentPart>
        </mc:Choice>
        <mc:Fallback>
          <p:pic>
            <p:nvPicPr>
              <p:cNvPr id="210" name="Freihand 209">
                <a:extLst>
                  <a:ext uri="{FF2B5EF4-FFF2-40B4-BE49-F238E27FC236}">
                    <a16:creationId xmlns:a16="http://schemas.microsoft.com/office/drawing/2014/main" id="{6B4F419B-E9D7-F11B-D782-A28D6ADA7A54}"/>
                  </a:ext>
                </a:extLst>
              </p:cNvPr>
              <p:cNvPicPr/>
              <p:nvPr/>
            </p:nvPicPr>
            <p:blipFill>
              <a:blip r:embed="rId37"/>
              <a:stretch>
                <a:fillRect/>
              </a:stretch>
            </p:blipFill>
            <p:spPr>
              <a:xfrm>
                <a:off x="6806749" y="5245724"/>
                <a:ext cx="1735200" cy="1105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1" name="Freihand 210">
                <a:extLst>
                  <a:ext uri="{FF2B5EF4-FFF2-40B4-BE49-F238E27FC236}">
                    <a16:creationId xmlns:a16="http://schemas.microsoft.com/office/drawing/2014/main" id="{B128867B-1FD1-DC3E-7728-DA5CC3F64DD4}"/>
                  </a:ext>
                </a:extLst>
              </p14:cNvPr>
              <p14:cNvContentPartPr/>
              <p14:nvPr/>
            </p14:nvContentPartPr>
            <p14:xfrm>
              <a:off x="6658069" y="5081564"/>
              <a:ext cx="2111760" cy="1126080"/>
            </p14:xfrm>
          </p:contentPart>
        </mc:Choice>
        <mc:Fallback>
          <p:pic>
            <p:nvPicPr>
              <p:cNvPr id="211" name="Freihand 210">
                <a:extLst>
                  <a:ext uri="{FF2B5EF4-FFF2-40B4-BE49-F238E27FC236}">
                    <a16:creationId xmlns:a16="http://schemas.microsoft.com/office/drawing/2014/main" id="{B128867B-1FD1-DC3E-7728-DA5CC3F64DD4}"/>
                  </a:ext>
                </a:extLst>
              </p:cNvPr>
              <p:cNvPicPr/>
              <p:nvPr/>
            </p:nvPicPr>
            <p:blipFill>
              <a:blip r:embed="rId39"/>
              <a:stretch>
                <a:fillRect/>
              </a:stretch>
            </p:blipFill>
            <p:spPr>
              <a:xfrm>
                <a:off x="6649429" y="5072564"/>
                <a:ext cx="2129400" cy="1143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3" name="Freihand 232">
                <a:extLst>
                  <a:ext uri="{FF2B5EF4-FFF2-40B4-BE49-F238E27FC236}">
                    <a16:creationId xmlns:a16="http://schemas.microsoft.com/office/drawing/2014/main" id="{8D3F4A86-7A49-7D40-81A5-16B788EC3480}"/>
                  </a:ext>
                </a:extLst>
              </p14:cNvPr>
              <p14:cNvContentPartPr/>
              <p14:nvPr/>
            </p14:nvContentPartPr>
            <p14:xfrm>
              <a:off x="443389" y="6234644"/>
              <a:ext cx="2198160" cy="171000"/>
            </p14:xfrm>
          </p:contentPart>
        </mc:Choice>
        <mc:Fallback>
          <p:pic>
            <p:nvPicPr>
              <p:cNvPr id="233" name="Freihand 232">
                <a:extLst>
                  <a:ext uri="{FF2B5EF4-FFF2-40B4-BE49-F238E27FC236}">
                    <a16:creationId xmlns:a16="http://schemas.microsoft.com/office/drawing/2014/main" id="{8D3F4A86-7A49-7D40-81A5-16B788EC3480}"/>
                  </a:ext>
                </a:extLst>
              </p:cNvPr>
              <p:cNvPicPr/>
              <p:nvPr/>
            </p:nvPicPr>
            <p:blipFill>
              <a:blip r:embed="rId41"/>
              <a:stretch>
                <a:fillRect/>
              </a:stretch>
            </p:blipFill>
            <p:spPr>
              <a:xfrm>
                <a:off x="434389" y="6226004"/>
                <a:ext cx="22158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0" name="Freihand 239">
                <a:extLst>
                  <a:ext uri="{FF2B5EF4-FFF2-40B4-BE49-F238E27FC236}">
                    <a16:creationId xmlns:a16="http://schemas.microsoft.com/office/drawing/2014/main" id="{7B793F80-1D8A-CAE2-7FBD-D928E279FBFA}"/>
                  </a:ext>
                </a:extLst>
              </p14:cNvPr>
              <p14:cNvContentPartPr/>
              <p14:nvPr/>
            </p14:nvContentPartPr>
            <p14:xfrm>
              <a:off x="6471589" y="5162204"/>
              <a:ext cx="2263680" cy="1107720"/>
            </p14:xfrm>
          </p:contentPart>
        </mc:Choice>
        <mc:Fallback>
          <p:pic>
            <p:nvPicPr>
              <p:cNvPr id="240" name="Freihand 239">
                <a:extLst>
                  <a:ext uri="{FF2B5EF4-FFF2-40B4-BE49-F238E27FC236}">
                    <a16:creationId xmlns:a16="http://schemas.microsoft.com/office/drawing/2014/main" id="{7B793F80-1D8A-CAE2-7FBD-D928E279FBFA}"/>
                  </a:ext>
                </a:extLst>
              </p:cNvPr>
              <p:cNvPicPr/>
              <p:nvPr/>
            </p:nvPicPr>
            <p:blipFill>
              <a:blip r:embed="rId43"/>
              <a:stretch>
                <a:fillRect/>
              </a:stretch>
            </p:blipFill>
            <p:spPr>
              <a:xfrm>
                <a:off x="6462949" y="5153204"/>
                <a:ext cx="2281320" cy="1125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2" name="Freihand 241">
                <a:extLst>
                  <a:ext uri="{FF2B5EF4-FFF2-40B4-BE49-F238E27FC236}">
                    <a16:creationId xmlns:a16="http://schemas.microsoft.com/office/drawing/2014/main" id="{104532CF-1882-8183-3349-B1E0B3EF6C18}"/>
                  </a:ext>
                </a:extLst>
              </p14:cNvPr>
              <p14:cNvContentPartPr/>
              <p14:nvPr/>
            </p14:nvContentPartPr>
            <p14:xfrm>
              <a:off x="750109" y="6316004"/>
              <a:ext cx="7288200" cy="387720"/>
            </p14:xfrm>
          </p:contentPart>
        </mc:Choice>
        <mc:Fallback>
          <p:pic>
            <p:nvPicPr>
              <p:cNvPr id="242" name="Freihand 241">
                <a:extLst>
                  <a:ext uri="{FF2B5EF4-FFF2-40B4-BE49-F238E27FC236}">
                    <a16:creationId xmlns:a16="http://schemas.microsoft.com/office/drawing/2014/main" id="{104532CF-1882-8183-3349-B1E0B3EF6C18}"/>
                  </a:ext>
                </a:extLst>
              </p:cNvPr>
              <p:cNvPicPr/>
              <p:nvPr/>
            </p:nvPicPr>
            <p:blipFill>
              <a:blip r:embed="rId45"/>
              <a:stretch>
                <a:fillRect/>
              </a:stretch>
            </p:blipFill>
            <p:spPr>
              <a:xfrm>
                <a:off x="741469" y="6307364"/>
                <a:ext cx="730584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48" name="Freihand 147">
                <a:extLst>
                  <a:ext uri="{FF2B5EF4-FFF2-40B4-BE49-F238E27FC236}">
                    <a16:creationId xmlns:a16="http://schemas.microsoft.com/office/drawing/2014/main" id="{71E939DD-B329-0D66-42A8-3E6EE3F7C2F0}"/>
                  </a:ext>
                </a:extLst>
              </p14:cNvPr>
              <p14:cNvContentPartPr/>
              <p14:nvPr/>
            </p14:nvContentPartPr>
            <p14:xfrm>
              <a:off x="1677109" y="5911724"/>
              <a:ext cx="216720" cy="38520"/>
            </p14:xfrm>
          </p:contentPart>
        </mc:Choice>
        <mc:Fallback>
          <p:pic>
            <p:nvPicPr>
              <p:cNvPr id="148" name="Freihand 147">
                <a:extLst>
                  <a:ext uri="{FF2B5EF4-FFF2-40B4-BE49-F238E27FC236}">
                    <a16:creationId xmlns:a16="http://schemas.microsoft.com/office/drawing/2014/main" id="{71E939DD-B329-0D66-42A8-3E6EE3F7C2F0}"/>
                  </a:ext>
                </a:extLst>
              </p:cNvPr>
              <p:cNvPicPr/>
              <p:nvPr/>
            </p:nvPicPr>
            <p:blipFill>
              <a:blip r:embed="rId47"/>
              <a:stretch>
                <a:fillRect/>
              </a:stretch>
            </p:blipFill>
            <p:spPr>
              <a:xfrm>
                <a:off x="1668469" y="5903084"/>
                <a:ext cx="2343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49" name="Freihand 148">
                <a:extLst>
                  <a:ext uri="{FF2B5EF4-FFF2-40B4-BE49-F238E27FC236}">
                    <a16:creationId xmlns:a16="http://schemas.microsoft.com/office/drawing/2014/main" id="{C0952B8B-AC0B-42F5-55FB-F8FE19F5B5CC}"/>
                  </a:ext>
                </a:extLst>
              </p14:cNvPr>
              <p14:cNvContentPartPr/>
              <p14:nvPr/>
            </p14:nvContentPartPr>
            <p14:xfrm>
              <a:off x="2200549" y="5848364"/>
              <a:ext cx="239400" cy="59760"/>
            </p14:xfrm>
          </p:contentPart>
        </mc:Choice>
        <mc:Fallback>
          <p:pic>
            <p:nvPicPr>
              <p:cNvPr id="149" name="Freihand 148">
                <a:extLst>
                  <a:ext uri="{FF2B5EF4-FFF2-40B4-BE49-F238E27FC236}">
                    <a16:creationId xmlns:a16="http://schemas.microsoft.com/office/drawing/2014/main" id="{C0952B8B-AC0B-42F5-55FB-F8FE19F5B5CC}"/>
                  </a:ext>
                </a:extLst>
              </p:cNvPr>
              <p:cNvPicPr/>
              <p:nvPr/>
            </p:nvPicPr>
            <p:blipFill>
              <a:blip r:embed="rId49"/>
              <a:stretch>
                <a:fillRect/>
              </a:stretch>
            </p:blipFill>
            <p:spPr>
              <a:xfrm>
                <a:off x="2191909" y="5839364"/>
                <a:ext cx="2570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34" name="Freihand 233">
                <a:extLst>
                  <a:ext uri="{FF2B5EF4-FFF2-40B4-BE49-F238E27FC236}">
                    <a16:creationId xmlns:a16="http://schemas.microsoft.com/office/drawing/2014/main" id="{DFC5113F-E79D-20C8-F4F5-1CACB789AD41}"/>
                  </a:ext>
                </a:extLst>
              </p14:cNvPr>
              <p14:cNvContentPartPr/>
              <p14:nvPr/>
            </p14:nvContentPartPr>
            <p14:xfrm>
              <a:off x="8334229" y="5788964"/>
              <a:ext cx="10800" cy="11880"/>
            </p14:xfrm>
          </p:contentPart>
        </mc:Choice>
        <mc:Fallback>
          <p:pic>
            <p:nvPicPr>
              <p:cNvPr id="234" name="Freihand 233">
                <a:extLst>
                  <a:ext uri="{FF2B5EF4-FFF2-40B4-BE49-F238E27FC236}">
                    <a16:creationId xmlns:a16="http://schemas.microsoft.com/office/drawing/2014/main" id="{DFC5113F-E79D-20C8-F4F5-1CACB789AD41}"/>
                  </a:ext>
                </a:extLst>
              </p:cNvPr>
              <p:cNvPicPr/>
              <p:nvPr/>
            </p:nvPicPr>
            <p:blipFill>
              <a:blip r:embed="rId51"/>
              <a:stretch>
                <a:fillRect/>
              </a:stretch>
            </p:blipFill>
            <p:spPr>
              <a:xfrm>
                <a:off x="8325229" y="5780324"/>
                <a:ext cx="284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36" name="Freihand 235">
                <a:extLst>
                  <a:ext uri="{FF2B5EF4-FFF2-40B4-BE49-F238E27FC236}">
                    <a16:creationId xmlns:a16="http://schemas.microsoft.com/office/drawing/2014/main" id="{1D78FD62-4C42-B391-5680-D39CEA7C8D0B}"/>
                  </a:ext>
                </a:extLst>
              </p14:cNvPr>
              <p14:cNvContentPartPr/>
              <p14:nvPr/>
            </p14:nvContentPartPr>
            <p14:xfrm>
              <a:off x="4687069" y="6150764"/>
              <a:ext cx="1722600" cy="108720"/>
            </p14:xfrm>
          </p:contentPart>
        </mc:Choice>
        <mc:Fallback>
          <p:pic>
            <p:nvPicPr>
              <p:cNvPr id="236" name="Freihand 235">
                <a:extLst>
                  <a:ext uri="{FF2B5EF4-FFF2-40B4-BE49-F238E27FC236}">
                    <a16:creationId xmlns:a16="http://schemas.microsoft.com/office/drawing/2014/main" id="{1D78FD62-4C42-B391-5680-D39CEA7C8D0B}"/>
                  </a:ext>
                </a:extLst>
              </p:cNvPr>
              <p:cNvPicPr/>
              <p:nvPr/>
            </p:nvPicPr>
            <p:blipFill>
              <a:blip r:embed="rId53"/>
              <a:stretch>
                <a:fillRect/>
              </a:stretch>
            </p:blipFill>
            <p:spPr>
              <a:xfrm>
                <a:off x="4678429" y="6141764"/>
                <a:ext cx="17402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37" name="Freihand 236">
                <a:extLst>
                  <a:ext uri="{FF2B5EF4-FFF2-40B4-BE49-F238E27FC236}">
                    <a16:creationId xmlns:a16="http://schemas.microsoft.com/office/drawing/2014/main" id="{FBD83D8D-CBAD-1C0C-245F-C4A45159C0CC}"/>
                  </a:ext>
                </a:extLst>
              </p14:cNvPr>
              <p14:cNvContentPartPr/>
              <p14:nvPr/>
            </p14:nvContentPartPr>
            <p14:xfrm>
              <a:off x="8351869" y="5528324"/>
              <a:ext cx="312480" cy="216000"/>
            </p14:xfrm>
          </p:contentPart>
        </mc:Choice>
        <mc:Fallback>
          <p:pic>
            <p:nvPicPr>
              <p:cNvPr id="237" name="Freihand 236">
                <a:extLst>
                  <a:ext uri="{FF2B5EF4-FFF2-40B4-BE49-F238E27FC236}">
                    <a16:creationId xmlns:a16="http://schemas.microsoft.com/office/drawing/2014/main" id="{FBD83D8D-CBAD-1C0C-245F-C4A45159C0CC}"/>
                  </a:ext>
                </a:extLst>
              </p:cNvPr>
              <p:cNvPicPr/>
              <p:nvPr/>
            </p:nvPicPr>
            <p:blipFill>
              <a:blip r:embed="rId55"/>
              <a:stretch>
                <a:fillRect/>
              </a:stretch>
            </p:blipFill>
            <p:spPr>
              <a:xfrm>
                <a:off x="8342869" y="5519324"/>
                <a:ext cx="3301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39" name="Freihand 238">
                <a:extLst>
                  <a:ext uri="{FF2B5EF4-FFF2-40B4-BE49-F238E27FC236}">
                    <a16:creationId xmlns:a16="http://schemas.microsoft.com/office/drawing/2014/main" id="{D2D07290-9E8B-4EA0-A1B8-30BB9570F3BC}"/>
                  </a:ext>
                </a:extLst>
              </p14:cNvPr>
              <p14:cNvContentPartPr/>
              <p14:nvPr/>
            </p14:nvContentPartPr>
            <p14:xfrm>
              <a:off x="2585029" y="6198284"/>
              <a:ext cx="1599120" cy="63000"/>
            </p14:xfrm>
          </p:contentPart>
        </mc:Choice>
        <mc:Fallback>
          <p:pic>
            <p:nvPicPr>
              <p:cNvPr id="239" name="Freihand 238">
                <a:extLst>
                  <a:ext uri="{FF2B5EF4-FFF2-40B4-BE49-F238E27FC236}">
                    <a16:creationId xmlns:a16="http://schemas.microsoft.com/office/drawing/2014/main" id="{D2D07290-9E8B-4EA0-A1B8-30BB9570F3BC}"/>
                  </a:ext>
                </a:extLst>
              </p:cNvPr>
              <p:cNvPicPr/>
              <p:nvPr/>
            </p:nvPicPr>
            <p:blipFill>
              <a:blip r:embed="rId57"/>
              <a:stretch>
                <a:fillRect/>
              </a:stretch>
            </p:blipFill>
            <p:spPr>
              <a:xfrm>
                <a:off x="2576389" y="6189284"/>
                <a:ext cx="1616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43" name="Freihand 242">
                <a:extLst>
                  <a:ext uri="{FF2B5EF4-FFF2-40B4-BE49-F238E27FC236}">
                    <a16:creationId xmlns:a16="http://schemas.microsoft.com/office/drawing/2014/main" id="{67561740-1A5C-982B-6247-D1FC5EBCEDA3}"/>
                  </a:ext>
                </a:extLst>
              </p14:cNvPr>
              <p14:cNvContentPartPr/>
              <p14:nvPr/>
            </p14:nvContentPartPr>
            <p14:xfrm>
              <a:off x="6472309" y="4860164"/>
              <a:ext cx="2241000" cy="1584720"/>
            </p14:xfrm>
          </p:contentPart>
        </mc:Choice>
        <mc:Fallback>
          <p:pic>
            <p:nvPicPr>
              <p:cNvPr id="243" name="Freihand 242">
                <a:extLst>
                  <a:ext uri="{FF2B5EF4-FFF2-40B4-BE49-F238E27FC236}">
                    <a16:creationId xmlns:a16="http://schemas.microsoft.com/office/drawing/2014/main" id="{67561740-1A5C-982B-6247-D1FC5EBCEDA3}"/>
                  </a:ext>
                </a:extLst>
              </p:cNvPr>
              <p:cNvPicPr/>
              <p:nvPr/>
            </p:nvPicPr>
            <p:blipFill>
              <a:blip r:embed="rId59"/>
              <a:stretch>
                <a:fillRect/>
              </a:stretch>
            </p:blipFill>
            <p:spPr>
              <a:xfrm>
                <a:off x="6463669" y="4851524"/>
                <a:ext cx="2258640" cy="1602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45" name="Freihand 244">
                <a:extLst>
                  <a:ext uri="{FF2B5EF4-FFF2-40B4-BE49-F238E27FC236}">
                    <a16:creationId xmlns:a16="http://schemas.microsoft.com/office/drawing/2014/main" id="{53DBDC1F-B817-698C-1BA4-A4D7A7124B36}"/>
                  </a:ext>
                </a:extLst>
              </p14:cNvPr>
              <p14:cNvContentPartPr/>
              <p14:nvPr/>
            </p14:nvContentPartPr>
            <p14:xfrm>
              <a:off x="6638629" y="-17116"/>
              <a:ext cx="2556720" cy="952560"/>
            </p14:xfrm>
          </p:contentPart>
        </mc:Choice>
        <mc:Fallback>
          <p:pic>
            <p:nvPicPr>
              <p:cNvPr id="245" name="Freihand 244">
                <a:extLst>
                  <a:ext uri="{FF2B5EF4-FFF2-40B4-BE49-F238E27FC236}">
                    <a16:creationId xmlns:a16="http://schemas.microsoft.com/office/drawing/2014/main" id="{53DBDC1F-B817-698C-1BA4-A4D7A7124B36}"/>
                  </a:ext>
                </a:extLst>
              </p:cNvPr>
              <p:cNvPicPr/>
              <p:nvPr/>
            </p:nvPicPr>
            <p:blipFill>
              <a:blip r:embed="rId61"/>
              <a:stretch>
                <a:fillRect/>
              </a:stretch>
            </p:blipFill>
            <p:spPr>
              <a:xfrm>
                <a:off x="6629989" y="-26116"/>
                <a:ext cx="2574360" cy="970200"/>
              </a:xfrm>
              <a:prstGeom prst="rect">
                <a:avLst/>
              </a:prstGeom>
            </p:spPr>
          </p:pic>
        </mc:Fallback>
      </mc:AlternateContent>
      <p:grpSp>
        <p:nvGrpSpPr>
          <p:cNvPr id="248" name="Gruppieren 247">
            <a:extLst>
              <a:ext uri="{FF2B5EF4-FFF2-40B4-BE49-F238E27FC236}">
                <a16:creationId xmlns:a16="http://schemas.microsoft.com/office/drawing/2014/main" id="{50143AC6-05C5-B93E-E284-7A8F5CC67EB8}"/>
              </a:ext>
            </a:extLst>
          </p:cNvPr>
          <p:cNvGrpSpPr/>
          <p:nvPr/>
        </p:nvGrpSpPr>
        <p:grpSpPr>
          <a:xfrm>
            <a:off x="652909" y="-130484"/>
            <a:ext cx="11485440" cy="5905048"/>
            <a:chOff x="652909" y="-130484"/>
            <a:chExt cx="11485440" cy="5905048"/>
          </a:xfrm>
        </p:grpSpPr>
        <mc:AlternateContent xmlns:mc="http://schemas.openxmlformats.org/markup-compatibility/2006">
          <mc:Choice xmlns:p14="http://schemas.microsoft.com/office/powerpoint/2010/main" Requires="p14">
            <p:contentPart p14:bwMode="auto" r:id="rId62">
              <p14:nvContentPartPr>
                <p14:cNvPr id="28" name="Freihand 27">
                  <a:extLst>
                    <a:ext uri="{FF2B5EF4-FFF2-40B4-BE49-F238E27FC236}">
                      <a16:creationId xmlns:a16="http://schemas.microsoft.com/office/drawing/2014/main" id="{61437FD7-E9B5-0030-33F1-2F7B489B0E62}"/>
                    </a:ext>
                  </a:extLst>
                </p14:cNvPr>
                <p14:cNvContentPartPr/>
                <p14:nvPr/>
              </p14:nvContentPartPr>
              <p14:xfrm>
                <a:off x="2795269" y="4927876"/>
                <a:ext cx="827640" cy="44640"/>
              </p14:xfrm>
            </p:contentPart>
          </mc:Choice>
          <mc:Fallback>
            <p:pic>
              <p:nvPicPr>
                <p:cNvPr id="28" name="Freihand 27">
                  <a:extLst>
                    <a:ext uri="{FF2B5EF4-FFF2-40B4-BE49-F238E27FC236}">
                      <a16:creationId xmlns:a16="http://schemas.microsoft.com/office/drawing/2014/main" id="{61437FD7-E9B5-0030-33F1-2F7B489B0E62}"/>
                    </a:ext>
                  </a:extLst>
                </p:cNvPr>
                <p:cNvPicPr/>
                <p:nvPr/>
              </p:nvPicPr>
              <p:blipFill>
                <a:blip r:embed="rId63"/>
                <a:stretch>
                  <a:fillRect/>
                </a:stretch>
              </p:blipFill>
              <p:spPr>
                <a:xfrm>
                  <a:off x="2786269" y="4919236"/>
                  <a:ext cx="8452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9" name="Freihand 28">
                  <a:extLst>
                    <a:ext uri="{FF2B5EF4-FFF2-40B4-BE49-F238E27FC236}">
                      <a16:creationId xmlns:a16="http://schemas.microsoft.com/office/drawing/2014/main" id="{3FB6D9DF-1D91-B3B5-48F9-91B511BB014A}"/>
                    </a:ext>
                  </a:extLst>
                </p14:cNvPr>
                <p14:cNvContentPartPr/>
                <p14:nvPr/>
              </p14:nvContentPartPr>
              <p14:xfrm>
                <a:off x="3954829" y="4292836"/>
                <a:ext cx="493200" cy="873360"/>
              </p14:xfrm>
            </p:contentPart>
          </mc:Choice>
          <mc:Fallback>
            <p:pic>
              <p:nvPicPr>
                <p:cNvPr id="29" name="Freihand 28">
                  <a:extLst>
                    <a:ext uri="{FF2B5EF4-FFF2-40B4-BE49-F238E27FC236}">
                      <a16:creationId xmlns:a16="http://schemas.microsoft.com/office/drawing/2014/main" id="{3FB6D9DF-1D91-B3B5-48F9-91B511BB014A}"/>
                    </a:ext>
                  </a:extLst>
                </p:cNvPr>
                <p:cNvPicPr/>
                <p:nvPr/>
              </p:nvPicPr>
              <p:blipFill>
                <a:blip r:embed="rId65"/>
                <a:stretch>
                  <a:fillRect/>
                </a:stretch>
              </p:blipFill>
              <p:spPr>
                <a:xfrm>
                  <a:off x="3945829" y="4284196"/>
                  <a:ext cx="510840" cy="891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38" name="Freihand 137">
                  <a:extLst>
                    <a:ext uri="{FF2B5EF4-FFF2-40B4-BE49-F238E27FC236}">
                      <a16:creationId xmlns:a16="http://schemas.microsoft.com/office/drawing/2014/main" id="{D15541A3-1C62-B736-A404-48808E653892}"/>
                    </a:ext>
                  </a:extLst>
                </p14:cNvPr>
                <p14:cNvContentPartPr/>
                <p14:nvPr/>
              </p14:nvContentPartPr>
              <p14:xfrm>
                <a:off x="726709" y="5031524"/>
                <a:ext cx="132480" cy="190800"/>
              </p14:xfrm>
            </p:contentPart>
          </mc:Choice>
          <mc:Fallback>
            <p:pic>
              <p:nvPicPr>
                <p:cNvPr id="138" name="Freihand 137">
                  <a:extLst>
                    <a:ext uri="{FF2B5EF4-FFF2-40B4-BE49-F238E27FC236}">
                      <a16:creationId xmlns:a16="http://schemas.microsoft.com/office/drawing/2014/main" id="{D15541A3-1C62-B736-A404-48808E653892}"/>
                    </a:ext>
                  </a:extLst>
                </p:cNvPr>
                <p:cNvPicPr/>
                <p:nvPr/>
              </p:nvPicPr>
              <p:blipFill>
                <a:blip r:embed="rId67"/>
                <a:stretch>
                  <a:fillRect/>
                </a:stretch>
              </p:blipFill>
              <p:spPr>
                <a:xfrm>
                  <a:off x="717709" y="5022884"/>
                  <a:ext cx="1501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39" name="Freihand 138">
                  <a:extLst>
                    <a:ext uri="{FF2B5EF4-FFF2-40B4-BE49-F238E27FC236}">
                      <a16:creationId xmlns:a16="http://schemas.microsoft.com/office/drawing/2014/main" id="{0CF57E08-6528-2566-A4D7-77026359BD8B}"/>
                    </a:ext>
                  </a:extLst>
                </p14:cNvPr>
                <p14:cNvContentPartPr/>
                <p14:nvPr/>
              </p14:nvContentPartPr>
              <p14:xfrm>
                <a:off x="933349" y="4789604"/>
                <a:ext cx="137520" cy="240480"/>
              </p14:xfrm>
            </p:contentPart>
          </mc:Choice>
          <mc:Fallback>
            <p:pic>
              <p:nvPicPr>
                <p:cNvPr id="139" name="Freihand 138">
                  <a:extLst>
                    <a:ext uri="{FF2B5EF4-FFF2-40B4-BE49-F238E27FC236}">
                      <a16:creationId xmlns:a16="http://schemas.microsoft.com/office/drawing/2014/main" id="{0CF57E08-6528-2566-A4D7-77026359BD8B}"/>
                    </a:ext>
                  </a:extLst>
                </p:cNvPr>
                <p:cNvPicPr/>
                <p:nvPr/>
              </p:nvPicPr>
              <p:blipFill>
                <a:blip r:embed="rId69"/>
                <a:stretch>
                  <a:fillRect/>
                </a:stretch>
              </p:blipFill>
              <p:spPr>
                <a:xfrm>
                  <a:off x="924709" y="4780964"/>
                  <a:ext cx="1551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40" name="Freihand 139">
                  <a:extLst>
                    <a:ext uri="{FF2B5EF4-FFF2-40B4-BE49-F238E27FC236}">
                      <a16:creationId xmlns:a16="http://schemas.microsoft.com/office/drawing/2014/main" id="{386FF18A-CE68-7A43-D463-8282D94B8AE4}"/>
                    </a:ext>
                  </a:extLst>
                </p14:cNvPr>
                <p14:cNvContentPartPr/>
                <p14:nvPr/>
              </p14:nvContentPartPr>
              <p14:xfrm>
                <a:off x="1064029" y="4676564"/>
                <a:ext cx="218520" cy="393480"/>
              </p14:xfrm>
            </p:contentPart>
          </mc:Choice>
          <mc:Fallback>
            <p:pic>
              <p:nvPicPr>
                <p:cNvPr id="140" name="Freihand 139">
                  <a:extLst>
                    <a:ext uri="{FF2B5EF4-FFF2-40B4-BE49-F238E27FC236}">
                      <a16:creationId xmlns:a16="http://schemas.microsoft.com/office/drawing/2014/main" id="{386FF18A-CE68-7A43-D463-8282D94B8AE4}"/>
                    </a:ext>
                  </a:extLst>
                </p:cNvPr>
                <p:cNvPicPr/>
                <p:nvPr/>
              </p:nvPicPr>
              <p:blipFill>
                <a:blip r:embed="rId71"/>
                <a:stretch>
                  <a:fillRect/>
                </a:stretch>
              </p:blipFill>
              <p:spPr>
                <a:xfrm>
                  <a:off x="1055389" y="4667924"/>
                  <a:ext cx="23616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41" name="Freihand 140">
                  <a:extLst>
                    <a:ext uri="{FF2B5EF4-FFF2-40B4-BE49-F238E27FC236}">
                      <a16:creationId xmlns:a16="http://schemas.microsoft.com/office/drawing/2014/main" id="{AFBA79B3-C24E-394F-CE96-390ECD107A2A}"/>
                    </a:ext>
                  </a:extLst>
                </p14:cNvPr>
                <p14:cNvContentPartPr/>
                <p14:nvPr/>
              </p14:nvContentPartPr>
              <p14:xfrm>
                <a:off x="1332949" y="4873124"/>
                <a:ext cx="10800" cy="19800"/>
              </p14:xfrm>
            </p:contentPart>
          </mc:Choice>
          <mc:Fallback>
            <p:pic>
              <p:nvPicPr>
                <p:cNvPr id="141" name="Freihand 140">
                  <a:extLst>
                    <a:ext uri="{FF2B5EF4-FFF2-40B4-BE49-F238E27FC236}">
                      <a16:creationId xmlns:a16="http://schemas.microsoft.com/office/drawing/2014/main" id="{AFBA79B3-C24E-394F-CE96-390ECD107A2A}"/>
                    </a:ext>
                  </a:extLst>
                </p:cNvPr>
                <p:cNvPicPr/>
                <p:nvPr/>
              </p:nvPicPr>
              <p:blipFill>
                <a:blip r:embed="rId73"/>
                <a:stretch>
                  <a:fillRect/>
                </a:stretch>
              </p:blipFill>
              <p:spPr>
                <a:xfrm>
                  <a:off x="1323949" y="4864484"/>
                  <a:ext cx="28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42" name="Freihand 141">
                  <a:extLst>
                    <a:ext uri="{FF2B5EF4-FFF2-40B4-BE49-F238E27FC236}">
                      <a16:creationId xmlns:a16="http://schemas.microsoft.com/office/drawing/2014/main" id="{DE93C91C-AE06-3703-CAEE-2D3EE0C15700}"/>
                    </a:ext>
                  </a:extLst>
                </p14:cNvPr>
                <p14:cNvContentPartPr/>
                <p14:nvPr/>
              </p14:nvContentPartPr>
              <p14:xfrm>
                <a:off x="1396669" y="4618604"/>
                <a:ext cx="317880" cy="232200"/>
              </p14:xfrm>
            </p:contentPart>
          </mc:Choice>
          <mc:Fallback>
            <p:pic>
              <p:nvPicPr>
                <p:cNvPr id="142" name="Freihand 141">
                  <a:extLst>
                    <a:ext uri="{FF2B5EF4-FFF2-40B4-BE49-F238E27FC236}">
                      <a16:creationId xmlns:a16="http://schemas.microsoft.com/office/drawing/2014/main" id="{DE93C91C-AE06-3703-CAEE-2D3EE0C15700}"/>
                    </a:ext>
                  </a:extLst>
                </p:cNvPr>
                <p:cNvPicPr/>
                <p:nvPr/>
              </p:nvPicPr>
              <p:blipFill>
                <a:blip r:embed="rId75"/>
                <a:stretch>
                  <a:fillRect/>
                </a:stretch>
              </p:blipFill>
              <p:spPr>
                <a:xfrm>
                  <a:off x="1388029" y="4609964"/>
                  <a:ext cx="3355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43" name="Freihand 142">
                  <a:extLst>
                    <a:ext uri="{FF2B5EF4-FFF2-40B4-BE49-F238E27FC236}">
                      <a16:creationId xmlns:a16="http://schemas.microsoft.com/office/drawing/2014/main" id="{ACB87856-1728-BE60-AB50-B7271DD10890}"/>
                    </a:ext>
                  </a:extLst>
                </p14:cNvPr>
                <p14:cNvContentPartPr/>
                <p14:nvPr/>
              </p14:nvContentPartPr>
              <p14:xfrm>
                <a:off x="1362469" y="4916684"/>
                <a:ext cx="322920" cy="200520"/>
              </p14:xfrm>
            </p:contentPart>
          </mc:Choice>
          <mc:Fallback>
            <p:pic>
              <p:nvPicPr>
                <p:cNvPr id="143" name="Freihand 142">
                  <a:extLst>
                    <a:ext uri="{FF2B5EF4-FFF2-40B4-BE49-F238E27FC236}">
                      <a16:creationId xmlns:a16="http://schemas.microsoft.com/office/drawing/2014/main" id="{ACB87856-1728-BE60-AB50-B7271DD10890}"/>
                    </a:ext>
                  </a:extLst>
                </p:cNvPr>
                <p:cNvPicPr/>
                <p:nvPr/>
              </p:nvPicPr>
              <p:blipFill>
                <a:blip r:embed="rId77"/>
                <a:stretch>
                  <a:fillRect/>
                </a:stretch>
              </p:blipFill>
              <p:spPr>
                <a:xfrm>
                  <a:off x="1353829" y="4908044"/>
                  <a:ext cx="3405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44" name="Freihand 143">
                  <a:extLst>
                    <a:ext uri="{FF2B5EF4-FFF2-40B4-BE49-F238E27FC236}">
                      <a16:creationId xmlns:a16="http://schemas.microsoft.com/office/drawing/2014/main" id="{13449B53-0B8E-6F7F-39F7-266DE4E0FD69}"/>
                    </a:ext>
                  </a:extLst>
                </p14:cNvPr>
                <p14:cNvContentPartPr/>
                <p14:nvPr/>
              </p14:nvContentPartPr>
              <p14:xfrm>
                <a:off x="1706629" y="4921004"/>
                <a:ext cx="43920" cy="102960"/>
              </p14:xfrm>
            </p:contentPart>
          </mc:Choice>
          <mc:Fallback>
            <p:pic>
              <p:nvPicPr>
                <p:cNvPr id="144" name="Freihand 143">
                  <a:extLst>
                    <a:ext uri="{FF2B5EF4-FFF2-40B4-BE49-F238E27FC236}">
                      <a16:creationId xmlns:a16="http://schemas.microsoft.com/office/drawing/2014/main" id="{13449B53-0B8E-6F7F-39F7-266DE4E0FD69}"/>
                    </a:ext>
                  </a:extLst>
                </p:cNvPr>
                <p:cNvPicPr/>
                <p:nvPr/>
              </p:nvPicPr>
              <p:blipFill>
                <a:blip r:embed="rId79"/>
                <a:stretch>
                  <a:fillRect/>
                </a:stretch>
              </p:blipFill>
              <p:spPr>
                <a:xfrm>
                  <a:off x="1697629" y="4912364"/>
                  <a:ext cx="615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45" name="Freihand 144">
                  <a:extLst>
                    <a:ext uri="{FF2B5EF4-FFF2-40B4-BE49-F238E27FC236}">
                      <a16:creationId xmlns:a16="http://schemas.microsoft.com/office/drawing/2014/main" id="{7536C082-00F4-18E5-CCA2-B20ADAAECF66}"/>
                    </a:ext>
                  </a:extLst>
                </p14:cNvPr>
                <p14:cNvContentPartPr/>
                <p14:nvPr/>
              </p14:nvContentPartPr>
              <p14:xfrm>
                <a:off x="1750909" y="4814084"/>
                <a:ext cx="424800" cy="169200"/>
              </p14:xfrm>
            </p:contentPart>
          </mc:Choice>
          <mc:Fallback>
            <p:pic>
              <p:nvPicPr>
                <p:cNvPr id="145" name="Freihand 144">
                  <a:extLst>
                    <a:ext uri="{FF2B5EF4-FFF2-40B4-BE49-F238E27FC236}">
                      <a16:creationId xmlns:a16="http://schemas.microsoft.com/office/drawing/2014/main" id="{7536C082-00F4-18E5-CCA2-B20ADAAECF66}"/>
                    </a:ext>
                  </a:extLst>
                </p:cNvPr>
                <p:cNvPicPr/>
                <p:nvPr/>
              </p:nvPicPr>
              <p:blipFill>
                <a:blip r:embed="rId81"/>
                <a:stretch>
                  <a:fillRect/>
                </a:stretch>
              </p:blipFill>
              <p:spPr>
                <a:xfrm>
                  <a:off x="1741909" y="4805084"/>
                  <a:ext cx="4424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46" name="Freihand 145">
                  <a:extLst>
                    <a:ext uri="{FF2B5EF4-FFF2-40B4-BE49-F238E27FC236}">
                      <a16:creationId xmlns:a16="http://schemas.microsoft.com/office/drawing/2014/main" id="{C7C8364F-D37C-7A56-32AE-2864A9E408DF}"/>
                    </a:ext>
                  </a:extLst>
                </p14:cNvPr>
                <p14:cNvContentPartPr/>
                <p14:nvPr/>
              </p14:nvContentPartPr>
              <p14:xfrm>
                <a:off x="1923709" y="4752524"/>
                <a:ext cx="17280" cy="10080"/>
              </p14:xfrm>
            </p:contentPart>
          </mc:Choice>
          <mc:Fallback>
            <p:pic>
              <p:nvPicPr>
                <p:cNvPr id="146" name="Freihand 145">
                  <a:extLst>
                    <a:ext uri="{FF2B5EF4-FFF2-40B4-BE49-F238E27FC236}">
                      <a16:creationId xmlns:a16="http://schemas.microsoft.com/office/drawing/2014/main" id="{C7C8364F-D37C-7A56-32AE-2864A9E408DF}"/>
                    </a:ext>
                  </a:extLst>
                </p:cNvPr>
                <p:cNvPicPr/>
                <p:nvPr/>
              </p:nvPicPr>
              <p:blipFill>
                <a:blip r:embed="rId83"/>
                <a:stretch>
                  <a:fillRect/>
                </a:stretch>
              </p:blipFill>
              <p:spPr>
                <a:xfrm>
                  <a:off x="1914709" y="4743524"/>
                  <a:ext cx="349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 name="Freihand 1">
                  <a:extLst>
                    <a:ext uri="{FF2B5EF4-FFF2-40B4-BE49-F238E27FC236}">
                      <a16:creationId xmlns:a16="http://schemas.microsoft.com/office/drawing/2014/main" id="{D83F721B-8034-2E61-9433-5241DDF1E71A}"/>
                    </a:ext>
                  </a:extLst>
                </p14:cNvPr>
                <p14:cNvContentPartPr/>
                <p14:nvPr/>
              </p14:nvContentPartPr>
              <p14:xfrm>
                <a:off x="4313749" y="766636"/>
                <a:ext cx="415080" cy="26280"/>
              </p14:xfrm>
            </p:contentPart>
          </mc:Choice>
          <mc:Fallback>
            <p:pic>
              <p:nvPicPr>
                <p:cNvPr id="2" name="Freihand 1">
                  <a:extLst>
                    <a:ext uri="{FF2B5EF4-FFF2-40B4-BE49-F238E27FC236}">
                      <a16:creationId xmlns:a16="http://schemas.microsoft.com/office/drawing/2014/main" id="{D83F721B-8034-2E61-9433-5241DDF1E71A}"/>
                    </a:ext>
                  </a:extLst>
                </p:cNvPr>
                <p:cNvPicPr/>
                <p:nvPr/>
              </p:nvPicPr>
              <p:blipFill>
                <a:blip r:embed="rId85"/>
                <a:stretch>
                  <a:fillRect/>
                </a:stretch>
              </p:blipFill>
              <p:spPr>
                <a:xfrm>
                  <a:off x="4305109" y="757636"/>
                  <a:ext cx="4327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 name="Freihand 3">
                  <a:extLst>
                    <a:ext uri="{FF2B5EF4-FFF2-40B4-BE49-F238E27FC236}">
                      <a16:creationId xmlns:a16="http://schemas.microsoft.com/office/drawing/2014/main" id="{7546A0BE-3E8F-87F4-A37B-6E91DD297296}"/>
                    </a:ext>
                  </a:extLst>
                </p14:cNvPr>
                <p14:cNvContentPartPr/>
                <p14:nvPr/>
              </p14:nvContentPartPr>
              <p14:xfrm>
                <a:off x="5704069" y="721636"/>
                <a:ext cx="403200" cy="15840"/>
              </p14:xfrm>
            </p:contentPart>
          </mc:Choice>
          <mc:Fallback>
            <p:pic>
              <p:nvPicPr>
                <p:cNvPr id="4" name="Freihand 3">
                  <a:extLst>
                    <a:ext uri="{FF2B5EF4-FFF2-40B4-BE49-F238E27FC236}">
                      <a16:creationId xmlns:a16="http://schemas.microsoft.com/office/drawing/2014/main" id="{7546A0BE-3E8F-87F4-A37B-6E91DD297296}"/>
                    </a:ext>
                  </a:extLst>
                </p:cNvPr>
                <p:cNvPicPr/>
                <p:nvPr/>
              </p:nvPicPr>
              <p:blipFill>
                <a:blip r:embed="rId87"/>
                <a:stretch>
                  <a:fillRect/>
                </a:stretch>
              </p:blipFill>
              <p:spPr>
                <a:xfrm>
                  <a:off x="5695429" y="712996"/>
                  <a:ext cx="4208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12" name="Freihand 111">
                  <a:extLst>
                    <a:ext uri="{FF2B5EF4-FFF2-40B4-BE49-F238E27FC236}">
                      <a16:creationId xmlns:a16="http://schemas.microsoft.com/office/drawing/2014/main" id="{329D51B5-C75D-135D-9720-377D5AFBD9D5}"/>
                    </a:ext>
                  </a:extLst>
                </p14:cNvPr>
                <p14:cNvContentPartPr/>
                <p14:nvPr/>
              </p14:nvContentPartPr>
              <p14:xfrm>
                <a:off x="10755229" y="1362436"/>
                <a:ext cx="496800" cy="32400"/>
              </p14:xfrm>
            </p:contentPart>
          </mc:Choice>
          <mc:Fallback>
            <p:pic>
              <p:nvPicPr>
                <p:cNvPr id="112" name="Freihand 111">
                  <a:extLst>
                    <a:ext uri="{FF2B5EF4-FFF2-40B4-BE49-F238E27FC236}">
                      <a16:creationId xmlns:a16="http://schemas.microsoft.com/office/drawing/2014/main" id="{329D51B5-C75D-135D-9720-377D5AFBD9D5}"/>
                    </a:ext>
                  </a:extLst>
                </p:cNvPr>
                <p:cNvPicPr/>
                <p:nvPr/>
              </p:nvPicPr>
              <p:blipFill>
                <a:blip r:embed="rId89"/>
                <a:stretch>
                  <a:fillRect/>
                </a:stretch>
              </p:blipFill>
              <p:spPr>
                <a:xfrm>
                  <a:off x="10746229" y="1353796"/>
                  <a:ext cx="5144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 name="Freihand 7">
                  <a:extLst>
                    <a:ext uri="{FF2B5EF4-FFF2-40B4-BE49-F238E27FC236}">
                      <a16:creationId xmlns:a16="http://schemas.microsoft.com/office/drawing/2014/main" id="{A42E55AB-E607-6902-2114-012C880D8082}"/>
                    </a:ext>
                  </a:extLst>
                </p14:cNvPr>
                <p14:cNvContentPartPr/>
                <p14:nvPr/>
              </p14:nvContentPartPr>
              <p14:xfrm>
                <a:off x="2387749" y="2803516"/>
                <a:ext cx="927720" cy="52560"/>
              </p14:xfrm>
            </p:contentPart>
          </mc:Choice>
          <mc:Fallback>
            <p:pic>
              <p:nvPicPr>
                <p:cNvPr id="8" name="Freihand 7">
                  <a:extLst>
                    <a:ext uri="{FF2B5EF4-FFF2-40B4-BE49-F238E27FC236}">
                      <a16:creationId xmlns:a16="http://schemas.microsoft.com/office/drawing/2014/main" id="{A42E55AB-E607-6902-2114-012C880D8082}"/>
                    </a:ext>
                  </a:extLst>
                </p:cNvPr>
                <p:cNvPicPr/>
                <p:nvPr/>
              </p:nvPicPr>
              <p:blipFill>
                <a:blip r:embed="rId91"/>
                <a:stretch>
                  <a:fillRect/>
                </a:stretch>
              </p:blipFill>
              <p:spPr>
                <a:xfrm>
                  <a:off x="2379109" y="2794876"/>
                  <a:ext cx="9453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 name="Freihand 8">
                  <a:extLst>
                    <a:ext uri="{FF2B5EF4-FFF2-40B4-BE49-F238E27FC236}">
                      <a16:creationId xmlns:a16="http://schemas.microsoft.com/office/drawing/2014/main" id="{A22B8A18-7EBB-3DC9-90B4-05BE3328C459}"/>
                    </a:ext>
                  </a:extLst>
                </p14:cNvPr>
                <p14:cNvContentPartPr/>
                <p14:nvPr/>
              </p14:nvContentPartPr>
              <p14:xfrm>
                <a:off x="3809389" y="2809276"/>
                <a:ext cx="762480" cy="60840"/>
              </p14:xfrm>
            </p:contentPart>
          </mc:Choice>
          <mc:Fallback>
            <p:pic>
              <p:nvPicPr>
                <p:cNvPr id="9" name="Freihand 8">
                  <a:extLst>
                    <a:ext uri="{FF2B5EF4-FFF2-40B4-BE49-F238E27FC236}">
                      <a16:creationId xmlns:a16="http://schemas.microsoft.com/office/drawing/2014/main" id="{A22B8A18-7EBB-3DC9-90B4-05BE3328C459}"/>
                    </a:ext>
                  </a:extLst>
                </p:cNvPr>
                <p:cNvPicPr/>
                <p:nvPr/>
              </p:nvPicPr>
              <p:blipFill>
                <a:blip r:embed="rId93"/>
                <a:stretch>
                  <a:fillRect/>
                </a:stretch>
              </p:blipFill>
              <p:spPr>
                <a:xfrm>
                  <a:off x="3800749" y="2800636"/>
                  <a:ext cx="780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0" name="Freihand 9">
                  <a:extLst>
                    <a:ext uri="{FF2B5EF4-FFF2-40B4-BE49-F238E27FC236}">
                      <a16:creationId xmlns:a16="http://schemas.microsoft.com/office/drawing/2014/main" id="{BA599A14-9A54-1FEF-E008-8415D525026E}"/>
                    </a:ext>
                  </a:extLst>
                </p14:cNvPr>
                <p14:cNvContentPartPr/>
                <p14:nvPr/>
              </p14:nvContentPartPr>
              <p14:xfrm>
                <a:off x="5022229" y="2759236"/>
                <a:ext cx="812160" cy="81000"/>
              </p14:xfrm>
            </p:contentPart>
          </mc:Choice>
          <mc:Fallback>
            <p:pic>
              <p:nvPicPr>
                <p:cNvPr id="10" name="Freihand 9">
                  <a:extLst>
                    <a:ext uri="{FF2B5EF4-FFF2-40B4-BE49-F238E27FC236}">
                      <a16:creationId xmlns:a16="http://schemas.microsoft.com/office/drawing/2014/main" id="{BA599A14-9A54-1FEF-E008-8415D525026E}"/>
                    </a:ext>
                  </a:extLst>
                </p:cNvPr>
                <p:cNvPicPr/>
                <p:nvPr/>
              </p:nvPicPr>
              <p:blipFill>
                <a:blip r:embed="rId95"/>
                <a:stretch>
                  <a:fillRect/>
                </a:stretch>
              </p:blipFill>
              <p:spPr>
                <a:xfrm>
                  <a:off x="5013229" y="2750596"/>
                  <a:ext cx="8298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 name="Freihand 10">
                  <a:extLst>
                    <a:ext uri="{FF2B5EF4-FFF2-40B4-BE49-F238E27FC236}">
                      <a16:creationId xmlns:a16="http://schemas.microsoft.com/office/drawing/2014/main" id="{E678148F-7B4B-F192-398A-2BF315EC4EA1}"/>
                    </a:ext>
                  </a:extLst>
                </p14:cNvPr>
                <p14:cNvContentPartPr/>
                <p14:nvPr/>
              </p14:nvContentPartPr>
              <p14:xfrm>
                <a:off x="6239749" y="2905756"/>
                <a:ext cx="853200" cy="55080"/>
              </p14:xfrm>
            </p:contentPart>
          </mc:Choice>
          <mc:Fallback>
            <p:pic>
              <p:nvPicPr>
                <p:cNvPr id="11" name="Freihand 10">
                  <a:extLst>
                    <a:ext uri="{FF2B5EF4-FFF2-40B4-BE49-F238E27FC236}">
                      <a16:creationId xmlns:a16="http://schemas.microsoft.com/office/drawing/2014/main" id="{E678148F-7B4B-F192-398A-2BF315EC4EA1}"/>
                    </a:ext>
                  </a:extLst>
                </p:cNvPr>
                <p:cNvPicPr/>
                <p:nvPr/>
              </p:nvPicPr>
              <p:blipFill>
                <a:blip r:embed="rId97"/>
                <a:stretch>
                  <a:fillRect/>
                </a:stretch>
              </p:blipFill>
              <p:spPr>
                <a:xfrm>
                  <a:off x="6231109" y="2896756"/>
                  <a:ext cx="8708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3" name="Freihand 22">
                  <a:extLst>
                    <a:ext uri="{FF2B5EF4-FFF2-40B4-BE49-F238E27FC236}">
                      <a16:creationId xmlns:a16="http://schemas.microsoft.com/office/drawing/2014/main" id="{5C80F180-850B-9BCD-2097-1BB45F702007}"/>
                    </a:ext>
                  </a:extLst>
                </p14:cNvPr>
                <p14:cNvContentPartPr/>
                <p14:nvPr/>
              </p14:nvContentPartPr>
              <p14:xfrm>
                <a:off x="4038709" y="3294196"/>
                <a:ext cx="86040" cy="208800"/>
              </p14:xfrm>
            </p:contentPart>
          </mc:Choice>
          <mc:Fallback>
            <p:pic>
              <p:nvPicPr>
                <p:cNvPr id="23" name="Freihand 22">
                  <a:extLst>
                    <a:ext uri="{FF2B5EF4-FFF2-40B4-BE49-F238E27FC236}">
                      <a16:creationId xmlns:a16="http://schemas.microsoft.com/office/drawing/2014/main" id="{5C80F180-850B-9BCD-2097-1BB45F702007}"/>
                    </a:ext>
                  </a:extLst>
                </p:cNvPr>
                <p:cNvPicPr/>
                <p:nvPr/>
              </p:nvPicPr>
              <p:blipFill>
                <a:blip r:embed="rId99"/>
                <a:stretch>
                  <a:fillRect/>
                </a:stretch>
              </p:blipFill>
              <p:spPr>
                <a:xfrm>
                  <a:off x="4029709" y="3285556"/>
                  <a:ext cx="1036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4" name="Freihand 23">
                  <a:extLst>
                    <a:ext uri="{FF2B5EF4-FFF2-40B4-BE49-F238E27FC236}">
                      <a16:creationId xmlns:a16="http://schemas.microsoft.com/office/drawing/2014/main" id="{990A50E6-9B64-FFF7-3A8D-C7DB1862B3C5}"/>
                    </a:ext>
                  </a:extLst>
                </p14:cNvPr>
                <p14:cNvContentPartPr/>
                <p14:nvPr/>
              </p14:nvContentPartPr>
              <p14:xfrm>
                <a:off x="4485469" y="3274756"/>
                <a:ext cx="118800" cy="220680"/>
              </p14:xfrm>
            </p:contentPart>
          </mc:Choice>
          <mc:Fallback>
            <p:pic>
              <p:nvPicPr>
                <p:cNvPr id="24" name="Freihand 23">
                  <a:extLst>
                    <a:ext uri="{FF2B5EF4-FFF2-40B4-BE49-F238E27FC236}">
                      <a16:creationId xmlns:a16="http://schemas.microsoft.com/office/drawing/2014/main" id="{990A50E6-9B64-FFF7-3A8D-C7DB1862B3C5}"/>
                    </a:ext>
                  </a:extLst>
                </p:cNvPr>
                <p:cNvPicPr/>
                <p:nvPr/>
              </p:nvPicPr>
              <p:blipFill>
                <a:blip r:embed="rId101"/>
                <a:stretch>
                  <a:fillRect/>
                </a:stretch>
              </p:blipFill>
              <p:spPr>
                <a:xfrm>
                  <a:off x="4476469" y="3266116"/>
                  <a:ext cx="1364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9" name="Freihand 68">
                  <a:extLst>
                    <a:ext uri="{FF2B5EF4-FFF2-40B4-BE49-F238E27FC236}">
                      <a16:creationId xmlns:a16="http://schemas.microsoft.com/office/drawing/2014/main" id="{36A42F74-390F-8679-C170-5F819C3626EC}"/>
                    </a:ext>
                  </a:extLst>
                </p14:cNvPr>
                <p14:cNvContentPartPr/>
                <p14:nvPr/>
              </p14:nvContentPartPr>
              <p14:xfrm>
                <a:off x="652909" y="3034276"/>
                <a:ext cx="3391560" cy="561960"/>
              </p14:xfrm>
            </p:contentPart>
          </mc:Choice>
          <mc:Fallback>
            <p:pic>
              <p:nvPicPr>
                <p:cNvPr id="69" name="Freihand 68">
                  <a:extLst>
                    <a:ext uri="{FF2B5EF4-FFF2-40B4-BE49-F238E27FC236}">
                      <a16:creationId xmlns:a16="http://schemas.microsoft.com/office/drawing/2014/main" id="{36A42F74-390F-8679-C170-5F819C3626EC}"/>
                    </a:ext>
                  </a:extLst>
                </p:cNvPr>
                <p:cNvPicPr/>
                <p:nvPr/>
              </p:nvPicPr>
              <p:blipFill>
                <a:blip r:embed="rId103"/>
                <a:stretch>
                  <a:fillRect/>
                </a:stretch>
              </p:blipFill>
              <p:spPr>
                <a:xfrm>
                  <a:off x="643909" y="3025636"/>
                  <a:ext cx="3409200" cy="579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0" name="Freihand 69">
                  <a:extLst>
                    <a:ext uri="{FF2B5EF4-FFF2-40B4-BE49-F238E27FC236}">
                      <a16:creationId xmlns:a16="http://schemas.microsoft.com/office/drawing/2014/main" id="{CD9B3477-9DC1-B791-E0AF-843342EB7703}"/>
                    </a:ext>
                  </a:extLst>
                </p14:cNvPr>
                <p14:cNvContentPartPr/>
                <p14:nvPr/>
              </p14:nvContentPartPr>
              <p14:xfrm>
                <a:off x="4022149" y="2956876"/>
                <a:ext cx="4864680" cy="298800"/>
              </p14:xfrm>
            </p:contentPart>
          </mc:Choice>
          <mc:Fallback>
            <p:pic>
              <p:nvPicPr>
                <p:cNvPr id="70" name="Freihand 69">
                  <a:extLst>
                    <a:ext uri="{FF2B5EF4-FFF2-40B4-BE49-F238E27FC236}">
                      <a16:creationId xmlns:a16="http://schemas.microsoft.com/office/drawing/2014/main" id="{CD9B3477-9DC1-B791-E0AF-843342EB7703}"/>
                    </a:ext>
                  </a:extLst>
                </p:cNvPr>
                <p:cNvPicPr/>
                <p:nvPr/>
              </p:nvPicPr>
              <p:blipFill>
                <a:blip r:embed="rId105"/>
                <a:stretch>
                  <a:fillRect/>
                </a:stretch>
              </p:blipFill>
              <p:spPr>
                <a:xfrm>
                  <a:off x="4013509" y="2948236"/>
                  <a:ext cx="488232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1" name="Freihand 70">
                  <a:extLst>
                    <a:ext uri="{FF2B5EF4-FFF2-40B4-BE49-F238E27FC236}">
                      <a16:creationId xmlns:a16="http://schemas.microsoft.com/office/drawing/2014/main" id="{4F16855A-24AC-9309-F313-B97FA86AA301}"/>
                    </a:ext>
                  </a:extLst>
                </p14:cNvPr>
                <p14:cNvContentPartPr/>
                <p14:nvPr/>
              </p14:nvContentPartPr>
              <p14:xfrm>
                <a:off x="3769789" y="3002956"/>
                <a:ext cx="453240" cy="417240"/>
              </p14:xfrm>
            </p:contentPart>
          </mc:Choice>
          <mc:Fallback>
            <p:pic>
              <p:nvPicPr>
                <p:cNvPr id="71" name="Freihand 70">
                  <a:extLst>
                    <a:ext uri="{FF2B5EF4-FFF2-40B4-BE49-F238E27FC236}">
                      <a16:creationId xmlns:a16="http://schemas.microsoft.com/office/drawing/2014/main" id="{4F16855A-24AC-9309-F313-B97FA86AA301}"/>
                    </a:ext>
                  </a:extLst>
                </p:cNvPr>
                <p:cNvPicPr/>
                <p:nvPr/>
              </p:nvPicPr>
              <p:blipFill>
                <a:blip r:embed="rId107"/>
                <a:stretch>
                  <a:fillRect/>
                </a:stretch>
              </p:blipFill>
              <p:spPr>
                <a:xfrm>
                  <a:off x="3761149" y="2993956"/>
                  <a:ext cx="47088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3" name="Freihand 72">
                  <a:extLst>
                    <a:ext uri="{FF2B5EF4-FFF2-40B4-BE49-F238E27FC236}">
                      <a16:creationId xmlns:a16="http://schemas.microsoft.com/office/drawing/2014/main" id="{D17CA071-49FA-C8B5-A4CF-3EDDEFB0AD80}"/>
                    </a:ext>
                  </a:extLst>
                </p14:cNvPr>
                <p14:cNvContentPartPr/>
                <p14:nvPr/>
              </p14:nvContentPartPr>
              <p14:xfrm>
                <a:off x="8971429" y="2681836"/>
                <a:ext cx="58680" cy="191880"/>
              </p14:xfrm>
            </p:contentPart>
          </mc:Choice>
          <mc:Fallback>
            <p:pic>
              <p:nvPicPr>
                <p:cNvPr id="73" name="Freihand 72">
                  <a:extLst>
                    <a:ext uri="{FF2B5EF4-FFF2-40B4-BE49-F238E27FC236}">
                      <a16:creationId xmlns:a16="http://schemas.microsoft.com/office/drawing/2014/main" id="{D17CA071-49FA-C8B5-A4CF-3EDDEFB0AD80}"/>
                    </a:ext>
                  </a:extLst>
                </p:cNvPr>
                <p:cNvPicPr/>
                <p:nvPr/>
              </p:nvPicPr>
              <p:blipFill>
                <a:blip r:embed="rId109"/>
                <a:stretch>
                  <a:fillRect/>
                </a:stretch>
              </p:blipFill>
              <p:spPr>
                <a:xfrm>
                  <a:off x="8962789" y="2673196"/>
                  <a:ext cx="763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4" name="Freihand 73">
                  <a:extLst>
                    <a:ext uri="{FF2B5EF4-FFF2-40B4-BE49-F238E27FC236}">
                      <a16:creationId xmlns:a16="http://schemas.microsoft.com/office/drawing/2014/main" id="{31AEBFBC-28BB-0295-699B-5C42B454CC80}"/>
                    </a:ext>
                  </a:extLst>
                </p14:cNvPr>
                <p14:cNvContentPartPr/>
                <p14:nvPr/>
              </p14:nvContentPartPr>
              <p14:xfrm>
                <a:off x="8841829" y="2513356"/>
                <a:ext cx="350280" cy="435240"/>
              </p14:xfrm>
            </p:contentPart>
          </mc:Choice>
          <mc:Fallback>
            <p:pic>
              <p:nvPicPr>
                <p:cNvPr id="74" name="Freihand 73">
                  <a:extLst>
                    <a:ext uri="{FF2B5EF4-FFF2-40B4-BE49-F238E27FC236}">
                      <a16:creationId xmlns:a16="http://schemas.microsoft.com/office/drawing/2014/main" id="{31AEBFBC-28BB-0295-699B-5C42B454CC80}"/>
                    </a:ext>
                  </a:extLst>
                </p:cNvPr>
                <p:cNvPicPr/>
                <p:nvPr/>
              </p:nvPicPr>
              <p:blipFill>
                <a:blip r:embed="rId111"/>
                <a:stretch>
                  <a:fillRect/>
                </a:stretch>
              </p:blipFill>
              <p:spPr>
                <a:xfrm>
                  <a:off x="8833189" y="2504356"/>
                  <a:ext cx="36792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5" name="Freihand 74">
                  <a:extLst>
                    <a:ext uri="{FF2B5EF4-FFF2-40B4-BE49-F238E27FC236}">
                      <a16:creationId xmlns:a16="http://schemas.microsoft.com/office/drawing/2014/main" id="{8507CBAD-F4D6-B4E6-81F1-FFE97EF2BD18}"/>
                    </a:ext>
                  </a:extLst>
                </p14:cNvPr>
                <p14:cNvContentPartPr/>
                <p14:nvPr/>
              </p14:nvContentPartPr>
              <p14:xfrm>
                <a:off x="9199669" y="2595796"/>
                <a:ext cx="188640" cy="163800"/>
              </p14:xfrm>
            </p:contentPart>
          </mc:Choice>
          <mc:Fallback>
            <p:pic>
              <p:nvPicPr>
                <p:cNvPr id="75" name="Freihand 74">
                  <a:extLst>
                    <a:ext uri="{FF2B5EF4-FFF2-40B4-BE49-F238E27FC236}">
                      <a16:creationId xmlns:a16="http://schemas.microsoft.com/office/drawing/2014/main" id="{8507CBAD-F4D6-B4E6-81F1-FFE97EF2BD18}"/>
                    </a:ext>
                  </a:extLst>
                </p:cNvPr>
                <p:cNvPicPr/>
                <p:nvPr/>
              </p:nvPicPr>
              <p:blipFill>
                <a:blip r:embed="rId113"/>
                <a:stretch>
                  <a:fillRect/>
                </a:stretch>
              </p:blipFill>
              <p:spPr>
                <a:xfrm>
                  <a:off x="9190669" y="2587156"/>
                  <a:ext cx="2062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6" name="Freihand 75">
                  <a:extLst>
                    <a:ext uri="{FF2B5EF4-FFF2-40B4-BE49-F238E27FC236}">
                      <a16:creationId xmlns:a16="http://schemas.microsoft.com/office/drawing/2014/main" id="{786F7FB1-9694-C29B-2B4C-09EC84E4DA2D}"/>
                    </a:ext>
                  </a:extLst>
                </p14:cNvPr>
                <p14:cNvContentPartPr/>
                <p14:nvPr/>
              </p14:nvContentPartPr>
              <p14:xfrm>
                <a:off x="9452749" y="2360356"/>
                <a:ext cx="578160" cy="347760"/>
              </p14:xfrm>
            </p:contentPart>
          </mc:Choice>
          <mc:Fallback>
            <p:pic>
              <p:nvPicPr>
                <p:cNvPr id="76" name="Freihand 75">
                  <a:extLst>
                    <a:ext uri="{FF2B5EF4-FFF2-40B4-BE49-F238E27FC236}">
                      <a16:creationId xmlns:a16="http://schemas.microsoft.com/office/drawing/2014/main" id="{786F7FB1-9694-C29B-2B4C-09EC84E4DA2D}"/>
                    </a:ext>
                  </a:extLst>
                </p:cNvPr>
                <p:cNvPicPr/>
                <p:nvPr/>
              </p:nvPicPr>
              <p:blipFill>
                <a:blip r:embed="rId115"/>
                <a:stretch>
                  <a:fillRect/>
                </a:stretch>
              </p:blipFill>
              <p:spPr>
                <a:xfrm>
                  <a:off x="9443749" y="2351716"/>
                  <a:ext cx="59580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7" name="Freihand 76">
                  <a:extLst>
                    <a:ext uri="{FF2B5EF4-FFF2-40B4-BE49-F238E27FC236}">
                      <a16:creationId xmlns:a16="http://schemas.microsoft.com/office/drawing/2014/main" id="{F0560314-9133-018E-6240-266E2A2DE3A6}"/>
                    </a:ext>
                  </a:extLst>
                </p14:cNvPr>
                <p14:cNvContentPartPr/>
                <p14:nvPr/>
              </p14:nvContentPartPr>
              <p14:xfrm>
                <a:off x="9983749" y="2152996"/>
                <a:ext cx="506160" cy="301320"/>
              </p14:xfrm>
            </p:contentPart>
          </mc:Choice>
          <mc:Fallback>
            <p:pic>
              <p:nvPicPr>
                <p:cNvPr id="77" name="Freihand 76">
                  <a:extLst>
                    <a:ext uri="{FF2B5EF4-FFF2-40B4-BE49-F238E27FC236}">
                      <a16:creationId xmlns:a16="http://schemas.microsoft.com/office/drawing/2014/main" id="{F0560314-9133-018E-6240-266E2A2DE3A6}"/>
                    </a:ext>
                  </a:extLst>
                </p:cNvPr>
                <p:cNvPicPr/>
                <p:nvPr/>
              </p:nvPicPr>
              <p:blipFill>
                <a:blip r:embed="rId117"/>
                <a:stretch>
                  <a:fillRect/>
                </a:stretch>
              </p:blipFill>
              <p:spPr>
                <a:xfrm>
                  <a:off x="9975109" y="2144356"/>
                  <a:ext cx="52380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8" name="Freihand 77">
                  <a:extLst>
                    <a:ext uri="{FF2B5EF4-FFF2-40B4-BE49-F238E27FC236}">
                      <a16:creationId xmlns:a16="http://schemas.microsoft.com/office/drawing/2014/main" id="{045D49B1-3D6A-0A16-2E95-CD444F10FAFC}"/>
                    </a:ext>
                  </a:extLst>
                </p14:cNvPr>
                <p14:cNvContentPartPr/>
                <p14:nvPr/>
              </p14:nvContentPartPr>
              <p14:xfrm>
                <a:off x="10624909" y="1832596"/>
                <a:ext cx="446400" cy="381600"/>
              </p14:xfrm>
            </p:contentPart>
          </mc:Choice>
          <mc:Fallback>
            <p:pic>
              <p:nvPicPr>
                <p:cNvPr id="78" name="Freihand 77">
                  <a:extLst>
                    <a:ext uri="{FF2B5EF4-FFF2-40B4-BE49-F238E27FC236}">
                      <a16:creationId xmlns:a16="http://schemas.microsoft.com/office/drawing/2014/main" id="{045D49B1-3D6A-0A16-2E95-CD444F10FAFC}"/>
                    </a:ext>
                  </a:extLst>
                </p:cNvPr>
                <p:cNvPicPr/>
                <p:nvPr/>
              </p:nvPicPr>
              <p:blipFill>
                <a:blip r:embed="rId119"/>
                <a:stretch>
                  <a:fillRect/>
                </a:stretch>
              </p:blipFill>
              <p:spPr>
                <a:xfrm>
                  <a:off x="10615909" y="1823956"/>
                  <a:ext cx="46404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9" name="Freihand 78">
                  <a:extLst>
                    <a:ext uri="{FF2B5EF4-FFF2-40B4-BE49-F238E27FC236}">
                      <a16:creationId xmlns:a16="http://schemas.microsoft.com/office/drawing/2014/main" id="{7C4463DE-ADA6-3AFA-A91E-AC2AA5A0B5A7}"/>
                    </a:ext>
                  </a:extLst>
                </p14:cNvPr>
                <p14:cNvContentPartPr/>
                <p14:nvPr/>
              </p14:nvContentPartPr>
              <p14:xfrm>
                <a:off x="10916869" y="1728916"/>
                <a:ext cx="12240" cy="13680"/>
              </p14:xfrm>
            </p:contentPart>
          </mc:Choice>
          <mc:Fallback>
            <p:pic>
              <p:nvPicPr>
                <p:cNvPr id="79" name="Freihand 78">
                  <a:extLst>
                    <a:ext uri="{FF2B5EF4-FFF2-40B4-BE49-F238E27FC236}">
                      <a16:creationId xmlns:a16="http://schemas.microsoft.com/office/drawing/2014/main" id="{7C4463DE-ADA6-3AFA-A91E-AC2AA5A0B5A7}"/>
                    </a:ext>
                  </a:extLst>
                </p:cNvPr>
                <p:cNvPicPr/>
                <p:nvPr/>
              </p:nvPicPr>
              <p:blipFill>
                <a:blip r:embed="rId121"/>
                <a:stretch>
                  <a:fillRect/>
                </a:stretch>
              </p:blipFill>
              <p:spPr>
                <a:xfrm>
                  <a:off x="10907869" y="1720276"/>
                  <a:ext cx="298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1" name="Freihand 80">
                  <a:extLst>
                    <a:ext uri="{FF2B5EF4-FFF2-40B4-BE49-F238E27FC236}">
                      <a16:creationId xmlns:a16="http://schemas.microsoft.com/office/drawing/2014/main" id="{76DD8BCA-B469-2906-3340-BE46321473EE}"/>
                    </a:ext>
                  </a:extLst>
                </p14:cNvPr>
                <p14:cNvContentPartPr/>
                <p14:nvPr/>
              </p14:nvContentPartPr>
              <p14:xfrm>
                <a:off x="9216229" y="3027076"/>
                <a:ext cx="257040" cy="278640"/>
              </p14:xfrm>
            </p:contentPart>
          </mc:Choice>
          <mc:Fallback>
            <p:pic>
              <p:nvPicPr>
                <p:cNvPr id="81" name="Freihand 80">
                  <a:extLst>
                    <a:ext uri="{FF2B5EF4-FFF2-40B4-BE49-F238E27FC236}">
                      <a16:creationId xmlns:a16="http://schemas.microsoft.com/office/drawing/2014/main" id="{76DD8BCA-B469-2906-3340-BE46321473EE}"/>
                    </a:ext>
                  </a:extLst>
                </p:cNvPr>
                <p:cNvPicPr/>
                <p:nvPr/>
              </p:nvPicPr>
              <p:blipFill>
                <a:blip r:embed="rId123"/>
                <a:stretch>
                  <a:fillRect/>
                </a:stretch>
              </p:blipFill>
              <p:spPr>
                <a:xfrm>
                  <a:off x="9207589" y="3018076"/>
                  <a:ext cx="27468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2" name="Freihand 81">
                  <a:extLst>
                    <a:ext uri="{FF2B5EF4-FFF2-40B4-BE49-F238E27FC236}">
                      <a16:creationId xmlns:a16="http://schemas.microsoft.com/office/drawing/2014/main" id="{319D1F01-8C09-5028-8E05-126B64B636E4}"/>
                    </a:ext>
                  </a:extLst>
                </p14:cNvPr>
                <p14:cNvContentPartPr/>
                <p14:nvPr/>
              </p14:nvContentPartPr>
              <p14:xfrm>
                <a:off x="9508909" y="2806756"/>
                <a:ext cx="718560" cy="308880"/>
              </p14:xfrm>
            </p:contentPart>
          </mc:Choice>
          <mc:Fallback>
            <p:pic>
              <p:nvPicPr>
                <p:cNvPr id="82" name="Freihand 81">
                  <a:extLst>
                    <a:ext uri="{FF2B5EF4-FFF2-40B4-BE49-F238E27FC236}">
                      <a16:creationId xmlns:a16="http://schemas.microsoft.com/office/drawing/2014/main" id="{319D1F01-8C09-5028-8E05-126B64B636E4}"/>
                    </a:ext>
                  </a:extLst>
                </p:cNvPr>
                <p:cNvPicPr/>
                <p:nvPr/>
              </p:nvPicPr>
              <p:blipFill>
                <a:blip r:embed="rId125"/>
                <a:stretch>
                  <a:fillRect/>
                </a:stretch>
              </p:blipFill>
              <p:spPr>
                <a:xfrm>
                  <a:off x="9499909" y="2798116"/>
                  <a:ext cx="73620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3" name="Freihand 82">
                  <a:extLst>
                    <a:ext uri="{FF2B5EF4-FFF2-40B4-BE49-F238E27FC236}">
                      <a16:creationId xmlns:a16="http://schemas.microsoft.com/office/drawing/2014/main" id="{7665EBF7-2016-5FE9-86A3-B83DE5F19B8B}"/>
                    </a:ext>
                  </a:extLst>
                </p14:cNvPr>
                <p14:cNvContentPartPr/>
                <p14:nvPr/>
              </p14:nvContentPartPr>
              <p14:xfrm>
                <a:off x="10142869" y="2711356"/>
                <a:ext cx="287640" cy="110520"/>
              </p14:xfrm>
            </p:contentPart>
          </mc:Choice>
          <mc:Fallback>
            <p:pic>
              <p:nvPicPr>
                <p:cNvPr id="83" name="Freihand 82">
                  <a:extLst>
                    <a:ext uri="{FF2B5EF4-FFF2-40B4-BE49-F238E27FC236}">
                      <a16:creationId xmlns:a16="http://schemas.microsoft.com/office/drawing/2014/main" id="{7665EBF7-2016-5FE9-86A3-B83DE5F19B8B}"/>
                    </a:ext>
                  </a:extLst>
                </p:cNvPr>
                <p:cNvPicPr/>
                <p:nvPr/>
              </p:nvPicPr>
              <p:blipFill>
                <a:blip r:embed="rId127"/>
                <a:stretch>
                  <a:fillRect/>
                </a:stretch>
              </p:blipFill>
              <p:spPr>
                <a:xfrm>
                  <a:off x="10133869" y="2702356"/>
                  <a:ext cx="3052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4" name="Freihand 83">
                  <a:extLst>
                    <a:ext uri="{FF2B5EF4-FFF2-40B4-BE49-F238E27FC236}">
                      <a16:creationId xmlns:a16="http://schemas.microsoft.com/office/drawing/2014/main" id="{BBA51933-F4F7-DC94-0547-77EEED7DA269}"/>
                    </a:ext>
                  </a:extLst>
                </p14:cNvPr>
                <p14:cNvContentPartPr/>
                <p14:nvPr/>
              </p14:nvContentPartPr>
              <p14:xfrm>
                <a:off x="10488469" y="2584636"/>
                <a:ext cx="108720" cy="164160"/>
              </p14:xfrm>
            </p:contentPart>
          </mc:Choice>
          <mc:Fallback>
            <p:pic>
              <p:nvPicPr>
                <p:cNvPr id="84" name="Freihand 83">
                  <a:extLst>
                    <a:ext uri="{FF2B5EF4-FFF2-40B4-BE49-F238E27FC236}">
                      <a16:creationId xmlns:a16="http://schemas.microsoft.com/office/drawing/2014/main" id="{BBA51933-F4F7-DC94-0547-77EEED7DA269}"/>
                    </a:ext>
                  </a:extLst>
                </p:cNvPr>
                <p:cNvPicPr/>
                <p:nvPr/>
              </p:nvPicPr>
              <p:blipFill>
                <a:blip r:embed="rId129"/>
                <a:stretch>
                  <a:fillRect/>
                </a:stretch>
              </p:blipFill>
              <p:spPr>
                <a:xfrm>
                  <a:off x="10479829" y="2575996"/>
                  <a:ext cx="1263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5" name="Freihand 84">
                  <a:extLst>
                    <a:ext uri="{FF2B5EF4-FFF2-40B4-BE49-F238E27FC236}">
                      <a16:creationId xmlns:a16="http://schemas.microsoft.com/office/drawing/2014/main" id="{AE019FD6-79F1-3236-5F59-10DD5F31810D}"/>
                    </a:ext>
                  </a:extLst>
                </p14:cNvPr>
                <p14:cNvContentPartPr/>
                <p14:nvPr/>
              </p14:nvContentPartPr>
              <p14:xfrm>
                <a:off x="10638589" y="2505796"/>
                <a:ext cx="82800" cy="305640"/>
              </p14:xfrm>
            </p:contentPart>
          </mc:Choice>
          <mc:Fallback>
            <p:pic>
              <p:nvPicPr>
                <p:cNvPr id="85" name="Freihand 84">
                  <a:extLst>
                    <a:ext uri="{FF2B5EF4-FFF2-40B4-BE49-F238E27FC236}">
                      <a16:creationId xmlns:a16="http://schemas.microsoft.com/office/drawing/2014/main" id="{AE019FD6-79F1-3236-5F59-10DD5F31810D}"/>
                    </a:ext>
                  </a:extLst>
                </p:cNvPr>
                <p:cNvPicPr/>
                <p:nvPr/>
              </p:nvPicPr>
              <p:blipFill>
                <a:blip r:embed="rId131"/>
                <a:stretch>
                  <a:fillRect/>
                </a:stretch>
              </p:blipFill>
              <p:spPr>
                <a:xfrm>
                  <a:off x="10629949" y="2497156"/>
                  <a:ext cx="10044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6" name="Freihand 85">
                  <a:extLst>
                    <a:ext uri="{FF2B5EF4-FFF2-40B4-BE49-F238E27FC236}">
                      <a16:creationId xmlns:a16="http://schemas.microsoft.com/office/drawing/2014/main" id="{6FEEC8ED-2C3F-AA4D-FBAC-275ED3AED0FC}"/>
                    </a:ext>
                  </a:extLst>
                </p14:cNvPr>
                <p14:cNvContentPartPr/>
                <p14:nvPr/>
              </p14:nvContentPartPr>
              <p14:xfrm>
                <a:off x="10747669" y="2240116"/>
                <a:ext cx="507960" cy="322920"/>
              </p14:xfrm>
            </p:contentPart>
          </mc:Choice>
          <mc:Fallback>
            <p:pic>
              <p:nvPicPr>
                <p:cNvPr id="86" name="Freihand 85">
                  <a:extLst>
                    <a:ext uri="{FF2B5EF4-FFF2-40B4-BE49-F238E27FC236}">
                      <a16:creationId xmlns:a16="http://schemas.microsoft.com/office/drawing/2014/main" id="{6FEEC8ED-2C3F-AA4D-FBAC-275ED3AED0FC}"/>
                    </a:ext>
                  </a:extLst>
                </p:cNvPr>
                <p:cNvPicPr/>
                <p:nvPr/>
              </p:nvPicPr>
              <p:blipFill>
                <a:blip r:embed="rId133"/>
                <a:stretch>
                  <a:fillRect/>
                </a:stretch>
              </p:blipFill>
              <p:spPr>
                <a:xfrm>
                  <a:off x="10738669" y="2231476"/>
                  <a:ext cx="52560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7" name="Freihand 86">
                  <a:extLst>
                    <a:ext uri="{FF2B5EF4-FFF2-40B4-BE49-F238E27FC236}">
                      <a16:creationId xmlns:a16="http://schemas.microsoft.com/office/drawing/2014/main" id="{43E3B4D4-CA82-77AC-D36B-2B6FC0E13002}"/>
                    </a:ext>
                  </a:extLst>
                </p14:cNvPr>
                <p14:cNvContentPartPr/>
                <p14:nvPr/>
              </p14:nvContentPartPr>
              <p14:xfrm>
                <a:off x="11132509" y="2119516"/>
                <a:ext cx="37080" cy="24120"/>
              </p14:xfrm>
            </p:contentPart>
          </mc:Choice>
          <mc:Fallback>
            <p:pic>
              <p:nvPicPr>
                <p:cNvPr id="87" name="Freihand 86">
                  <a:extLst>
                    <a:ext uri="{FF2B5EF4-FFF2-40B4-BE49-F238E27FC236}">
                      <a16:creationId xmlns:a16="http://schemas.microsoft.com/office/drawing/2014/main" id="{43E3B4D4-CA82-77AC-D36B-2B6FC0E13002}"/>
                    </a:ext>
                  </a:extLst>
                </p:cNvPr>
                <p:cNvPicPr/>
                <p:nvPr/>
              </p:nvPicPr>
              <p:blipFill>
                <a:blip r:embed="rId135"/>
                <a:stretch>
                  <a:fillRect/>
                </a:stretch>
              </p:blipFill>
              <p:spPr>
                <a:xfrm>
                  <a:off x="11123509" y="2110516"/>
                  <a:ext cx="547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8" name="Freihand 87">
                  <a:extLst>
                    <a:ext uri="{FF2B5EF4-FFF2-40B4-BE49-F238E27FC236}">
                      <a16:creationId xmlns:a16="http://schemas.microsoft.com/office/drawing/2014/main" id="{D193F104-1C1D-7391-9918-A979BB5AE515}"/>
                    </a:ext>
                  </a:extLst>
                </p14:cNvPr>
                <p14:cNvContentPartPr/>
                <p14:nvPr/>
              </p14:nvContentPartPr>
              <p14:xfrm>
                <a:off x="11286589" y="2025556"/>
                <a:ext cx="526680" cy="210960"/>
              </p14:xfrm>
            </p:contentPart>
          </mc:Choice>
          <mc:Fallback>
            <p:pic>
              <p:nvPicPr>
                <p:cNvPr id="88" name="Freihand 87">
                  <a:extLst>
                    <a:ext uri="{FF2B5EF4-FFF2-40B4-BE49-F238E27FC236}">
                      <a16:creationId xmlns:a16="http://schemas.microsoft.com/office/drawing/2014/main" id="{D193F104-1C1D-7391-9918-A979BB5AE515}"/>
                    </a:ext>
                  </a:extLst>
                </p:cNvPr>
                <p:cNvPicPr/>
                <p:nvPr/>
              </p:nvPicPr>
              <p:blipFill>
                <a:blip r:embed="rId137"/>
                <a:stretch>
                  <a:fillRect/>
                </a:stretch>
              </p:blipFill>
              <p:spPr>
                <a:xfrm>
                  <a:off x="11277589" y="2016556"/>
                  <a:ext cx="5443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9" name="Freihand 88">
                  <a:extLst>
                    <a:ext uri="{FF2B5EF4-FFF2-40B4-BE49-F238E27FC236}">
                      <a16:creationId xmlns:a16="http://schemas.microsoft.com/office/drawing/2014/main" id="{86E9E530-A45A-D74B-C490-D0EA8A223C37}"/>
                    </a:ext>
                  </a:extLst>
                </p14:cNvPr>
                <p14:cNvContentPartPr/>
                <p14:nvPr/>
              </p14:nvContentPartPr>
              <p14:xfrm>
                <a:off x="11825509" y="1661596"/>
                <a:ext cx="129960" cy="423000"/>
              </p14:xfrm>
            </p:contentPart>
          </mc:Choice>
          <mc:Fallback>
            <p:pic>
              <p:nvPicPr>
                <p:cNvPr id="89" name="Freihand 88">
                  <a:extLst>
                    <a:ext uri="{FF2B5EF4-FFF2-40B4-BE49-F238E27FC236}">
                      <a16:creationId xmlns:a16="http://schemas.microsoft.com/office/drawing/2014/main" id="{86E9E530-A45A-D74B-C490-D0EA8A223C37}"/>
                    </a:ext>
                  </a:extLst>
                </p:cNvPr>
                <p:cNvPicPr/>
                <p:nvPr/>
              </p:nvPicPr>
              <p:blipFill>
                <a:blip r:embed="rId139"/>
                <a:stretch>
                  <a:fillRect/>
                </a:stretch>
              </p:blipFill>
              <p:spPr>
                <a:xfrm>
                  <a:off x="11816509" y="1652596"/>
                  <a:ext cx="147600" cy="4406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1" name="Freihand 90">
                  <a:extLst>
                    <a:ext uri="{FF2B5EF4-FFF2-40B4-BE49-F238E27FC236}">
                      <a16:creationId xmlns:a16="http://schemas.microsoft.com/office/drawing/2014/main" id="{8E76EA86-9E3C-C006-E115-446C8D652BB3}"/>
                    </a:ext>
                  </a:extLst>
                </p14:cNvPr>
                <p14:cNvContentPartPr/>
                <p14:nvPr/>
              </p14:nvContentPartPr>
              <p14:xfrm>
                <a:off x="9491989" y="3376276"/>
                <a:ext cx="288720" cy="116640"/>
              </p14:xfrm>
            </p:contentPart>
          </mc:Choice>
          <mc:Fallback>
            <p:pic>
              <p:nvPicPr>
                <p:cNvPr id="91" name="Freihand 90">
                  <a:extLst>
                    <a:ext uri="{FF2B5EF4-FFF2-40B4-BE49-F238E27FC236}">
                      <a16:creationId xmlns:a16="http://schemas.microsoft.com/office/drawing/2014/main" id="{8E76EA86-9E3C-C006-E115-446C8D652BB3}"/>
                    </a:ext>
                  </a:extLst>
                </p:cNvPr>
                <p:cNvPicPr/>
                <p:nvPr/>
              </p:nvPicPr>
              <p:blipFill>
                <a:blip r:embed="rId141"/>
                <a:stretch>
                  <a:fillRect/>
                </a:stretch>
              </p:blipFill>
              <p:spPr>
                <a:xfrm>
                  <a:off x="9482989" y="3367276"/>
                  <a:ext cx="3063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2" name="Freihand 91">
                  <a:extLst>
                    <a:ext uri="{FF2B5EF4-FFF2-40B4-BE49-F238E27FC236}">
                      <a16:creationId xmlns:a16="http://schemas.microsoft.com/office/drawing/2014/main" id="{F5259BCF-7C96-3D9E-E5AF-A9FBD0BA2C45}"/>
                    </a:ext>
                  </a:extLst>
                </p14:cNvPr>
                <p14:cNvContentPartPr/>
                <p14:nvPr/>
              </p14:nvContentPartPr>
              <p14:xfrm>
                <a:off x="9592789" y="3451876"/>
                <a:ext cx="181080" cy="122040"/>
              </p14:xfrm>
            </p:contentPart>
          </mc:Choice>
          <mc:Fallback>
            <p:pic>
              <p:nvPicPr>
                <p:cNvPr id="92" name="Freihand 91">
                  <a:extLst>
                    <a:ext uri="{FF2B5EF4-FFF2-40B4-BE49-F238E27FC236}">
                      <a16:creationId xmlns:a16="http://schemas.microsoft.com/office/drawing/2014/main" id="{F5259BCF-7C96-3D9E-E5AF-A9FBD0BA2C45}"/>
                    </a:ext>
                  </a:extLst>
                </p:cNvPr>
                <p:cNvPicPr/>
                <p:nvPr/>
              </p:nvPicPr>
              <p:blipFill>
                <a:blip r:embed="rId143"/>
                <a:stretch>
                  <a:fillRect/>
                </a:stretch>
              </p:blipFill>
              <p:spPr>
                <a:xfrm>
                  <a:off x="9583789" y="3442876"/>
                  <a:ext cx="198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3" name="Freihand 92">
                  <a:extLst>
                    <a:ext uri="{FF2B5EF4-FFF2-40B4-BE49-F238E27FC236}">
                      <a16:creationId xmlns:a16="http://schemas.microsoft.com/office/drawing/2014/main" id="{807530AD-0183-95D5-EFB4-75FE6810248F}"/>
                    </a:ext>
                  </a:extLst>
                </p14:cNvPr>
                <p14:cNvContentPartPr/>
                <p14:nvPr/>
              </p14:nvContentPartPr>
              <p14:xfrm>
                <a:off x="9912109" y="3217516"/>
                <a:ext cx="40680" cy="234000"/>
              </p14:xfrm>
            </p:contentPart>
          </mc:Choice>
          <mc:Fallback>
            <p:pic>
              <p:nvPicPr>
                <p:cNvPr id="93" name="Freihand 92">
                  <a:extLst>
                    <a:ext uri="{FF2B5EF4-FFF2-40B4-BE49-F238E27FC236}">
                      <a16:creationId xmlns:a16="http://schemas.microsoft.com/office/drawing/2014/main" id="{807530AD-0183-95D5-EFB4-75FE6810248F}"/>
                    </a:ext>
                  </a:extLst>
                </p:cNvPr>
                <p:cNvPicPr/>
                <p:nvPr/>
              </p:nvPicPr>
              <p:blipFill>
                <a:blip r:embed="rId145"/>
                <a:stretch>
                  <a:fillRect/>
                </a:stretch>
              </p:blipFill>
              <p:spPr>
                <a:xfrm>
                  <a:off x="9903109" y="3208516"/>
                  <a:ext cx="583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5" name="Freihand 94">
                  <a:extLst>
                    <a:ext uri="{FF2B5EF4-FFF2-40B4-BE49-F238E27FC236}">
                      <a16:creationId xmlns:a16="http://schemas.microsoft.com/office/drawing/2014/main" id="{0AA1E7E1-AEF5-699E-6FBB-630BF0122046}"/>
                    </a:ext>
                  </a:extLst>
                </p14:cNvPr>
                <p14:cNvContentPartPr/>
                <p14:nvPr/>
              </p14:nvContentPartPr>
              <p14:xfrm>
                <a:off x="10196149" y="3111676"/>
                <a:ext cx="319320" cy="104040"/>
              </p14:xfrm>
            </p:contentPart>
          </mc:Choice>
          <mc:Fallback>
            <p:pic>
              <p:nvPicPr>
                <p:cNvPr id="95" name="Freihand 94">
                  <a:extLst>
                    <a:ext uri="{FF2B5EF4-FFF2-40B4-BE49-F238E27FC236}">
                      <a16:creationId xmlns:a16="http://schemas.microsoft.com/office/drawing/2014/main" id="{0AA1E7E1-AEF5-699E-6FBB-630BF0122046}"/>
                    </a:ext>
                  </a:extLst>
                </p:cNvPr>
                <p:cNvPicPr/>
                <p:nvPr/>
              </p:nvPicPr>
              <p:blipFill>
                <a:blip r:embed="rId147"/>
                <a:stretch>
                  <a:fillRect/>
                </a:stretch>
              </p:blipFill>
              <p:spPr>
                <a:xfrm>
                  <a:off x="10187509" y="3103036"/>
                  <a:ext cx="3369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6" name="Freihand 95">
                  <a:extLst>
                    <a:ext uri="{FF2B5EF4-FFF2-40B4-BE49-F238E27FC236}">
                      <a16:creationId xmlns:a16="http://schemas.microsoft.com/office/drawing/2014/main" id="{9FB21A97-508A-4B92-AD61-305E69DE067E}"/>
                    </a:ext>
                  </a:extLst>
                </p14:cNvPr>
                <p14:cNvContentPartPr/>
                <p14:nvPr/>
              </p14:nvContentPartPr>
              <p14:xfrm>
                <a:off x="10392349" y="2981716"/>
                <a:ext cx="8640" cy="9720"/>
              </p14:xfrm>
            </p:contentPart>
          </mc:Choice>
          <mc:Fallback>
            <p:pic>
              <p:nvPicPr>
                <p:cNvPr id="96" name="Freihand 95">
                  <a:extLst>
                    <a:ext uri="{FF2B5EF4-FFF2-40B4-BE49-F238E27FC236}">
                      <a16:creationId xmlns:a16="http://schemas.microsoft.com/office/drawing/2014/main" id="{9FB21A97-508A-4B92-AD61-305E69DE067E}"/>
                    </a:ext>
                  </a:extLst>
                </p:cNvPr>
                <p:cNvPicPr/>
                <p:nvPr/>
              </p:nvPicPr>
              <p:blipFill>
                <a:blip r:embed="rId149"/>
                <a:stretch>
                  <a:fillRect/>
                </a:stretch>
              </p:blipFill>
              <p:spPr>
                <a:xfrm>
                  <a:off x="10383709" y="2972716"/>
                  <a:ext cx="26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7" name="Freihand 96">
                  <a:extLst>
                    <a:ext uri="{FF2B5EF4-FFF2-40B4-BE49-F238E27FC236}">
                      <a16:creationId xmlns:a16="http://schemas.microsoft.com/office/drawing/2014/main" id="{922AF12A-9DD2-323E-AEC3-731CCDEBD7A2}"/>
                    </a:ext>
                  </a:extLst>
                </p14:cNvPr>
                <p14:cNvContentPartPr/>
                <p14:nvPr/>
              </p14:nvContentPartPr>
              <p14:xfrm>
                <a:off x="10647589" y="2843476"/>
                <a:ext cx="142920" cy="170280"/>
              </p14:xfrm>
            </p:contentPart>
          </mc:Choice>
          <mc:Fallback>
            <p:pic>
              <p:nvPicPr>
                <p:cNvPr id="97" name="Freihand 96">
                  <a:extLst>
                    <a:ext uri="{FF2B5EF4-FFF2-40B4-BE49-F238E27FC236}">
                      <a16:creationId xmlns:a16="http://schemas.microsoft.com/office/drawing/2014/main" id="{922AF12A-9DD2-323E-AEC3-731CCDEBD7A2}"/>
                    </a:ext>
                  </a:extLst>
                </p:cNvPr>
                <p:cNvPicPr/>
                <p:nvPr/>
              </p:nvPicPr>
              <p:blipFill>
                <a:blip r:embed="rId151"/>
                <a:stretch>
                  <a:fillRect/>
                </a:stretch>
              </p:blipFill>
              <p:spPr>
                <a:xfrm>
                  <a:off x="10638589" y="2834476"/>
                  <a:ext cx="1605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8" name="Freihand 97">
                  <a:extLst>
                    <a:ext uri="{FF2B5EF4-FFF2-40B4-BE49-F238E27FC236}">
                      <a16:creationId xmlns:a16="http://schemas.microsoft.com/office/drawing/2014/main" id="{D6D6DB02-4B08-C97D-A965-BDB9BFF70134}"/>
                    </a:ext>
                  </a:extLst>
                </p14:cNvPr>
                <p14:cNvContentPartPr/>
                <p14:nvPr/>
              </p14:nvContentPartPr>
              <p14:xfrm>
                <a:off x="10818589" y="2837356"/>
                <a:ext cx="111600" cy="222120"/>
              </p14:xfrm>
            </p:contentPart>
          </mc:Choice>
          <mc:Fallback>
            <p:pic>
              <p:nvPicPr>
                <p:cNvPr id="98" name="Freihand 97">
                  <a:extLst>
                    <a:ext uri="{FF2B5EF4-FFF2-40B4-BE49-F238E27FC236}">
                      <a16:creationId xmlns:a16="http://schemas.microsoft.com/office/drawing/2014/main" id="{D6D6DB02-4B08-C97D-A965-BDB9BFF70134}"/>
                    </a:ext>
                  </a:extLst>
                </p:cNvPr>
                <p:cNvPicPr/>
                <p:nvPr/>
              </p:nvPicPr>
              <p:blipFill>
                <a:blip r:embed="rId153"/>
                <a:stretch>
                  <a:fillRect/>
                </a:stretch>
              </p:blipFill>
              <p:spPr>
                <a:xfrm>
                  <a:off x="10809949" y="2828716"/>
                  <a:ext cx="1292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9" name="Freihand 98">
                  <a:extLst>
                    <a:ext uri="{FF2B5EF4-FFF2-40B4-BE49-F238E27FC236}">
                      <a16:creationId xmlns:a16="http://schemas.microsoft.com/office/drawing/2014/main" id="{40BB818E-8891-7CAE-18A2-76B17D0330D4}"/>
                    </a:ext>
                  </a:extLst>
                </p14:cNvPr>
                <p14:cNvContentPartPr/>
                <p14:nvPr/>
              </p14:nvContentPartPr>
              <p14:xfrm>
                <a:off x="10944949" y="2558356"/>
                <a:ext cx="706320" cy="290520"/>
              </p14:xfrm>
            </p:contentPart>
          </mc:Choice>
          <mc:Fallback>
            <p:pic>
              <p:nvPicPr>
                <p:cNvPr id="99" name="Freihand 98">
                  <a:extLst>
                    <a:ext uri="{FF2B5EF4-FFF2-40B4-BE49-F238E27FC236}">
                      <a16:creationId xmlns:a16="http://schemas.microsoft.com/office/drawing/2014/main" id="{40BB818E-8891-7CAE-18A2-76B17D0330D4}"/>
                    </a:ext>
                  </a:extLst>
                </p:cNvPr>
                <p:cNvPicPr/>
                <p:nvPr/>
              </p:nvPicPr>
              <p:blipFill>
                <a:blip r:embed="rId155"/>
                <a:stretch>
                  <a:fillRect/>
                </a:stretch>
              </p:blipFill>
              <p:spPr>
                <a:xfrm>
                  <a:off x="10935949" y="2549356"/>
                  <a:ext cx="72396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0" name="Freihand 99">
                  <a:extLst>
                    <a:ext uri="{FF2B5EF4-FFF2-40B4-BE49-F238E27FC236}">
                      <a16:creationId xmlns:a16="http://schemas.microsoft.com/office/drawing/2014/main" id="{61F9D307-9C69-3087-F247-234AE501FB9D}"/>
                    </a:ext>
                  </a:extLst>
                </p14:cNvPr>
                <p14:cNvContentPartPr/>
                <p14:nvPr/>
              </p14:nvContentPartPr>
              <p14:xfrm>
                <a:off x="10039909" y="3599116"/>
                <a:ext cx="97200" cy="118080"/>
              </p14:xfrm>
            </p:contentPart>
          </mc:Choice>
          <mc:Fallback>
            <p:pic>
              <p:nvPicPr>
                <p:cNvPr id="100" name="Freihand 99">
                  <a:extLst>
                    <a:ext uri="{FF2B5EF4-FFF2-40B4-BE49-F238E27FC236}">
                      <a16:creationId xmlns:a16="http://schemas.microsoft.com/office/drawing/2014/main" id="{61F9D307-9C69-3087-F247-234AE501FB9D}"/>
                    </a:ext>
                  </a:extLst>
                </p:cNvPr>
                <p:cNvPicPr/>
                <p:nvPr/>
              </p:nvPicPr>
              <p:blipFill>
                <a:blip r:embed="rId157"/>
                <a:stretch>
                  <a:fillRect/>
                </a:stretch>
              </p:blipFill>
              <p:spPr>
                <a:xfrm>
                  <a:off x="10031269" y="3590476"/>
                  <a:ext cx="1148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1" name="Freihand 100">
                  <a:extLst>
                    <a:ext uri="{FF2B5EF4-FFF2-40B4-BE49-F238E27FC236}">
                      <a16:creationId xmlns:a16="http://schemas.microsoft.com/office/drawing/2014/main" id="{93872E85-F174-465C-3FF9-CE6C0BE5D218}"/>
                    </a:ext>
                  </a:extLst>
                </p14:cNvPr>
                <p14:cNvContentPartPr/>
                <p14:nvPr/>
              </p14:nvContentPartPr>
              <p14:xfrm>
                <a:off x="10202629" y="3531796"/>
                <a:ext cx="182880" cy="129240"/>
              </p14:xfrm>
            </p:contentPart>
          </mc:Choice>
          <mc:Fallback>
            <p:pic>
              <p:nvPicPr>
                <p:cNvPr id="101" name="Freihand 100">
                  <a:extLst>
                    <a:ext uri="{FF2B5EF4-FFF2-40B4-BE49-F238E27FC236}">
                      <a16:creationId xmlns:a16="http://schemas.microsoft.com/office/drawing/2014/main" id="{93872E85-F174-465C-3FF9-CE6C0BE5D218}"/>
                    </a:ext>
                  </a:extLst>
                </p:cNvPr>
                <p:cNvPicPr/>
                <p:nvPr/>
              </p:nvPicPr>
              <p:blipFill>
                <a:blip r:embed="rId159"/>
                <a:stretch>
                  <a:fillRect/>
                </a:stretch>
              </p:blipFill>
              <p:spPr>
                <a:xfrm>
                  <a:off x="10193629" y="3522796"/>
                  <a:ext cx="2005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2" name="Freihand 101">
                  <a:extLst>
                    <a:ext uri="{FF2B5EF4-FFF2-40B4-BE49-F238E27FC236}">
                      <a16:creationId xmlns:a16="http://schemas.microsoft.com/office/drawing/2014/main" id="{57C51079-9A6D-80A3-0DF5-ED1A0352A96A}"/>
                    </a:ext>
                  </a:extLst>
                </p14:cNvPr>
                <p14:cNvContentPartPr/>
                <p14:nvPr/>
              </p14:nvContentPartPr>
              <p14:xfrm>
                <a:off x="10341949" y="3347836"/>
                <a:ext cx="312120" cy="182160"/>
              </p14:xfrm>
            </p:contentPart>
          </mc:Choice>
          <mc:Fallback>
            <p:pic>
              <p:nvPicPr>
                <p:cNvPr id="102" name="Freihand 101">
                  <a:extLst>
                    <a:ext uri="{FF2B5EF4-FFF2-40B4-BE49-F238E27FC236}">
                      <a16:creationId xmlns:a16="http://schemas.microsoft.com/office/drawing/2014/main" id="{57C51079-9A6D-80A3-0DF5-ED1A0352A96A}"/>
                    </a:ext>
                  </a:extLst>
                </p:cNvPr>
                <p:cNvPicPr/>
                <p:nvPr/>
              </p:nvPicPr>
              <p:blipFill>
                <a:blip r:embed="rId161"/>
                <a:stretch>
                  <a:fillRect/>
                </a:stretch>
              </p:blipFill>
              <p:spPr>
                <a:xfrm>
                  <a:off x="10332949" y="3338836"/>
                  <a:ext cx="3297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3" name="Freihand 102">
                  <a:extLst>
                    <a:ext uri="{FF2B5EF4-FFF2-40B4-BE49-F238E27FC236}">
                      <a16:creationId xmlns:a16="http://schemas.microsoft.com/office/drawing/2014/main" id="{E404771B-0D68-4106-BE54-6FA134070DDE}"/>
                    </a:ext>
                  </a:extLst>
                </p14:cNvPr>
                <p14:cNvContentPartPr/>
                <p14:nvPr/>
              </p14:nvContentPartPr>
              <p14:xfrm>
                <a:off x="10789789" y="3223276"/>
                <a:ext cx="339120" cy="183240"/>
              </p14:xfrm>
            </p:contentPart>
          </mc:Choice>
          <mc:Fallback>
            <p:pic>
              <p:nvPicPr>
                <p:cNvPr id="103" name="Freihand 102">
                  <a:extLst>
                    <a:ext uri="{FF2B5EF4-FFF2-40B4-BE49-F238E27FC236}">
                      <a16:creationId xmlns:a16="http://schemas.microsoft.com/office/drawing/2014/main" id="{E404771B-0D68-4106-BE54-6FA134070DDE}"/>
                    </a:ext>
                  </a:extLst>
                </p:cNvPr>
                <p:cNvPicPr/>
                <p:nvPr/>
              </p:nvPicPr>
              <p:blipFill>
                <a:blip r:embed="rId163"/>
                <a:stretch>
                  <a:fillRect/>
                </a:stretch>
              </p:blipFill>
              <p:spPr>
                <a:xfrm>
                  <a:off x="10781149" y="3214276"/>
                  <a:ext cx="3567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4" name="Freihand 103">
                  <a:extLst>
                    <a:ext uri="{FF2B5EF4-FFF2-40B4-BE49-F238E27FC236}">
                      <a16:creationId xmlns:a16="http://schemas.microsoft.com/office/drawing/2014/main" id="{01D7ED8D-E3FF-2BE3-7091-4DF95186C769}"/>
                    </a:ext>
                  </a:extLst>
                </p14:cNvPr>
                <p14:cNvContentPartPr/>
                <p14:nvPr/>
              </p14:nvContentPartPr>
              <p14:xfrm>
                <a:off x="11027029" y="3098356"/>
                <a:ext cx="4320" cy="19080"/>
              </p14:xfrm>
            </p:contentPart>
          </mc:Choice>
          <mc:Fallback>
            <p:pic>
              <p:nvPicPr>
                <p:cNvPr id="104" name="Freihand 103">
                  <a:extLst>
                    <a:ext uri="{FF2B5EF4-FFF2-40B4-BE49-F238E27FC236}">
                      <a16:creationId xmlns:a16="http://schemas.microsoft.com/office/drawing/2014/main" id="{01D7ED8D-E3FF-2BE3-7091-4DF95186C769}"/>
                    </a:ext>
                  </a:extLst>
                </p:cNvPr>
                <p:cNvPicPr/>
                <p:nvPr/>
              </p:nvPicPr>
              <p:blipFill>
                <a:blip r:embed="rId165"/>
                <a:stretch>
                  <a:fillRect/>
                </a:stretch>
              </p:blipFill>
              <p:spPr>
                <a:xfrm>
                  <a:off x="11018389" y="3089356"/>
                  <a:ext cx="219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5" name="Freihand 104">
                  <a:extLst>
                    <a:ext uri="{FF2B5EF4-FFF2-40B4-BE49-F238E27FC236}">
                      <a16:creationId xmlns:a16="http://schemas.microsoft.com/office/drawing/2014/main" id="{9E15F220-A2D9-F6E1-5E69-938B518B47C2}"/>
                    </a:ext>
                  </a:extLst>
                </p14:cNvPr>
                <p14:cNvContentPartPr/>
                <p14:nvPr/>
              </p14:nvContentPartPr>
              <p14:xfrm>
                <a:off x="10305949" y="3747436"/>
                <a:ext cx="221760" cy="174960"/>
              </p14:xfrm>
            </p:contentPart>
          </mc:Choice>
          <mc:Fallback>
            <p:pic>
              <p:nvPicPr>
                <p:cNvPr id="105" name="Freihand 104">
                  <a:extLst>
                    <a:ext uri="{FF2B5EF4-FFF2-40B4-BE49-F238E27FC236}">
                      <a16:creationId xmlns:a16="http://schemas.microsoft.com/office/drawing/2014/main" id="{9E15F220-A2D9-F6E1-5E69-938B518B47C2}"/>
                    </a:ext>
                  </a:extLst>
                </p:cNvPr>
                <p:cNvPicPr/>
                <p:nvPr/>
              </p:nvPicPr>
              <p:blipFill>
                <a:blip r:embed="rId167"/>
                <a:stretch>
                  <a:fillRect/>
                </a:stretch>
              </p:blipFill>
              <p:spPr>
                <a:xfrm>
                  <a:off x="10297309" y="3738796"/>
                  <a:ext cx="2394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6" name="Freihand 105">
                  <a:extLst>
                    <a:ext uri="{FF2B5EF4-FFF2-40B4-BE49-F238E27FC236}">
                      <a16:creationId xmlns:a16="http://schemas.microsoft.com/office/drawing/2014/main" id="{1AB0C817-AAE5-1E28-9D40-E15EF704C61F}"/>
                    </a:ext>
                  </a:extLst>
                </p14:cNvPr>
                <p14:cNvContentPartPr/>
                <p14:nvPr/>
              </p14:nvContentPartPr>
              <p14:xfrm>
                <a:off x="10554709" y="3546196"/>
                <a:ext cx="776880" cy="282600"/>
              </p14:xfrm>
            </p:contentPart>
          </mc:Choice>
          <mc:Fallback>
            <p:pic>
              <p:nvPicPr>
                <p:cNvPr id="106" name="Freihand 105">
                  <a:extLst>
                    <a:ext uri="{FF2B5EF4-FFF2-40B4-BE49-F238E27FC236}">
                      <a16:creationId xmlns:a16="http://schemas.microsoft.com/office/drawing/2014/main" id="{1AB0C817-AAE5-1E28-9D40-E15EF704C61F}"/>
                    </a:ext>
                  </a:extLst>
                </p:cNvPr>
                <p:cNvPicPr/>
                <p:nvPr/>
              </p:nvPicPr>
              <p:blipFill>
                <a:blip r:embed="rId169"/>
                <a:stretch>
                  <a:fillRect/>
                </a:stretch>
              </p:blipFill>
              <p:spPr>
                <a:xfrm>
                  <a:off x="10546069" y="3537196"/>
                  <a:ext cx="79452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7" name="Freihand 106">
                  <a:extLst>
                    <a:ext uri="{FF2B5EF4-FFF2-40B4-BE49-F238E27FC236}">
                      <a16:creationId xmlns:a16="http://schemas.microsoft.com/office/drawing/2014/main" id="{9FA6846A-9AA4-0F85-A666-8E6158C1F4E1}"/>
                    </a:ext>
                  </a:extLst>
                </p14:cNvPr>
                <p14:cNvContentPartPr/>
                <p14:nvPr/>
              </p14:nvContentPartPr>
              <p14:xfrm>
                <a:off x="11249509" y="3445036"/>
                <a:ext cx="8640" cy="5040"/>
              </p14:xfrm>
            </p:contentPart>
          </mc:Choice>
          <mc:Fallback>
            <p:pic>
              <p:nvPicPr>
                <p:cNvPr id="107" name="Freihand 106">
                  <a:extLst>
                    <a:ext uri="{FF2B5EF4-FFF2-40B4-BE49-F238E27FC236}">
                      <a16:creationId xmlns:a16="http://schemas.microsoft.com/office/drawing/2014/main" id="{9FA6846A-9AA4-0F85-A666-8E6158C1F4E1}"/>
                    </a:ext>
                  </a:extLst>
                </p:cNvPr>
                <p:cNvPicPr/>
                <p:nvPr/>
              </p:nvPicPr>
              <p:blipFill>
                <a:blip r:embed="rId171"/>
                <a:stretch>
                  <a:fillRect/>
                </a:stretch>
              </p:blipFill>
              <p:spPr>
                <a:xfrm>
                  <a:off x="11240509" y="3436036"/>
                  <a:ext cx="262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8" name="Freihand 107">
                  <a:extLst>
                    <a:ext uri="{FF2B5EF4-FFF2-40B4-BE49-F238E27FC236}">
                      <a16:creationId xmlns:a16="http://schemas.microsoft.com/office/drawing/2014/main" id="{F2A21877-FEE2-B449-D3C3-D5D5026D1BB3}"/>
                    </a:ext>
                  </a:extLst>
                </p14:cNvPr>
                <p14:cNvContentPartPr/>
                <p14:nvPr/>
              </p14:nvContentPartPr>
              <p14:xfrm>
                <a:off x="11441389" y="3447196"/>
                <a:ext cx="217080" cy="107640"/>
              </p14:xfrm>
            </p:contentPart>
          </mc:Choice>
          <mc:Fallback>
            <p:pic>
              <p:nvPicPr>
                <p:cNvPr id="108" name="Freihand 107">
                  <a:extLst>
                    <a:ext uri="{FF2B5EF4-FFF2-40B4-BE49-F238E27FC236}">
                      <a16:creationId xmlns:a16="http://schemas.microsoft.com/office/drawing/2014/main" id="{F2A21877-FEE2-B449-D3C3-D5D5026D1BB3}"/>
                    </a:ext>
                  </a:extLst>
                </p:cNvPr>
                <p:cNvPicPr/>
                <p:nvPr/>
              </p:nvPicPr>
              <p:blipFill>
                <a:blip r:embed="rId173"/>
                <a:stretch>
                  <a:fillRect/>
                </a:stretch>
              </p:blipFill>
              <p:spPr>
                <a:xfrm>
                  <a:off x="11432749" y="3438196"/>
                  <a:ext cx="2347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9" name="Freihand 108">
                  <a:extLst>
                    <a:ext uri="{FF2B5EF4-FFF2-40B4-BE49-F238E27FC236}">
                      <a16:creationId xmlns:a16="http://schemas.microsoft.com/office/drawing/2014/main" id="{FEFB9405-2A5E-2314-3B51-D3006D75D1DA}"/>
                    </a:ext>
                  </a:extLst>
                </p14:cNvPr>
                <p14:cNvContentPartPr/>
                <p14:nvPr/>
              </p14:nvContentPartPr>
              <p14:xfrm>
                <a:off x="11691589" y="3088996"/>
                <a:ext cx="407520" cy="407160"/>
              </p14:xfrm>
            </p:contentPart>
          </mc:Choice>
          <mc:Fallback>
            <p:pic>
              <p:nvPicPr>
                <p:cNvPr id="109" name="Freihand 108">
                  <a:extLst>
                    <a:ext uri="{FF2B5EF4-FFF2-40B4-BE49-F238E27FC236}">
                      <a16:creationId xmlns:a16="http://schemas.microsoft.com/office/drawing/2014/main" id="{FEFB9405-2A5E-2314-3B51-D3006D75D1DA}"/>
                    </a:ext>
                  </a:extLst>
                </p:cNvPr>
                <p:cNvPicPr/>
                <p:nvPr/>
              </p:nvPicPr>
              <p:blipFill>
                <a:blip r:embed="rId175"/>
                <a:stretch>
                  <a:fillRect/>
                </a:stretch>
              </p:blipFill>
              <p:spPr>
                <a:xfrm>
                  <a:off x="11682949" y="3080356"/>
                  <a:ext cx="42516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1" name="Freihand 110">
                  <a:extLst>
                    <a:ext uri="{FF2B5EF4-FFF2-40B4-BE49-F238E27FC236}">
                      <a16:creationId xmlns:a16="http://schemas.microsoft.com/office/drawing/2014/main" id="{DD80A198-C296-ECF8-BC0E-902AD7B45F38}"/>
                    </a:ext>
                  </a:extLst>
                </p14:cNvPr>
                <p14:cNvContentPartPr/>
                <p14:nvPr/>
              </p14:nvContentPartPr>
              <p14:xfrm>
                <a:off x="743269" y="3367996"/>
                <a:ext cx="3867480" cy="146520"/>
              </p14:xfrm>
            </p:contentPart>
          </mc:Choice>
          <mc:Fallback>
            <p:pic>
              <p:nvPicPr>
                <p:cNvPr id="111" name="Freihand 110">
                  <a:extLst>
                    <a:ext uri="{FF2B5EF4-FFF2-40B4-BE49-F238E27FC236}">
                      <a16:creationId xmlns:a16="http://schemas.microsoft.com/office/drawing/2014/main" id="{DD80A198-C296-ECF8-BC0E-902AD7B45F38}"/>
                    </a:ext>
                  </a:extLst>
                </p:cNvPr>
                <p:cNvPicPr/>
                <p:nvPr/>
              </p:nvPicPr>
              <p:blipFill>
                <a:blip r:embed="rId177"/>
                <a:stretch>
                  <a:fillRect/>
                </a:stretch>
              </p:blipFill>
              <p:spPr>
                <a:xfrm>
                  <a:off x="734629" y="3359356"/>
                  <a:ext cx="38851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3" name="Freihand 112">
                  <a:extLst>
                    <a:ext uri="{FF2B5EF4-FFF2-40B4-BE49-F238E27FC236}">
                      <a16:creationId xmlns:a16="http://schemas.microsoft.com/office/drawing/2014/main" id="{01DF4F59-D17F-AA46-4A9A-0BCDDEDE087E}"/>
                    </a:ext>
                  </a:extLst>
                </p14:cNvPr>
                <p14:cNvContentPartPr/>
                <p14:nvPr/>
              </p14:nvContentPartPr>
              <p14:xfrm>
                <a:off x="8390749" y="1582036"/>
                <a:ext cx="3747600" cy="2482560"/>
              </p14:xfrm>
            </p:contentPart>
          </mc:Choice>
          <mc:Fallback>
            <p:pic>
              <p:nvPicPr>
                <p:cNvPr id="113" name="Freihand 112">
                  <a:extLst>
                    <a:ext uri="{FF2B5EF4-FFF2-40B4-BE49-F238E27FC236}">
                      <a16:creationId xmlns:a16="http://schemas.microsoft.com/office/drawing/2014/main" id="{01DF4F59-D17F-AA46-4A9A-0BCDDEDE087E}"/>
                    </a:ext>
                  </a:extLst>
                </p:cNvPr>
                <p:cNvPicPr/>
                <p:nvPr/>
              </p:nvPicPr>
              <p:blipFill>
                <a:blip r:embed="rId179"/>
                <a:stretch>
                  <a:fillRect/>
                </a:stretch>
              </p:blipFill>
              <p:spPr>
                <a:xfrm>
                  <a:off x="8382109" y="1573036"/>
                  <a:ext cx="3765240" cy="25002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6" name="Freihand 15">
                  <a:extLst>
                    <a:ext uri="{FF2B5EF4-FFF2-40B4-BE49-F238E27FC236}">
                      <a16:creationId xmlns:a16="http://schemas.microsoft.com/office/drawing/2014/main" id="{EAFF72B5-C2A6-53C4-5399-342439EABB85}"/>
                    </a:ext>
                  </a:extLst>
                </p14:cNvPr>
                <p14:cNvContentPartPr/>
                <p14:nvPr/>
              </p14:nvContentPartPr>
              <p14:xfrm>
                <a:off x="4012069" y="3844276"/>
                <a:ext cx="204120" cy="28800"/>
              </p14:xfrm>
            </p:contentPart>
          </mc:Choice>
          <mc:Fallback>
            <p:pic>
              <p:nvPicPr>
                <p:cNvPr id="16" name="Freihand 15">
                  <a:extLst>
                    <a:ext uri="{FF2B5EF4-FFF2-40B4-BE49-F238E27FC236}">
                      <a16:creationId xmlns:a16="http://schemas.microsoft.com/office/drawing/2014/main" id="{EAFF72B5-C2A6-53C4-5399-342439EABB85}"/>
                    </a:ext>
                  </a:extLst>
                </p:cNvPr>
                <p:cNvPicPr/>
                <p:nvPr/>
              </p:nvPicPr>
              <p:blipFill>
                <a:blip r:embed="rId181"/>
                <a:stretch>
                  <a:fillRect/>
                </a:stretch>
              </p:blipFill>
              <p:spPr>
                <a:xfrm>
                  <a:off x="4003069" y="3835636"/>
                  <a:ext cx="2217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7" name="Freihand 16">
                  <a:extLst>
                    <a:ext uri="{FF2B5EF4-FFF2-40B4-BE49-F238E27FC236}">
                      <a16:creationId xmlns:a16="http://schemas.microsoft.com/office/drawing/2014/main" id="{CBC4C244-DE42-3981-1A3F-E50215E78816}"/>
                    </a:ext>
                  </a:extLst>
                </p14:cNvPr>
                <p14:cNvContentPartPr/>
                <p14:nvPr/>
              </p14:nvContentPartPr>
              <p14:xfrm>
                <a:off x="5175589" y="3859396"/>
                <a:ext cx="137520" cy="42120"/>
              </p14:xfrm>
            </p:contentPart>
          </mc:Choice>
          <mc:Fallback>
            <p:pic>
              <p:nvPicPr>
                <p:cNvPr id="17" name="Freihand 16">
                  <a:extLst>
                    <a:ext uri="{FF2B5EF4-FFF2-40B4-BE49-F238E27FC236}">
                      <a16:creationId xmlns:a16="http://schemas.microsoft.com/office/drawing/2014/main" id="{CBC4C244-DE42-3981-1A3F-E50215E78816}"/>
                    </a:ext>
                  </a:extLst>
                </p:cNvPr>
                <p:cNvPicPr/>
                <p:nvPr/>
              </p:nvPicPr>
              <p:blipFill>
                <a:blip r:embed="rId183"/>
                <a:stretch>
                  <a:fillRect/>
                </a:stretch>
              </p:blipFill>
              <p:spPr>
                <a:xfrm>
                  <a:off x="5166589" y="3850396"/>
                  <a:ext cx="1551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9" name="Freihand 18">
                  <a:extLst>
                    <a:ext uri="{FF2B5EF4-FFF2-40B4-BE49-F238E27FC236}">
                      <a16:creationId xmlns:a16="http://schemas.microsoft.com/office/drawing/2014/main" id="{98E0B8A7-854D-DCDA-6CB8-DD83FD85C24F}"/>
                    </a:ext>
                  </a:extLst>
                </p14:cNvPr>
                <p14:cNvContentPartPr/>
                <p14:nvPr/>
              </p14:nvContentPartPr>
              <p14:xfrm>
                <a:off x="4026109" y="3859756"/>
                <a:ext cx="106560" cy="38520"/>
              </p14:xfrm>
            </p:contentPart>
          </mc:Choice>
          <mc:Fallback>
            <p:pic>
              <p:nvPicPr>
                <p:cNvPr id="19" name="Freihand 18">
                  <a:extLst>
                    <a:ext uri="{FF2B5EF4-FFF2-40B4-BE49-F238E27FC236}">
                      <a16:creationId xmlns:a16="http://schemas.microsoft.com/office/drawing/2014/main" id="{98E0B8A7-854D-DCDA-6CB8-DD83FD85C24F}"/>
                    </a:ext>
                  </a:extLst>
                </p:cNvPr>
                <p:cNvPicPr/>
                <p:nvPr/>
              </p:nvPicPr>
              <p:blipFill>
                <a:blip r:embed="rId185"/>
                <a:stretch>
                  <a:fillRect/>
                </a:stretch>
              </p:blipFill>
              <p:spPr>
                <a:xfrm>
                  <a:off x="4017469" y="3851116"/>
                  <a:ext cx="1242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1" name="Freihand 20">
                  <a:extLst>
                    <a:ext uri="{FF2B5EF4-FFF2-40B4-BE49-F238E27FC236}">
                      <a16:creationId xmlns:a16="http://schemas.microsoft.com/office/drawing/2014/main" id="{E3947E1A-D01A-D16F-D9BD-F04020921838}"/>
                    </a:ext>
                  </a:extLst>
                </p14:cNvPr>
                <p14:cNvContentPartPr/>
                <p14:nvPr/>
              </p14:nvContentPartPr>
              <p14:xfrm>
                <a:off x="4452349" y="3843916"/>
                <a:ext cx="176040" cy="52200"/>
              </p14:xfrm>
            </p:contentPart>
          </mc:Choice>
          <mc:Fallback>
            <p:pic>
              <p:nvPicPr>
                <p:cNvPr id="21" name="Freihand 20">
                  <a:extLst>
                    <a:ext uri="{FF2B5EF4-FFF2-40B4-BE49-F238E27FC236}">
                      <a16:creationId xmlns:a16="http://schemas.microsoft.com/office/drawing/2014/main" id="{E3947E1A-D01A-D16F-D9BD-F04020921838}"/>
                    </a:ext>
                  </a:extLst>
                </p:cNvPr>
                <p:cNvPicPr/>
                <p:nvPr/>
              </p:nvPicPr>
              <p:blipFill>
                <a:blip r:embed="rId187"/>
                <a:stretch>
                  <a:fillRect/>
                </a:stretch>
              </p:blipFill>
              <p:spPr>
                <a:xfrm>
                  <a:off x="4443349" y="3835276"/>
                  <a:ext cx="1936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31" name="Freihand 30">
                  <a:extLst>
                    <a:ext uri="{FF2B5EF4-FFF2-40B4-BE49-F238E27FC236}">
                      <a16:creationId xmlns:a16="http://schemas.microsoft.com/office/drawing/2014/main" id="{72225C5C-86C4-0241-D847-861C6C00F250}"/>
                    </a:ext>
                  </a:extLst>
                </p14:cNvPr>
                <p14:cNvContentPartPr/>
                <p14:nvPr/>
              </p14:nvContentPartPr>
              <p14:xfrm>
                <a:off x="3849349" y="4154236"/>
                <a:ext cx="153720" cy="210960"/>
              </p14:xfrm>
            </p:contentPart>
          </mc:Choice>
          <mc:Fallback>
            <p:pic>
              <p:nvPicPr>
                <p:cNvPr id="31" name="Freihand 30">
                  <a:extLst>
                    <a:ext uri="{FF2B5EF4-FFF2-40B4-BE49-F238E27FC236}">
                      <a16:creationId xmlns:a16="http://schemas.microsoft.com/office/drawing/2014/main" id="{72225C5C-86C4-0241-D847-861C6C00F250}"/>
                    </a:ext>
                  </a:extLst>
                </p:cNvPr>
                <p:cNvPicPr/>
                <p:nvPr/>
              </p:nvPicPr>
              <p:blipFill>
                <a:blip r:embed="rId189"/>
                <a:stretch>
                  <a:fillRect/>
                </a:stretch>
              </p:blipFill>
              <p:spPr>
                <a:xfrm>
                  <a:off x="3840709" y="4145236"/>
                  <a:ext cx="1713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32" name="Freihand 31">
                  <a:extLst>
                    <a:ext uri="{FF2B5EF4-FFF2-40B4-BE49-F238E27FC236}">
                      <a16:creationId xmlns:a16="http://schemas.microsoft.com/office/drawing/2014/main" id="{6903CA53-6041-81B1-B661-AD654488B7F6}"/>
                    </a:ext>
                  </a:extLst>
                </p14:cNvPr>
                <p14:cNvContentPartPr/>
                <p14:nvPr/>
              </p14:nvContentPartPr>
              <p14:xfrm>
                <a:off x="4037629" y="4201396"/>
                <a:ext cx="199440" cy="112680"/>
              </p14:xfrm>
            </p:contentPart>
          </mc:Choice>
          <mc:Fallback>
            <p:pic>
              <p:nvPicPr>
                <p:cNvPr id="32" name="Freihand 31">
                  <a:extLst>
                    <a:ext uri="{FF2B5EF4-FFF2-40B4-BE49-F238E27FC236}">
                      <a16:creationId xmlns:a16="http://schemas.microsoft.com/office/drawing/2014/main" id="{6903CA53-6041-81B1-B661-AD654488B7F6}"/>
                    </a:ext>
                  </a:extLst>
                </p:cNvPr>
                <p:cNvPicPr/>
                <p:nvPr/>
              </p:nvPicPr>
              <p:blipFill>
                <a:blip r:embed="rId191"/>
                <a:stretch>
                  <a:fillRect/>
                </a:stretch>
              </p:blipFill>
              <p:spPr>
                <a:xfrm>
                  <a:off x="4028989" y="4192396"/>
                  <a:ext cx="2170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3" name="Freihand 32">
                  <a:extLst>
                    <a:ext uri="{FF2B5EF4-FFF2-40B4-BE49-F238E27FC236}">
                      <a16:creationId xmlns:a16="http://schemas.microsoft.com/office/drawing/2014/main" id="{071B90F1-11A4-1F6A-7EB6-3C82B12FEF44}"/>
                    </a:ext>
                  </a:extLst>
                </p14:cNvPr>
                <p14:cNvContentPartPr/>
                <p14:nvPr/>
              </p14:nvContentPartPr>
              <p14:xfrm>
                <a:off x="4279549" y="4154236"/>
                <a:ext cx="100440" cy="98280"/>
              </p14:xfrm>
            </p:contentPart>
          </mc:Choice>
          <mc:Fallback>
            <p:pic>
              <p:nvPicPr>
                <p:cNvPr id="33" name="Freihand 32">
                  <a:extLst>
                    <a:ext uri="{FF2B5EF4-FFF2-40B4-BE49-F238E27FC236}">
                      <a16:creationId xmlns:a16="http://schemas.microsoft.com/office/drawing/2014/main" id="{071B90F1-11A4-1F6A-7EB6-3C82B12FEF44}"/>
                    </a:ext>
                  </a:extLst>
                </p:cNvPr>
                <p:cNvPicPr/>
                <p:nvPr/>
              </p:nvPicPr>
              <p:blipFill>
                <a:blip r:embed="rId193"/>
                <a:stretch>
                  <a:fillRect/>
                </a:stretch>
              </p:blipFill>
              <p:spPr>
                <a:xfrm>
                  <a:off x="4270909" y="4145596"/>
                  <a:ext cx="1180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4" name="Freihand 33">
                  <a:extLst>
                    <a:ext uri="{FF2B5EF4-FFF2-40B4-BE49-F238E27FC236}">
                      <a16:creationId xmlns:a16="http://schemas.microsoft.com/office/drawing/2014/main" id="{6B2A726E-1AD5-5B81-548D-7A015B10787A}"/>
                    </a:ext>
                  </a:extLst>
                </p14:cNvPr>
                <p14:cNvContentPartPr/>
                <p14:nvPr/>
              </p14:nvContentPartPr>
              <p14:xfrm>
                <a:off x="4350829" y="4158196"/>
                <a:ext cx="97200" cy="198000"/>
              </p14:xfrm>
            </p:contentPart>
          </mc:Choice>
          <mc:Fallback>
            <p:pic>
              <p:nvPicPr>
                <p:cNvPr id="34" name="Freihand 33">
                  <a:extLst>
                    <a:ext uri="{FF2B5EF4-FFF2-40B4-BE49-F238E27FC236}">
                      <a16:creationId xmlns:a16="http://schemas.microsoft.com/office/drawing/2014/main" id="{6B2A726E-1AD5-5B81-548D-7A015B10787A}"/>
                    </a:ext>
                  </a:extLst>
                </p:cNvPr>
                <p:cNvPicPr/>
                <p:nvPr/>
              </p:nvPicPr>
              <p:blipFill>
                <a:blip r:embed="rId195"/>
                <a:stretch>
                  <a:fillRect/>
                </a:stretch>
              </p:blipFill>
              <p:spPr>
                <a:xfrm>
                  <a:off x="4342189" y="4149556"/>
                  <a:ext cx="1148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5" name="Freihand 34">
                  <a:extLst>
                    <a:ext uri="{FF2B5EF4-FFF2-40B4-BE49-F238E27FC236}">
                      <a16:creationId xmlns:a16="http://schemas.microsoft.com/office/drawing/2014/main" id="{5CDF4E0F-C95D-BF61-C26B-9CCC015F3F8B}"/>
                    </a:ext>
                  </a:extLst>
                </p14:cNvPr>
                <p14:cNvContentPartPr/>
                <p14:nvPr/>
              </p14:nvContentPartPr>
              <p14:xfrm>
                <a:off x="4469989" y="4129396"/>
                <a:ext cx="54360" cy="77760"/>
              </p14:xfrm>
            </p:contentPart>
          </mc:Choice>
          <mc:Fallback>
            <p:pic>
              <p:nvPicPr>
                <p:cNvPr id="35" name="Freihand 34">
                  <a:extLst>
                    <a:ext uri="{FF2B5EF4-FFF2-40B4-BE49-F238E27FC236}">
                      <a16:creationId xmlns:a16="http://schemas.microsoft.com/office/drawing/2014/main" id="{5CDF4E0F-C95D-BF61-C26B-9CCC015F3F8B}"/>
                    </a:ext>
                  </a:extLst>
                </p:cNvPr>
                <p:cNvPicPr/>
                <p:nvPr/>
              </p:nvPicPr>
              <p:blipFill>
                <a:blip r:embed="rId197"/>
                <a:stretch>
                  <a:fillRect/>
                </a:stretch>
              </p:blipFill>
              <p:spPr>
                <a:xfrm>
                  <a:off x="4460989" y="4120396"/>
                  <a:ext cx="72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6" name="Freihand 35">
                  <a:extLst>
                    <a:ext uri="{FF2B5EF4-FFF2-40B4-BE49-F238E27FC236}">
                      <a16:creationId xmlns:a16="http://schemas.microsoft.com/office/drawing/2014/main" id="{F83B887A-C236-2E4E-85D8-97A054CDE6A2}"/>
                    </a:ext>
                  </a:extLst>
                </p14:cNvPr>
                <p14:cNvContentPartPr/>
                <p14:nvPr/>
              </p14:nvContentPartPr>
              <p14:xfrm>
                <a:off x="4543069" y="4131196"/>
                <a:ext cx="38520" cy="70560"/>
              </p14:xfrm>
            </p:contentPart>
          </mc:Choice>
          <mc:Fallback>
            <p:pic>
              <p:nvPicPr>
                <p:cNvPr id="36" name="Freihand 35">
                  <a:extLst>
                    <a:ext uri="{FF2B5EF4-FFF2-40B4-BE49-F238E27FC236}">
                      <a16:creationId xmlns:a16="http://schemas.microsoft.com/office/drawing/2014/main" id="{F83B887A-C236-2E4E-85D8-97A054CDE6A2}"/>
                    </a:ext>
                  </a:extLst>
                </p:cNvPr>
                <p:cNvPicPr/>
                <p:nvPr/>
              </p:nvPicPr>
              <p:blipFill>
                <a:blip r:embed="rId199"/>
                <a:stretch>
                  <a:fillRect/>
                </a:stretch>
              </p:blipFill>
              <p:spPr>
                <a:xfrm>
                  <a:off x="4534069" y="4122556"/>
                  <a:ext cx="561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1" name="Freihand 40">
                  <a:extLst>
                    <a:ext uri="{FF2B5EF4-FFF2-40B4-BE49-F238E27FC236}">
                      <a16:creationId xmlns:a16="http://schemas.microsoft.com/office/drawing/2014/main" id="{649D7B11-1CB9-1F30-3F58-56C456222DFF}"/>
                    </a:ext>
                  </a:extLst>
                </p14:cNvPr>
                <p14:cNvContentPartPr/>
                <p14:nvPr/>
              </p14:nvContentPartPr>
              <p14:xfrm>
                <a:off x="5313469" y="4193116"/>
                <a:ext cx="167760" cy="122400"/>
              </p14:xfrm>
            </p:contentPart>
          </mc:Choice>
          <mc:Fallback>
            <p:pic>
              <p:nvPicPr>
                <p:cNvPr id="41" name="Freihand 40">
                  <a:extLst>
                    <a:ext uri="{FF2B5EF4-FFF2-40B4-BE49-F238E27FC236}">
                      <a16:creationId xmlns:a16="http://schemas.microsoft.com/office/drawing/2014/main" id="{649D7B11-1CB9-1F30-3F58-56C456222DFF}"/>
                    </a:ext>
                  </a:extLst>
                </p:cNvPr>
                <p:cNvPicPr/>
                <p:nvPr/>
              </p:nvPicPr>
              <p:blipFill>
                <a:blip r:embed="rId201"/>
                <a:stretch>
                  <a:fillRect/>
                </a:stretch>
              </p:blipFill>
              <p:spPr>
                <a:xfrm>
                  <a:off x="5304469" y="4184476"/>
                  <a:ext cx="1854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2" name="Freihand 41">
                  <a:extLst>
                    <a:ext uri="{FF2B5EF4-FFF2-40B4-BE49-F238E27FC236}">
                      <a16:creationId xmlns:a16="http://schemas.microsoft.com/office/drawing/2014/main" id="{367D177D-BFFA-6B75-2A94-6C5F42704364}"/>
                    </a:ext>
                  </a:extLst>
                </p14:cNvPr>
                <p14:cNvContentPartPr/>
                <p14:nvPr/>
              </p14:nvContentPartPr>
              <p14:xfrm>
                <a:off x="5243989" y="4165756"/>
                <a:ext cx="112320" cy="195120"/>
              </p14:xfrm>
            </p:contentPart>
          </mc:Choice>
          <mc:Fallback>
            <p:pic>
              <p:nvPicPr>
                <p:cNvPr id="42" name="Freihand 41">
                  <a:extLst>
                    <a:ext uri="{FF2B5EF4-FFF2-40B4-BE49-F238E27FC236}">
                      <a16:creationId xmlns:a16="http://schemas.microsoft.com/office/drawing/2014/main" id="{367D177D-BFFA-6B75-2A94-6C5F42704364}"/>
                    </a:ext>
                  </a:extLst>
                </p:cNvPr>
                <p:cNvPicPr/>
                <p:nvPr/>
              </p:nvPicPr>
              <p:blipFill>
                <a:blip r:embed="rId203"/>
                <a:stretch>
                  <a:fillRect/>
                </a:stretch>
              </p:blipFill>
              <p:spPr>
                <a:xfrm>
                  <a:off x="5235349" y="4157116"/>
                  <a:ext cx="1299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4" name="Freihand 43">
                  <a:extLst>
                    <a:ext uri="{FF2B5EF4-FFF2-40B4-BE49-F238E27FC236}">
                      <a16:creationId xmlns:a16="http://schemas.microsoft.com/office/drawing/2014/main" id="{0865C200-482F-85DC-0CAD-33C634CB5A38}"/>
                    </a:ext>
                  </a:extLst>
                </p14:cNvPr>
                <p14:cNvContentPartPr/>
                <p14:nvPr/>
              </p14:nvContentPartPr>
              <p14:xfrm>
                <a:off x="4640629" y="3967036"/>
                <a:ext cx="289440" cy="210240"/>
              </p14:xfrm>
            </p:contentPart>
          </mc:Choice>
          <mc:Fallback>
            <p:pic>
              <p:nvPicPr>
                <p:cNvPr id="44" name="Freihand 43">
                  <a:extLst>
                    <a:ext uri="{FF2B5EF4-FFF2-40B4-BE49-F238E27FC236}">
                      <a16:creationId xmlns:a16="http://schemas.microsoft.com/office/drawing/2014/main" id="{0865C200-482F-85DC-0CAD-33C634CB5A38}"/>
                    </a:ext>
                  </a:extLst>
                </p:cNvPr>
                <p:cNvPicPr/>
                <p:nvPr/>
              </p:nvPicPr>
              <p:blipFill>
                <a:blip r:embed="rId205"/>
                <a:stretch>
                  <a:fillRect/>
                </a:stretch>
              </p:blipFill>
              <p:spPr>
                <a:xfrm>
                  <a:off x="4631629" y="3958036"/>
                  <a:ext cx="3070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5" name="Freihand 44">
                  <a:extLst>
                    <a:ext uri="{FF2B5EF4-FFF2-40B4-BE49-F238E27FC236}">
                      <a16:creationId xmlns:a16="http://schemas.microsoft.com/office/drawing/2014/main" id="{716643E0-256B-7D47-F392-2F5DB40EEF0F}"/>
                    </a:ext>
                  </a:extLst>
                </p14:cNvPr>
                <p14:cNvContentPartPr/>
                <p14:nvPr/>
              </p14:nvContentPartPr>
              <p14:xfrm>
                <a:off x="5017909" y="3960196"/>
                <a:ext cx="170280" cy="108720"/>
              </p14:xfrm>
            </p:contentPart>
          </mc:Choice>
          <mc:Fallback>
            <p:pic>
              <p:nvPicPr>
                <p:cNvPr id="45" name="Freihand 44">
                  <a:extLst>
                    <a:ext uri="{FF2B5EF4-FFF2-40B4-BE49-F238E27FC236}">
                      <a16:creationId xmlns:a16="http://schemas.microsoft.com/office/drawing/2014/main" id="{716643E0-256B-7D47-F392-2F5DB40EEF0F}"/>
                    </a:ext>
                  </a:extLst>
                </p:cNvPr>
                <p:cNvPicPr/>
                <p:nvPr/>
              </p:nvPicPr>
              <p:blipFill>
                <a:blip r:embed="rId207"/>
                <a:stretch>
                  <a:fillRect/>
                </a:stretch>
              </p:blipFill>
              <p:spPr>
                <a:xfrm>
                  <a:off x="5009269" y="3951196"/>
                  <a:ext cx="1879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6" name="Freihand 45">
                  <a:extLst>
                    <a:ext uri="{FF2B5EF4-FFF2-40B4-BE49-F238E27FC236}">
                      <a16:creationId xmlns:a16="http://schemas.microsoft.com/office/drawing/2014/main" id="{10B3A8CF-60E7-52FE-A6C4-B00E8A8CA072}"/>
                    </a:ext>
                  </a:extLst>
                </p14:cNvPr>
                <p14:cNvContentPartPr/>
                <p14:nvPr/>
              </p14:nvContentPartPr>
              <p14:xfrm>
                <a:off x="4616149" y="4202476"/>
                <a:ext cx="77400" cy="163440"/>
              </p14:xfrm>
            </p:contentPart>
          </mc:Choice>
          <mc:Fallback>
            <p:pic>
              <p:nvPicPr>
                <p:cNvPr id="46" name="Freihand 45">
                  <a:extLst>
                    <a:ext uri="{FF2B5EF4-FFF2-40B4-BE49-F238E27FC236}">
                      <a16:creationId xmlns:a16="http://schemas.microsoft.com/office/drawing/2014/main" id="{10B3A8CF-60E7-52FE-A6C4-B00E8A8CA072}"/>
                    </a:ext>
                  </a:extLst>
                </p:cNvPr>
                <p:cNvPicPr/>
                <p:nvPr/>
              </p:nvPicPr>
              <p:blipFill>
                <a:blip r:embed="rId209"/>
                <a:stretch>
                  <a:fillRect/>
                </a:stretch>
              </p:blipFill>
              <p:spPr>
                <a:xfrm>
                  <a:off x="4607509" y="4193476"/>
                  <a:ext cx="950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7" name="Freihand 46">
                  <a:extLst>
                    <a:ext uri="{FF2B5EF4-FFF2-40B4-BE49-F238E27FC236}">
                      <a16:creationId xmlns:a16="http://schemas.microsoft.com/office/drawing/2014/main" id="{B3029445-B68D-D888-F4E1-A3996711AC19}"/>
                    </a:ext>
                  </a:extLst>
                </p14:cNvPr>
                <p14:cNvContentPartPr/>
                <p14:nvPr/>
              </p14:nvContentPartPr>
              <p14:xfrm>
                <a:off x="4680589" y="4312996"/>
                <a:ext cx="58680" cy="22680"/>
              </p14:xfrm>
            </p:contentPart>
          </mc:Choice>
          <mc:Fallback>
            <p:pic>
              <p:nvPicPr>
                <p:cNvPr id="47" name="Freihand 46">
                  <a:extLst>
                    <a:ext uri="{FF2B5EF4-FFF2-40B4-BE49-F238E27FC236}">
                      <a16:creationId xmlns:a16="http://schemas.microsoft.com/office/drawing/2014/main" id="{B3029445-B68D-D888-F4E1-A3996711AC19}"/>
                    </a:ext>
                  </a:extLst>
                </p:cNvPr>
                <p:cNvPicPr/>
                <p:nvPr/>
              </p:nvPicPr>
              <p:blipFill>
                <a:blip r:embed="rId211"/>
                <a:stretch>
                  <a:fillRect/>
                </a:stretch>
              </p:blipFill>
              <p:spPr>
                <a:xfrm>
                  <a:off x="4671589" y="4303996"/>
                  <a:ext cx="763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8" name="Freihand 47">
                  <a:extLst>
                    <a:ext uri="{FF2B5EF4-FFF2-40B4-BE49-F238E27FC236}">
                      <a16:creationId xmlns:a16="http://schemas.microsoft.com/office/drawing/2014/main" id="{6B9B1410-D803-5529-53EB-12680D88C93F}"/>
                    </a:ext>
                  </a:extLst>
                </p14:cNvPr>
                <p14:cNvContentPartPr/>
                <p14:nvPr/>
              </p14:nvContentPartPr>
              <p14:xfrm>
                <a:off x="4743589" y="4209676"/>
                <a:ext cx="210600" cy="220680"/>
              </p14:xfrm>
            </p:contentPart>
          </mc:Choice>
          <mc:Fallback>
            <p:pic>
              <p:nvPicPr>
                <p:cNvPr id="48" name="Freihand 47">
                  <a:extLst>
                    <a:ext uri="{FF2B5EF4-FFF2-40B4-BE49-F238E27FC236}">
                      <a16:creationId xmlns:a16="http://schemas.microsoft.com/office/drawing/2014/main" id="{6B9B1410-D803-5529-53EB-12680D88C93F}"/>
                    </a:ext>
                  </a:extLst>
                </p:cNvPr>
                <p:cNvPicPr/>
                <p:nvPr/>
              </p:nvPicPr>
              <p:blipFill>
                <a:blip r:embed="rId213"/>
                <a:stretch>
                  <a:fillRect/>
                </a:stretch>
              </p:blipFill>
              <p:spPr>
                <a:xfrm>
                  <a:off x="4734949" y="4201036"/>
                  <a:ext cx="2282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9" name="Freihand 48">
                  <a:extLst>
                    <a:ext uri="{FF2B5EF4-FFF2-40B4-BE49-F238E27FC236}">
                      <a16:creationId xmlns:a16="http://schemas.microsoft.com/office/drawing/2014/main" id="{6A544ED5-8493-5FCC-424F-7CA3283DA18B}"/>
                    </a:ext>
                  </a:extLst>
                </p14:cNvPr>
                <p14:cNvContentPartPr/>
                <p14:nvPr/>
              </p14:nvContentPartPr>
              <p14:xfrm>
                <a:off x="4965349" y="4129036"/>
                <a:ext cx="164160" cy="156960"/>
              </p14:xfrm>
            </p:contentPart>
          </mc:Choice>
          <mc:Fallback>
            <p:pic>
              <p:nvPicPr>
                <p:cNvPr id="49" name="Freihand 48">
                  <a:extLst>
                    <a:ext uri="{FF2B5EF4-FFF2-40B4-BE49-F238E27FC236}">
                      <a16:creationId xmlns:a16="http://schemas.microsoft.com/office/drawing/2014/main" id="{6A544ED5-8493-5FCC-424F-7CA3283DA18B}"/>
                    </a:ext>
                  </a:extLst>
                </p:cNvPr>
                <p:cNvPicPr/>
                <p:nvPr/>
              </p:nvPicPr>
              <p:blipFill>
                <a:blip r:embed="rId215"/>
                <a:stretch>
                  <a:fillRect/>
                </a:stretch>
              </p:blipFill>
              <p:spPr>
                <a:xfrm>
                  <a:off x="4956709" y="4120396"/>
                  <a:ext cx="1818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50" name="Freihand 49">
                  <a:extLst>
                    <a:ext uri="{FF2B5EF4-FFF2-40B4-BE49-F238E27FC236}">
                      <a16:creationId xmlns:a16="http://schemas.microsoft.com/office/drawing/2014/main" id="{F0001CB7-23CA-643B-6F9F-C3DB20B0E821}"/>
                    </a:ext>
                  </a:extLst>
                </p14:cNvPr>
                <p14:cNvContentPartPr/>
                <p14:nvPr/>
              </p14:nvContentPartPr>
              <p14:xfrm>
                <a:off x="5136709" y="4100956"/>
                <a:ext cx="38520" cy="143280"/>
              </p14:xfrm>
            </p:contentPart>
          </mc:Choice>
          <mc:Fallback>
            <p:pic>
              <p:nvPicPr>
                <p:cNvPr id="50" name="Freihand 49">
                  <a:extLst>
                    <a:ext uri="{FF2B5EF4-FFF2-40B4-BE49-F238E27FC236}">
                      <a16:creationId xmlns:a16="http://schemas.microsoft.com/office/drawing/2014/main" id="{F0001CB7-23CA-643B-6F9F-C3DB20B0E821}"/>
                    </a:ext>
                  </a:extLst>
                </p:cNvPr>
                <p:cNvPicPr/>
                <p:nvPr/>
              </p:nvPicPr>
              <p:blipFill>
                <a:blip r:embed="rId217"/>
                <a:stretch>
                  <a:fillRect/>
                </a:stretch>
              </p:blipFill>
              <p:spPr>
                <a:xfrm>
                  <a:off x="5127709" y="4091956"/>
                  <a:ext cx="561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51" name="Freihand 50">
                  <a:extLst>
                    <a:ext uri="{FF2B5EF4-FFF2-40B4-BE49-F238E27FC236}">
                      <a16:creationId xmlns:a16="http://schemas.microsoft.com/office/drawing/2014/main" id="{101CDAB3-5733-9B23-739F-5B15684C67E3}"/>
                    </a:ext>
                  </a:extLst>
                </p14:cNvPr>
                <p14:cNvContentPartPr/>
                <p14:nvPr/>
              </p14:nvContentPartPr>
              <p14:xfrm>
                <a:off x="5187829" y="4131196"/>
                <a:ext cx="77040" cy="106920"/>
              </p14:xfrm>
            </p:contentPart>
          </mc:Choice>
          <mc:Fallback>
            <p:pic>
              <p:nvPicPr>
                <p:cNvPr id="51" name="Freihand 50">
                  <a:extLst>
                    <a:ext uri="{FF2B5EF4-FFF2-40B4-BE49-F238E27FC236}">
                      <a16:creationId xmlns:a16="http://schemas.microsoft.com/office/drawing/2014/main" id="{101CDAB3-5733-9B23-739F-5B15684C67E3}"/>
                    </a:ext>
                  </a:extLst>
                </p:cNvPr>
                <p:cNvPicPr/>
                <p:nvPr/>
              </p:nvPicPr>
              <p:blipFill>
                <a:blip r:embed="rId219"/>
                <a:stretch>
                  <a:fillRect/>
                </a:stretch>
              </p:blipFill>
              <p:spPr>
                <a:xfrm>
                  <a:off x="5179189" y="4122196"/>
                  <a:ext cx="946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52" name="Freihand 51">
                  <a:extLst>
                    <a:ext uri="{FF2B5EF4-FFF2-40B4-BE49-F238E27FC236}">
                      <a16:creationId xmlns:a16="http://schemas.microsoft.com/office/drawing/2014/main" id="{B30DD43C-36CA-8187-C943-400D24A3A49A}"/>
                    </a:ext>
                  </a:extLst>
                </p14:cNvPr>
                <p14:cNvContentPartPr/>
                <p14:nvPr/>
              </p14:nvContentPartPr>
              <p14:xfrm>
                <a:off x="5593909" y="4090156"/>
                <a:ext cx="209160" cy="171000"/>
              </p14:xfrm>
            </p:contentPart>
          </mc:Choice>
          <mc:Fallback>
            <p:pic>
              <p:nvPicPr>
                <p:cNvPr id="52" name="Freihand 51">
                  <a:extLst>
                    <a:ext uri="{FF2B5EF4-FFF2-40B4-BE49-F238E27FC236}">
                      <a16:creationId xmlns:a16="http://schemas.microsoft.com/office/drawing/2014/main" id="{B30DD43C-36CA-8187-C943-400D24A3A49A}"/>
                    </a:ext>
                  </a:extLst>
                </p:cNvPr>
                <p:cNvPicPr/>
                <p:nvPr/>
              </p:nvPicPr>
              <p:blipFill>
                <a:blip r:embed="rId221"/>
                <a:stretch>
                  <a:fillRect/>
                </a:stretch>
              </p:blipFill>
              <p:spPr>
                <a:xfrm>
                  <a:off x="5585269" y="4081156"/>
                  <a:ext cx="2268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53" name="Freihand 52">
                  <a:extLst>
                    <a:ext uri="{FF2B5EF4-FFF2-40B4-BE49-F238E27FC236}">
                      <a16:creationId xmlns:a16="http://schemas.microsoft.com/office/drawing/2014/main" id="{C505E57A-3907-0733-20F8-DE15F231664E}"/>
                    </a:ext>
                  </a:extLst>
                </p14:cNvPr>
                <p14:cNvContentPartPr/>
                <p14:nvPr/>
              </p14:nvContentPartPr>
              <p14:xfrm>
                <a:off x="5834389" y="4119316"/>
                <a:ext cx="286560" cy="123120"/>
              </p14:xfrm>
            </p:contentPart>
          </mc:Choice>
          <mc:Fallback>
            <p:pic>
              <p:nvPicPr>
                <p:cNvPr id="53" name="Freihand 52">
                  <a:extLst>
                    <a:ext uri="{FF2B5EF4-FFF2-40B4-BE49-F238E27FC236}">
                      <a16:creationId xmlns:a16="http://schemas.microsoft.com/office/drawing/2014/main" id="{C505E57A-3907-0733-20F8-DE15F231664E}"/>
                    </a:ext>
                  </a:extLst>
                </p:cNvPr>
                <p:cNvPicPr/>
                <p:nvPr/>
              </p:nvPicPr>
              <p:blipFill>
                <a:blip r:embed="rId223"/>
                <a:stretch>
                  <a:fillRect/>
                </a:stretch>
              </p:blipFill>
              <p:spPr>
                <a:xfrm>
                  <a:off x="5825749" y="4110676"/>
                  <a:ext cx="304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54" name="Freihand 53">
                  <a:extLst>
                    <a:ext uri="{FF2B5EF4-FFF2-40B4-BE49-F238E27FC236}">
                      <a16:creationId xmlns:a16="http://schemas.microsoft.com/office/drawing/2014/main" id="{BB7FB421-01DA-713A-245F-F567CC89811D}"/>
                    </a:ext>
                  </a:extLst>
                </p14:cNvPr>
                <p14:cNvContentPartPr/>
                <p14:nvPr/>
              </p14:nvContentPartPr>
              <p14:xfrm>
                <a:off x="6179989" y="4099156"/>
                <a:ext cx="56160" cy="122400"/>
              </p14:xfrm>
            </p:contentPart>
          </mc:Choice>
          <mc:Fallback>
            <p:pic>
              <p:nvPicPr>
                <p:cNvPr id="54" name="Freihand 53">
                  <a:extLst>
                    <a:ext uri="{FF2B5EF4-FFF2-40B4-BE49-F238E27FC236}">
                      <a16:creationId xmlns:a16="http://schemas.microsoft.com/office/drawing/2014/main" id="{BB7FB421-01DA-713A-245F-F567CC89811D}"/>
                    </a:ext>
                  </a:extLst>
                </p:cNvPr>
                <p:cNvPicPr/>
                <p:nvPr/>
              </p:nvPicPr>
              <p:blipFill>
                <a:blip r:embed="rId225"/>
                <a:stretch>
                  <a:fillRect/>
                </a:stretch>
              </p:blipFill>
              <p:spPr>
                <a:xfrm>
                  <a:off x="6170989" y="4090156"/>
                  <a:ext cx="738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55" name="Freihand 54">
                  <a:extLst>
                    <a:ext uri="{FF2B5EF4-FFF2-40B4-BE49-F238E27FC236}">
                      <a16:creationId xmlns:a16="http://schemas.microsoft.com/office/drawing/2014/main" id="{26819F5B-038A-7419-CCA1-A83D3AC0EC1A}"/>
                    </a:ext>
                  </a:extLst>
                </p14:cNvPr>
                <p14:cNvContentPartPr/>
                <p14:nvPr/>
              </p14:nvContentPartPr>
              <p14:xfrm>
                <a:off x="6160909" y="4151716"/>
                <a:ext cx="88560" cy="15840"/>
              </p14:xfrm>
            </p:contentPart>
          </mc:Choice>
          <mc:Fallback>
            <p:pic>
              <p:nvPicPr>
                <p:cNvPr id="55" name="Freihand 54">
                  <a:extLst>
                    <a:ext uri="{FF2B5EF4-FFF2-40B4-BE49-F238E27FC236}">
                      <a16:creationId xmlns:a16="http://schemas.microsoft.com/office/drawing/2014/main" id="{26819F5B-038A-7419-CCA1-A83D3AC0EC1A}"/>
                    </a:ext>
                  </a:extLst>
                </p:cNvPr>
                <p:cNvPicPr/>
                <p:nvPr/>
              </p:nvPicPr>
              <p:blipFill>
                <a:blip r:embed="rId227"/>
                <a:stretch>
                  <a:fillRect/>
                </a:stretch>
              </p:blipFill>
              <p:spPr>
                <a:xfrm>
                  <a:off x="6151909" y="4143076"/>
                  <a:ext cx="1062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56" name="Freihand 55">
                  <a:extLst>
                    <a:ext uri="{FF2B5EF4-FFF2-40B4-BE49-F238E27FC236}">
                      <a16:creationId xmlns:a16="http://schemas.microsoft.com/office/drawing/2014/main" id="{CE0216F9-9C1D-804A-BB89-AED41E81FF72}"/>
                    </a:ext>
                  </a:extLst>
                </p14:cNvPr>
                <p14:cNvContentPartPr/>
                <p14:nvPr/>
              </p14:nvContentPartPr>
              <p14:xfrm>
                <a:off x="6264949" y="4081156"/>
                <a:ext cx="108000" cy="195840"/>
              </p14:xfrm>
            </p:contentPart>
          </mc:Choice>
          <mc:Fallback>
            <p:pic>
              <p:nvPicPr>
                <p:cNvPr id="56" name="Freihand 55">
                  <a:extLst>
                    <a:ext uri="{FF2B5EF4-FFF2-40B4-BE49-F238E27FC236}">
                      <a16:creationId xmlns:a16="http://schemas.microsoft.com/office/drawing/2014/main" id="{CE0216F9-9C1D-804A-BB89-AED41E81FF72}"/>
                    </a:ext>
                  </a:extLst>
                </p:cNvPr>
                <p:cNvPicPr/>
                <p:nvPr/>
              </p:nvPicPr>
              <p:blipFill>
                <a:blip r:embed="rId229"/>
                <a:stretch>
                  <a:fillRect/>
                </a:stretch>
              </p:blipFill>
              <p:spPr>
                <a:xfrm>
                  <a:off x="6255949" y="4072156"/>
                  <a:ext cx="1256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57" name="Freihand 56">
                  <a:extLst>
                    <a:ext uri="{FF2B5EF4-FFF2-40B4-BE49-F238E27FC236}">
                      <a16:creationId xmlns:a16="http://schemas.microsoft.com/office/drawing/2014/main" id="{72D30448-D5DE-AACE-D750-EDBA280C7CF8}"/>
                    </a:ext>
                  </a:extLst>
                </p14:cNvPr>
                <p14:cNvContentPartPr/>
                <p14:nvPr/>
              </p14:nvContentPartPr>
              <p14:xfrm>
                <a:off x="6426229" y="4077556"/>
                <a:ext cx="66960" cy="105480"/>
              </p14:xfrm>
            </p:contentPart>
          </mc:Choice>
          <mc:Fallback>
            <p:pic>
              <p:nvPicPr>
                <p:cNvPr id="57" name="Freihand 56">
                  <a:extLst>
                    <a:ext uri="{FF2B5EF4-FFF2-40B4-BE49-F238E27FC236}">
                      <a16:creationId xmlns:a16="http://schemas.microsoft.com/office/drawing/2014/main" id="{72D30448-D5DE-AACE-D750-EDBA280C7CF8}"/>
                    </a:ext>
                  </a:extLst>
                </p:cNvPr>
                <p:cNvPicPr/>
                <p:nvPr/>
              </p:nvPicPr>
              <p:blipFill>
                <a:blip r:embed="rId231"/>
                <a:stretch>
                  <a:fillRect/>
                </a:stretch>
              </p:blipFill>
              <p:spPr>
                <a:xfrm>
                  <a:off x="6417229" y="4068916"/>
                  <a:ext cx="846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58" name="Freihand 57">
                  <a:extLst>
                    <a:ext uri="{FF2B5EF4-FFF2-40B4-BE49-F238E27FC236}">
                      <a16:creationId xmlns:a16="http://schemas.microsoft.com/office/drawing/2014/main" id="{9D225F89-30E2-679F-D9E7-7ECAA7F6761D}"/>
                    </a:ext>
                  </a:extLst>
                </p14:cNvPr>
                <p14:cNvContentPartPr/>
                <p14:nvPr/>
              </p14:nvContentPartPr>
              <p14:xfrm>
                <a:off x="6500029" y="4063156"/>
                <a:ext cx="55800" cy="93240"/>
              </p14:xfrm>
            </p:contentPart>
          </mc:Choice>
          <mc:Fallback>
            <p:pic>
              <p:nvPicPr>
                <p:cNvPr id="58" name="Freihand 57">
                  <a:extLst>
                    <a:ext uri="{FF2B5EF4-FFF2-40B4-BE49-F238E27FC236}">
                      <a16:creationId xmlns:a16="http://schemas.microsoft.com/office/drawing/2014/main" id="{9D225F89-30E2-679F-D9E7-7ECAA7F6761D}"/>
                    </a:ext>
                  </a:extLst>
                </p:cNvPr>
                <p:cNvPicPr/>
                <p:nvPr/>
              </p:nvPicPr>
              <p:blipFill>
                <a:blip r:embed="rId233"/>
                <a:stretch>
                  <a:fillRect/>
                </a:stretch>
              </p:blipFill>
              <p:spPr>
                <a:xfrm>
                  <a:off x="6491389" y="4054516"/>
                  <a:ext cx="73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59" name="Freihand 58">
                  <a:extLst>
                    <a:ext uri="{FF2B5EF4-FFF2-40B4-BE49-F238E27FC236}">
                      <a16:creationId xmlns:a16="http://schemas.microsoft.com/office/drawing/2014/main" id="{61FB050E-BB54-0A7F-8C26-F9A2071C7060}"/>
                    </a:ext>
                  </a:extLst>
                </p14:cNvPr>
                <p14:cNvContentPartPr/>
                <p14:nvPr/>
              </p14:nvContentPartPr>
              <p14:xfrm>
                <a:off x="6619189" y="3973156"/>
                <a:ext cx="245520" cy="172440"/>
              </p14:xfrm>
            </p:contentPart>
          </mc:Choice>
          <mc:Fallback>
            <p:pic>
              <p:nvPicPr>
                <p:cNvPr id="59" name="Freihand 58">
                  <a:extLst>
                    <a:ext uri="{FF2B5EF4-FFF2-40B4-BE49-F238E27FC236}">
                      <a16:creationId xmlns:a16="http://schemas.microsoft.com/office/drawing/2014/main" id="{61FB050E-BB54-0A7F-8C26-F9A2071C7060}"/>
                    </a:ext>
                  </a:extLst>
                </p:cNvPr>
                <p:cNvPicPr/>
                <p:nvPr/>
              </p:nvPicPr>
              <p:blipFill>
                <a:blip r:embed="rId235"/>
                <a:stretch>
                  <a:fillRect/>
                </a:stretch>
              </p:blipFill>
              <p:spPr>
                <a:xfrm>
                  <a:off x="6610189" y="3964516"/>
                  <a:ext cx="2631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60" name="Freihand 59">
                  <a:extLst>
                    <a:ext uri="{FF2B5EF4-FFF2-40B4-BE49-F238E27FC236}">
                      <a16:creationId xmlns:a16="http://schemas.microsoft.com/office/drawing/2014/main" id="{793EF3F8-3308-DAAC-9FE1-59B4F336842E}"/>
                    </a:ext>
                  </a:extLst>
                </p14:cNvPr>
                <p14:cNvContentPartPr/>
                <p14:nvPr/>
              </p14:nvContentPartPr>
              <p14:xfrm>
                <a:off x="6914749" y="3886036"/>
                <a:ext cx="206280" cy="235800"/>
              </p14:xfrm>
            </p:contentPart>
          </mc:Choice>
          <mc:Fallback>
            <p:pic>
              <p:nvPicPr>
                <p:cNvPr id="60" name="Freihand 59">
                  <a:extLst>
                    <a:ext uri="{FF2B5EF4-FFF2-40B4-BE49-F238E27FC236}">
                      <a16:creationId xmlns:a16="http://schemas.microsoft.com/office/drawing/2014/main" id="{793EF3F8-3308-DAAC-9FE1-59B4F336842E}"/>
                    </a:ext>
                  </a:extLst>
                </p:cNvPr>
                <p:cNvPicPr/>
                <p:nvPr/>
              </p:nvPicPr>
              <p:blipFill>
                <a:blip r:embed="rId237"/>
                <a:stretch>
                  <a:fillRect/>
                </a:stretch>
              </p:blipFill>
              <p:spPr>
                <a:xfrm>
                  <a:off x="6905749" y="3877396"/>
                  <a:ext cx="2239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61" name="Freihand 60">
                  <a:extLst>
                    <a:ext uri="{FF2B5EF4-FFF2-40B4-BE49-F238E27FC236}">
                      <a16:creationId xmlns:a16="http://schemas.microsoft.com/office/drawing/2014/main" id="{856D3638-F908-DAC6-93E1-0FF7BD5D78EF}"/>
                    </a:ext>
                  </a:extLst>
                </p14:cNvPr>
                <p14:cNvContentPartPr/>
                <p14:nvPr/>
              </p14:nvContentPartPr>
              <p14:xfrm>
                <a:off x="7265389" y="3905476"/>
                <a:ext cx="276480" cy="141840"/>
              </p14:xfrm>
            </p:contentPart>
          </mc:Choice>
          <mc:Fallback>
            <p:pic>
              <p:nvPicPr>
                <p:cNvPr id="61" name="Freihand 60">
                  <a:extLst>
                    <a:ext uri="{FF2B5EF4-FFF2-40B4-BE49-F238E27FC236}">
                      <a16:creationId xmlns:a16="http://schemas.microsoft.com/office/drawing/2014/main" id="{856D3638-F908-DAC6-93E1-0FF7BD5D78EF}"/>
                    </a:ext>
                  </a:extLst>
                </p:cNvPr>
                <p:cNvPicPr/>
                <p:nvPr/>
              </p:nvPicPr>
              <p:blipFill>
                <a:blip r:embed="rId239"/>
                <a:stretch>
                  <a:fillRect/>
                </a:stretch>
              </p:blipFill>
              <p:spPr>
                <a:xfrm>
                  <a:off x="7256749" y="3896476"/>
                  <a:ext cx="294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62" name="Freihand 61">
                  <a:extLst>
                    <a:ext uri="{FF2B5EF4-FFF2-40B4-BE49-F238E27FC236}">
                      <a16:creationId xmlns:a16="http://schemas.microsoft.com/office/drawing/2014/main" id="{4B73C05E-87A5-C8E8-52BC-EC11E3212DC1}"/>
                    </a:ext>
                  </a:extLst>
                </p14:cNvPr>
                <p14:cNvContentPartPr/>
                <p14:nvPr/>
              </p14:nvContentPartPr>
              <p14:xfrm>
                <a:off x="7631869" y="3766876"/>
                <a:ext cx="485280" cy="253080"/>
              </p14:xfrm>
            </p:contentPart>
          </mc:Choice>
          <mc:Fallback>
            <p:pic>
              <p:nvPicPr>
                <p:cNvPr id="62" name="Freihand 61">
                  <a:extLst>
                    <a:ext uri="{FF2B5EF4-FFF2-40B4-BE49-F238E27FC236}">
                      <a16:creationId xmlns:a16="http://schemas.microsoft.com/office/drawing/2014/main" id="{4B73C05E-87A5-C8E8-52BC-EC11E3212DC1}"/>
                    </a:ext>
                  </a:extLst>
                </p:cNvPr>
                <p:cNvPicPr/>
                <p:nvPr/>
              </p:nvPicPr>
              <p:blipFill>
                <a:blip r:embed="rId241"/>
                <a:stretch>
                  <a:fillRect/>
                </a:stretch>
              </p:blipFill>
              <p:spPr>
                <a:xfrm>
                  <a:off x="7623229" y="3758236"/>
                  <a:ext cx="5029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63" name="Freihand 62">
                  <a:extLst>
                    <a:ext uri="{FF2B5EF4-FFF2-40B4-BE49-F238E27FC236}">
                      <a16:creationId xmlns:a16="http://schemas.microsoft.com/office/drawing/2014/main" id="{339F849C-F5CE-19D5-F312-2F8E39B57DB7}"/>
                    </a:ext>
                  </a:extLst>
                </p14:cNvPr>
                <p14:cNvContentPartPr/>
                <p14:nvPr/>
              </p14:nvContentPartPr>
              <p14:xfrm>
                <a:off x="8082229" y="3754636"/>
                <a:ext cx="18360" cy="25200"/>
              </p14:xfrm>
            </p:contentPart>
          </mc:Choice>
          <mc:Fallback>
            <p:pic>
              <p:nvPicPr>
                <p:cNvPr id="63" name="Freihand 62">
                  <a:extLst>
                    <a:ext uri="{FF2B5EF4-FFF2-40B4-BE49-F238E27FC236}">
                      <a16:creationId xmlns:a16="http://schemas.microsoft.com/office/drawing/2014/main" id="{339F849C-F5CE-19D5-F312-2F8E39B57DB7}"/>
                    </a:ext>
                  </a:extLst>
                </p:cNvPr>
                <p:cNvPicPr/>
                <p:nvPr/>
              </p:nvPicPr>
              <p:blipFill>
                <a:blip r:embed="rId243"/>
                <a:stretch>
                  <a:fillRect/>
                </a:stretch>
              </p:blipFill>
              <p:spPr>
                <a:xfrm>
                  <a:off x="8073589" y="3745636"/>
                  <a:ext cx="360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64" name="Freihand 63">
                  <a:extLst>
                    <a:ext uri="{FF2B5EF4-FFF2-40B4-BE49-F238E27FC236}">
                      <a16:creationId xmlns:a16="http://schemas.microsoft.com/office/drawing/2014/main" id="{BD277FA9-2072-AF80-98CE-AA4FC4F74763}"/>
                    </a:ext>
                  </a:extLst>
                </p14:cNvPr>
                <p14:cNvContentPartPr/>
                <p14:nvPr/>
              </p14:nvContentPartPr>
              <p14:xfrm>
                <a:off x="8125429" y="3709276"/>
                <a:ext cx="95040" cy="235440"/>
              </p14:xfrm>
            </p:contentPart>
          </mc:Choice>
          <mc:Fallback>
            <p:pic>
              <p:nvPicPr>
                <p:cNvPr id="64" name="Freihand 63">
                  <a:extLst>
                    <a:ext uri="{FF2B5EF4-FFF2-40B4-BE49-F238E27FC236}">
                      <a16:creationId xmlns:a16="http://schemas.microsoft.com/office/drawing/2014/main" id="{BD277FA9-2072-AF80-98CE-AA4FC4F74763}"/>
                    </a:ext>
                  </a:extLst>
                </p:cNvPr>
                <p:cNvPicPr/>
                <p:nvPr/>
              </p:nvPicPr>
              <p:blipFill>
                <a:blip r:embed="rId245"/>
                <a:stretch>
                  <a:fillRect/>
                </a:stretch>
              </p:blipFill>
              <p:spPr>
                <a:xfrm>
                  <a:off x="8116429" y="3700276"/>
                  <a:ext cx="1126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67" name="Freihand 66">
                  <a:extLst>
                    <a:ext uri="{FF2B5EF4-FFF2-40B4-BE49-F238E27FC236}">
                      <a16:creationId xmlns:a16="http://schemas.microsoft.com/office/drawing/2014/main" id="{876EC9A8-1899-0A9B-063D-7C71B6FFA5D0}"/>
                    </a:ext>
                  </a:extLst>
                </p14:cNvPr>
                <p14:cNvContentPartPr/>
                <p14:nvPr/>
              </p14:nvContentPartPr>
              <p14:xfrm>
                <a:off x="8087629" y="3687316"/>
                <a:ext cx="186120" cy="269640"/>
              </p14:xfrm>
            </p:contentPart>
          </mc:Choice>
          <mc:Fallback>
            <p:pic>
              <p:nvPicPr>
                <p:cNvPr id="67" name="Freihand 66">
                  <a:extLst>
                    <a:ext uri="{FF2B5EF4-FFF2-40B4-BE49-F238E27FC236}">
                      <a16:creationId xmlns:a16="http://schemas.microsoft.com/office/drawing/2014/main" id="{876EC9A8-1899-0A9B-063D-7C71B6FFA5D0}"/>
                    </a:ext>
                  </a:extLst>
                </p:cNvPr>
                <p:cNvPicPr/>
                <p:nvPr/>
              </p:nvPicPr>
              <p:blipFill>
                <a:blip r:embed="rId247"/>
                <a:stretch>
                  <a:fillRect/>
                </a:stretch>
              </p:blipFill>
              <p:spPr>
                <a:xfrm>
                  <a:off x="8078989" y="3678676"/>
                  <a:ext cx="20376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15" name="Freihand 114">
                  <a:extLst>
                    <a:ext uri="{FF2B5EF4-FFF2-40B4-BE49-F238E27FC236}">
                      <a16:creationId xmlns:a16="http://schemas.microsoft.com/office/drawing/2014/main" id="{8D8A1C53-6DEF-7C0F-A7E2-ED811F2966A8}"/>
                    </a:ext>
                  </a:extLst>
                </p14:cNvPr>
                <p14:cNvContentPartPr/>
                <p14:nvPr/>
              </p14:nvContentPartPr>
              <p14:xfrm>
                <a:off x="9143509" y="1086316"/>
                <a:ext cx="120240" cy="536040"/>
              </p14:xfrm>
            </p:contentPart>
          </mc:Choice>
          <mc:Fallback>
            <p:pic>
              <p:nvPicPr>
                <p:cNvPr id="115" name="Freihand 114">
                  <a:extLst>
                    <a:ext uri="{FF2B5EF4-FFF2-40B4-BE49-F238E27FC236}">
                      <a16:creationId xmlns:a16="http://schemas.microsoft.com/office/drawing/2014/main" id="{8D8A1C53-6DEF-7C0F-A7E2-ED811F2966A8}"/>
                    </a:ext>
                  </a:extLst>
                </p:cNvPr>
                <p:cNvPicPr/>
                <p:nvPr/>
              </p:nvPicPr>
              <p:blipFill>
                <a:blip r:embed="rId249"/>
                <a:stretch>
                  <a:fillRect/>
                </a:stretch>
              </p:blipFill>
              <p:spPr>
                <a:xfrm>
                  <a:off x="9134509" y="1077316"/>
                  <a:ext cx="137880" cy="5536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16" name="Freihand 115">
                  <a:extLst>
                    <a:ext uri="{FF2B5EF4-FFF2-40B4-BE49-F238E27FC236}">
                      <a16:creationId xmlns:a16="http://schemas.microsoft.com/office/drawing/2014/main" id="{2A4A1106-1F1B-0D7E-9559-53DC188B2B12}"/>
                    </a:ext>
                  </a:extLst>
                </p14:cNvPr>
                <p14:cNvContentPartPr/>
                <p14:nvPr/>
              </p14:nvContentPartPr>
              <p14:xfrm>
                <a:off x="9116869" y="1376476"/>
                <a:ext cx="297000" cy="225720"/>
              </p14:xfrm>
            </p:contentPart>
          </mc:Choice>
          <mc:Fallback>
            <p:pic>
              <p:nvPicPr>
                <p:cNvPr id="116" name="Freihand 115">
                  <a:extLst>
                    <a:ext uri="{FF2B5EF4-FFF2-40B4-BE49-F238E27FC236}">
                      <a16:creationId xmlns:a16="http://schemas.microsoft.com/office/drawing/2014/main" id="{2A4A1106-1F1B-0D7E-9559-53DC188B2B12}"/>
                    </a:ext>
                  </a:extLst>
                </p:cNvPr>
                <p:cNvPicPr/>
                <p:nvPr/>
              </p:nvPicPr>
              <p:blipFill>
                <a:blip r:embed="rId251"/>
                <a:stretch>
                  <a:fillRect/>
                </a:stretch>
              </p:blipFill>
              <p:spPr>
                <a:xfrm>
                  <a:off x="9108229" y="1367836"/>
                  <a:ext cx="3146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17" name="Freihand 116">
                  <a:extLst>
                    <a:ext uri="{FF2B5EF4-FFF2-40B4-BE49-F238E27FC236}">
                      <a16:creationId xmlns:a16="http://schemas.microsoft.com/office/drawing/2014/main" id="{0A5E0DC3-EB5E-F67E-ACA7-589F6705C9CD}"/>
                    </a:ext>
                  </a:extLst>
                </p14:cNvPr>
                <p14:cNvContentPartPr/>
                <p14:nvPr/>
              </p14:nvContentPartPr>
              <p14:xfrm>
                <a:off x="8616469" y="725956"/>
                <a:ext cx="87480" cy="325800"/>
              </p14:xfrm>
            </p:contentPart>
          </mc:Choice>
          <mc:Fallback>
            <p:pic>
              <p:nvPicPr>
                <p:cNvPr id="117" name="Freihand 116">
                  <a:extLst>
                    <a:ext uri="{FF2B5EF4-FFF2-40B4-BE49-F238E27FC236}">
                      <a16:creationId xmlns:a16="http://schemas.microsoft.com/office/drawing/2014/main" id="{0A5E0DC3-EB5E-F67E-ACA7-589F6705C9CD}"/>
                    </a:ext>
                  </a:extLst>
                </p:cNvPr>
                <p:cNvPicPr/>
                <p:nvPr/>
              </p:nvPicPr>
              <p:blipFill>
                <a:blip r:embed="rId253"/>
                <a:stretch>
                  <a:fillRect/>
                </a:stretch>
              </p:blipFill>
              <p:spPr>
                <a:xfrm>
                  <a:off x="8607469" y="716956"/>
                  <a:ext cx="10512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18" name="Freihand 117">
                  <a:extLst>
                    <a:ext uri="{FF2B5EF4-FFF2-40B4-BE49-F238E27FC236}">
                      <a16:creationId xmlns:a16="http://schemas.microsoft.com/office/drawing/2014/main" id="{9E5F1457-CF97-6DC7-3C6B-5436389DF0D0}"/>
                    </a:ext>
                  </a:extLst>
                </p14:cNvPr>
                <p14:cNvContentPartPr/>
                <p14:nvPr/>
              </p14:nvContentPartPr>
              <p14:xfrm>
                <a:off x="8516389" y="649996"/>
                <a:ext cx="204120" cy="228240"/>
              </p14:xfrm>
            </p:contentPart>
          </mc:Choice>
          <mc:Fallback>
            <p:pic>
              <p:nvPicPr>
                <p:cNvPr id="118" name="Freihand 117">
                  <a:extLst>
                    <a:ext uri="{FF2B5EF4-FFF2-40B4-BE49-F238E27FC236}">
                      <a16:creationId xmlns:a16="http://schemas.microsoft.com/office/drawing/2014/main" id="{9E5F1457-CF97-6DC7-3C6B-5436389DF0D0}"/>
                    </a:ext>
                  </a:extLst>
                </p:cNvPr>
                <p:cNvPicPr/>
                <p:nvPr/>
              </p:nvPicPr>
              <p:blipFill>
                <a:blip r:embed="rId255"/>
                <a:stretch>
                  <a:fillRect/>
                </a:stretch>
              </p:blipFill>
              <p:spPr>
                <a:xfrm>
                  <a:off x="8507389" y="641356"/>
                  <a:ext cx="2217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19" name="Freihand 118">
                  <a:extLst>
                    <a:ext uri="{FF2B5EF4-FFF2-40B4-BE49-F238E27FC236}">
                      <a16:creationId xmlns:a16="http://schemas.microsoft.com/office/drawing/2014/main" id="{23AEC612-4DF9-6463-1690-80BC721A7F64}"/>
                    </a:ext>
                  </a:extLst>
                </p14:cNvPr>
                <p14:cNvContentPartPr/>
                <p14:nvPr/>
              </p14:nvContentPartPr>
              <p14:xfrm>
                <a:off x="8805109" y="577636"/>
                <a:ext cx="315000" cy="182160"/>
              </p14:xfrm>
            </p:contentPart>
          </mc:Choice>
          <mc:Fallback>
            <p:pic>
              <p:nvPicPr>
                <p:cNvPr id="119" name="Freihand 118">
                  <a:extLst>
                    <a:ext uri="{FF2B5EF4-FFF2-40B4-BE49-F238E27FC236}">
                      <a16:creationId xmlns:a16="http://schemas.microsoft.com/office/drawing/2014/main" id="{23AEC612-4DF9-6463-1690-80BC721A7F64}"/>
                    </a:ext>
                  </a:extLst>
                </p:cNvPr>
                <p:cNvPicPr/>
                <p:nvPr/>
              </p:nvPicPr>
              <p:blipFill>
                <a:blip r:embed="rId257"/>
                <a:stretch>
                  <a:fillRect/>
                </a:stretch>
              </p:blipFill>
              <p:spPr>
                <a:xfrm>
                  <a:off x="8796109" y="568996"/>
                  <a:ext cx="3326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20" name="Freihand 119">
                  <a:extLst>
                    <a:ext uri="{FF2B5EF4-FFF2-40B4-BE49-F238E27FC236}">
                      <a16:creationId xmlns:a16="http://schemas.microsoft.com/office/drawing/2014/main" id="{B967529B-6F41-45C2-5CAD-A25F986DF8C8}"/>
                    </a:ext>
                  </a:extLst>
                </p14:cNvPr>
                <p14:cNvContentPartPr/>
                <p14:nvPr/>
              </p14:nvContentPartPr>
              <p14:xfrm>
                <a:off x="9084469" y="493396"/>
                <a:ext cx="200880" cy="143640"/>
              </p14:xfrm>
            </p:contentPart>
          </mc:Choice>
          <mc:Fallback>
            <p:pic>
              <p:nvPicPr>
                <p:cNvPr id="120" name="Freihand 119">
                  <a:extLst>
                    <a:ext uri="{FF2B5EF4-FFF2-40B4-BE49-F238E27FC236}">
                      <a16:creationId xmlns:a16="http://schemas.microsoft.com/office/drawing/2014/main" id="{B967529B-6F41-45C2-5CAD-A25F986DF8C8}"/>
                    </a:ext>
                  </a:extLst>
                </p:cNvPr>
                <p:cNvPicPr/>
                <p:nvPr/>
              </p:nvPicPr>
              <p:blipFill>
                <a:blip r:embed="rId259"/>
                <a:stretch>
                  <a:fillRect/>
                </a:stretch>
              </p:blipFill>
              <p:spPr>
                <a:xfrm>
                  <a:off x="9075829" y="484756"/>
                  <a:ext cx="2185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21" name="Freihand 120">
                  <a:extLst>
                    <a:ext uri="{FF2B5EF4-FFF2-40B4-BE49-F238E27FC236}">
                      <a16:creationId xmlns:a16="http://schemas.microsoft.com/office/drawing/2014/main" id="{E5759706-7740-B983-CDF3-113171A89468}"/>
                    </a:ext>
                  </a:extLst>
                </p14:cNvPr>
                <p14:cNvContentPartPr/>
                <p14:nvPr/>
              </p14:nvContentPartPr>
              <p14:xfrm>
                <a:off x="9466429" y="424636"/>
                <a:ext cx="195480" cy="125280"/>
              </p14:xfrm>
            </p:contentPart>
          </mc:Choice>
          <mc:Fallback>
            <p:pic>
              <p:nvPicPr>
                <p:cNvPr id="121" name="Freihand 120">
                  <a:extLst>
                    <a:ext uri="{FF2B5EF4-FFF2-40B4-BE49-F238E27FC236}">
                      <a16:creationId xmlns:a16="http://schemas.microsoft.com/office/drawing/2014/main" id="{E5759706-7740-B983-CDF3-113171A89468}"/>
                    </a:ext>
                  </a:extLst>
                </p:cNvPr>
                <p:cNvPicPr/>
                <p:nvPr/>
              </p:nvPicPr>
              <p:blipFill>
                <a:blip r:embed="rId261"/>
                <a:stretch>
                  <a:fillRect/>
                </a:stretch>
              </p:blipFill>
              <p:spPr>
                <a:xfrm>
                  <a:off x="9457429" y="415636"/>
                  <a:ext cx="213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22" name="Freihand 121">
                  <a:extLst>
                    <a:ext uri="{FF2B5EF4-FFF2-40B4-BE49-F238E27FC236}">
                      <a16:creationId xmlns:a16="http://schemas.microsoft.com/office/drawing/2014/main" id="{505F6B7F-FE4D-8E05-D24E-7BBC6A95D516}"/>
                    </a:ext>
                  </a:extLst>
                </p14:cNvPr>
                <p14:cNvContentPartPr/>
                <p14:nvPr/>
              </p14:nvContentPartPr>
              <p14:xfrm>
                <a:off x="9822469" y="293596"/>
                <a:ext cx="303120" cy="221040"/>
              </p14:xfrm>
            </p:contentPart>
          </mc:Choice>
          <mc:Fallback>
            <p:pic>
              <p:nvPicPr>
                <p:cNvPr id="122" name="Freihand 121">
                  <a:extLst>
                    <a:ext uri="{FF2B5EF4-FFF2-40B4-BE49-F238E27FC236}">
                      <a16:creationId xmlns:a16="http://schemas.microsoft.com/office/drawing/2014/main" id="{505F6B7F-FE4D-8E05-D24E-7BBC6A95D516}"/>
                    </a:ext>
                  </a:extLst>
                </p:cNvPr>
                <p:cNvPicPr/>
                <p:nvPr/>
              </p:nvPicPr>
              <p:blipFill>
                <a:blip r:embed="rId263"/>
                <a:stretch>
                  <a:fillRect/>
                </a:stretch>
              </p:blipFill>
              <p:spPr>
                <a:xfrm>
                  <a:off x="9813829" y="284596"/>
                  <a:ext cx="3207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23" name="Freihand 122">
                  <a:extLst>
                    <a:ext uri="{FF2B5EF4-FFF2-40B4-BE49-F238E27FC236}">
                      <a16:creationId xmlns:a16="http://schemas.microsoft.com/office/drawing/2014/main" id="{B0599A68-7148-1C74-55A4-FA38028BEAB5}"/>
                    </a:ext>
                  </a:extLst>
                </p14:cNvPr>
                <p14:cNvContentPartPr/>
                <p14:nvPr/>
              </p14:nvContentPartPr>
              <p14:xfrm>
                <a:off x="10163749" y="329596"/>
                <a:ext cx="329400" cy="135720"/>
              </p14:xfrm>
            </p:contentPart>
          </mc:Choice>
          <mc:Fallback>
            <p:pic>
              <p:nvPicPr>
                <p:cNvPr id="123" name="Freihand 122">
                  <a:extLst>
                    <a:ext uri="{FF2B5EF4-FFF2-40B4-BE49-F238E27FC236}">
                      <a16:creationId xmlns:a16="http://schemas.microsoft.com/office/drawing/2014/main" id="{B0599A68-7148-1C74-55A4-FA38028BEAB5}"/>
                    </a:ext>
                  </a:extLst>
                </p:cNvPr>
                <p:cNvPicPr/>
                <p:nvPr/>
              </p:nvPicPr>
              <p:blipFill>
                <a:blip r:embed="rId265"/>
                <a:stretch>
                  <a:fillRect/>
                </a:stretch>
              </p:blipFill>
              <p:spPr>
                <a:xfrm>
                  <a:off x="10154749" y="320956"/>
                  <a:ext cx="3470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24" name="Freihand 123">
                  <a:extLst>
                    <a:ext uri="{FF2B5EF4-FFF2-40B4-BE49-F238E27FC236}">
                      <a16:creationId xmlns:a16="http://schemas.microsoft.com/office/drawing/2014/main" id="{FDF35FD2-E6D5-8D55-2510-6F47C518ABDC}"/>
                    </a:ext>
                  </a:extLst>
                </p14:cNvPr>
                <p14:cNvContentPartPr/>
                <p14:nvPr/>
              </p14:nvContentPartPr>
              <p14:xfrm>
                <a:off x="10544989" y="306196"/>
                <a:ext cx="136800" cy="109800"/>
              </p14:xfrm>
            </p:contentPart>
          </mc:Choice>
          <mc:Fallback>
            <p:pic>
              <p:nvPicPr>
                <p:cNvPr id="124" name="Freihand 123">
                  <a:extLst>
                    <a:ext uri="{FF2B5EF4-FFF2-40B4-BE49-F238E27FC236}">
                      <a16:creationId xmlns:a16="http://schemas.microsoft.com/office/drawing/2014/main" id="{FDF35FD2-E6D5-8D55-2510-6F47C518ABDC}"/>
                    </a:ext>
                  </a:extLst>
                </p:cNvPr>
                <p:cNvPicPr/>
                <p:nvPr/>
              </p:nvPicPr>
              <p:blipFill>
                <a:blip r:embed="rId267"/>
                <a:stretch>
                  <a:fillRect/>
                </a:stretch>
              </p:blipFill>
              <p:spPr>
                <a:xfrm>
                  <a:off x="10536349" y="297196"/>
                  <a:ext cx="154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25" name="Freihand 124">
                  <a:extLst>
                    <a:ext uri="{FF2B5EF4-FFF2-40B4-BE49-F238E27FC236}">
                      <a16:creationId xmlns:a16="http://schemas.microsoft.com/office/drawing/2014/main" id="{84BA27BB-8EC4-0896-34EE-D9CDE589AAE5}"/>
                    </a:ext>
                  </a:extLst>
                </p14:cNvPr>
                <p14:cNvContentPartPr/>
                <p14:nvPr/>
              </p14:nvContentPartPr>
              <p14:xfrm>
                <a:off x="10688629" y="192796"/>
                <a:ext cx="171360" cy="150840"/>
              </p14:xfrm>
            </p:contentPart>
          </mc:Choice>
          <mc:Fallback>
            <p:pic>
              <p:nvPicPr>
                <p:cNvPr id="125" name="Freihand 124">
                  <a:extLst>
                    <a:ext uri="{FF2B5EF4-FFF2-40B4-BE49-F238E27FC236}">
                      <a16:creationId xmlns:a16="http://schemas.microsoft.com/office/drawing/2014/main" id="{84BA27BB-8EC4-0896-34EE-D9CDE589AAE5}"/>
                    </a:ext>
                  </a:extLst>
                </p:cNvPr>
                <p:cNvPicPr/>
                <p:nvPr/>
              </p:nvPicPr>
              <p:blipFill>
                <a:blip r:embed="rId269"/>
                <a:stretch>
                  <a:fillRect/>
                </a:stretch>
              </p:blipFill>
              <p:spPr>
                <a:xfrm>
                  <a:off x="10679629" y="183796"/>
                  <a:ext cx="1890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26" name="Freihand 125">
                  <a:extLst>
                    <a:ext uri="{FF2B5EF4-FFF2-40B4-BE49-F238E27FC236}">
                      <a16:creationId xmlns:a16="http://schemas.microsoft.com/office/drawing/2014/main" id="{4A514F3F-29F1-2BD9-D9D6-CB61BF941F52}"/>
                    </a:ext>
                  </a:extLst>
                </p14:cNvPr>
                <p14:cNvContentPartPr/>
                <p14:nvPr/>
              </p14:nvContentPartPr>
              <p14:xfrm>
                <a:off x="10917229" y="242476"/>
                <a:ext cx="79560" cy="60840"/>
              </p14:xfrm>
            </p:contentPart>
          </mc:Choice>
          <mc:Fallback>
            <p:pic>
              <p:nvPicPr>
                <p:cNvPr id="126" name="Freihand 125">
                  <a:extLst>
                    <a:ext uri="{FF2B5EF4-FFF2-40B4-BE49-F238E27FC236}">
                      <a16:creationId xmlns:a16="http://schemas.microsoft.com/office/drawing/2014/main" id="{4A514F3F-29F1-2BD9-D9D6-CB61BF941F52}"/>
                    </a:ext>
                  </a:extLst>
                </p:cNvPr>
                <p:cNvPicPr/>
                <p:nvPr/>
              </p:nvPicPr>
              <p:blipFill>
                <a:blip r:embed="rId271"/>
                <a:stretch>
                  <a:fillRect/>
                </a:stretch>
              </p:blipFill>
              <p:spPr>
                <a:xfrm>
                  <a:off x="10908589" y="233476"/>
                  <a:ext cx="972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27" name="Freihand 126">
                  <a:extLst>
                    <a:ext uri="{FF2B5EF4-FFF2-40B4-BE49-F238E27FC236}">
                      <a16:creationId xmlns:a16="http://schemas.microsoft.com/office/drawing/2014/main" id="{44BB85DE-85AE-0D17-DAED-4ABB5447DF8C}"/>
                    </a:ext>
                  </a:extLst>
                </p14:cNvPr>
                <p14:cNvContentPartPr/>
                <p14:nvPr/>
              </p14:nvContentPartPr>
              <p14:xfrm>
                <a:off x="10998229" y="216916"/>
                <a:ext cx="77040" cy="84960"/>
              </p14:xfrm>
            </p:contentPart>
          </mc:Choice>
          <mc:Fallback>
            <p:pic>
              <p:nvPicPr>
                <p:cNvPr id="127" name="Freihand 126">
                  <a:extLst>
                    <a:ext uri="{FF2B5EF4-FFF2-40B4-BE49-F238E27FC236}">
                      <a16:creationId xmlns:a16="http://schemas.microsoft.com/office/drawing/2014/main" id="{44BB85DE-85AE-0D17-DAED-4ABB5447DF8C}"/>
                    </a:ext>
                  </a:extLst>
                </p:cNvPr>
                <p:cNvPicPr/>
                <p:nvPr/>
              </p:nvPicPr>
              <p:blipFill>
                <a:blip r:embed="rId273"/>
                <a:stretch>
                  <a:fillRect/>
                </a:stretch>
              </p:blipFill>
              <p:spPr>
                <a:xfrm>
                  <a:off x="10989229" y="208276"/>
                  <a:ext cx="946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28" name="Freihand 127">
                  <a:extLst>
                    <a:ext uri="{FF2B5EF4-FFF2-40B4-BE49-F238E27FC236}">
                      <a16:creationId xmlns:a16="http://schemas.microsoft.com/office/drawing/2014/main" id="{677FCFB0-A6F6-3BDD-449F-3D5BDD300DDF}"/>
                    </a:ext>
                  </a:extLst>
                </p14:cNvPr>
                <p14:cNvContentPartPr/>
                <p14:nvPr/>
              </p14:nvContentPartPr>
              <p14:xfrm>
                <a:off x="11093629" y="61756"/>
                <a:ext cx="361440" cy="208800"/>
              </p14:xfrm>
            </p:contentPart>
          </mc:Choice>
          <mc:Fallback>
            <p:pic>
              <p:nvPicPr>
                <p:cNvPr id="128" name="Freihand 127">
                  <a:extLst>
                    <a:ext uri="{FF2B5EF4-FFF2-40B4-BE49-F238E27FC236}">
                      <a16:creationId xmlns:a16="http://schemas.microsoft.com/office/drawing/2014/main" id="{677FCFB0-A6F6-3BDD-449F-3D5BDD300DDF}"/>
                    </a:ext>
                  </a:extLst>
                </p:cNvPr>
                <p:cNvPicPr/>
                <p:nvPr/>
              </p:nvPicPr>
              <p:blipFill>
                <a:blip r:embed="rId275"/>
                <a:stretch>
                  <a:fillRect/>
                </a:stretch>
              </p:blipFill>
              <p:spPr>
                <a:xfrm>
                  <a:off x="11084989" y="53116"/>
                  <a:ext cx="3790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29" name="Freihand 128">
                  <a:extLst>
                    <a:ext uri="{FF2B5EF4-FFF2-40B4-BE49-F238E27FC236}">
                      <a16:creationId xmlns:a16="http://schemas.microsoft.com/office/drawing/2014/main" id="{AB3887B4-4D5D-7C24-278E-897FC7E933CB}"/>
                    </a:ext>
                  </a:extLst>
                </p14:cNvPr>
                <p14:cNvContentPartPr/>
                <p14:nvPr/>
              </p14:nvContentPartPr>
              <p14:xfrm>
                <a:off x="8086909" y="374596"/>
                <a:ext cx="3434760" cy="1018080"/>
              </p14:xfrm>
            </p:contentPart>
          </mc:Choice>
          <mc:Fallback>
            <p:pic>
              <p:nvPicPr>
                <p:cNvPr id="129" name="Freihand 128">
                  <a:extLst>
                    <a:ext uri="{FF2B5EF4-FFF2-40B4-BE49-F238E27FC236}">
                      <a16:creationId xmlns:a16="http://schemas.microsoft.com/office/drawing/2014/main" id="{AB3887B4-4D5D-7C24-278E-897FC7E933CB}"/>
                    </a:ext>
                  </a:extLst>
                </p:cNvPr>
                <p:cNvPicPr/>
                <p:nvPr/>
              </p:nvPicPr>
              <p:blipFill>
                <a:blip r:embed="rId277"/>
                <a:stretch>
                  <a:fillRect/>
                </a:stretch>
              </p:blipFill>
              <p:spPr>
                <a:xfrm>
                  <a:off x="8078269" y="365596"/>
                  <a:ext cx="3452400" cy="10357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33" name="Freihand 132">
                  <a:extLst>
                    <a:ext uri="{FF2B5EF4-FFF2-40B4-BE49-F238E27FC236}">
                      <a16:creationId xmlns:a16="http://schemas.microsoft.com/office/drawing/2014/main" id="{D46E0B73-6BD4-71C1-7F65-439CC1BCB031}"/>
                    </a:ext>
                  </a:extLst>
                </p14:cNvPr>
                <p14:cNvContentPartPr/>
                <p14:nvPr/>
              </p14:nvContentPartPr>
              <p14:xfrm>
                <a:off x="8040109" y="29356"/>
                <a:ext cx="3152880" cy="720000"/>
              </p14:xfrm>
            </p:contentPart>
          </mc:Choice>
          <mc:Fallback>
            <p:pic>
              <p:nvPicPr>
                <p:cNvPr id="133" name="Freihand 132">
                  <a:extLst>
                    <a:ext uri="{FF2B5EF4-FFF2-40B4-BE49-F238E27FC236}">
                      <a16:creationId xmlns:a16="http://schemas.microsoft.com/office/drawing/2014/main" id="{D46E0B73-6BD4-71C1-7F65-439CC1BCB031}"/>
                    </a:ext>
                  </a:extLst>
                </p:cNvPr>
                <p:cNvPicPr/>
                <p:nvPr/>
              </p:nvPicPr>
              <p:blipFill>
                <a:blip r:embed="rId279"/>
                <a:stretch>
                  <a:fillRect/>
                </a:stretch>
              </p:blipFill>
              <p:spPr>
                <a:xfrm>
                  <a:off x="8031109" y="20716"/>
                  <a:ext cx="3170520" cy="7376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34" name="Freihand 133">
                  <a:extLst>
                    <a:ext uri="{FF2B5EF4-FFF2-40B4-BE49-F238E27FC236}">
                      <a16:creationId xmlns:a16="http://schemas.microsoft.com/office/drawing/2014/main" id="{BB72A052-F886-DBC2-AE4B-115217B14A52}"/>
                    </a:ext>
                  </a:extLst>
                </p14:cNvPr>
                <p14:cNvContentPartPr/>
                <p14:nvPr/>
              </p14:nvContentPartPr>
              <p14:xfrm>
                <a:off x="8126149" y="-130484"/>
                <a:ext cx="3569760" cy="1377360"/>
              </p14:xfrm>
            </p:contentPart>
          </mc:Choice>
          <mc:Fallback>
            <p:pic>
              <p:nvPicPr>
                <p:cNvPr id="134" name="Freihand 133">
                  <a:extLst>
                    <a:ext uri="{FF2B5EF4-FFF2-40B4-BE49-F238E27FC236}">
                      <a16:creationId xmlns:a16="http://schemas.microsoft.com/office/drawing/2014/main" id="{BB72A052-F886-DBC2-AE4B-115217B14A52}"/>
                    </a:ext>
                  </a:extLst>
                </p:cNvPr>
                <p:cNvPicPr/>
                <p:nvPr/>
              </p:nvPicPr>
              <p:blipFill>
                <a:blip r:embed="rId281"/>
                <a:stretch>
                  <a:fillRect/>
                </a:stretch>
              </p:blipFill>
              <p:spPr>
                <a:xfrm>
                  <a:off x="8117509" y="-139124"/>
                  <a:ext cx="3587400" cy="13950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3" name="Freihand 162">
                  <a:extLst>
                    <a:ext uri="{FF2B5EF4-FFF2-40B4-BE49-F238E27FC236}">
                      <a16:creationId xmlns:a16="http://schemas.microsoft.com/office/drawing/2014/main" id="{FBA205B5-3210-8EFF-5A30-7C581FBE1BE1}"/>
                    </a:ext>
                  </a:extLst>
                </p14:cNvPr>
                <p14:cNvContentPartPr/>
                <p14:nvPr/>
              </p14:nvContentPartPr>
              <p14:xfrm>
                <a:off x="5733589" y="965324"/>
                <a:ext cx="243000" cy="199440"/>
              </p14:xfrm>
            </p:contentPart>
          </mc:Choice>
          <mc:Fallback>
            <p:pic>
              <p:nvPicPr>
                <p:cNvPr id="163" name="Freihand 162">
                  <a:extLst>
                    <a:ext uri="{FF2B5EF4-FFF2-40B4-BE49-F238E27FC236}">
                      <a16:creationId xmlns:a16="http://schemas.microsoft.com/office/drawing/2014/main" id="{FBA205B5-3210-8EFF-5A30-7C581FBE1BE1}"/>
                    </a:ext>
                  </a:extLst>
                </p:cNvPr>
                <p:cNvPicPr/>
                <p:nvPr/>
              </p:nvPicPr>
              <p:blipFill>
                <a:blip r:embed="rId283"/>
                <a:stretch>
                  <a:fillRect/>
                </a:stretch>
              </p:blipFill>
              <p:spPr>
                <a:xfrm>
                  <a:off x="5724589" y="956684"/>
                  <a:ext cx="2606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4" name="Freihand 163">
                  <a:extLst>
                    <a:ext uri="{FF2B5EF4-FFF2-40B4-BE49-F238E27FC236}">
                      <a16:creationId xmlns:a16="http://schemas.microsoft.com/office/drawing/2014/main" id="{F95B1407-3FF4-C021-2DD2-B9DFB7C27FE3}"/>
                    </a:ext>
                  </a:extLst>
                </p14:cNvPr>
                <p14:cNvContentPartPr/>
                <p14:nvPr/>
              </p14:nvContentPartPr>
              <p14:xfrm>
                <a:off x="6029869" y="972524"/>
                <a:ext cx="153720" cy="74160"/>
              </p14:xfrm>
            </p:contentPart>
          </mc:Choice>
          <mc:Fallback>
            <p:pic>
              <p:nvPicPr>
                <p:cNvPr id="164" name="Freihand 163">
                  <a:extLst>
                    <a:ext uri="{FF2B5EF4-FFF2-40B4-BE49-F238E27FC236}">
                      <a16:creationId xmlns:a16="http://schemas.microsoft.com/office/drawing/2014/main" id="{F95B1407-3FF4-C021-2DD2-B9DFB7C27FE3}"/>
                    </a:ext>
                  </a:extLst>
                </p:cNvPr>
                <p:cNvPicPr/>
                <p:nvPr/>
              </p:nvPicPr>
              <p:blipFill>
                <a:blip r:embed="rId285"/>
                <a:stretch>
                  <a:fillRect/>
                </a:stretch>
              </p:blipFill>
              <p:spPr>
                <a:xfrm>
                  <a:off x="6020869" y="963524"/>
                  <a:ext cx="171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5" name="Freihand 164">
                  <a:extLst>
                    <a:ext uri="{FF2B5EF4-FFF2-40B4-BE49-F238E27FC236}">
                      <a16:creationId xmlns:a16="http://schemas.microsoft.com/office/drawing/2014/main" id="{A0C962A5-D00C-3B44-8A05-644DD6DB79B3}"/>
                    </a:ext>
                  </a:extLst>
                </p14:cNvPr>
                <p14:cNvContentPartPr/>
                <p14:nvPr/>
              </p14:nvContentPartPr>
              <p14:xfrm>
                <a:off x="6250549" y="783524"/>
                <a:ext cx="152640" cy="188640"/>
              </p14:xfrm>
            </p:contentPart>
          </mc:Choice>
          <mc:Fallback>
            <p:pic>
              <p:nvPicPr>
                <p:cNvPr id="165" name="Freihand 164">
                  <a:extLst>
                    <a:ext uri="{FF2B5EF4-FFF2-40B4-BE49-F238E27FC236}">
                      <a16:creationId xmlns:a16="http://schemas.microsoft.com/office/drawing/2014/main" id="{A0C962A5-D00C-3B44-8A05-644DD6DB79B3}"/>
                    </a:ext>
                  </a:extLst>
                </p:cNvPr>
                <p:cNvPicPr/>
                <p:nvPr/>
              </p:nvPicPr>
              <p:blipFill>
                <a:blip r:embed="rId287"/>
                <a:stretch>
                  <a:fillRect/>
                </a:stretch>
              </p:blipFill>
              <p:spPr>
                <a:xfrm>
                  <a:off x="6241909" y="774884"/>
                  <a:ext cx="1702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6" name="Freihand 165">
                  <a:extLst>
                    <a:ext uri="{FF2B5EF4-FFF2-40B4-BE49-F238E27FC236}">
                      <a16:creationId xmlns:a16="http://schemas.microsoft.com/office/drawing/2014/main" id="{7F7B3B40-D246-B356-6C67-1677942C2FE8}"/>
                    </a:ext>
                  </a:extLst>
                </p14:cNvPr>
                <p14:cNvContentPartPr/>
                <p14:nvPr/>
              </p14:nvContentPartPr>
              <p14:xfrm>
                <a:off x="6257749" y="964604"/>
                <a:ext cx="108720" cy="65880"/>
              </p14:xfrm>
            </p:contentPart>
          </mc:Choice>
          <mc:Fallback>
            <p:pic>
              <p:nvPicPr>
                <p:cNvPr id="166" name="Freihand 165">
                  <a:extLst>
                    <a:ext uri="{FF2B5EF4-FFF2-40B4-BE49-F238E27FC236}">
                      <a16:creationId xmlns:a16="http://schemas.microsoft.com/office/drawing/2014/main" id="{7F7B3B40-D246-B356-6C67-1677942C2FE8}"/>
                    </a:ext>
                  </a:extLst>
                </p:cNvPr>
                <p:cNvPicPr/>
                <p:nvPr/>
              </p:nvPicPr>
              <p:blipFill>
                <a:blip r:embed="rId289"/>
                <a:stretch>
                  <a:fillRect/>
                </a:stretch>
              </p:blipFill>
              <p:spPr>
                <a:xfrm>
                  <a:off x="6249109" y="955964"/>
                  <a:ext cx="1263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7" name="Freihand 166">
                  <a:extLst>
                    <a:ext uri="{FF2B5EF4-FFF2-40B4-BE49-F238E27FC236}">
                      <a16:creationId xmlns:a16="http://schemas.microsoft.com/office/drawing/2014/main" id="{E9EEBCC8-87EA-CC1E-12AD-F38DEF270109}"/>
                    </a:ext>
                  </a:extLst>
                </p14:cNvPr>
                <p14:cNvContentPartPr/>
                <p14:nvPr/>
              </p14:nvContentPartPr>
              <p14:xfrm>
                <a:off x="6308509" y="994484"/>
                <a:ext cx="167040" cy="128160"/>
              </p14:xfrm>
            </p:contentPart>
          </mc:Choice>
          <mc:Fallback>
            <p:pic>
              <p:nvPicPr>
                <p:cNvPr id="167" name="Freihand 166">
                  <a:extLst>
                    <a:ext uri="{FF2B5EF4-FFF2-40B4-BE49-F238E27FC236}">
                      <a16:creationId xmlns:a16="http://schemas.microsoft.com/office/drawing/2014/main" id="{E9EEBCC8-87EA-CC1E-12AD-F38DEF270109}"/>
                    </a:ext>
                  </a:extLst>
                </p:cNvPr>
                <p:cNvPicPr/>
                <p:nvPr/>
              </p:nvPicPr>
              <p:blipFill>
                <a:blip r:embed="rId291"/>
                <a:stretch>
                  <a:fillRect/>
                </a:stretch>
              </p:blipFill>
              <p:spPr>
                <a:xfrm>
                  <a:off x="6299509" y="985844"/>
                  <a:ext cx="1846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9" name="Freihand 168">
                  <a:extLst>
                    <a:ext uri="{FF2B5EF4-FFF2-40B4-BE49-F238E27FC236}">
                      <a16:creationId xmlns:a16="http://schemas.microsoft.com/office/drawing/2014/main" id="{451280AC-6C6E-7D8E-0A4E-B856C20B305F}"/>
                    </a:ext>
                  </a:extLst>
                </p14:cNvPr>
                <p14:cNvContentPartPr/>
                <p14:nvPr/>
              </p14:nvContentPartPr>
              <p14:xfrm>
                <a:off x="6337669" y="1359884"/>
                <a:ext cx="133200" cy="215640"/>
              </p14:xfrm>
            </p:contentPart>
          </mc:Choice>
          <mc:Fallback>
            <p:pic>
              <p:nvPicPr>
                <p:cNvPr id="169" name="Freihand 168">
                  <a:extLst>
                    <a:ext uri="{FF2B5EF4-FFF2-40B4-BE49-F238E27FC236}">
                      <a16:creationId xmlns:a16="http://schemas.microsoft.com/office/drawing/2014/main" id="{451280AC-6C6E-7D8E-0A4E-B856C20B305F}"/>
                    </a:ext>
                  </a:extLst>
                </p:cNvPr>
                <p:cNvPicPr/>
                <p:nvPr/>
              </p:nvPicPr>
              <p:blipFill>
                <a:blip r:embed="rId293"/>
                <a:stretch>
                  <a:fillRect/>
                </a:stretch>
              </p:blipFill>
              <p:spPr>
                <a:xfrm>
                  <a:off x="6329029" y="1351244"/>
                  <a:ext cx="1508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0" name="Freihand 169">
                  <a:extLst>
                    <a:ext uri="{FF2B5EF4-FFF2-40B4-BE49-F238E27FC236}">
                      <a16:creationId xmlns:a16="http://schemas.microsoft.com/office/drawing/2014/main" id="{915756CB-D691-2567-A9BD-0DADFF4982BE}"/>
                    </a:ext>
                  </a:extLst>
                </p14:cNvPr>
                <p14:cNvContentPartPr/>
                <p14:nvPr/>
              </p14:nvContentPartPr>
              <p14:xfrm>
                <a:off x="6444229" y="1140644"/>
                <a:ext cx="117000" cy="357840"/>
              </p14:xfrm>
            </p:contentPart>
          </mc:Choice>
          <mc:Fallback>
            <p:pic>
              <p:nvPicPr>
                <p:cNvPr id="170" name="Freihand 169">
                  <a:extLst>
                    <a:ext uri="{FF2B5EF4-FFF2-40B4-BE49-F238E27FC236}">
                      <a16:creationId xmlns:a16="http://schemas.microsoft.com/office/drawing/2014/main" id="{915756CB-D691-2567-A9BD-0DADFF4982BE}"/>
                    </a:ext>
                  </a:extLst>
                </p:cNvPr>
                <p:cNvPicPr/>
                <p:nvPr/>
              </p:nvPicPr>
              <p:blipFill>
                <a:blip r:embed="rId295"/>
                <a:stretch>
                  <a:fillRect/>
                </a:stretch>
              </p:blipFill>
              <p:spPr>
                <a:xfrm>
                  <a:off x="6435229" y="1132004"/>
                  <a:ext cx="134640" cy="3754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1" name="Freihand 170">
                  <a:extLst>
                    <a:ext uri="{FF2B5EF4-FFF2-40B4-BE49-F238E27FC236}">
                      <a16:creationId xmlns:a16="http://schemas.microsoft.com/office/drawing/2014/main" id="{A92AB3B5-0B53-5ADE-C2C7-A131D6A2BB85}"/>
                    </a:ext>
                  </a:extLst>
                </p14:cNvPr>
                <p14:cNvContentPartPr/>
                <p14:nvPr/>
              </p14:nvContentPartPr>
              <p14:xfrm>
                <a:off x="6543589" y="1238204"/>
                <a:ext cx="17280" cy="37440"/>
              </p14:xfrm>
            </p:contentPart>
          </mc:Choice>
          <mc:Fallback>
            <p:pic>
              <p:nvPicPr>
                <p:cNvPr id="171" name="Freihand 170">
                  <a:extLst>
                    <a:ext uri="{FF2B5EF4-FFF2-40B4-BE49-F238E27FC236}">
                      <a16:creationId xmlns:a16="http://schemas.microsoft.com/office/drawing/2014/main" id="{A92AB3B5-0B53-5ADE-C2C7-A131D6A2BB85}"/>
                    </a:ext>
                  </a:extLst>
                </p:cNvPr>
                <p:cNvPicPr/>
                <p:nvPr/>
              </p:nvPicPr>
              <p:blipFill>
                <a:blip r:embed="rId297"/>
                <a:stretch>
                  <a:fillRect/>
                </a:stretch>
              </p:blipFill>
              <p:spPr>
                <a:xfrm>
                  <a:off x="6534949" y="1229204"/>
                  <a:ext cx="349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2" name="Freihand 171">
                  <a:extLst>
                    <a:ext uri="{FF2B5EF4-FFF2-40B4-BE49-F238E27FC236}">
                      <a16:creationId xmlns:a16="http://schemas.microsoft.com/office/drawing/2014/main" id="{57C631FD-8D8F-AAA2-0AE6-62F17C74B501}"/>
                    </a:ext>
                  </a:extLst>
                </p14:cNvPr>
                <p14:cNvContentPartPr/>
                <p14:nvPr/>
              </p14:nvContentPartPr>
              <p14:xfrm>
                <a:off x="6541069" y="1301204"/>
                <a:ext cx="114480" cy="77760"/>
              </p14:xfrm>
            </p:contentPart>
          </mc:Choice>
          <mc:Fallback>
            <p:pic>
              <p:nvPicPr>
                <p:cNvPr id="172" name="Freihand 171">
                  <a:extLst>
                    <a:ext uri="{FF2B5EF4-FFF2-40B4-BE49-F238E27FC236}">
                      <a16:creationId xmlns:a16="http://schemas.microsoft.com/office/drawing/2014/main" id="{57C631FD-8D8F-AAA2-0AE6-62F17C74B501}"/>
                    </a:ext>
                  </a:extLst>
                </p:cNvPr>
                <p:cNvPicPr/>
                <p:nvPr/>
              </p:nvPicPr>
              <p:blipFill>
                <a:blip r:embed="rId299"/>
                <a:stretch>
                  <a:fillRect/>
                </a:stretch>
              </p:blipFill>
              <p:spPr>
                <a:xfrm>
                  <a:off x="6532429" y="1292204"/>
                  <a:ext cx="1321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3" name="Freihand 172">
                  <a:extLst>
                    <a:ext uri="{FF2B5EF4-FFF2-40B4-BE49-F238E27FC236}">
                      <a16:creationId xmlns:a16="http://schemas.microsoft.com/office/drawing/2014/main" id="{68F4AB5B-60B6-5764-11A4-1206AADFA759}"/>
                    </a:ext>
                  </a:extLst>
                </p14:cNvPr>
                <p14:cNvContentPartPr/>
                <p14:nvPr/>
              </p14:nvContentPartPr>
              <p14:xfrm>
                <a:off x="6746629" y="1385804"/>
                <a:ext cx="5400" cy="18000"/>
              </p14:xfrm>
            </p:contentPart>
          </mc:Choice>
          <mc:Fallback>
            <p:pic>
              <p:nvPicPr>
                <p:cNvPr id="173" name="Freihand 172">
                  <a:extLst>
                    <a:ext uri="{FF2B5EF4-FFF2-40B4-BE49-F238E27FC236}">
                      <a16:creationId xmlns:a16="http://schemas.microsoft.com/office/drawing/2014/main" id="{68F4AB5B-60B6-5764-11A4-1206AADFA759}"/>
                    </a:ext>
                  </a:extLst>
                </p:cNvPr>
                <p:cNvPicPr/>
                <p:nvPr/>
              </p:nvPicPr>
              <p:blipFill>
                <a:blip r:embed="rId301"/>
                <a:stretch>
                  <a:fillRect/>
                </a:stretch>
              </p:blipFill>
              <p:spPr>
                <a:xfrm>
                  <a:off x="6737629" y="1376804"/>
                  <a:ext cx="230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4" name="Freihand 173">
                  <a:extLst>
                    <a:ext uri="{FF2B5EF4-FFF2-40B4-BE49-F238E27FC236}">
                      <a16:creationId xmlns:a16="http://schemas.microsoft.com/office/drawing/2014/main" id="{0D3B1FFF-5FC0-EEB6-5411-7C42EBDD6D0C}"/>
                    </a:ext>
                  </a:extLst>
                </p14:cNvPr>
                <p14:cNvContentPartPr/>
                <p14:nvPr/>
              </p14:nvContentPartPr>
              <p14:xfrm>
                <a:off x="6767149" y="1238564"/>
                <a:ext cx="181080" cy="209160"/>
              </p14:xfrm>
            </p:contentPart>
          </mc:Choice>
          <mc:Fallback>
            <p:pic>
              <p:nvPicPr>
                <p:cNvPr id="174" name="Freihand 173">
                  <a:extLst>
                    <a:ext uri="{FF2B5EF4-FFF2-40B4-BE49-F238E27FC236}">
                      <a16:creationId xmlns:a16="http://schemas.microsoft.com/office/drawing/2014/main" id="{0D3B1FFF-5FC0-EEB6-5411-7C42EBDD6D0C}"/>
                    </a:ext>
                  </a:extLst>
                </p:cNvPr>
                <p:cNvPicPr/>
                <p:nvPr/>
              </p:nvPicPr>
              <p:blipFill>
                <a:blip r:embed="rId303"/>
                <a:stretch>
                  <a:fillRect/>
                </a:stretch>
              </p:blipFill>
              <p:spPr>
                <a:xfrm>
                  <a:off x="6758149" y="1229924"/>
                  <a:ext cx="1987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5" name="Freihand 174">
                  <a:extLst>
                    <a:ext uri="{FF2B5EF4-FFF2-40B4-BE49-F238E27FC236}">
                      <a16:creationId xmlns:a16="http://schemas.microsoft.com/office/drawing/2014/main" id="{B1F8A5E6-4953-50D2-CC7F-0007EC9F5B7E}"/>
                    </a:ext>
                  </a:extLst>
                </p14:cNvPr>
                <p14:cNvContentPartPr/>
                <p14:nvPr/>
              </p14:nvContentPartPr>
              <p14:xfrm>
                <a:off x="6906109" y="962084"/>
                <a:ext cx="14400" cy="125280"/>
              </p14:xfrm>
            </p:contentPart>
          </mc:Choice>
          <mc:Fallback>
            <p:pic>
              <p:nvPicPr>
                <p:cNvPr id="175" name="Freihand 174">
                  <a:extLst>
                    <a:ext uri="{FF2B5EF4-FFF2-40B4-BE49-F238E27FC236}">
                      <a16:creationId xmlns:a16="http://schemas.microsoft.com/office/drawing/2014/main" id="{B1F8A5E6-4953-50D2-CC7F-0007EC9F5B7E}"/>
                    </a:ext>
                  </a:extLst>
                </p:cNvPr>
                <p:cNvPicPr/>
                <p:nvPr/>
              </p:nvPicPr>
              <p:blipFill>
                <a:blip r:embed="rId305"/>
                <a:stretch>
                  <a:fillRect/>
                </a:stretch>
              </p:blipFill>
              <p:spPr>
                <a:xfrm>
                  <a:off x="6897109" y="953444"/>
                  <a:ext cx="320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6" name="Freihand 175">
                  <a:extLst>
                    <a:ext uri="{FF2B5EF4-FFF2-40B4-BE49-F238E27FC236}">
                      <a16:creationId xmlns:a16="http://schemas.microsoft.com/office/drawing/2014/main" id="{15705991-AF4F-5F03-C0CC-3B5566465D3D}"/>
                    </a:ext>
                  </a:extLst>
                </p14:cNvPr>
                <p14:cNvContentPartPr/>
                <p14:nvPr/>
              </p14:nvContentPartPr>
              <p14:xfrm>
                <a:off x="6904309" y="1108244"/>
                <a:ext cx="58320" cy="47880"/>
              </p14:xfrm>
            </p:contentPart>
          </mc:Choice>
          <mc:Fallback>
            <p:pic>
              <p:nvPicPr>
                <p:cNvPr id="176" name="Freihand 175">
                  <a:extLst>
                    <a:ext uri="{FF2B5EF4-FFF2-40B4-BE49-F238E27FC236}">
                      <a16:creationId xmlns:a16="http://schemas.microsoft.com/office/drawing/2014/main" id="{15705991-AF4F-5F03-C0CC-3B5566465D3D}"/>
                    </a:ext>
                  </a:extLst>
                </p:cNvPr>
                <p:cNvPicPr/>
                <p:nvPr/>
              </p:nvPicPr>
              <p:blipFill>
                <a:blip r:embed="rId307"/>
                <a:stretch>
                  <a:fillRect/>
                </a:stretch>
              </p:blipFill>
              <p:spPr>
                <a:xfrm>
                  <a:off x="6895669" y="1099244"/>
                  <a:ext cx="759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7" name="Freihand 176">
                  <a:extLst>
                    <a:ext uri="{FF2B5EF4-FFF2-40B4-BE49-F238E27FC236}">
                      <a16:creationId xmlns:a16="http://schemas.microsoft.com/office/drawing/2014/main" id="{59088E1D-C1F7-9951-0CEC-E666F3F1B584}"/>
                    </a:ext>
                  </a:extLst>
                </p14:cNvPr>
                <p14:cNvContentPartPr/>
                <p14:nvPr/>
              </p14:nvContentPartPr>
              <p14:xfrm>
                <a:off x="6911149" y="1190324"/>
                <a:ext cx="102600" cy="79200"/>
              </p14:xfrm>
            </p:contentPart>
          </mc:Choice>
          <mc:Fallback>
            <p:pic>
              <p:nvPicPr>
                <p:cNvPr id="177" name="Freihand 176">
                  <a:extLst>
                    <a:ext uri="{FF2B5EF4-FFF2-40B4-BE49-F238E27FC236}">
                      <a16:creationId xmlns:a16="http://schemas.microsoft.com/office/drawing/2014/main" id="{59088E1D-C1F7-9951-0CEC-E666F3F1B584}"/>
                    </a:ext>
                  </a:extLst>
                </p:cNvPr>
                <p:cNvPicPr/>
                <p:nvPr/>
              </p:nvPicPr>
              <p:blipFill>
                <a:blip r:embed="rId309"/>
                <a:stretch>
                  <a:fillRect/>
                </a:stretch>
              </p:blipFill>
              <p:spPr>
                <a:xfrm>
                  <a:off x="6902149" y="1181324"/>
                  <a:ext cx="120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8" name="Freihand 177">
                  <a:extLst>
                    <a:ext uri="{FF2B5EF4-FFF2-40B4-BE49-F238E27FC236}">
                      <a16:creationId xmlns:a16="http://schemas.microsoft.com/office/drawing/2014/main" id="{1DA5E154-4F17-FEF4-3535-11DAA7329D4E}"/>
                    </a:ext>
                  </a:extLst>
                </p14:cNvPr>
                <p14:cNvContentPartPr/>
                <p14:nvPr/>
              </p14:nvContentPartPr>
              <p14:xfrm>
                <a:off x="6274309" y="1832204"/>
                <a:ext cx="172800" cy="58320"/>
              </p14:xfrm>
            </p:contentPart>
          </mc:Choice>
          <mc:Fallback>
            <p:pic>
              <p:nvPicPr>
                <p:cNvPr id="178" name="Freihand 177">
                  <a:extLst>
                    <a:ext uri="{FF2B5EF4-FFF2-40B4-BE49-F238E27FC236}">
                      <a16:creationId xmlns:a16="http://schemas.microsoft.com/office/drawing/2014/main" id="{1DA5E154-4F17-FEF4-3535-11DAA7329D4E}"/>
                    </a:ext>
                  </a:extLst>
                </p:cNvPr>
                <p:cNvPicPr/>
                <p:nvPr/>
              </p:nvPicPr>
              <p:blipFill>
                <a:blip r:embed="rId311"/>
                <a:stretch>
                  <a:fillRect/>
                </a:stretch>
              </p:blipFill>
              <p:spPr>
                <a:xfrm>
                  <a:off x="6265669" y="1823204"/>
                  <a:ext cx="190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79" name="Freihand 178">
                  <a:extLst>
                    <a:ext uri="{FF2B5EF4-FFF2-40B4-BE49-F238E27FC236}">
                      <a16:creationId xmlns:a16="http://schemas.microsoft.com/office/drawing/2014/main" id="{4B12C64D-2E14-C7CE-7B3D-CBBA28772C98}"/>
                    </a:ext>
                  </a:extLst>
                </p14:cNvPr>
                <p14:cNvContentPartPr/>
                <p14:nvPr/>
              </p14:nvContentPartPr>
              <p14:xfrm>
                <a:off x="6316069" y="1881524"/>
                <a:ext cx="129240" cy="37080"/>
              </p14:xfrm>
            </p:contentPart>
          </mc:Choice>
          <mc:Fallback>
            <p:pic>
              <p:nvPicPr>
                <p:cNvPr id="179" name="Freihand 178">
                  <a:extLst>
                    <a:ext uri="{FF2B5EF4-FFF2-40B4-BE49-F238E27FC236}">
                      <a16:creationId xmlns:a16="http://schemas.microsoft.com/office/drawing/2014/main" id="{4B12C64D-2E14-C7CE-7B3D-CBBA28772C98}"/>
                    </a:ext>
                  </a:extLst>
                </p:cNvPr>
                <p:cNvPicPr/>
                <p:nvPr/>
              </p:nvPicPr>
              <p:blipFill>
                <a:blip r:embed="rId313"/>
                <a:stretch>
                  <a:fillRect/>
                </a:stretch>
              </p:blipFill>
              <p:spPr>
                <a:xfrm>
                  <a:off x="6307429" y="1872884"/>
                  <a:ext cx="1468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0" name="Freihand 179">
                  <a:extLst>
                    <a:ext uri="{FF2B5EF4-FFF2-40B4-BE49-F238E27FC236}">
                      <a16:creationId xmlns:a16="http://schemas.microsoft.com/office/drawing/2014/main" id="{D22AE2D4-8A96-D5F2-AF47-9AA08D3D7F08}"/>
                    </a:ext>
                  </a:extLst>
                </p14:cNvPr>
                <p14:cNvContentPartPr/>
                <p14:nvPr/>
              </p14:nvContentPartPr>
              <p14:xfrm>
                <a:off x="6581389" y="1708724"/>
                <a:ext cx="137160" cy="183600"/>
              </p14:xfrm>
            </p:contentPart>
          </mc:Choice>
          <mc:Fallback>
            <p:pic>
              <p:nvPicPr>
                <p:cNvPr id="180" name="Freihand 179">
                  <a:extLst>
                    <a:ext uri="{FF2B5EF4-FFF2-40B4-BE49-F238E27FC236}">
                      <a16:creationId xmlns:a16="http://schemas.microsoft.com/office/drawing/2014/main" id="{D22AE2D4-8A96-D5F2-AF47-9AA08D3D7F08}"/>
                    </a:ext>
                  </a:extLst>
                </p:cNvPr>
                <p:cNvPicPr/>
                <p:nvPr/>
              </p:nvPicPr>
              <p:blipFill>
                <a:blip r:embed="rId315"/>
                <a:stretch>
                  <a:fillRect/>
                </a:stretch>
              </p:blipFill>
              <p:spPr>
                <a:xfrm>
                  <a:off x="6572749" y="1699724"/>
                  <a:ext cx="1548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1" name="Freihand 180">
                  <a:extLst>
                    <a:ext uri="{FF2B5EF4-FFF2-40B4-BE49-F238E27FC236}">
                      <a16:creationId xmlns:a16="http://schemas.microsoft.com/office/drawing/2014/main" id="{7229E579-6EE3-9593-B16E-E7D0F7340A57}"/>
                    </a:ext>
                  </a:extLst>
                </p14:cNvPr>
                <p14:cNvContentPartPr/>
                <p14:nvPr/>
              </p14:nvContentPartPr>
              <p14:xfrm>
                <a:off x="6696589" y="1728884"/>
                <a:ext cx="197640" cy="118440"/>
              </p14:xfrm>
            </p:contentPart>
          </mc:Choice>
          <mc:Fallback>
            <p:pic>
              <p:nvPicPr>
                <p:cNvPr id="181" name="Freihand 180">
                  <a:extLst>
                    <a:ext uri="{FF2B5EF4-FFF2-40B4-BE49-F238E27FC236}">
                      <a16:creationId xmlns:a16="http://schemas.microsoft.com/office/drawing/2014/main" id="{7229E579-6EE3-9593-B16E-E7D0F7340A57}"/>
                    </a:ext>
                  </a:extLst>
                </p:cNvPr>
                <p:cNvPicPr/>
                <p:nvPr/>
              </p:nvPicPr>
              <p:blipFill>
                <a:blip r:embed="rId317"/>
                <a:stretch>
                  <a:fillRect/>
                </a:stretch>
              </p:blipFill>
              <p:spPr>
                <a:xfrm>
                  <a:off x="6687589" y="1719884"/>
                  <a:ext cx="215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2" name="Freihand 181">
                  <a:extLst>
                    <a:ext uri="{FF2B5EF4-FFF2-40B4-BE49-F238E27FC236}">
                      <a16:creationId xmlns:a16="http://schemas.microsoft.com/office/drawing/2014/main" id="{A90B7D06-2681-C832-FF02-DA1774C0BD6C}"/>
                    </a:ext>
                  </a:extLst>
                </p14:cNvPr>
                <p14:cNvContentPartPr/>
                <p14:nvPr/>
              </p14:nvContentPartPr>
              <p14:xfrm>
                <a:off x="6925549" y="1607204"/>
                <a:ext cx="129600" cy="170640"/>
              </p14:xfrm>
            </p:contentPart>
          </mc:Choice>
          <mc:Fallback>
            <p:pic>
              <p:nvPicPr>
                <p:cNvPr id="182" name="Freihand 181">
                  <a:extLst>
                    <a:ext uri="{FF2B5EF4-FFF2-40B4-BE49-F238E27FC236}">
                      <a16:creationId xmlns:a16="http://schemas.microsoft.com/office/drawing/2014/main" id="{A90B7D06-2681-C832-FF02-DA1774C0BD6C}"/>
                    </a:ext>
                  </a:extLst>
                </p:cNvPr>
                <p:cNvPicPr/>
                <p:nvPr/>
              </p:nvPicPr>
              <p:blipFill>
                <a:blip r:embed="rId319"/>
                <a:stretch>
                  <a:fillRect/>
                </a:stretch>
              </p:blipFill>
              <p:spPr>
                <a:xfrm>
                  <a:off x="6916549" y="1598204"/>
                  <a:ext cx="1472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3" name="Freihand 182">
                  <a:extLst>
                    <a:ext uri="{FF2B5EF4-FFF2-40B4-BE49-F238E27FC236}">
                      <a16:creationId xmlns:a16="http://schemas.microsoft.com/office/drawing/2014/main" id="{5F5ADC9B-AA97-9B0F-FE2A-DFE28A1F0A50}"/>
                    </a:ext>
                  </a:extLst>
                </p14:cNvPr>
                <p14:cNvContentPartPr/>
                <p14:nvPr/>
              </p14:nvContentPartPr>
              <p14:xfrm>
                <a:off x="6460789" y="1516124"/>
                <a:ext cx="655200" cy="507240"/>
              </p14:xfrm>
            </p:contentPart>
          </mc:Choice>
          <mc:Fallback>
            <p:pic>
              <p:nvPicPr>
                <p:cNvPr id="183" name="Freihand 182">
                  <a:extLst>
                    <a:ext uri="{FF2B5EF4-FFF2-40B4-BE49-F238E27FC236}">
                      <a16:creationId xmlns:a16="http://schemas.microsoft.com/office/drawing/2014/main" id="{5F5ADC9B-AA97-9B0F-FE2A-DFE28A1F0A50}"/>
                    </a:ext>
                  </a:extLst>
                </p:cNvPr>
                <p:cNvPicPr/>
                <p:nvPr/>
              </p:nvPicPr>
              <p:blipFill>
                <a:blip r:embed="rId321"/>
                <a:stretch>
                  <a:fillRect/>
                </a:stretch>
              </p:blipFill>
              <p:spPr>
                <a:xfrm>
                  <a:off x="6451789" y="1507484"/>
                  <a:ext cx="672840" cy="5248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4" name="Freihand 183">
                  <a:extLst>
                    <a:ext uri="{FF2B5EF4-FFF2-40B4-BE49-F238E27FC236}">
                      <a16:creationId xmlns:a16="http://schemas.microsoft.com/office/drawing/2014/main" id="{90AB1EC3-8D82-3312-3659-F475E78A0E53}"/>
                    </a:ext>
                  </a:extLst>
                </p14:cNvPr>
                <p14:cNvContentPartPr/>
                <p14:nvPr/>
              </p14:nvContentPartPr>
              <p14:xfrm>
                <a:off x="7149829" y="1284644"/>
                <a:ext cx="21960" cy="111960"/>
              </p14:xfrm>
            </p:contentPart>
          </mc:Choice>
          <mc:Fallback>
            <p:pic>
              <p:nvPicPr>
                <p:cNvPr id="184" name="Freihand 183">
                  <a:extLst>
                    <a:ext uri="{FF2B5EF4-FFF2-40B4-BE49-F238E27FC236}">
                      <a16:creationId xmlns:a16="http://schemas.microsoft.com/office/drawing/2014/main" id="{90AB1EC3-8D82-3312-3659-F475E78A0E53}"/>
                    </a:ext>
                  </a:extLst>
                </p:cNvPr>
                <p:cNvPicPr/>
                <p:nvPr/>
              </p:nvPicPr>
              <p:blipFill>
                <a:blip r:embed="rId323"/>
                <a:stretch>
                  <a:fillRect/>
                </a:stretch>
              </p:blipFill>
              <p:spPr>
                <a:xfrm>
                  <a:off x="7141189" y="1275644"/>
                  <a:ext cx="39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85" name="Freihand 184">
                  <a:extLst>
                    <a:ext uri="{FF2B5EF4-FFF2-40B4-BE49-F238E27FC236}">
                      <a16:creationId xmlns:a16="http://schemas.microsoft.com/office/drawing/2014/main" id="{4D28CF9E-6F16-A136-39C6-C2FC19E7EAA9}"/>
                    </a:ext>
                  </a:extLst>
                </p14:cNvPr>
                <p14:cNvContentPartPr/>
                <p14:nvPr/>
              </p14:nvContentPartPr>
              <p14:xfrm>
                <a:off x="7138309" y="1409924"/>
                <a:ext cx="84600" cy="60840"/>
              </p14:xfrm>
            </p:contentPart>
          </mc:Choice>
          <mc:Fallback>
            <p:pic>
              <p:nvPicPr>
                <p:cNvPr id="185" name="Freihand 184">
                  <a:extLst>
                    <a:ext uri="{FF2B5EF4-FFF2-40B4-BE49-F238E27FC236}">
                      <a16:creationId xmlns:a16="http://schemas.microsoft.com/office/drawing/2014/main" id="{4D28CF9E-6F16-A136-39C6-C2FC19E7EAA9}"/>
                    </a:ext>
                  </a:extLst>
                </p:cNvPr>
                <p:cNvPicPr/>
                <p:nvPr/>
              </p:nvPicPr>
              <p:blipFill>
                <a:blip r:embed="rId325"/>
                <a:stretch>
                  <a:fillRect/>
                </a:stretch>
              </p:blipFill>
              <p:spPr>
                <a:xfrm>
                  <a:off x="7129309" y="1401284"/>
                  <a:ext cx="1022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86" name="Freihand 185">
                  <a:extLst>
                    <a:ext uri="{FF2B5EF4-FFF2-40B4-BE49-F238E27FC236}">
                      <a16:creationId xmlns:a16="http://schemas.microsoft.com/office/drawing/2014/main" id="{BE0F28A7-6651-7E2A-FBAC-1EE2B4FDCB27}"/>
                    </a:ext>
                  </a:extLst>
                </p14:cNvPr>
                <p14:cNvContentPartPr/>
                <p14:nvPr/>
              </p14:nvContentPartPr>
              <p14:xfrm>
                <a:off x="7155229" y="1484804"/>
                <a:ext cx="135000" cy="111960"/>
              </p14:xfrm>
            </p:contentPart>
          </mc:Choice>
          <mc:Fallback>
            <p:pic>
              <p:nvPicPr>
                <p:cNvPr id="186" name="Freihand 185">
                  <a:extLst>
                    <a:ext uri="{FF2B5EF4-FFF2-40B4-BE49-F238E27FC236}">
                      <a16:creationId xmlns:a16="http://schemas.microsoft.com/office/drawing/2014/main" id="{BE0F28A7-6651-7E2A-FBAC-1EE2B4FDCB27}"/>
                    </a:ext>
                  </a:extLst>
                </p:cNvPr>
                <p:cNvPicPr/>
                <p:nvPr/>
              </p:nvPicPr>
              <p:blipFill>
                <a:blip r:embed="rId327"/>
                <a:stretch>
                  <a:fillRect/>
                </a:stretch>
              </p:blipFill>
              <p:spPr>
                <a:xfrm>
                  <a:off x="7146229" y="1476164"/>
                  <a:ext cx="1526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88" name="Freihand 187">
                  <a:extLst>
                    <a:ext uri="{FF2B5EF4-FFF2-40B4-BE49-F238E27FC236}">
                      <a16:creationId xmlns:a16="http://schemas.microsoft.com/office/drawing/2014/main" id="{99575010-DA85-93D8-08D6-DB26A394CDA8}"/>
                    </a:ext>
                  </a:extLst>
                </p14:cNvPr>
                <p14:cNvContentPartPr/>
                <p14:nvPr/>
              </p14:nvContentPartPr>
              <p14:xfrm>
                <a:off x="7141549" y="1904204"/>
                <a:ext cx="174960" cy="166320"/>
              </p14:xfrm>
            </p:contentPart>
          </mc:Choice>
          <mc:Fallback>
            <p:pic>
              <p:nvPicPr>
                <p:cNvPr id="188" name="Freihand 187">
                  <a:extLst>
                    <a:ext uri="{FF2B5EF4-FFF2-40B4-BE49-F238E27FC236}">
                      <a16:creationId xmlns:a16="http://schemas.microsoft.com/office/drawing/2014/main" id="{99575010-DA85-93D8-08D6-DB26A394CDA8}"/>
                    </a:ext>
                  </a:extLst>
                </p:cNvPr>
                <p:cNvPicPr/>
                <p:nvPr/>
              </p:nvPicPr>
              <p:blipFill>
                <a:blip r:embed="rId329"/>
                <a:stretch>
                  <a:fillRect/>
                </a:stretch>
              </p:blipFill>
              <p:spPr>
                <a:xfrm>
                  <a:off x="7132909" y="1895204"/>
                  <a:ext cx="1926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89" name="Freihand 188">
                  <a:extLst>
                    <a:ext uri="{FF2B5EF4-FFF2-40B4-BE49-F238E27FC236}">
                      <a16:creationId xmlns:a16="http://schemas.microsoft.com/office/drawing/2014/main" id="{80EB9759-58EB-114C-4527-239FD816DEB2}"/>
                    </a:ext>
                  </a:extLst>
                </p14:cNvPr>
                <p14:cNvContentPartPr/>
                <p14:nvPr/>
              </p14:nvContentPartPr>
              <p14:xfrm>
                <a:off x="7343149" y="1816724"/>
                <a:ext cx="162000" cy="245880"/>
              </p14:xfrm>
            </p:contentPart>
          </mc:Choice>
          <mc:Fallback>
            <p:pic>
              <p:nvPicPr>
                <p:cNvPr id="189" name="Freihand 188">
                  <a:extLst>
                    <a:ext uri="{FF2B5EF4-FFF2-40B4-BE49-F238E27FC236}">
                      <a16:creationId xmlns:a16="http://schemas.microsoft.com/office/drawing/2014/main" id="{80EB9759-58EB-114C-4527-239FD816DEB2}"/>
                    </a:ext>
                  </a:extLst>
                </p:cNvPr>
                <p:cNvPicPr/>
                <p:nvPr/>
              </p:nvPicPr>
              <p:blipFill>
                <a:blip r:embed="rId331"/>
                <a:stretch>
                  <a:fillRect/>
                </a:stretch>
              </p:blipFill>
              <p:spPr>
                <a:xfrm>
                  <a:off x="7334509" y="1808084"/>
                  <a:ext cx="1796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0" name="Freihand 189">
                  <a:extLst>
                    <a:ext uri="{FF2B5EF4-FFF2-40B4-BE49-F238E27FC236}">
                      <a16:creationId xmlns:a16="http://schemas.microsoft.com/office/drawing/2014/main" id="{18819067-0CD5-853A-2D97-E5F5BBD029A6}"/>
                    </a:ext>
                  </a:extLst>
                </p14:cNvPr>
                <p14:cNvContentPartPr/>
                <p14:nvPr/>
              </p14:nvContentPartPr>
              <p14:xfrm>
                <a:off x="7533949" y="1645724"/>
                <a:ext cx="44640" cy="173880"/>
              </p14:xfrm>
            </p:contentPart>
          </mc:Choice>
          <mc:Fallback>
            <p:pic>
              <p:nvPicPr>
                <p:cNvPr id="190" name="Freihand 189">
                  <a:extLst>
                    <a:ext uri="{FF2B5EF4-FFF2-40B4-BE49-F238E27FC236}">
                      <a16:creationId xmlns:a16="http://schemas.microsoft.com/office/drawing/2014/main" id="{18819067-0CD5-853A-2D97-E5F5BBD029A6}"/>
                    </a:ext>
                  </a:extLst>
                </p:cNvPr>
                <p:cNvPicPr/>
                <p:nvPr/>
              </p:nvPicPr>
              <p:blipFill>
                <a:blip r:embed="rId333"/>
                <a:stretch>
                  <a:fillRect/>
                </a:stretch>
              </p:blipFill>
              <p:spPr>
                <a:xfrm>
                  <a:off x="7524949" y="1637084"/>
                  <a:ext cx="622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1" name="Freihand 190">
                  <a:extLst>
                    <a:ext uri="{FF2B5EF4-FFF2-40B4-BE49-F238E27FC236}">
                      <a16:creationId xmlns:a16="http://schemas.microsoft.com/office/drawing/2014/main" id="{59A50588-5829-05C9-2B83-62FBF09C57B3}"/>
                    </a:ext>
                  </a:extLst>
                </p14:cNvPr>
                <p14:cNvContentPartPr/>
                <p14:nvPr/>
              </p14:nvContentPartPr>
              <p14:xfrm>
                <a:off x="7450789" y="1645364"/>
                <a:ext cx="76680" cy="243360"/>
              </p14:xfrm>
            </p:contentPart>
          </mc:Choice>
          <mc:Fallback>
            <p:pic>
              <p:nvPicPr>
                <p:cNvPr id="191" name="Freihand 190">
                  <a:extLst>
                    <a:ext uri="{FF2B5EF4-FFF2-40B4-BE49-F238E27FC236}">
                      <a16:creationId xmlns:a16="http://schemas.microsoft.com/office/drawing/2014/main" id="{59A50588-5829-05C9-2B83-62FBF09C57B3}"/>
                    </a:ext>
                  </a:extLst>
                </p:cNvPr>
                <p:cNvPicPr/>
                <p:nvPr/>
              </p:nvPicPr>
              <p:blipFill>
                <a:blip r:embed="rId335"/>
                <a:stretch>
                  <a:fillRect/>
                </a:stretch>
              </p:blipFill>
              <p:spPr>
                <a:xfrm>
                  <a:off x="7441789" y="1636364"/>
                  <a:ext cx="943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3" name="Freihand 192">
                  <a:extLst>
                    <a:ext uri="{FF2B5EF4-FFF2-40B4-BE49-F238E27FC236}">
                      <a16:creationId xmlns:a16="http://schemas.microsoft.com/office/drawing/2014/main" id="{FFA48F2F-B51C-731E-A26A-DEB174D071B7}"/>
                    </a:ext>
                  </a:extLst>
                </p14:cNvPr>
                <p14:cNvContentPartPr/>
                <p14:nvPr/>
              </p14:nvContentPartPr>
              <p14:xfrm>
                <a:off x="7634749" y="1971884"/>
                <a:ext cx="120240" cy="140040"/>
              </p14:xfrm>
            </p:contentPart>
          </mc:Choice>
          <mc:Fallback>
            <p:pic>
              <p:nvPicPr>
                <p:cNvPr id="193" name="Freihand 192">
                  <a:extLst>
                    <a:ext uri="{FF2B5EF4-FFF2-40B4-BE49-F238E27FC236}">
                      <a16:creationId xmlns:a16="http://schemas.microsoft.com/office/drawing/2014/main" id="{FFA48F2F-B51C-731E-A26A-DEB174D071B7}"/>
                    </a:ext>
                  </a:extLst>
                </p:cNvPr>
                <p:cNvPicPr/>
                <p:nvPr/>
              </p:nvPicPr>
              <p:blipFill>
                <a:blip r:embed="rId337"/>
                <a:stretch>
                  <a:fillRect/>
                </a:stretch>
              </p:blipFill>
              <p:spPr>
                <a:xfrm>
                  <a:off x="7626109" y="1963244"/>
                  <a:ext cx="1378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94" name="Freihand 193">
                  <a:extLst>
                    <a:ext uri="{FF2B5EF4-FFF2-40B4-BE49-F238E27FC236}">
                      <a16:creationId xmlns:a16="http://schemas.microsoft.com/office/drawing/2014/main" id="{C22351C1-0CA5-9C5C-BA56-AFA4B9FAE88D}"/>
                    </a:ext>
                  </a:extLst>
                </p14:cNvPr>
                <p14:cNvContentPartPr/>
                <p14:nvPr/>
              </p14:nvContentPartPr>
              <p14:xfrm>
                <a:off x="7714669" y="1908524"/>
                <a:ext cx="140760" cy="172080"/>
              </p14:xfrm>
            </p:contentPart>
          </mc:Choice>
          <mc:Fallback>
            <p:pic>
              <p:nvPicPr>
                <p:cNvPr id="194" name="Freihand 193">
                  <a:extLst>
                    <a:ext uri="{FF2B5EF4-FFF2-40B4-BE49-F238E27FC236}">
                      <a16:creationId xmlns:a16="http://schemas.microsoft.com/office/drawing/2014/main" id="{C22351C1-0CA5-9C5C-BA56-AFA4B9FAE88D}"/>
                    </a:ext>
                  </a:extLst>
                </p:cNvPr>
                <p:cNvPicPr/>
                <p:nvPr/>
              </p:nvPicPr>
              <p:blipFill>
                <a:blip r:embed="rId339"/>
                <a:stretch>
                  <a:fillRect/>
                </a:stretch>
              </p:blipFill>
              <p:spPr>
                <a:xfrm>
                  <a:off x="7705669" y="1899524"/>
                  <a:ext cx="1584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95" name="Freihand 194">
                  <a:extLst>
                    <a:ext uri="{FF2B5EF4-FFF2-40B4-BE49-F238E27FC236}">
                      <a16:creationId xmlns:a16="http://schemas.microsoft.com/office/drawing/2014/main" id="{31E974AA-3B3E-2870-3193-4D943C35029B}"/>
                    </a:ext>
                  </a:extLst>
                </p14:cNvPr>
                <p14:cNvContentPartPr/>
                <p14:nvPr/>
              </p14:nvContentPartPr>
              <p14:xfrm>
                <a:off x="7808989" y="1834004"/>
                <a:ext cx="255600" cy="170640"/>
              </p14:xfrm>
            </p:contentPart>
          </mc:Choice>
          <mc:Fallback>
            <p:pic>
              <p:nvPicPr>
                <p:cNvPr id="195" name="Freihand 194">
                  <a:extLst>
                    <a:ext uri="{FF2B5EF4-FFF2-40B4-BE49-F238E27FC236}">
                      <a16:creationId xmlns:a16="http://schemas.microsoft.com/office/drawing/2014/main" id="{31E974AA-3B3E-2870-3193-4D943C35029B}"/>
                    </a:ext>
                  </a:extLst>
                </p:cNvPr>
                <p:cNvPicPr/>
                <p:nvPr/>
              </p:nvPicPr>
              <p:blipFill>
                <a:blip r:embed="rId341"/>
                <a:stretch>
                  <a:fillRect/>
                </a:stretch>
              </p:blipFill>
              <p:spPr>
                <a:xfrm>
                  <a:off x="7799989" y="1825364"/>
                  <a:ext cx="2732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7" name="Freihand 196">
                  <a:extLst>
                    <a:ext uri="{FF2B5EF4-FFF2-40B4-BE49-F238E27FC236}">
                      <a16:creationId xmlns:a16="http://schemas.microsoft.com/office/drawing/2014/main" id="{7169CC78-42A2-8419-49A6-E52B655BC6A7}"/>
                    </a:ext>
                  </a:extLst>
                </p14:cNvPr>
                <p14:cNvContentPartPr/>
                <p14:nvPr/>
              </p14:nvContentPartPr>
              <p14:xfrm>
                <a:off x="6827269" y="1696484"/>
                <a:ext cx="51480" cy="68760"/>
              </p14:xfrm>
            </p:contentPart>
          </mc:Choice>
          <mc:Fallback>
            <p:pic>
              <p:nvPicPr>
                <p:cNvPr id="197" name="Freihand 196">
                  <a:extLst>
                    <a:ext uri="{FF2B5EF4-FFF2-40B4-BE49-F238E27FC236}">
                      <a16:creationId xmlns:a16="http://schemas.microsoft.com/office/drawing/2014/main" id="{7169CC78-42A2-8419-49A6-E52B655BC6A7}"/>
                    </a:ext>
                  </a:extLst>
                </p:cNvPr>
                <p:cNvPicPr/>
                <p:nvPr/>
              </p:nvPicPr>
              <p:blipFill>
                <a:blip r:embed="rId343"/>
                <a:stretch>
                  <a:fillRect/>
                </a:stretch>
              </p:blipFill>
              <p:spPr>
                <a:xfrm>
                  <a:off x="6818629" y="1687844"/>
                  <a:ext cx="691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98" name="Freihand 197">
                  <a:extLst>
                    <a:ext uri="{FF2B5EF4-FFF2-40B4-BE49-F238E27FC236}">
                      <a16:creationId xmlns:a16="http://schemas.microsoft.com/office/drawing/2014/main" id="{70B7F3EF-FF43-0212-3F18-2F116E7C48F0}"/>
                    </a:ext>
                  </a:extLst>
                </p14:cNvPr>
                <p14:cNvContentPartPr/>
                <p14:nvPr/>
              </p14:nvContentPartPr>
              <p14:xfrm>
                <a:off x="7519909" y="1995644"/>
                <a:ext cx="111240" cy="190800"/>
              </p14:xfrm>
            </p:contentPart>
          </mc:Choice>
          <mc:Fallback>
            <p:pic>
              <p:nvPicPr>
                <p:cNvPr id="198" name="Freihand 197">
                  <a:extLst>
                    <a:ext uri="{FF2B5EF4-FFF2-40B4-BE49-F238E27FC236}">
                      <a16:creationId xmlns:a16="http://schemas.microsoft.com/office/drawing/2014/main" id="{70B7F3EF-FF43-0212-3F18-2F116E7C48F0}"/>
                    </a:ext>
                  </a:extLst>
                </p:cNvPr>
                <p:cNvPicPr/>
                <p:nvPr/>
              </p:nvPicPr>
              <p:blipFill>
                <a:blip r:embed="rId345"/>
                <a:stretch>
                  <a:fillRect/>
                </a:stretch>
              </p:blipFill>
              <p:spPr>
                <a:xfrm>
                  <a:off x="7511269" y="1986644"/>
                  <a:ext cx="1288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99" name="Freihand 198">
                  <a:extLst>
                    <a:ext uri="{FF2B5EF4-FFF2-40B4-BE49-F238E27FC236}">
                      <a16:creationId xmlns:a16="http://schemas.microsoft.com/office/drawing/2014/main" id="{1216992E-B45D-B61E-EFB6-CBFEEEDE7BBC}"/>
                    </a:ext>
                  </a:extLst>
                </p14:cNvPr>
                <p14:cNvContentPartPr/>
                <p14:nvPr/>
              </p14:nvContentPartPr>
              <p14:xfrm>
                <a:off x="8052349" y="1722764"/>
                <a:ext cx="26280" cy="300600"/>
              </p14:xfrm>
            </p:contentPart>
          </mc:Choice>
          <mc:Fallback>
            <p:pic>
              <p:nvPicPr>
                <p:cNvPr id="199" name="Freihand 198">
                  <a:extLst>
                    <a:ext uri="{FF2B5EF4-FFF2-40B4-BE49-F238E27FC236}">
                      <a16:creationId xmlns:a16="http://schemas.microsoft.com/office/drawing/2014/main" id="{1216992E-B45D-B61E-EFB6-CBFEEEDE7BBC}"/>
                    </a:ext>
                  </a:extLst>
                </p:cNvPr>
                <p:cNvPicPr/>
                <p:nvPr/>
              </p:nvPicPr>
              <p:blipFill>
                <a:blip r:embed="rId347"/>
                <a:stretch>
                  <a:fillRect/>
                </a:stretch>
              </p:blipFill>
              <p:spPr>
                <a:xfrm>
                  <a:off x="8043709" y="1713764"/>
                  <a:ext cx="4392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1" name="Freihand 200">
                  <a:extLst>
                    <a:ext uri="{FF2B5EF4-FFF2-40B4-BE49-F238E27FC236}">
                      <a16:creationId xmlns:a16="http://schemas.microsoft.com/office/drawing/2014/main" id="{8C43367C-2425-515A-BE4F-7EBB87937AA4}"/>
                    </a:ext>
                  </a:extLst>
                </p14:cNvPr>
                <p14:cNvContentPartPr/>
                <p14:nvPr/>
              </p14:nvContentPartPr>
              <p14:xfrm>
                <a:off x="8129749" y="1591004"/>
                <a:ext cx="67320" cy="199440"/>
              </p14:xfrm>
            </p:contentPart>
          </mc:Choice>
          <mc:Fallback>
            <p:pic>
              <p:nvPicPr>
                <p:cNvPr id="201" name="Freihand 200">
                  <a:extLst>
                    <a:ext uri="{FF2B5EF4-FFF2-40B4-BE49-F238E27FC236}">
                      <a16:creationId xmlns:a16="http://schemas.microsoft.com/office/drawing/2014/main" id="{8C43367C-2425-515A-BE4F-7EBB87937AA4}"/>
                    </a:ext>
                  </a:extLst>
                </p:cNvPr>
                <p:cNvPicPr/>
                <p:nvPr/>
              </p:nvPicPr>
              <p:blipFill>
                <a:blip r:embed="rId349"/>
                <a:stretch>
                  <a:fillRect/>
                </a:stretch>
              </p:blipFill>
              <p:spPr>
                <a:xfrm>
                  <a:off x="8121109" y="1582364"/>
                  <a:ext cx="849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2" name="Freihand 201">
                  <a:extLst>
                    <a:ext uri="{FF2B5EF4-FFF2-40B4-BE49-F238E27FC236}">
                      <a16:creationId xmlns:a16="http://schemas.microsoft.com/office/drawing/2014/main" id="{AB68C364-2E3F-8974-122D-05C509E42FAA}"/>
                    </a:ext>
                  </a:extLst>
                </p14:cNvPr>
                <p14:cNvContentPartPr/>
                <p14:nvPr/>
              </p14:nvContentPartPr>
              <p14:xfrm>
                <a:off x="8148829" y="1767044"/>
                <a:ext cx="112320" cy="50040"/>
              </p14:xfrm>
            </p:contentPart>
          </mc:Choice>
          <mc:Fallback>
            <p:pic>
              <p:nvPicPr>
                <p:cNvPr id="202" name="Freihand 201">
                  <a:extLst>
                    <a:ext uri="{FF2B5EF4-FFF2-40B4-BE49-F238E27FC236}">
                      <a16:creationId xmlns:a16="http://schemas.microsoft.com/office/drawing/2014/main" id="{AB68C364-2E3F-8974-122D-05C509E42FAA}"/>
                    </a:ext>
                  </a:extLst>
                </p:cNvPr>
                <p:cNvPicPr/>
                <p:nvPr/>
              </p:nvPicPr>
              <p:blipFill>
                <a:blip r:embed="rId351"/>
                <a:stretch>
                  <a:fillRect/>
                </a:stretch>
              </p:blipFill>
              <p:spPr>
                <a:xfrm>
                  <a:off x="8140189" y="1758404"/>
                  <a:ext cx="1299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3" name="Freihand 202">
                  <a:extLst>
                    <a:ext uri="{FF2B5EF4-FFF2-40B4-BE49-F238E27FC236}">
                      <a16:creationId xmlns:a16="http://schemas.microsoft.com/office/drawing/2014/main" id="{F60F6F23-4A07-955D-650E-15439D7D9F2A}"/>
                    </a:ext>
                  </a:extLst>
                </p14:cNvPr>
                <p14:cNvContentPartPr/>
                <p14:nvPr/>
              </p14:nvContentPartPr>
              <p14:xfrm>
                <a:off x="8181949" y="1854164"/>
                <a:ext cx="143280" cy="176760"/>
              </p14:xfrm>
            </p:contentPart>
          </mc:Choice>
          <mc:Fallback>
            <p:pic>
              <p:nvPicPr>
                <p:cNvPr id="203" name="Freihand 202">
                  <a:extLst>
                    <a:ext uri="{FF2B5EF4-FFF2-40B4-BE49-F238E27FC236}">
                      <a16:creationId xmlns:a16="http://schemas.microsoft.com/office/drawing/2014/main" id="{F60F6F23-4A07-955D-650E-15439D7D9F2A}"/>
                    </a:ext>
                  </a:extLst>
                </p:cNvPr>
                <p:cNvPicPr/>
                <p:nvPr/>
              </p:nvPicPr>
              <p:blipFill>
                <a:blip r:embed="rId353"/>
                <a:stretch>
                  <a:fillRect/>
                </a:stretch>
              </p:blipFill>
              <p:spPr>
                <a:xfrm>
                  <a:off x="8173309" y="1845164"/>
                  <a:ext cx="1609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52" name="Freihand 151">
                  <a:extLst>
                    <a:ext uri="{FF2B5EF4-FFF2-40B4-BE49-F238E27FC236}">
                      <a16:creationId xmlns:a16="http://schemas.microsoft.com/office/drawing/2014/main" id="{95B42C2F-7260-247D-50C3-94DFB8E94648}"/>
                    </a:ext>
                  </a:extLst>
                </p14:cNvPr>
                <p14:cNvContentPartPr/>
                <p14:nvPr/>
              </p14:nvContentPartPr>
              <p14:xfrm>
                <a:off x="5138869" y="5364524"/>
                <a:ext cx="141480" cy="196560"/>
              </p14:xfrm>
            </p:contentPart>
          </mc:Choice>
          <mc:Fallback>
            <p:pic>
              <p:nvPicPr>
                <p:cNvPr id="152" name="Freihand 151">
                  <a:extLst>
                    <a:ext uri="{FF2B5EF4-FFF2-40B4-BE49-F238E27FC236}">
                      <a16:creationId xmlns:a16="http://schemas.microsoft.com/office/drawing/2014/main" id="{95B42C2F-7260-247D-50C3-94DFB8E94648}"/>
                    </a:ext>
                  </a:extLst>
                </p:cNvPr>
                <p:cNvPicPr/>
                <p:nvPr/>
              </p:nvPicPr>
              <p:blipFill>
                <a:blip r:embed="rId355"/>
                <a:stretch>
                  <a:fillRect/>
                </a:stretch>
              </p:blipFill>
              <p:spPr>
                <a:xfrm>
                  <a:off x="5130229" y="5355884"/>
                  <a:ext cx="1591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53" name="Freihand 152">
                  <a:extLst>
                    <a:ext uri="{FF2B5EF4-FFF2-40B4-BE49-F238E27FC236}">
                      <a16:creationId xmlns:a16="http://schemas.microsoft.com/office/drawing/2014/main" id="{D79C7754-B7C4-1E1F-06AF-52ACD4F25A2F}"/>
                    </a:ext>
                  </a:extLst>
                </p14:cNvPr>
                <p14:cNvContentPartPr/>
                <p14:nvPr/>
              </p14:nvContentPartPr>
              <p14:xfrm>
                <a:off x="5307349" y="5137724"/>
                <a:ext cx="622080" cy="286920"/>
              </p14:xfrm>
            </p:contentPart>
          </mc:Choice>
          <mc:Fallback>
            <p:pic>
              <p:nvPicPr>
                <p:cNvPr id="153" name="Freihand 152">
                  <a:extLst>
                    <a:ext uri="{FF2B5EF4-FFF2-40B4-BE49-F238E27FC236}">
                      <a16:creationId xmlns:a16="http://schemas.microsoft.com/office/drawing/2014/main" id="{D79C7754-B7C4-1E1F-06AF-52ACD4F25A2F}"/>
                    </a:ext>
                  </a:extLst>
                </p:cNvPr>
                <p:cNvPicPr/>
                <p:nvPr/>
              </p:nvPicPr>
              <p:blipFill>
                <a:blip r:embed="rId357"/>
                <a:stretch>
                  <a:fillRect/>
                </a:stretch>
              </p:blipFill>
              <p:spPr>
                <a:xfrm>
                  <a:off x="5298709" y="5128724"/>
                  <a:ext cx="63972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54" name="Freihand 153">
                  <a:extLst>
                    <a:ext uri="{FF2B5EF4-FFF2-40B4-BE49-F238E27FC236}">
                      <a16:creationId xmlns:a16="http://schemas.microsoft.com/office/drawing/2014/main" id="{7063AC1B-CB41-2352-F626-1090B74BE891}"/>
                    </a:ext>
                  </a:extLst>
                </p14:cNvPr>
                <p14:cNvContentPartPr/>
                <p14:nvPr/>
              </p14:nvContentPartPr>
              <p14:xfrm>
                <a:off x="6032029" y="5029364"/>
                <a:ext cx="107640" cy="192600"/>
              </p14:xfrm>
            </p:contentPart>
          </mc:Choice>
          <mc:Fallback>
            <p:pic>
              <p:nvPicPr>
                <p:cNvPr id="154" name="Freihand 153">
                  <a:extLst>
                    <a:ext uri="{FF2B5EF4-FFF2-40B4-BE49-F238E27FC236}">
                      <a16:creationId xmlns:a16="http://schemas.microsoft.com/office/drawing/2014/main" id="{7063AC1B-CB41-2352-F626-1090B74BE891}"/>
                    </a:ext>
                  </a:extLst>
                </p:cNvPr>
                <p:cNvPicPr/>
                <p:nvPr/>
              </p:nvPicPr>
              <p:blipFill>
                <a:blip r:embed="rId359"/>
                <a:stretch>
                  <a:fillRect/>
                </a:stretch>
              </p:blipFill>
              <p:spPr>
                <a:xfrm>
                  <a:off x="6023389" y="5020724"/>
                  <a:ext cx="1252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55" name="Freihand 154">
                  <a:extLst>
                    <a:ext uri="{FF2B5EF4-FFF2-40B4-BE49-F238E27FC236}">
                      <a16:creationId xmlns:a16="http://schemas.microsoft.com/office/drawing/2014/main" id="{A11E5FEA-3769-E457-262C-4CA561314060}"/>
                    </a:ext>
                  </a:extLst>
                </p14:cNvPr>
                <p14:cNvContentPartPr/>
                <p14:nvPr/>
              </p14:nvContentPartPr>
              <p14:xfrm>
                <a:off x="6123109" y="5056004"/>
                <a:ext cx="417240" cy="188280"/>
              </p14:xfrm>
            </p:contentPart>
          </mc:Choice>
          <mc:Fallback>
            <p:pic>
              <p:nvPicPr>
                <p:cNvPr id="155" name="Freihand 154">
                  <a:extLst>
                    <a:ext uri="{FF2B5EF4-FFF2-40B4-BE49-F238E27FC236}">
                      <a16:creationId xmlns:a16="http://schemas.microsoft.com/office/drawing/2014/main" id="{A11E5FEA-3769-E457-262C-4CA561314060}"/>
                    </a:ext>
                  </a:extLst>
                </p:cNvPr>
                <p:cNvPicPr/>
                <p:nvPr/>
              </p:nvPicPr>
              <p:blipFill>
                <a:blip r:embed="rId361"/>
                <a:stretch>
                  <a:fillRect/>
                </a:stretch>
              </p:blipFill>
              <p:spPr>
                <a:xfrm>
                  <a:off x="6114469" y="5047364"/>
                  <a:ext cx="4348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56" name="Freihand 155">
                  <a:extLst>
                    <a:ext uri="{FF2B5EF4-FFF2-40B4-BE49-F238E27FC236}">
                      <a16:creationId xmlns:a16="http://schemas.microsoft.com/office/drawing/2014/main" id="{D27FE71B-FF04-98DD-75A2-E62C92061FCF}"/>
                    </a:ext>
                  </a:extLst>
                </p14:cNvPr>
                <p14:cNvContentPartPr/>
                <p14:nvPr/>
              </p14:nvContentPartPr>
              <p14:xfrm>
                <a:off x="6556189" y="4858004"/>
                <a:ext cx="634680" cy="226800"/>
              </p14:xfrm>
            </p:contentPart>
          </mc:Choice>
          <mc:Fallback>
            <p:pic>
              <p:nvPicPr>
                <p:cNvPr id="156" name="Freihand 155">
                  <a:extLst>
                    <a:ext uri="{FF2B5EF4-FFF2-40B4-BE49-F238E27FC236}">
                      <a16:creationId xmlns:a16="http://schemas.microsoft.com/office/drawing/2014/main" id="{D27FE71B-FF04-98DD-75A2-E62C92061FCF}"/>
                    </a:ext>
                  </a:extLst>
                </p:cNvPr>
                <p:cNvPicPr/>
                <p:nvPr/>
              </p:nvPicPr>
              <p:blipFill>
                <a:blip r:embed="rId363"/>
                <a:stretch>
                  <a:fillRect/>
                </a:stretch>
              </p:blipFill>
              <p:spPr>
                <a:xfrm>
                  <a:off x="6547189" y="4849004"/>
                  <a:ext cx="6523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3" name="Freihand 212">
                  <a:extLst>
                    <a:ext uri="{FF2B5EF4-FFF2-40B4-BE49-F238E27FC236}">
                      <a16:creationId xmlns:a16="http://schemas.microsoft.com/office/drawing/2014/main" id="{5E451EE1-9CB4-F517-4D4B-00E51775D136}"/>
                    </a:ext>
                  </a:extLst>
                </p14:cNvPr>
                <p14:cNvContentPartPr/>
                <p14:nvPr/>
              </p14:nvContentPartPr>
              <p14:xfrm>
                <a:off x="7398949" y="432884"/>
                <a:ext cx="232920" cy="4746240"/>
              </p14:xfrm>
            </p:contentPart>
          </mc:Choice>
          <mc:Fallback>
            <p:pic>
              <p:nvPicPr>
                <p:cNvPr id="213" name="Freihand 212">
                  <a:extLst>
                    <a:ext uri="{FF2B5EF4-FFF2-40B4-BE49-F238E27FC236}">
                      <a16:creationId xmlns:a16="http://schemas.microsoft.com/office/drawing/2014/main" id="{5E451EE1-9CB4-F517-4D4B-00E51775D136}"/>
                    </a:ext>
                  </a:extLst>
                </p:cNvPr>
                <p:cNvPicPr/>
                <p:nvPr/>
              </p:nvPicPr>
              <p:blipFill>
                <a:blip r:embed="rId365"/>
                <a:stretch>
                  <a:fillRect/>
                </a:stretch>
              </p:blipFill>
              <p:spPr>
                <a:xfrm>
                  <a:off x="7390309" y="424244"/>
                  <a:ext cx="250560" cy="47638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4" name="Freihand 213">
                  <a:extLst>
                    <a:ext uri="{FF2B5EF4-FFF2-40B4-BE49-F238E27FC236}">
                      <a16:creationId xmlns:a16="http://schemas.microsoft.com/office/drawing/2014/main" id="{35363228-2F8C-254D-2E02-DCEC04EA4440}"/>
                    </a:ext>
                  </a:extLst>
                </p14:cNvPr>
                <p14:cNvContentPartPr/>
                <p14:nvPr/>
              </p14:nvContentPartPr>
              <p14:xfrm>
                <a:off x="7375909" y="4816244"/>
                <a:ext cx="350280" cy="527760"/>
              </p14:xfrm>
            </p:contentPart>
          </mc:Choice>
          <mc:Fallback>
            <p:pic>
              <p:nvPicPr>
                <p:cNvPr id="214" name="Freihand 213">
                  <a:extLst>
                    <a:ext uri="{FF2B5EF4-FFF2-40B4-BE49-F238E27FC236}">
                      <a16:creationId xmlns:a16="http://schemas.microsoft.com/office/drawing/2014/main" id="{35363228-2F8C-254D-2E02-DCEC04EA4440}"/>
                    </a:ext>
                  </a:extLst>
                </p:cNvPr>
                <p:cNvPicPr/>
                <p:nvPr/>
              </p:nvPicPr>
              <p:blipFill>
                <a:blip r:embed="rId367"/>
                <a:stretch>
                  <a:fillRect/>
                </a:stretch>
              </p:blipFill>
              <p:spPr>
                <a:xfrm>
                  <a:off x="7367269" y="4807604"/>
                  <a:ext cx="367920" cy="5454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6" name="Freihand 215">
                  <a:extLst>
                    <a:ext uri="{FF2B5EF4-FFF2-40B4-BE49-F238E27FC236}">
                      <a16:creationId xmlns:a16="http://schemas.microsoft.com/office/drawing/2014/main" id="{74B6128F-5319-8653-58D9-A1E5647F3B2D}"/>
                    </a:ext>
                  </a:extLst>
                </p14:cNvPr>
                <p14:cNvContentPartPr/>
                <p14:nvPr/>
              </p14:nvContentPartPr>
              <p14:xfrm>
                <a:off x="7025629" y="302204"/>
                <a:ext cx="176760" cy="171360"/>
              </p14:xfrm>
            </p:contentPart>
          </mc:Choice>
          <mc:Fallback>
            <p:pic>
              <p:nvPicPr>
                <p:cNvPr id="216" name="Freihand 215">
                  <a:extLst>
                    <a:ext uri="{FF2B5EF4-FFF2-40B4-BE49-F238E27FC236}">
                      <a16:creationId xmlns:a16="http://schemas.microsoft.com/office/drawing/2014/main" id="{74B6128F-5319-8653-58D9-A1E5647F3B2D}"/>
                    </a:ext>
                  </a:extLst>
                </p:cNvPr>
                <p:cNvPicPr/>
                <p:nvPr/>
              </p:nvPicPr>
              <p:blipFill>
                <a:blip r:embed="rId369"/>
                <a:stretch>
                  <a:fillRect/>
                </a:stretch>
              </p:blipFill>
              <p:spPr>
                <a:xfrm>
                  <a:off x="7016629" y="293564"/>
                  <a:ext cx="1944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7" name="Freihand 216">
                  <a:extLst>
                    <a:ext uri="{FF2B5EF4-FFF2-40B4-BE49-F238E27FC236}">
                      <a16:creationId xmlns:a16="http://schemas.microsoft.com/office/drawing/2014/main" id="{9CFB277C-157D-3AE0-1806-F7D6C0A1AFFF}"/>
                    </a:ext>
                  </a:extLst>
                </p14:cNvPr>
                <p14:cNvContentPartPr/>
                <p14:nvPr/>
              </p14:nvContentPartPr>
              <p14:xfrm>
                <a:off x="7251349" y="132644"/>
                <a:ext cx="169560" cy="244440"/>
              </p14:xfrm>
            </p:contentPart>
          </mc:Choice>
          <mc:Fallback>
            <p:pic>
              <p:nvPicPr>
                <p:cNvPr id="217" name="Freihand 216">
                  <a:extLst>
                    <a:ext uri="{FF2B5EF4-FFF2-40B4-BE49-F238E27FC236}">
                      <a16:creationId xmlns:a16="http://schemas.microsoft.com/office/drawing/2014/main" id="{9CFB277C-157D-3AE0-1806-F7D6C0A1AFFF}"/>
                    </a:ext>
                  </a:extLst>
                </p:cNvPr>
                <p:cNvPicPr/>
                <p:nvPr/>
              </p:nvPicPr>
              <p:blipFill>
                <a:blip r:embed="rId371"/>
                <a:stretch>
                  <a:fillRect/>
                </a:stretch>
              </p:blipFill>
              <p:spPr>
                <a:xfrm>
                  <a:off x="7242349" y="124004"/>
                  <a:ext cx="1872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18" name="Freihand 217">
                  <a:extLst>
                    <a:ext uri="{FF2B5EF4-FFF2-40B4-BE49-F238E27FC236}">
                      <a16:creationId xmlns:a16="http://schemas.microsoft.com/office/drawing/2014/main" id="{67C405D1-B9E7-8C0A-C400-DF0359A302F0}"/>
                    </a:ext>
                  </a:extLst>
                </p14:cNvPr>
                <p14:cNvContentPartPr/>
                <p14:nvPr/>
              </p14:nvContentPartPr>
              <p14:xfrm>
                <a:off x="7433509" y="190604"/>
                <a:ext cx="502560" cy="355680"/>
              </p14:xfrm>
            </p:contentPart>
          </mc:Choice>
          <mc:Fallback>
            <p:pic>
              <p:nvPicPr>
                <p:cNvPr id="218" name="Freihand 217">
                  <a:extLst>
                    <a:ext uri="{FF2B5EF4-FFF2-40B4-BE49-F238E27FC236}">
                      <a16:creationId xmlns:a16="http://schemas.microsoft.com/office/drawing/2014/main" id="{67C405D1-B9E7-8C0A-C400-DF0359A302F0}"/>
                    </a:ext>
                  </a:extLst>
                </p:cNvPr>
                <p:cNvPicPr/>
                <p:nvPr/>
              </p:nvPicPr>
              <p:blipFill>
                <a:blip r:embed="rId373"/>
                <a:stretch>
                  <a:fillRect/>
                </a:stretch>
              </p:blipFill>
              <p:spPr>
                <a:xfrm>
                  <a:off x="7424509" y="181964"/>
                  <a:ext cx="52020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19" name="Freihand 218">
                  <a:extLst>
                    <a:ext uri="{FF2B5EF4-FFF2-40B4-BE49-F238E27FC236}">
                      <a16:creationId xmlns:a16="http://schemas.microsoft.com/office/drawing/2014/main" id="{C29555EE-E0F1-96AF-91BA-1B2744A13D42}"/>
                    </a:ext>
                  </a:extLst>
                </p14:cNvPr>
                <p14:cNvContentPartPr/>
                <p14:nvPr/>
              </p14:nvContentPartPr>
              <p14:xfrm>
                <a:off x="7977829" y="30764"/>
                <a:ext cx="470520" cy="198000"/>
              </p14:xfrm>
            </p:contentPart>
          </mc:Choice>
          <mc:Fallback>
            <p:pic>
              <p:nvPicPr>
                <p:cNvPr id="219" name="Freihand 218">
                  <a:extLst>
                    <a:ext uri="{FF2B5EF4-FFF2-40B4-BE49-F238E27FC236}">
                      <a16:creationId xmlns:a16="http://schemas.microsoft.com/office/drawing/2014/main" id="{C29555EE-E0F1-96AF-91BA-1B2744A13D42}"/>
                    </a:ext>
                  </a:extLst>
                </p:cNvPr>
                <p:cNvPicPr/>
                <p:nvPr/>
              </p:nvPicPr>
              <p:blipFill>
                <a:blip r:embed="rId375"/>
                <a:stretch>
                  <a:fillRect/>
                </a:stretch>
              </p:blipFill>
              <p:spPr>
                <a:xfrm>
                  <a:off x="7969189" y="22124"/>
                  <a:ext cx="4881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0" name="Freihand 219">
                  <a:extLst>
                    <a:ext uri="{FF2B5EF4-FFF2-40B4-BE49-F238E27FC236}">
                      <a16:creationId xmlns:a16="http://schemas.microsoft.com/office/drawing/2014/main" id="{81CB90EA-27E2-25D0-3E8E-6C20A080BC3A}"/>
                    </a:ext>
                  </a:extLst>
                </p14:cNvPr>
                <p14:cNvContentPartPr/>
                <p14:nvPr/>
              </p14:nvContentPartPr>
              <p14:xfrm>
                <a:off x="8107789" y="-28636"/>
                <a:ext cx="360" cy="360"/>
              </p14:xfrm>
            </p:contentPart>
          </mc:Choice>
          <mc:Fallback>
            <p:pic>
              <p:nvPicPr>
                <p:cNvPr id="220" name="Freihand 219">
                  <a:extLst>
                    <a:ext uri="{FF2B5EF4-FFF2-40B4-BE49-F238E27FC236}">
                      <a16:creationId xmlns:a16="http://schemas.microsoft.com/office/drawing/2014/main" id="{81CB90EA-27E2-25D0-3E8E-6C20A080BC3A}"/>
                    </a:ext>
                  </a:extLst>
                </p:cNvPr>
                <p:cNvPicPr/>
                <p:nvPr/>
              </p:nvPicPr>
              <p:blipFill>
                <a:blip r:embed="rId377"/>
                <a:stretch>
                  <a:fillRect/>
                </a:stretch>
              </p:blipFill>
              <p:spPr>
                <a:xfrm>
                  <a:off x="8098789" y="-37276"/>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21" name="Freihand 220">
                  <a:extLst>
                    <a:ext uri="{FF2B5EF4-FFF2-40B4-BE49-F238E27FC236}">
                      <a16:creationId xmlns:a16="http://schemas.microsoft.com/office/drawing/2014/main" id="{904F7DDA-529D-CD05-583A-2A83551F9B27}"/>
                    </a:ext>
                  </a:extLst>
                </p14:cNvPr>
                <p14:cNvContentPartPr/>
                <p14:nvPr/>
              </p14:nvContentPartPr>
              <p14:xfrm>
                <a:off x="7637629" y="348644"/>
                <a:ext cx="246600" cy="327600"/>
              </p14:xfrm>
            </p:contentPart>
          </mc:Choice>
          <mc:Fallback>
            <p:pic>
              <p:nvPicPr>
                <p:cNvPr id="221" name="Freihand 220">
                  <a:extLst>
                    <a:ext uri="{FF2B5EF4-FFF2-40B4-BE49-F238E27FC236}">
                      <a16:creationId xmlns:a16="http://schemas.microsoft.com/office/drawing/2014/main" id="{904F7DDA-529D-CD05-583A-2A83551F9B27}"/>
                    </a:ext>
                  </a:extLst>
                </p:cNvPr>
                <p:cNvPicPr/>
                <p:nvPr/>
              </p:nvPicPr>
              <p:blipFill>
                <a:blip r:embed="rId379"/>
                <a:stretch>
                  <a:fillRect/>
                </a:stretch>
              </p:blipFill>
              <p:spPr>
                <a:xfrm>
                  <a:off x="7628629" y="340004"/>
                  <a:ext cx="26424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22" name="Freihand 221">
                  <a:extLst>
                    <a:ext uri="{FF2B5EF4-FFF2-40B4-BE49-F238E27FC236}">
                      <a16:creationId xmlns:a16="http://schemas.microsoft.com/office/drawing/2014/main" id="{EC8A16C7-42E5-4D72-D12A-0AEAFBA0E6C7}"/>
                    </a:ext>
                  </a:extLst>
                </p14:cNvPr>
                <p14:cNvContentPartPr/>
                <p14:nvPr/>
              </p14:nvContentPartPr>
              <p14:xfrm>
                <a:off x="7912669" y="310844"/>
                <a:ext cx="386640" cy="333000"/>
              </p14:xfrm>
            </p:contentPart>
          </mc:Choice>
          <mc:Fallback>
            <p:pic>
              <p:nvPicPr>
                <p:cNvPr id="222" name="Freihand 221">
                  <a:extLst>
                    <a:ext uri="{FF2B5EF4-FFF2-40B4-BE49-F238E27FC236}">
                      <a16:creationId xmlns:a16="http://schemas.microsoft.com/office/drawing/2014/main" id="{EC8A16C7-42E5-4D72-D12A-0AEAFBA0E6C7}"/>
                    </a:ext>
                  </a:extLst>
                </p:cNvPr>
                <p:cNvPicPr/>
                <p:nvPr/>
              </p:nvPicPr>
              <p:blipFill>
                <a:blip r:embed="rId381"/>
                <a:stretch>
                  <a:fillRect/>
                </a:stretch>
              </p:blipFill>
              <p:spPr>
                <a:xfrm>
                  <a:off x="7904029" y="302204"/>
                  <a:ext cx="40428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3" name="Freihand 222">
                  <a:extLst>
                    <a:ext uri="{FF2B5EF4-FFF2-40B4-BE49-F238E27FC236}">
                      <a16:creationId xmlns:a16="http://schemas.microsoft.com/office/drawing/2014/main" id="{CDCE824A-6192-FB66-FDB6-C74B5F5D178F}"/>
                    </a:ext>
                  </a:extLst>
                </p14:cNvPr>
                <p14:cNvContentPartPr/>
                <p14:nvPr/>
              </p14:nvContentPartPr>
              <p14:xfrm>
                <a:off x="8004469" y="311924"/>
                <a:ext cx="16920" cy="7560"/>
              </p14:xfrm>
            </p:contentPart>
          </mc:Choice>
          <mc:Fallback>
            <p:pic>
              <p:nvPicPr>
                <p:cNvPr id="223" name="Freihand 222">
                  <a:extLst>
                    <a:ext uri="{FF2B5EF4-FFF2-40B4-BE49-F238E27FC236}">
                      <a16:creationId xmlns:a16="http://schemas.microsoft.com/office/drawing/2014/main" id="{CDCE824A-6192-FB66-FDB6-C74B5F5D178F}"/>
                    </a:ext>
                  </a:extLst>
                </p:cNvPr>
                <p:cNvPicPr/>
                <p:nvPr/>
              </p:nvPicPr>
              <p:blipFill>
                <a:blip r:embed="rId383"/>
                <a:stretch>
                  <a:fillRect/>
                </a:stretch>
              </p:blipFill>
              <p:spPr>
                <a:xfrm>
                  <a:off x="7995829" y="303284"/>
                  <a:ext cx="345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26" name="Freihand 225">
                  <a:extLst>
                    <a:ext uri="{FF2B5EF4-FFF2-40B4-BE49-F238E27FC236}">
                      <a16:creationId xmlns:a16="http://schemas.microsoft.com/office/drawing/2014/main" id="{2F924FD5-169A-CC67-DBB9-E848DD108D3A}"/>
                    </a:ext>
                  </a:extLst>
                </p14:cNvPr>
                <p14:cNvContentPartPr/>
                <p14:nvPr/>
              </p14:nvContentPartPr>
              <p14:xfrm>
                <a:off x="8388949" y="148844"/>
                <a:ext cx="469440" cy="318960"/>
              </p14:xfrm>
            </p:contentPart>
          </mc:Choice>
          <mc:Fallback>
            <p:pic>
              <p:nvPicPr>
                <p:cNvPr id="226" name="Freihand 225">
                  <a:extLst>
                    <a:ext uri="{FF2B5EF4-FFF2-40B4-BE49-F238E27FC236}">
                      <a16:creationId xmlns:a16="http://schemas.microsoft.com/office/drawing/2014/main" id="{2F924FD5-169A-CC67-DBB9-E848DD108D3A}"/>
                    </a:ext>
                  </a:extLst>
                </p:cNvPr>
                <p:cNvPicPr/>
                <p:nvPr/>
              </p:nvPicPr>
              <p:blipFill>
                <a:blip r:embed="rId385"/>
                <a:stretch>
                  <a:fillRect/>
                </a:stretch>
              </p:blipFill>
              <p:spPr>
                <a:xfrm>
                  <a:off x="8380309" y="140204"/>
                  <a:ext cx="48708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27" name="Freihand 226">
                  <a:extLst>
                    <a:ext uri="{FF2B5EF4-FFF2-40B4-BE49-F238E27FC236}">
                      <a16:creationId xmlns:a16="http://schemas.microsoft.com/office/drawing/2014/main" id="{F3CFFE29-146D-8B41-D1D8-A14FDBF35472}"/>
                    </a:ext>
                  </a:extLst>
                </p14:cNvPr>
                <p14:cNvContentPartPr/>
                <p14:nvPr/>
              </p14:nvContentPartPr>
              <p14:xfrm>
                <a:off x="7022029" y="314444"/>
                <a:ext cx="2229840" cy="497880"/>
              </p14:xfrm>
            </p:contentPart>
          </mc:Choice>
          <mc:Fallback>
            <p:pic>
              <p:nvPicPr>
                <p:cNvPr id="227" name="Freihand 226">
                  <a:extLst>
                    <a:ext uri="{FF2B5EF4-FFF2-40B4-BE49-F238E27FC236}">
                      <a16:creationId xmlns:a16="http://schemas.microsoft.com/office/drawing/2014/main" id="{F3CFFE29-146D-8B41-D1D8-A14FDBF35472}"/>
                    </a:ext>
                  </a:extLst>
                </p:cNvPr>
                <p:cNvPicPr/>
                <p:nvPr/>
              </p:nvPicPr>
              <p:blipFill>
                <a:blip r:embed="rId387"/>
                <a:stretch>
                  <a:fillRect/>
                </a:stretch>
              </p:blipFill>
              <p:spPr>
                <a:xfrm>
                  <a:off x="7013389" y="305804"/>
                  <a:ext cx="2247480" cy="5155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9" name="Freihand 228">
                  <a:extLst>
                    <a:ext uri="{FF2B5EF4-FFF2-40B4-BE49-F238E27FC236}">
                      <a16:creationId xmlns:a16="http://schemas.microsoft.com/office/drawing/2014/main" id="{9A11C9ED-C39C-868E-A0CF-576D27444FF3}"/>
                    </a:ext>
                  </a:extLst>
                </p14:cNvPr>
                <p14:cNvContentPartPr/>
                <p14:nvPr/>
              </p14:nvContentPartPr>
              <p14:xfrm>
                <a:off x="7551589" y="5450204"/>
                <a:ext cx="123120" cy="289080"/>
              </p14:xfrm>
            </p:contentPart>
          </mc:Choice>
          <mc:Fallback>
            <p:pic>
              <p:nvPicPr>
                <p:cNvPr id="229" name="Freihand 228">
                  <a:extLst>
                    <a:ext uri="{FF2B5EF4-FFF2-40B4-BE49-F238E27FC236}">
                      <a16:creationId xmlns:a16="http://schemas.microsoft.com/office/drawing/2014/main" id="{9A11C9ED-C39C-868E-A0CF-576D27444FF3}"/>
                    </a:ext>
                  </a:extLst>
                </p:cNvPr>
                <p:cNvPicPr/>
                <p:nvPr/>
              </p:nvPicPr>
              <p:blipFill>
                <a:blip r:embed="rId389"/>
                <a:stretch>
                  <a:fillRect/>
                </a:stretch>
              </p:blipFill>
              <p:spPr>
                <a:xfrm>
                  <a:off x="7542589" y="5441204"/>
                  <a:ext cx="14076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30" name="Freihand 229">
                  <a:extLst>
                    <a:ext uri="{FF2B5EF4-FFF2-40B4-BE49-F238E27FC236}">
                      <a16:creationId xmlns:a16="http://schemas.microsoft.com/office/drawing/2014/main" id="{843DD9BF-294E-47AE-F9B2-6BC86FCCBE6D}"/>
                    </a:ext>
                  </a:extLst>
                </p14:cNvPr>
                <p14:cNvContentPartPr/>
                <p14:nvPr/>
              </p14:nvContentPartPr>
              <p14:xfrm>
                <a:off x="8355109" y="5612564"/>
                <a:ext cx="156960" cy="162000"/>
              </p14:xfrm>
            </p:contentPart>
          </mc:Choice>
          <mc:Fallback>
            <p:pic>
              <p:nvPicPr>
                <p:cNvPr id="230" name="Freihand 229">
                  <a:extLst>
                    <a:ext uri="{FF2B5EF4-FFF2-40B4-BE49-F238E27FC236}">
                      <a16:creationId xmlns:a16="http://schemas.microsoft.com/office/drawing/2014/main" id="{843DD9BF-294E-47AE-F9B2-6BC86FCCBE6D}"/>
                    </a:ext>
                  </a:extLst>
                </p:cNvPr>
                <p:cNvPicPr/>
                <p:nvPr/>
              </p:nvPicPr>
              <p:blipFill>
                <a:blip r:embed="rId391"/>
                <a:stretch>
                  <a:fillRect/>
                </a:stretch>
              </p:blipFill>
              <p:spPr>
                <a:xfrm>
                  <a:off x="8346109" y="5603924"/>
                  <a:ext cx="1746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31" name="Freihand 230">
                  <a:extLst>
                    <a:ext uri="{FF2B5EF4-FFF2-40B4-BE49-F238E27FC236}">
                      <a16:creationId xmlns:a16="http://schemas.microsoft.com/office/drawing/2014/main" id="{EBC99169-7CE6-2067-67AA-7B0E459D730F}"/>
                    </a:ext>
                  </a:extLst>
                </p14:cNvPr>
                <p14:cNvContentPartPr/>
                <p14:nvPr/>
              </p14:nvContentPartPr>
              <p14:xfrm>
                <a:off x="8186269" y="5448764"/>
                <a:ext cx="138960" cy="258480"/>
              </p14:xfrm>
            </p:contentPart>
          </mc:Choice>
          <mc:Fallback>
            <p:pic>
              <p:nvPicPr>
                <p:cNvPr id="231" name="Freihand 230">
                  <a:extLst>
                    <a:ext uri="{FF2B5EF4-FFF2-40B4-BE49-F238E27FC236}">
                      <a16:creationId xmlns:a16="http://schemas.microsoft.com/office/drawing/2014/main" id="{EBC99169-7CE6-2067-67AA-7B0E459D730F}"/>
                    </a:ext>
                  </a:extLst>
                </p:cNvPr>
                <p:cNvPicPr/>
                <p:nvPr/>
              </p:nvPicPr>
              <p:blipFill>
                <a:blip r:embed="rId393"/>
                <a:stretch>
                  <a:fillRect/>
                </a:stretch>
              </p:blipFill>
              <p:spPr>
                <a:xfrm>
                  <a:off x="8177269" y="5439764"/>
                  <a:ext cx="15660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47" name="Freihand 246">
                  <a:extLst>
                    <a:ext uri="{FF2B5EF4-FFF2-40B4-BE49-F238E27FC236}">
                      <a16:creationId xmlns:a16="http://schemas.microsoft.com/office/drawing/2014/main" id="{AC8C0F52-926F-0AE5-0116-B8B9C830F6E2}"/>
                    </a:ext>
                  </a:extLst>
                </p14:cNvPr>
                <p14:cNvContentPartPr/>
                <p14:nvPr/>
              </p14:nvContentPartPr>
              <p14:xfrm>
                <a:off x="7028869" y="18164"/>
                <a:ext cx="1958040" cy="847080"/>
              </p14:xfrm>
            </p:contentPart>
          </mc:Choice>
          <mc:Fallback>
            <p:pic>
              <p:nvPicPr>
                <p:cNvPr id="247" name="Freihand 246">
                  <a:extLst>
                    <a:ext uri="{FF2B5EF4-FFF2-40B4-BE49-F238E27FC236}">
                      <a16:creationId xmlns:a16="http://schemas.microsoft.com/office/drawing/2014/main" id="{AC8C0F52-926F-0AE5-0116-B8B9C830F6E2}"/>
                    </a:ext>
                  </a:extLst>
                </p:cNvPr>
                <p:cNvPicPr/>
                <p:nvPr/>
              </p:nvPicPr>
              <p:blipFill>
                <a:blip r:embed="rId395"/>
                <a:stretch>
                  <a:fillRect/>
                </a:stretch>
              </p:blipFill>
              <p:spPr>
                <a:xfrm>
                  <a:off x="7020229" y="9164"/>
                  <a:ext cx="1975680" cy="864720"/>
                </a:xfrm>
                <a:prstGeom prst="rect">
                  <a:avLst/>
                </a:prstGeom>
              </p:spPr>
            </p:pic>
          </mc:Fallback>
        </mc:AlternateContent>
      </p:grpSp>
    </p:spTree>
    <p:extLst>
      <p:ext uri="{BB962C8B-B14F-4D97-AF65-F5344CB8AC3E}">
        <p14:creationId xmlns:p14="http://schemas.microsoft.com/office/powerpoint/2010/main" val="2003617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72491" y="188110"/>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142236" y="5462404"/>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142236" y="1804240"/>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292626" y="1924960"/>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292626" y="1924960"/>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662379" y="5502190"/>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662379" y="5502190"/>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137709" y="2392159"/>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46" name="Textfeld 45"/>
          <p:cNvSpPr txBox="1"/>
          <p:nvPr/>
        </p:nvSpPr>
        <p:spPr>
          <a:xfrm>
            <a:off x="3857700" y="1338621"/>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B3F50C12-2D0F-0D80-6AE4-A5AABAB4A48C}"/>
                  </a:ext>
                </a:extLst>
              </p14:cNvPr>
              <p14:cNvContentPartPr/>
              <p14:nvPr/>
            </p14:nvContentPartPr>
            <p14:xfrm>
              <a:off x="582349" y="1852462"/>
              <a:ext cx="275400" cy="419400"/>
            </p14:xfrm>
          </p:contentPart>
        </mc:Choice>
        <mc:Fallback>
          <p:pic>
            <p:nvPicPr>
              <p:cNvPr id="2" name="Freihand 1">
                <a:extLst>
                  <a:ext uri="{FF2B5EF4-FFF2-40B4-BE49-F238E27FC236}">
                    <a16:creationId xmlns:a16="http://schemas.microsoft.com/office/drawing/2014/main" id="{B3F50C12-2D0F-0D80-6AE4-A5AABAB4A48C}"/>
                  </a:ext>
                </a:extLst>
              </p:cNvPr>
              <p:cNvPicPr/>
              <p:nvPr/>
            </p:nvPicPr>
            <p:blipFill>
              <a:blip r:embed="rId6"/>
              <a:stretch>
                <a:fillRect/>
              </a:stretch>
            </p:blipFill>
            <p:spPr>
              <a:xfrm>
                <a:off x="573349" y="1843462"/>
                <a:ext cx="293040" cy="437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B28F69DA-B014-96F1-88A7-F6972D04D153}"/>
                  </a:ext>
                </a:extLst>
              </p14:cNvPr>
              <p14:cNvContentPartPr/>
              <p14:nvPr/>
            </p14:nvContentPartPr>
            <p14:xfrm>
              <a:off x="7019869" y="5485222"/>
              <a:ext cx="443160" cy="519840"/>
            </p14:xfrm>
          </p:contentPart>
        </mc:Choice>
        <mc:Fallback>
          <p:pic>
            <p:nvPicPr>
              <p:cNvPr id="4" name="Freihand 3">
                <a:extLst>
                  <a:ext uri="{FF2B5EF4-FFF2-40B4-BE49-F238E27FC236}">
                    <a16:creationId xmlns:a16="http://schemas.microsoft.com/office/drawing/2014/main" id="{B28F69DA-B014-96F1-88A7-F6972D04D153}"/>
                  </a:ext>
                </a:extLst>
              </p:cNvPr>
              <p:cNvPicPr/>
              <p:nvPr/>
            </p:nvPicPr>
            <p:blipFill>
              <a:blip r:embed="rId8"/>
              <a:stretch>
                <a:fillRect/>
              </a:stretch>
            </p:blipFill>
            <p:spPr>
              <a:xfrm>
                <a:off x="7010869" y="5476222"/>
                <a:ext cx="460800" cy="537480"/>
              </a:xfrm>
              <a:prstGeom prst="rect">
                <a:avLst/>
              </a:prstGeom>
            </p:spPr>
          </p:pic>
        </mc:Fallback>
      </mc:AlternateContent>
      <p:grpSp>
        <p:nvGrpSpPr>
          <p:cNvPr id="15" name="Gruppieren 14">
            <a:extLst>
              <a:ext uri="{FF2B5EF4-FFF2-40B4-BE49-F238E27FC236}">
                <a16:creationId xmlns:a16="http://schemas.microsoft.com/office/drawing/2014/main" id="{B343B9E8-D1C2-6556-E8AD-775331881F58}"/>
              </a:ext>
            </a:extLst>
          </p:cNvPr>
          <p:cNvGrpSpPr/>
          <p:nvPr/>
        </p:nvGrpSpPr>
        <p:grpSpPr>
          <a:xfrm>
            <a:off x="1607629" y="5225662"/>
            <a:ext cx="143280" cy="546120"/>
            <a:chOff x="1607629" y="5225662"/>
            <a:chExt cx="143280" cy="546120"/>
          </a:xfrm>
        </p:grpSpPr>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94DF33B6-A70B-7BFC-A724-CE358C7DCCF7}"/>
                    </a:ext>
                  </a:extLst>
                </p14:cNvPr>
                <p14:cNvContentPartPr/>
                <p14:nvPr/>
              </p14:nvContentPartPr>
              <p14:xfrm>
                <a:off x="1738309" y="5225662"/>
                <a:ext cx="12600" cy="251280"/>
              </p14:xfrm>
            </p:contentPart>
          </mc:Choice>
          <mc:Fallback>
            <p:pic>
              <p:nvPicPr>
                <p:cNvPr id="9" name="Freihand 8">
                  <a:extLst>
                    <a:ext uri="{FF2B5EF4-FFF2-40B4-BE49-F238E27FC236}">
                      <a16:creationId xmlns:a16="http://schemas.microsoft.com/office/drawing/2014/main" id="{94DF33B6-A70B-7BFC-A724-CE358C7DCCF7}"/>
                    </a:ext>
                  </a:extLst>
                </p:cNvPr>
                <p:cNvPicPr/>
                <p:nvPr/>
              </p:nvPicPr>
              <p:blipFill>
                <a:blip r:embed="rId10"/>
                <a:stretch>
                  <a:fillRect/>
                </a:stretch>
              </p:blipFill>
              <p:spPr>
                <a:xfrm>
                  <a:off x="1729669" y="5217022"/>
                  <a:ext cx="3024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BFB0EF4E-7A79-7089-7405-F374BBD61394}"/>
                    </a:ext>
                  </a:extLst>
                </p14:cNvPr>
                <p14:cNvContentPartPr/>
                <p14:nvPr/>
              </p14:nvContentPartPr>
              <p14:xfrm>
                <a:off x="1607629" y="5593222"/>
                <a:ext cx="114840" cy="178560"/>
              </p14:xfrm>
            </p:contentPart>
          </mc:Choice>
          <mc:Fallback>
            <p:pic>
              <p:nvPicPr>
                <p:cNvPr id="10" name="Freihand 9">
                  <a:extLst>
                    <a:ext uri="{FF2B5EF4-FFF2-40B4-BE49-F238E27FC236}">
                      <a16:creationId xmlns:a16="http://schemas.microsoft.com/office/drawing/2014/main" id="{BFB0EF4E-7A79-7089-7405-F374BBD61394}"/>
                    </a:ext>
                  </a:extLst>
                </p:cNvPr>
                <p:cNvPicPr/>
                <p:nvPr/>
              </p:nvPicPr>
              <p:blipFill>
                <a:blip r:embed="rId12"/>
                <a:stretch>
                  <a:fillRect/>
                </a:stretch>
              </p:blipFill>
              <p:spPr>
                <a:xfrm>
                  <a:off x="1598629" y="5584582"/>
                  <a:ext cx="132480" cy="196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B234D27D-FA06-C5B1-2870-3D8899359ABF}"/>
                  </a:ext>
                </a:extLst>
              </p14:cNvPr>
              <p14:cNvContentPartPr/>
              <p14:nvPr/>
            </p14:nvContentPartPr>
            <p14:xfrm>
              <a:off x="2057269" y="5233582"/>
              <a:ext cx="12960" cy="179280"/>
            </p14:xfrm>
          </p:contentPart>
        </mc:Choice>
        <mc:Fallback>
          <p:pic>
            <p:nvPicPr>
              <p:cNvPr id="12" name="Freihand 11">
                <a:extLst>
                  <a:ext uri="{FF2B5EF4-FFF2-40B4-BE49-F238E27FC236}">
                    <a16:creationId xmlns:a16="http://schemas.microsoft.com/office/drawing/2014/main" id="{B234D27D-FA06-C5B1-2870-3D8899359ABF}"/>
                  </a:ext>
                </a:extLst>
              </p:cNvPr>
              <p:cNvPicPr/>
              <p:nvPr/>
            </p:nvPicPr>
            <p:blipFill>
              <a:blip r:embed="rId14"/>
              <a:stretch>
                <a:fillRect/>
              </a:stretch>
            </p:blipFill>
            <p:spPr>
              <a:xfrm>
                <a:off x="2048269" y="5224582"/>
                <a:ext cx="306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F4581E27-D3FC-140F-0EA0-3AC0A5B4BA1E}"/>
                  </a:ext>
                </a:extLst>
              </p14:cNvPr>
              <p14:cNvContentPartPr/>
              <p14:nvPr/>
            </p14:nvContentPartPr>
            <p14:xfrm>
              <a:off x="2033509" y="5562982"/>
              <a:ext cx="135000" cy="174600"/>
            </p14:xfrm>
          </p:contentPart>
        </mc:Choice>
        <mc:Fallback>
          <p:pic>
            <p:nvPicPr>
              <p:cNvPr id="13" name="Freihand 12">
                <a:extLst>
                  <a:ext uri="{FF2B5EF4-FFF2-40B4-BE49-F238E27FC236}">
                    <a16:creationId xmlns:a16="http://schemas.microsoft.com/office/drawing/2014/main" id="{F4581E27-D3FC-140F-0EA0-3AC0A5B4BA1E}"/>
                  </a:ext>
                </a:extLst>
              </p:cNvPr>
              <p:cNvPicPr/>
              <p:nvPr/>
            </p:nvPicPr>
            <p:blipFill>
              <a:blip r:embed="rId16"/>
              <a:stretch>
                <a:fillRect/>
              </a:stretch>
            </p:blipFill>
            <p:spPr>
              <a:xfrm>
                <a:off x="2024509" y="5553982"/>
                <a:ext cx="1526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FB70A506-FA38-6B1F-6C5E-6F5AECDCCD16}"/>
                  </a:ext>
                </a:extLst>
              </p14:cNvPr>
              <p14:cNvContentPartPr/>
              <p14:nvPr/>
            </p14:nvContentPartPr>
            <p14:xfrm>
              <a:off x="5108629" y="4916062"/>
              <a:ext cx="8640" cy="466200"/>
            </p14:xfrm>
          </p:contentPart>
        </mc:Choice>
        <mc:Fallback>
          <p:pic>
            <p:nvPicPr>
              <p:cNvPr id="17" name="Freihand 16">
                <a:extLst>
                  <a:ext uri="{FF2B5EF4-FFF2-40B4-BE49-F238E27FC236}">
                    <a16:creationId xmlns:a16="http://schemas.microsoft.com/office/drawing/2014/main" id="{FB70A506-FA38-6B1F-6C5E-6F5AECDCCD16}"/>
                  </a:ext>
                </a:extLst>
              </p:cNvPr>
              <p:cNvPicPr/>
              <p:nvPr/>
            </p:nvPicPr>
            <p:blipFill>
              <a:blip r:embed="rId18"/>
              <a:stretch>
                <a:fillRect/>
              </a:stretch>
            </p:blipFill>
            <p:spPr>
              <a:xfrm>
                <a:off x="5099989" y="4907422"/>
                <a:ext cx="26280" cy="483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0" name="Freihand 19">
                <a:extLst>
                  <a:ext uri="{FF2B5EF4-FFF2-40B4-BE49-F238E27FC236}">
                    <a16:creationId xmlns:a16="http://schemas.microsoft.com/office/drawing/2014/main" id="{49025EE7-2E58-B056-5999-2C5F8EF7083E}"/>
                  </a:ext>
                </a:extLst>
              </p14:cNvPr>
              <p14:cNvContentPartPr/>
              <p14:nvPr/>
            </p14:nvContentPartPr>
            <p14:xfrm>
              <a:off x="5409229" y="5334742"/>
              <a:ext cx="31680" cy="64800"/>
            </p14:xfrm>
          </p:contentPart>
        </mc:Choice>
        <mc:Fallback>
          <p:pic>
            <p:nvPicPr>
              <p:cNvPr id="20" name="Freihand 19">
                <a:extLst>
                  <a:ext uri="{FF2B5EF4-FFF2-40B4-BE49-F238E27FC236}">
                    <a16:creationId xmlns:a16="http://schemas.microsoft.com/office/drawing/2014/main" id="{49025EE7-2E58-B056-5999-2C5F8EF7083E}"/>
                  </a:ext>
                </a:extLst>
              </p:cNvPr>
              <p:cNvPicPr/>
              <p:nvPr/>
            </p:nvPicPr>
            <p:blipFill>
              <a:blip r:embed="rId20"/>
              <a:stretch>
                <a:fillRect/>
              </a:stretch>
            </p:blipFill>
            <p:spPr>
              <a:xfrm>
                <a:off x="5400229" y="5325742"/>
                <a:ext cx="49320" cy="82440"/>
              </a:xfrm>
              <a:prstGeom prst="rect">
                <a:avLst/>
              </a:prstGeom>
            </p:spPr>
          </p:pic>
        </mc:Fallback>
      </mc:AlternateContent>
      <p:grpSp>
        <p:nvGrpSpPr>
          <p:cNvPr id="34" name="Gruppieren 33">
            <a:extLst>
              <a:ext uri="{FF2B5EF4-FFF2-40B4-BE49-F238E27FC236}">
                <a16:creationId xmlns:a16="http://schemas.microsoft.com/office/drawing/2014/main" id="{542FF2D6-7460-E3F3-83BA-59A5A32D76D2}"/>
              </a:ext>
            </a:extLst>
          </p:cNvPr>
          <p:cNvGrpSpPr/>
          <p:nvPr/>
        </p:nvGrpSpPr>
        <p:grpSpPr>
          <a:xfrm>
            <a:off x="4885429" y="5577742"/>
            <a:ext cx="244080" cy="239040"/>
            <a:chOff x="4885429" y="5577742"/>
            <a:chExt cx="244080" cy="239040"/>
          </a:xfrm>
        </p:grpSpPr>
        <mc:AlternateContent xmlns:mc="http://schemas.openxmlformats.org/markup-compatibility/2006">
          <mc:Choice xmlns:p14="http://schemas.microsoft.com/office/powerpoint/2010/main" Requires="p14">
            <p:contentPart p14:bwMode="auto" r:id="rId21">
              <p14:nvContentPartPr>
                <p14:cNvPr id="21" name="Freihand 20">
                  <a:extLst>
                    <a:ext uri="{FF2B5EF4-FFF2-40B4-BE49-F238E27FC236}">
                      <a16:creationId xmlns:a16="http://schemas.microsoft.com/office/drawing/2014/main" id="{C2C3552B-3416-541E-5280-7219E35B3C09}"/>
                    </a:ext>
                  </a:extLst>
                </p14:cNvPr>
                <p14:cNvContentPartPr/>
                <p14:nvPr/>
              </p14:nvContentPartPr>
              <p14:xfrm>
                <a:off x="4885429" y="5587462"/>
                <a:ext cx="99720" cy="229320"/>
              </p14:xfrm>
            </p:contentPart>
          </mc:Choice>
          <mc:Fallback>
            <p:pic>
              <p:nvPicPr>
                <p:cNvPr id="21" name="Freihand 20">
                  <a:extLst>
                    <a:ext uri="{FF2B5EF4-FFF2-40B4-BE49-F238E27FC236}">
                      <a16:creationId xmlns:a16="http://schemas.microsoft.com/office/drawing/2014/main" id="{C2C3552B-3416-541E-5280-7219E35B3C09}"/>
                    </a:ext>
                  </a:extLst>
                </p:cNvPr>
                <p:cNvPicPr/>
                <p:nvPr/>
              </p:nvPicPr>
              <p:blipFill>
                <a:blip r:embed="rId22"/>
                <a:stretch>
                  <a:fillRect/>
                </a:stretch>
              </p:blipFill>
              <p:spPr>
                <a:xfrm>
                  <a:off x="4876429" y="5578462"/>
                  <a:ext cx="1173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 name="Freihand 21">
                  <a:extLst>
                    <a:ext uri="{FF2B5EF4-FFF2-40B4-BE49-F238E27FC236}">
                      <a16:creationId xmlns:a16="http://schemas.microsoft.com/office/drawing/2014/main" id="{76AD625A-EC11-F671-B6BC-F362409D18A9}"/>
                    </a:ext>
                  </a:extLst>
                </p14:cNvPr>
                <p14:cNvContentPartPr/>
                <p14:nvPr/>
              </p14:nvContentPartPr>
              <p14:xfrm>
                <a:off x="5080549" y="5577742"/>
                <a:ext cx="48960" cy="159840"/>
              </p14:xfrm>
            </p:contentPart>
          </mc:Choice>
          <mc:Fallback>
            <p:pic>
              <p:nvPicPr>
                <p:cNvPr id="22" name="Freihand 21">
                  <a:extLst>
                    <a:ext uri="{FF2B5EF4-FFF2-40B4-BE49-F238E27FC236}">
                      <a16:creationId xmlns:a16="http://schemas.microsoft.com/office/drawing/2014/main" id="{76AD625A-EC11-F671-B6BC-F362409D18A9}"/>
                    </a:ext>
                  </a:extLst>
                </p:cNvPr>
                <p:cNvPicPr/>
                <p:nvPr/>
              </p:nvPicPr>
              <p:blipFill>
                <a:blip r:embed="rId24"/>
                <a:stretch>
                  <a:fillRect/>
                </a:stretch>
              </p:blipFill>
              <p:spPr>
                <a:xfrm>
                  <a:off x="5071549" y="5568742"/>
                  <a:ext cx="66600" cy="177480"/>
                </a:xfrm>
                <a:prstGeom prst="rect">
                  <a:avLst/>
                </a:prstGeom>
              </p:spPr>
            </p:pic>
          </mc:Fallback>
        </mc:AlternateContent>
      </p:grpSp>
      <p:grpSp>
        <p:nvGrpSpPr>
          <p:cNvPr id="33" name="Gruppieren 32">
            <a:extLst>
              <a:ext uri="{FF2B5EF4-FFF2-40B4-BE49-F238E27FC236}">
                <a16:creationId xmlns:a16="http://schemas.microsoft.com/office/drawing/2014/main" id="{0414BAB2-D5E2-A143-1EFD-9F796C22C096}"/>
              </a:ext>
            </a:extLst>
          </p:cNvPr>
          <p:cNvGrpSpPr/>
          <p:nvPr/>
        </p:nvGrpSpPr>
        <p:grpSpPr>
          <a:xfrm>
            <a:off x="5309869" y="5555422"/>
            <a:ext cx="240840" cy="228240"/>
            <a:chOff x="5309869" y="5555422"/>
            <a:chExt cx="240840" cy="228240"/>
          </a:xfrm>
        </p:grpSpPr>
        <mc:AlternateContent xmlns:mc="http://schemas.openxmlformats.org/markup-compatibility/2006">
          <mc:Choice xmlns:p14="http://schemas.microsoft.com/office/powerpoint/2010/main" Requires="p14">
            <p:contentPart p14:bwMode="auto" r:id="rId25">
              <p14:nvContentPartPr>
                <p14:cNvPr id="23" name="Freihand 22">
                  <a:extLst>
                    <a:ext uri="{FF2B5EF4-FFF2-40B4-BE49-F238E27FC236}">
                      <a16:creationId xmlns:a16="http://schemas.microsoft.com/office/drawing/2014/main" id="{D2B8C979-7C8D-FCB6-2B5E-13514C7F9900}"/>
                    </a:ext>
                  </a:extLst>
                </p14:cNvPr>
                <p14:cNvContentPartPr/>
                <p14:nvPr/>
              </p14:nvContentPartPr>
              <p14:xfrm>
                <a:off x="5309869" y="5582782"/>
                <a:ext cx="59400" cy="200880"/>
              </p14:xfrm>
            </p:contentPart>
          </mc:Choice>
          <mc:Fallback>
            <p:pic>
              <p:nvPicPr>
                <p:cNvPr id="23" name="Freihand 22">
                  <a:extLst>
                    <a:ext uri="{FF2B5EF4-FFF2-40B4-BE49-F238E27FC236}">
                      <a16:creationId xmlns:a16="http://schemas.microsoft.com/office/drawing/2014/main" id="{D2B8C979-7C8D-FCB6-2B5E-13514C7F9900}"/>
                    </a:ext>
                  </a:extLst>
                </p:cNvPr>
                <p:cNvPicPr/>
                <p:nvPr/>
              </p:nvPicPr>
              <p:blipFill>
                <a:blip r:embed="rId26"/>
                <a:stretch>
                  <a:fillRect/>
                </a:stretch>
              </p:blipFill>
              <p:spPr>
                <a:xfrm>
                  <a:off x="5301229" y="5574142"/>
                  <a:ext cx="770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 name="Freihand 23">
                  <a:extLst>
                    <a:ext uri="{FF2B5EF4-FFF2-40B4-BE49-F238E27FC236}">
                      <a16:creationId xmlns:a16="http://schemas.microsoft.com/office/drawing/2014/main" id="{8B9AE3B0-8926-E9BC-3ED7-BA7BBD5D3078}"/>
                    </a:ext>
                  </a:extLst>
                </p14:cNvPr>
                <p14:cNvContentPartPr/>
                <p14:nvPr/>
              </p14:nvContentPartPr>
              <p14:xfrm>
                <a:off x="5467909" y="5555422"/>
                <a:ext cx="82800" cy="171000"/>
              </p14:xfrm>
            </p:contentPart>
          </mc:Choice>
          <mc:Fallback>
            <p:pic>
              <p:nvPicPr>
                <p:cNvPr id="24" name="Freihand 23">
                  <a:extLst>
                    <a:ext uri="{FF2B5EF4-FFF2-40B4-BE49-F238E27FC236}">
                      <a16:creationId xmlns:a16="http://schemas.microsoft.com/office/drawing/2014/main" id="{8B9AE3B0-8926-E9BC-3ED7-BA7BBD5D3078}"/>
                    </a:ext>
                  </a:extLst>
                </p:cNvPr>
                <p:cNvPicPr/>
                <p:nvPr/>
              </p:nvPicPr>
              <p:blipFill>
                <a:blip r:embed="rId28"/>
                <a:stretch>
                  <a:fillRect/>
                </a:stretch>
              </p:blipFill>
              <p:spPr>
                <a:xfrm>
                  <a:off x="5458909" y="5546782"/>
                  <a:ext cx="100440" cy="188640"/>
                </a:xfrm>
                <a:prstGeom prst="rect">
                  <a:avLst/>
                </a:prstGeom>
              </p:spPr>
            </p:pic>
          </mc:Fallback>
        </mc:AlternateContent>
      </p:grpSp>
      <p:grpSp>
        <p:nvGrpSpPr>
          <p:cNvPr id="44" name="Gruppieren 43">
            <a:extLst>
              <a:ext uri="{FF2B5EF4-FFF2-40B4-BE49-F238E27FC236}">
                <a16:creationId xmlns:a16="http://schemas.microsoft.com/office/drawing/2014/main" id="{55713F9E-86B6-121A-A743-2EC5C73C4EB4}"/>
              </a:ext>
            </a:extLst>
          </p:cNvPr>
          <p:cNvGrpSpPr/>
          <p:nvPr/>
        </p:nvGrpSpPr>
        <p:grpSpPr>
          <a:xfrm>
            <a:off x="1730749" y="4221262"/>
            <a:ext cx="819360" cy="678960"/>
            <a:chOff x="1730749" y="4221262"/>
            <a:chExt cx="819360" cy="678960"/>
          </a:xfrm>
        </p:grpSpPr>
        <mc:AlternateContent xmlns:mc="http://schemas.openxmlformats.org/markup-compatibility/2006">
          <mc:Choice xmlns:p14="http://schemas.microsoft.com/office/powerpoint/2010/main" Requires="p14">
            <p:contentPart p14:bwMode="auto" r:id="rId29">
              <p14:nvContentPartPr>
                <p14:cNvPr id="5" name="Freihand 4">
                  <a:extLst>
                    <a:ext uri="{FF2B5EF4-FFF2-40B4-BE49-F238E27FC236}">
                      <a16:creationId xmlns:a16="http://schemas.microsoft.com/office/drawing/2014/main" id="{9498FB71-888C-513D-9E80-69E3547FE68A}"/>
                    </a:ext>
                  </a:extLst>
                </p14:cNvPr>
                <p14:cNvContentPartPr/>
                <p14:nvPr/>
              </p14:nvContentPartPr>
              <p14:xfrm>
                <a:off x="1770709" y="4606462"/>
                <a:ext cx="294840" cy="31680"/>
              </p14:xfrm>
            </p:contentPart>
          </mc:Choice>
          <mc:Fallback>
            <p:pic>
              <p:nvPicPr>
                <p:cNvPr id="5" name="Freihand 4">
                  <a:extLst>
                    <a:ext uri="{FF2B5EF4-FFF2-40B4-BE49-F238E27FC236}">
                      <a16:creationId xmlns:a16="http://schemas.microsoft.com/office/drawing/2014/main" id="{9498FB71-888C-513D-9E80-69E3547FE68A}"/>
                    </a:ext>
                  </a:extLst>
                </p:cNvPr>
                <p:cNvPicPr/>
                <p:nvPr/>
              </p:nvPicPr>
              <p:blipFill>
                <a:blip r:embed="rId30"/>
                <a:stretch>
                  <a:fillRect/>
                </a:stretch>
              </p:blipFill>
              <p:spPr>
                <a:xfrm>
                  <a:off x="1762069" y="4597462"/>
                  <a:ext cx="3124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 name="Freihand 5">
                  <a:extLst>
                    <a:ext uri="{FF2B5EF4-FFF2-40B4-BE49-F238E27FC236}">
                      <a16:creationId xmlns:a16="http://schemas.microsoft.com/office/drawing/2014/main" id="{40795C94-60BA-CBC5-C354-E60917CF5238}"/>
                    </a:ext>
                  </a:extLst>
                </p14:cNvPr>
                <p14:cNvContentPartPr/>
                <p14:nvPr/>
              </p14:nvContentPartPr>
              <p14:xfrm>
                <a:off x="2054029" y="4221262"/>
                <a:ext cx="42120" cy="403200"/>
              </p14:xfrm>
            </p:contentPart>
          </mc:Choice>
          <mc:Fallback>
            <p:pic>
              <p:nvPicPr>
                <p:cNvPr id="6" name="Freihand 5">
                  <a:extLst>
                    <a:ext uri="{FF2B5EF4-FFF2-40B4-BE49-F238E27FC236}">
                      <a16:creationId xmlns:a16="http://schemas.microsoft.com/office/drawing/2014/main" id="{40795C94-60BA-CBC5-C354-E60917CF5238}"/>
                    </a:ext>
                  </a:extLst>
                </p:cNvPr>
                <p:cNvPicPr/>
                <p:nvPr/>
              </p:nvPicPr>
              <p:blipFill>
                <a:blip r:embed="rId32"/>
                <a:stretch>
                  <a:fillRect/>
                </a:stretch>
              </p:blipFill>
              <p:spPr>
                <a:xfrm>
                  <a:off x="2045389" y="4212622"/>
                  <a:ext cx="5976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8" name="Freihand 7">
                  <a:extLst>
                    <a:ext uri="{FF2B5EF4-FFF2-40B4-BE49-F238E27FC236}">
                      <a16:creationId xmlns:a16="http://schemas.microsoft.com/office/drawing/2014/main" id="{50F3EE9F-3A39-8E19-2DB5-A0D790609924}"/>
                    </a:ext>
                  </a:extLst>
                </p14:cNvPr>
                <p14:cNvContentPartPr/>
                <p14:nvPr/>
              </p14:nvContentPartPr>
              <p14:xfrm>
                <a:off x="1730749" y="4663702"/>
                <a:ext cx="3600" cy="236520"/>
              </p14:xfrm>
            </p:contentPart>
          </mc:Choice>
          <mc:Fallback>
            <p:pic>
              <p:nvPicPr>
                <p:cNvPr id="8" name="Freihand 7">
                  <a:extLst>
                    <a:ext uri="{FF2B5EF4-FFF2-40B4-BE49-F238E27FC236}">
                      <a16:creationId xmlns:a16="http://schemas.microsoft.com/office/drawing/2014/main" id="{50F3EE9F-3A39-8E19-2DB5-A0D790609924}"/>
                    </a:ext>
                  </a:extLst>
                </p:cNvPr>
                <p:cNvPicPr/>
                <p:nvPr/>
              </p:nvPicPr>
              <p:blipFill>
                <a:blip r:embed="rId34"/>
                <a:stretch>
                  <a:fillRect/>
                </a:stretch>
              </p:blipFill>
              <p:spPr>
                <a:xfrm>
                  <a:off x="1721749" y="4655062"/>
                  <a:ext cx="212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1" name="Freihand 10">
                  <a:extLst>
                    <a:ext uri="{FF2B5EF4-FFF2-40B4-BE49-F238E27FC236}">
                      <a16:creationId xmlns:a16="http://schemas.microsoft.com/office/drawing/2014/main" id="{C0F309F5-5CF4-FE90-E73D-8DEFD035C442}"/>
                    </a:ext>
                  </a:extLst>
                </p14:cNvPr>
                <p14:cNvContentPartPr/>
                <p14:nvPr/>
              </p14:nvContentPartPr>
              <p14:xfrm>
                <a:off x="2084989" y="4633822"/>
                <a:ext cx="20880" cy="199080"/>
              </p14:xfrm>
            </p:contentPart>
          </mc:Choice>
          <mc:Fallback>
            <p:pic>
              <p:nvPicPr>
                <p:cNvPr id="11" name="Freihand 10">
                  <a:extLst>
                    <a:ext uri="{FF2B5EF4-FFF2-40B4-BE49-F238E27FC236}">
                      <a16:creationId xmlns:a16="http://schemas.microsoft.com/office/drawing/2014/main" id="{C0F309F5-5CF4-FE90-E73D-8DEFD035C442}"/>
                    </a:ext>
                  </a:extLst>
                </p:cNvPr>
                <p:cNvPicPr/>
                <p:nvPr/>
              </p:nvPicPr>
              <p:blipFill>
                <a:blip r:embed="rId36"/>
                <a:stretch>
                  <a:fillRect/>
                </a:stretch>
              </p:blipFill>
              <p:spPr>
                <a:xfrm>
                  <a:off x="2076349" y="4625182"/>
                  <a:ext cx="385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5" name="Freihand 34">
                  <a:extLst>
                    <a:ext uri="{FF2B5EF4-FFF2-40B4-BE49-F238E27FC236}">
                      <a16:creationId xmlns:a16="http://schemas.microsoft.com/office/drawing/2014/main" id="{13A5E40D-4FD8-2A3E-556B-3AC9244F4DCB}"/>
                    </a:ext>
                  </a:extLst>
                </p14:cNvPr>
                <p14:cNvContentPartPr/>
                <p14:nvPr/>
              </p14:nvContentPartPr>
              <p14:xfrm>
                <a:off x="2164549" y="4297942"/>
                <a:ext cx="95040" cy="183600"/>
              </p14:xfrm>
            </p:contentPart>
          </mc:Choice>
          <mc:Fallback>
            <p:pic>
              <p:nvPicPr>
                <p:cNvPr id="35" name="Freihand 34">
                  <a:extLst>
                    <a:ext uri="{FF2B5EF4-FFF2-40B4-BE49-F238E27FC236}">
                      <a16:creationId xmlns:a16="http://schemas.microsoft.com/office/drawing/2014/main" id="{13A5E40D-4FD8-2A3E-556B-3AC9244F4DCB}"/>
                    </a:ext>
                  </a:extLst>
                </p:cNvPr>
                <p:cNvPicPr/>
                <p:nvPr/>
              </p:nvPicPr>
              <p:blipFill>
                <a:blip r:embed="rId38"/>
                <a:stretch>
                  <a:fillRect/>
                </a:stretch>
              </p:blipFill>
              <p:spPr>
                <a:xfrm>
                  <a:off x="2155909" y="4288942"/>
                  <a:ext cx="1126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6" name="Freihand 35">
                  <a:extLst>
                    <a:ext uri="{FF2B5EF4-FFF2-40B4-BE49-F238E27FC236}">
                      <a16:creationId xmlns:a16="http://schemas.microsoft.com/office/drawing/2014/main" id="{6E06BA7C-F4CC-CC0D-B719-851AE7AA0223}"/>
                    </a:ext>
                  </a:extLst>
                </p14:cNvPr>
                <p14:cNvContentPartPr/>
                <p14:nvPr/>
              </p14:nvContentPartPr>
              <p14:xfrm>
                <a:off x="2197669" y="4303342"/>
                <a:ext cx="140040" cy="181080"/>
              </p14:xfrm>
            </p:contentPart>
          </mc:Choice>
          <mc:Fallback>
            <p:pic>
              <p:nvPicPr>
                <p:cNvPr id="36" name="Freihand 35">
                  <a:extLst>
                    <a:ext uri="{FF2B5EF4-FFF2-40B4-BE49-F238E27FC236}">
                      <a16:creationId xmlns:a16="http://schemas.microsoft.com/office/drawing/2014/main" id="{6E06BA7C-F4CC-CC0D-B719-851AE7AA0223}"/>
                    </a:ext>
                  </a:extLst>
                </p:cNvPr>
                <p:cNvPicPr/>
                <p:nvPr/>
              </p:nvPicPr>
              <p:blipFill>
                <a:blip r:embed="rId40"/>
                <a:stretch>
                  <a:fillRect/>
                </a:stretch>
              </p:blipFill>
              <p:spPr>
                <a:xfrm>
                  <a:off x="2188669" y="4294342"/>
                  <a:ext cx="1576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7" name="Freihand 36">
                  <a:extLst>
                    <a:ext uri="{FF2B5EF4-FFF2-40B4-BE49-F238E27FC236}">
                      <a16:creationId xmlns:a16="http://schemas.microsoft.com/office/drawing/2014/main" id="{E201620A-FF8D-A57F-80CE-FA55AE1EEF1E}"/>
                    </a:ext>
                  </a:extLst>
                </p14:cNvPr>
                <p14:cNvContentPartPr/>
                <p14:nvPr/>
              </p14:nvContentPartPr>
              <p14:xfrm>
                <a:off x="2353549" y="4368142"/>
                <a:ext cx="63360" cy="132480"/>
              </p14:xfrm>
            </p:contentPart>
          </mc:Choice>
          <mc:Fallback>
            <p:pic>
              <p:nvPicPr>
                <p:cNvPr id="37" name="Freihand 36">
                  <a:extLst>
                    <a:ext uri="{FF2B5EF4-FFF2-40B4-BE49-F238E27FC236}">
                      <a16:creationId xmlns:a16="http://schemas.microsoft.com/office/drawing/2014/main" id="{E201620A-FF8D-A57F-80CE-FA55AE1EEF1E}"/>
                    </a:ext>
                  </a:extLst>
                </p:cNvPr>
                <p:cNvPicPr/>
                <p:nvPr/>
              </p:nvPicPr>
              <p:blipFill>
                <a:blip r:embed="rId42"/>
                <a:stretch>
                  <a:fillRect/>
                </a:stretch>
              </p:blipFill>
              <p:spPr>
                <a:xfrm>
                  <a:off x="2344549" y="4359502"/>
                  <a:ext cx="81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8" name="Freihand 37">
                  <a:extLst>
                    <a:ext uri="{FF2B5EF4-FFF2-40B4-BE49-F238E27FC236}">
                      <a16:creationId xmlns:a16="http://schemas.microsoft.com/office/drawing/2014/main" id="{E6745765-A834-4117-05F3-A91F61A6587E}"/>
                    </a:ext>
                  </a:extLst>
                </p14:cNvPr>
                <p14:cNvContentPartPr/>
                <p14:nvPr/>
              </p14:nvContentPartPr>
              <p14:xfrm>
                <a:off x="2469109" y="4414582"/>
                <a:ext cx="81000" cy="109440"/>
              </p14:xfrm>
            </p:contentPart>
          </mc:Choice>
          <mc:Fallback>
            <p:pic>
              <p:nvPicPr>
                <p:cNvPr id="38" name="Freihand 37">
                  <a:extLst>
                    <a:ext uri="{FF2B5EF4-FFF2-40B4-BE49-F238E27FC236}">
                      <a16:creationId xmlns:a16="http://schemas.microsoft.com/office/drawing/2014/main" id="{E6745765-A834-4117-05F3-A91F61A6587E}"/>
                    </a:ext>
                  </a:extLst>
                </p:cNvPr>
                <p:cNvPicPr/>
                <p:nvPr/>
              </p:nvPicPr>
              <p:blipFill>
                <a:blip r:embed="rId44"/>
                <a:stretch>
                  <a:fillRect/>
                </a:stretch>
              </p:blipFill>
              <p:spPr>
                <a:xfrm>
                  <a:off x="2460109" y="4405942"/>
                  <a:ext cx="98640" cy="12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
            <p14:nvContentPartPr>
              <p14:cNvPr id="19" name="Freihand 18">
                <a:extLst>
                  <a:ext uri="{FF2B5EF4-FFF2-40B4-BE49-F238E27FC236}">
                    <a16:creationId xmlns:a16="http://schemas.microsoft.com/office/drawing/2014/main" id="{F9D9462D-74A1-1327-5A4C-BB130A2A5847}"/>
                  </a:ext>
                </a:extLst>
              </p14:cNvPr>
              <p14:cNvContentPartPr/>
              <p14:nvPr/>
            </p14:nvContentPartPr>
            <p14:xfrm>
              <a:off x="5436589" y="3270142"/>
              <a:ext cx="17280" cy="885240"/>
            </p14:xfrm>
          </p:contentPart>
        </mc:Choice>
        <mc:Fallback>
          <p:pic>
            <p:nvPicPr>
              <p:cNvPr id="19" name="Freihand 18">
                <a:extLst>
                  <a:ext uri="{FF2B5EF4-FFF2-40B4-BE49-F238E27FC236}">
                    <a16:creationId xmlns:a16="http://schemas.microsoft.com/office/drawing/2014/main" id="{F9D9462D-74A1-1327-5A4C-BB130A2A5847}"/>
                  </a:ext>
                </a:extLst>
              </p:cNvPr>
              <p:cNvPicPr/>
              <p:nvPr/>
            </p:nvPicPr>
            <p:blipFill>
              <a:blip r:embed="rId46"/>
              <a:stretch>
                <a:fillRect/>
              </a:stretch>
            </p:blipFill>
            <p:spPr>
              <a:xfrm>
                <a:off x="5427589" y="3261502"/>
                <a:ext cx="34920" cy="902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6" name="Freihand 15">
                <a:extLst>
                  <a:ext uri="{FF2B5EF4-FFF2-40B4-BE49-F238E27FC236}">
                    <a16:creationId xmlns:a16="http://schemas.microsoft.com/office/drawing/2014/main" id="{FA5FE606-A45C-F056-3DDC-F8FF6D97C5D0}"/>
                  </a:ext>
                </a:extLst>
              </p14:cNvPr>
              <p14:cNvContentPartPr/>
              <p14:nvPr/>
            </p14:nvContentPartPr>
            <p14:xfrm>
              <a:off x="5129869" y="2712502"/>
              <a:ext cx="2880" cy="183960"/>
            </p14:xfrm>
          </p:contentPart>
        </mc:Choice>
        <mc:Fallback>
          <p:pic>
            <p:nvPicPr>
              <p:cNvPr id="16" name="Freihand 15">
                <a:extLst>
                  <a:ext uri="{FF2B5EF4-FFF2-40B4-BE49-F238E27FC236}">
                    <a16:creationId xmlns:a16="http://schemas.microsoft.com/office/drawing/2014/main" id="{FA5FE606-A45C-F056-3DDC-F8FF6D97C5D0}"/>
                  </a:ext>
                </a:extLst>
              </p:cNvPr>
              <p:cNvPicPr/>
              <p:nvPr/>
            </p:nvPicPr>
            <p:blipFill>
              <a:blip r:embed="rId48"/>
              <a:stretch>
                <a:fillRect/>
              </a:stretch>
            </p:blipFill>
            <p:spPr>
              <a:xfrm>
                <a:off x="5121229" y="2703502"/>
                <a:ext cx="205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8" name="Freihand 17">
                <a:extLst>
                  <a:ext uri="{FF2B5EF4-FFF2-40B4-BE49-F238E27FC236}">
                    <a16:creationId xmlns:a16="http://schemas.microsoft.com/office/drawing/2014/main" id="{2F9248B4-D22B-F0DE-8D03-C6D4AF397281}"/>
                  </a:ext>
                </a:extLst>
              </p14:cNvPr>
              <p14:cNvContentPartPr/>
              <p14:nvPr/>
            </p14:nvContentPartPr>
            <p14:xfrm>
              <a:off x="5478709" y="2662462"/>
              <a:ext cx="26640" cy="269280"/>
            </p14:xfrm>
          </p:contentPart>
        </mc:Choice>
        <mc:Fallback>
          <p:pic>
            <p:nvPicPr>
              <p:cNvPr id="18" name="Freihand 17">
                <a:extLst>
                  <a:ext uri="{FF2B5EF4-FFF2-40B4-BE49-F238E27FC236}">
                    <a16:creationId xmlns:a16="http://schemas.microsoft.com/office/drawing/2014/main" id="{2F9248B4-D22B-F0DE-8D03-C6D4AF397281}"/>
                  </a:ext>
                </a:extLst>
              </p:cNvPr>
              <p:cNvPicPr/>
              <p:nvPr/>
            </p:nvPicPr>
            <p:blipFill>
              <a:blip r:embed="rId50"/>
              <a:stretch>
                <a:fillRect/>
              </a:stretch>
            </p:blipFill>
            <p:spPr>
              <a:xfrm>
                <a:off x="5470069" y="2653462"/>
                <a:ext cx="4428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5" name="Freihand 24">
                <a:extLst>
                  <a:ext uri="{FF2B5EF4-FFF2-40B4-BE49-F238E27FC236}">
                    <a16:creationId xmlns:a16="http://schemas.microsoft.com/office/drawing/2014/main" id="{68DC7B22-C81B-2D93-E07C-8A309765CAAB}"/>
                  </a:ext>
                </a:extLst>
              </p14:cNvPr>
              <p14:cNvContentPartPr/>
              <p14:nvPr/>
            </p14:nvContentPartPr>
            <p14:xfrm>
              <a:off x="5144989" y="2729062"/>
              <a:ext cx="354960" cy="27000"/>
            </p14:xfrm>
          </p:contentPart>
        </mc:Choice>
        <mc:Fallback>
          <p:pic>
            <p:nvPicPr>
              <p:cNvPr id="25" name="Freihand 24">
                <a:extLst>
                  <a:ext uri="{FF2B5EF4-FFF2-40B4-BE49-F238E27FC236}">
                    <a16:creationId xmlns:a16="http://schemas.microsoft.com/office/drawing/2014/main" id="{68DC7B22-C81B-2D93-E07C-8A309765CAAB}"/>
                  </a:ext>
                </a:extLst>
              </p:cNvPr>
              <p:cNvPicPr/>
              <p:nvPr/>
            </p:nvPicPr>
            <p:blipFill>
              <a:blip r:embed="rId52"/>
              <a:stretch>
                <a:fillRect/>
              </a:stretch>
            </p:blipFill>
            <p:spPr>
              <a:xfrm>
                <a:off x="5136349" y="2720422"/>
                <a:ext cx="3726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9" name="Freihand 38">
                <a:extLst>
                  <a:ext uri="{FF2B5EF4-FFF2-40B4-BE49-F238E27FC236}">
                    <a16:creationId xmlns:a16="http://schemas.microsoft.com/office/drawing/2014/main" id="{F9A2AF8F-CDA2-E578-8800-9089AE313DB3}"/>
                  </a:ext>
                </a:extLst>
              </p14:cNvPr>
              <p14:cNvContentPartPr/>
              <p14:nvPr/>
            </p14:nvContentPartPr>
            <p14:xfrm>
              <a:off x="5611909" y="2630062"/>
              <a:ext cx="68040" cy="104760"/>
            </p14:xfrm>
          </p:contentPart>
        </mc:Choice>
        <mc:Fallback>
          <p:pic>
            <p:nvPicPr>
              <p:cNvPr id="39" name="Freihand 38">
                <a:extLst>
                  <a:ext uri="{FF2B5EF4-FFF2-40B4-BE49-F238E27FC236}">
                    <a16:creationId xmlns:a16="http://schemas.microsoft.com/office/drawing/2014/main" id="{F9A2AF8F-CDA2-E578-8800-9089AE313DB3}"/>
                  </a:ext>
                </a:extLst>
              </p:cNvPr>
              <p:cNvPicPr/>
              <p:nvPr/>
            </p:nvPicPr>
            <p:blipFill>
              <a:blip r:embed="rId54"/>
              <a:stretch>
                <a:fillRect/>
              </a:stretch>
            </p:blipFill>
            <p:spPr>
              <a:xfrm>
                <a:off x="5603269" y="2621062"/>
                <a:ext cx="85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0" name="Freihand 39">
                <a:extLst>
                  <a:ext uri="{FF2B5EF4-FFF2-40B4-BE49-F238E27FC236}">
                    <a16:creationId xmlns:a16="http://schemas.microsoft.com/office/drawing/2014/main" id="{92117EF3-9765-E4C0-DFD9-C6760968E5BE}"/>
                  </a:ext>
                </a:extLst>
              </p14:cNvPr>
              <p14:cNvContentPartPr/>
              <p14:nvPr/>
            </p14:nvContentPartPr>
            <p14:xfrm>
              <a:off x="5637829" y="2615302"/>
              <a:ext cx="107280" cy="131760"/>
            </p14:xfrm>
          </p:contentPart>
        </mc:Choice>
        <mc:Fallback>
          <p:pic>
            <p:nvPicPr>
              <p:cNvPr id="40" name="Freihand 39">
                <a:extLst>
                  <a:ext uri="{FF2B5EF4-FFF2-40B4-BE49-F238E27FC236}">
                    <a16:creationId xmlns:a16="http://schemas.microsoft.com/office/drawing/2014/main" id="{92117EF3-9765-E4C0-DFD9-C6760968E5BE}"/>
                  </a:ext>
                </a:extLst>
              </p:cNvPr>
              <p:cNvPicPr/>
              <p:nvPr/>
            </p:nvPicPr>
            <p:blipFill>
              <a:blip r:embed="rId56"/>
              <a:stretch>
                <a:fillRect/>
              </a:stretch>
            </p:blipFill>
            <p:spPr>
              <a:xfrm>
                <a:off x="5628829" y="2606662"/>
                <a:ext cx="1249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1" name="Freihand 40">
                <a:extLst>
                  <a:ext uri="{FF2B5EF4-FFF2-40B4-BE49-F238E27FC236}">
                    <a16:creationId xmlns:a16="http://schemas.microsoft.com/office/drawing/2014/main" id="{229D3280-3D4F-A7C6-FA7C-4A8E19C57818}"/>
                  </a:ext>
                </a:extLst>
              </p14:cNvPr>
              <p14:cNvContentPartPr/>
              <p14:nvPr/>
            </p14:nvContentPartPr>
            <p14:xfrm>
              <a:off x="5787229" y="2609182"/>
              <a:ext cx="75960" cy="147600"/>
            </p14:xfrm>
          </p:contentPart>
        </mc:Choice>
        <mc:Fallback>
          <p:pic>
            <p:nvPicPr>
              <p:cNvPr id="41" name="Freihand 40">
                <a:extLst>
                  <a:ext uri="{FF2B5EF4-FFF2-40B4-BE49-F238E27FC236}">
                    <a16:creationId xmlns:a16="http://schemas.microsoft.com/office/drawing/2014/main" id="{229D3280-3D4F-A7C6-FA7C-4A8E19C57818}"/>
                  </a:ext>
                </a:extLst>
              </p:cNvPr>
              <p:cNvPicPr/>
              <p:nvPr/>
            </p:nvPicPr>
            <p:blipFill>
              <a:blip r:embed="rId58"/>
              <a:stretch>
                <a:fillRect/>
              </a:stretch>
            </p:blipFill>
            <p:spPr>
              <a:xfrm>
                <a:off x="5778589" y="2600182"/>
                <a:ext cx="936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2" name="Freihand 41">
                <a:extLst>
                  <a:ext uri="{FF2B5EF4-FFF2-40B4-BE49-F238E27FC236}">
                    <a16:creationId xmlns:a16="http://schemas.microsoft.com/office/drawing/2014/main" id="{75F65254-B6D0-B4C1-F85F-F14478D4FDAE}"/>
                  </a:ext>
                </a:extLst>
              </p14:cNvPr>
              <p14:cNvContentPartPr/>
              <p14:nvPr/>
            </p14:nvContentPartPr>
            <p14:xfrm>
              <a:off x="5910709" y="2685502"/>
              <a:ext cx="95400" cy="104760"/>
            </p14:xfrm>
          </p:contentPart>
        </mc:Choice>
        <mc:Fallback>
          <p:pic>
            <p:nvPicPr>
              <p:cNvPr id="42" name="Freihand 41">
                <a:extLst>
                  <a:ext uri="{FF2B5EF4-FFF2-40B4-BE49-F238E27FC236}">
                    <a16:creationId xmlns:a16="http://schemas.microsoft.com/office/drawing/2014/main" id="{75F65254-B6D0-B4C1-F85F-F14478D4FDAE}"/>
                  </a:ext>
                </a:extLst>
              </p:cNvPr>
              <p:cNvPicPr/>
              <p:nvPr/>
            </p:nvPicPr>
            <p:blipFill>
              <a:blip r:embed="rId60"/>
              <a:stretch>
                <a:fillRect/>
              </a:stretch>
            </p:blipFill>
            <p:spPr>
              <a:xfrm>
                <a:off x="5901709" y="2676862"/>
                <a:ext cx="113040" cy="122400"/>
              </a:xfrm>
              <a:prstGeom prst="rect">
                <a:avLst/>
              </a:prstGeom>
            </p:spPr>
          </p:pic>
        </mc:Fallback>
      </mc:AlternateContent>
      <p:grpSp>
        <p:nvGrpSpPr>
          <p:cNvPr id="122" name="Gruppieren 121">
            <a:extLst>
              <a:ext uri="{FF2B5EF4-FFF2-40B4-BE49-F238E27FC236}">
                <a16:creationId xmlns:a16="http://schemas.microsoft.com/office/drawing/2014/main" id="{DBC47672-8EC4-4E41-C443-AEE1826BC5A8}"/>
              </a:ext>
            </a:extLst>
          </p:cNvPr>
          <p:cNvGrpSpPr/>
          <p:nvPr/>
        </p:nvGrpSpPr>
        <p:grpSpPr>
          <a:xfrm>
            <a:off x="6063349" y="2600902"/>
            <a:ext cx="5360760" cy="1636560"/>
            <a:chOff x="6063349" y="2600902"/>
            <a:chExt cx="5360760" cy="1636560"/>
          </a:xfrm>
        </p:grpSpPr>
        <mc:AlternateContent xmlns:mc="http://schemas.openxmlformats.org/markup-compatibility/2006">
          <mc:Choice xmlns:p14="http://schemas.microsoft.com/office/powerpoint/2010/main" Requires="p14">
            <p:contentPart p14:bwMode="auto" r:id="rId61">
              <p14:nvContentPartPr>
                <p14:cNvPr id="62" name="Freihand 61">
                  <a:extLst>
                    <a:ext uri="{FF2B5EF4-FFF2-40B4-BE49-F238E27FC236}">
                      <a16:creationId xmlns:a16="http://schemas.microsoft.com/office/drawing/2014/main" id="{7393FAA3-D882-3A2F-2088-3117A84A19C8}"/>
                    </a:ext>
                  </a:extLst>
                </p14:cNvPr>
                <p14:cNvContentPartPr/>
                <p14:nvPr/>
              </p14:nvContentPartPr>
              <p14:xfrm>
                <a:off x="8926069" y="2614942"/>
                <a:ext cx="69840" cy="23400"/>
              </p14:xfrm>
            </p:contentPart>
          </mc:Choice>
          <mc:Fallback>
            <p:pic>
              <p:nvPicPr>
                <p:cNvPr id="62" name="Freihand 61">
                  <a:extLst>
                    <a:ext uri="{FF2B5EF4-FFF2-40B4-BE49-F238E27FC236}">
                      <a16:creationId xmlns:a16="http://schemas.microsoft.com/office/drawing/2014/main" id="{7393FAA3-D882-3A2F-2088-3117A84A19C8}"/>
                    </a:ext>
                  </a:extLst>
                </p:cNvPr>
                <p:cNvPicPr/>
                <p:nvPr/>
              </p:nvPicPr>
              <p:blipFill>
                <a:blip r:embed="rId62"/>
                <a:stretch>
                  <a:fillRect/>
                </a:stretch>
              </p:blipFill>
              <p:spPr>
                <a:xfrm>
                  <a:off x="8917069" y="2606302"/>
                  <a:ext cx="874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3" name="Freihand 62">
                  <a:extLst>
                    <a:ext uri="{FF2B5EF4-FFF2-40B4-BE49-F238E27FC236}">
                      <a16:creationId xmlns:a16="http://schemas.microsoft.com/office/drawing/2014/main" id="{89B4A0F1-3B21-9C10-CA9B-7A7520F3BEDB}"/>
                    </a:ext>
                  </a:extLst>
                </p14:cNvPr>
                <p14:cNvContentPartPr/>
                <p14:nvPr/>
              </p14:nvContentPartPr>
              <p14:xfrm>
                <a:off x="9622309" y="2607382"/>
                <a:ext cx="149760" cy="216360"/>
              </p14:xfrm>
            </p:contentPart>
          </mc:Choice>
          <mc:Fallback>
            <p:pic>
              <p:nvPicPr>
                <p:cNvPr id="63" name="Freihand 62">
                  <a:extLst>
                    <a:ext uri="{FF2B5EF4-FFF2-40B4-BE49-F238E27FC236}">
                      <a16:creationId xmlns:a16="http://schemas.microsoft.com/office/drawing/2014/main" id="{89B4A0F1-3B21-9C10-CA9B-7A7520F3BEDB}"/>
                    </a:ext>
                  </a:extLst>
                </p:cNvPr>
                <p:cNvPicPr/>
                <p:nvPr/>
              </p:nvPicPr>
              <p:blipFill>
                <a:blip r:embed="rId64"/>
                <a:stretch>
                  <a:fillRect/>
                </a:stretch>
              </p:blipFill>
              <p:spPr>
                <a:xfrm>
                  <a:off x="9613669" y="2598742"/>
                  <a:ext cx="1674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4" name="Freihand 63">
                  <a:extLst>
                    <a:ext uri="{FF2B5EF4-FFF2-40B4-BE49-F238E27FC236}">
                      <a16:creationId xmlns:a16="http://schemas.microsoft.com/office/drawing/2014/main" id="{F1E21A38-4C89-D543-57B1-31BCE0733E3E}"/>
                    </a:ext>
                  </a:extLst>
                </p14:cNvPr>
                <p14:cNvContentPartPr/>
                <p14:nvPr/>
              </p14:nvContentPartPr>
              <p14:xfrm>
                <a:off x="9807709" y="2600902"/>
                <a:ext cx="304560" cy="169560"/>
              </p14:xfrm>
            </p:contentPart>
          </mc:Choice>
          <mc:Fallback>
            <p:pic>
              <p:nvPicPr>
                <p:cNvPr id="64" name="Freihand 63">
                  <a:extLst>
                    <a:ext uri="{FF2B5EF4-FFF2-40B4-BE49-F238E27FC236}">
                      <a16:creationId xmlns:a16="http://schemas.microsoft.com/office/drawing/2014/main" id="{F1E21A38-4C89-D543-57B1-31BCE0733E3E}"/>
                    </a:ext>
                  </a:extLst>
                </p:cNvPr>
                <p:cNvPicPr/>
                <p:nvPr/>
              </p:nvPicPr>
              <p:blipFill>
                <a:blip r:embed="rId66"/>
                <a:stretch>
                  <a:fillRect/>
                </a:stretch>
              </p:blipFill>
              <p:spPr>
                <a:xfrm>
                  <a:off x="9798709" y="2592262"/>
                  <a:ext cx="3222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0AC2520A-D9D7-62A0-A4BA-4B3ED3CCCD26}"/>
                    </a:ext>
                  </a:extLst>
                </p14:cNvPr>
                <p14:cNvContentPartPr/>
                <p14:nvPr/>
              </p14:nvContentPartPr>
              <p14:xfrm>
                <a:off x="6063349" y="3305062"/>
                <a:ext cx="155520" cy="213480"/>
              </p14:xfrm>
            </p:contentPart>
          </mc:Choice>
          <mc:Fallback>
            <p:pic>
              <p:nvPicPr>
                <p:cNvPr id="45" name="Freihand 44">
                  <a:extLst>
                    <a:ext uri="{FF2B5EF4-FFF2-40B4-BE49-F238E27FC236}">
                      <a16:creationId xmlns:a16="http://schemas.microsoft.com/office/drawing/2014/main" id="{0AC2520A-D9D7-62A0-A4BA-4B3ED3CCCD26}"/>
                    </a:ext>
                  </a:extLst>
                </p:cNvPr>
                <p:cNvPicPr/>
                <p:nvPr/>
              </p:nvPicPr>
              <p:blipFill>
                <a:blip r:embed="rId68"/>
                <a:stretch>
                  <a:fillRect/>
                </a:stretch>
              </p:blipFill>
              <p:spPr>
                <a:xfrm>
                  <a:off x="6054349" y="3296422"/>
                  <a:ext cx="1731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Freihand 46">
                  <a:extLst>
                    <a:ext uri="{FF2B5EF4-FFF2-40B4-BE49-F238E27FC236}">
                      <a16:creationId xmlns:a16="http://schemas.microsoft.com/office/drawing/2014/main" id="{CCD22CB1-7DBD-4E8C-ECCA-4CCF1F299B57}"/>
                    </a:ext>
                  </a:extLst>
                </p14:cNvPr>
                <p14:cNvContentPartPr/>
                <p14:nvPr/>
              </p14:nvContentPartPr>
              <p14:xfrm>
                <a:off x="6097549" y="3325582"/>
                <a:ext cx="214920" cy="190080"/>
              </p14:xfrm>
            </p:contentPart>
          </mc:Choice>
          <mc:Fallback>
            <p:pic>
              <p:nvPicPr>
                <p:cNvPr id="47" name="Freihand 46">
                  <a:extLst>
                    <a:ext uri="{FF2B5EF4-FFF2-40B4-BE49-F238E27FC236}">
                      <a16:creationId xmlns:a16="http://schemas.microsoft.com/office/drawing/2014/main" id="{CCD22CB1-7DBD-4E8C-ECCA-4CCF1F299B57}"/>
                    </a:ext>
                  </a:extLst>
                </p:cNvPr>
                <p:cNvPicPr/>
                <p:nvPr/>
              </p:nvPicPr>
              <p:blipFill>
                <a:blip r:embed="rId70"/>
                <a:stretch>
                  <a:fillRect/>
                </a:stretch>
              </p:blipFill>
              <p:spPr>
                <a:xfrm>
                  <a:off x="6088549" y="3316582"/>
                  <a:ext cx="2325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8" name="Freihand 47">
                  <a:extLst>
                    <a:ext uri="{FF2B5EF4-FFF2-40B4-BE49-F238E27FC236}">
                      <a16:creationId xmlns:a16="http://schemas.microsoft.com/office/drawing/2014/main" id="{DBA926FE-1BD0-7684-EF41-D4D952BE5789}"/>
                    </a:ext>
                  </a:extLst>
                </p14:cNvPr>
                <p14:cNvContentPartPr/>
                <p14:nvPr/>
              </p14:nvContentPartPr>
              <p14:xfrm>
                <a:off x="6357829" y="3376342"/>
                <a:ext cx="136440" cy="162720"/>
              </p14:xfrm>
            </p:contentPart>
          </mc:Choice>
          <mc:Fallback>
            <p:pic>
              <p:nvPicPr>
                <p:cNvPr id="48" name="Freihand 47">
                  <a:extLst>
                    <a:ext uri="{FF2B5EF4-FFF2-40B4-BE49-F238E27FC236}">
                      <a16:creationId xmlns:a16="http://schemas.microsoft.com/office/drawing/2014/main" id="{DBA926FE-1BD0-7684-EF41-D4D952BE5789}"/>
                    </a:ext>
                  </a:extLst>
                </p:cNvPr>
                <p:cNvPicPr/>
                <p:nvPr/>
              </p:nvPicPr>
              <p:blipFill>
                <a:blip r:embed="rId72"/>
                <a:stretch>
                  <a:fillRect/>
                </a:stretch>
              </p:blipFill>
              <p:spPr>
                <a:xfrm>
                  <a:off x="6348829" y="3367342"/>
                  <a:ext cx="1540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9" name="Freihand 48">
                  <a:extLst>
                    <a:ext uri="{FF2B5EF4-FFF2-40B4-BE49-F238E27FC236}">
                      <a16:creationId xmlns:a16="http://schemas.microsoft.com/office/drawing/2014/main" id="{36E53824-1C28-7A28-846A-6F1CE22956E6}"/>
                    </a:ext>
                  </a:extLst>
                </p14:cNvPr>
                <p14:cNvContentPartPr/>
                <p14:nvPr/>
              </p14:nvContentPartPr>
              <p14:xfrm>
                <a:off x="6529909" y="3481822"/>
                <a:ext cx="93960" cy="131040"/>
              </p14:xfrm>
            </p:contentPart>
          </mc:Choice>
          <mc:Fallback>
            <p:pic>
              <p:nvPicPr>
                <p:cNvPr id="49" name="Freihand 48">
                  <a:extLst>
                    <a:ext uri="{FF2B5EF4-FFF2-40B4-BE49-F238E27FC236}">
                      <a16:creationId xmlns:a16="http://schemas.microsoft.com/office/drawing/2014/main" id="{36E53824-1C28-7A28-846A-6F1CE22956E6}"/>
                    </a:ext>
                  </a:extLst>
                </p:cNvPr>
                <p:cNvPicPr/>
                <p:nvPr/>
              </p:nvPicPr>
              <p:blipFill>
                <a:blip r:embed="rId74"/>
                <a:stretch>
                  <a:fillRect/>
                </a:stretch>
              </p:blipFill>
              <p:spPr>
                <a:xfrm>
                  <a:off x="6521269" y="3473182"/>
                  <a:ext cx="1116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ECF20E89-AD79-EE00-7F1E-A8D39967AE8C}"/>
                    </a:ext>
                  </a:extLst>
                </p14:cNvPr>
                <p14:cNvContentPartPr/>
                <p14:nvPr/>
              </p14:nvContentPartPr>
              <p14:xfrm>
                <a:off x="6735109" y="3291022"/>
                <a:ext cx="190080" cy="196920"/>
              </p14:xfrm>
            </p:contentPart>
          </mc:Choice>
          <mc:Fallback>
            <p:pic>
              <p:nvPicPr>
                <p:cNvPr id="50" name="Freihand 49">
                  <a:extLst>
                    <a:ext uri="{FF2B5EF4-FFF2-40B4-BE49-F238E27FC236}">
                      <a16:creationId xmlns:a16="http://schemas.microsoft.com/office/drawing/2014/main" id="{ECF20E89-AD79-EE00-7F1E-A8D39967AE8C}"/>
                    </a:ext>
                  </a:extLst>
                </p:cNvPr>
                <p:cNvPicPr/>
                <p:nvPr/>
              </p:nvPicPr>
              <p:blipFill>
                <a:blip r:embed="rId76"/>
                <a:stretch>
                  <a:fillRect/>
                </a:stretch>
              </p:blipFill>
              <p:spPr>
                <a:xfrm>
                  <a:off x="6726109" y="3282022"/>
                  <a:ext cx="2077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B8825730-E29C-443A-6917-EE93955FBFF0}"/>
                    </a:ext>
                  </a:extLst>
                </p14:cNvPr>
                <p14:cNvContentPartPr/>
                <p14:nvPr/>
              </p14:nvContentPartPr>
              <p14:xfrm>
                <a:off x="7078189" y="3205702"/>
                <a:ext cx="173880" cy="257040"/>
              </p14:xfrm>
            </p:contentPart>
          </mc:Choice>
          <mc:Fallback>
            <p:pic>
              <p:nvPicPr>
                <p:cNvPr id="51" name="Freihand 50">
                  <a:extLst>
                    <a:ext uri="{FF2B5EF4-FFF2-40B4-BE49-F238E27FC236}">
                      <a16:creationId xmlns:a16="http://schemas.microsoft.com/office/drawing/2014/main" id="{B8825730-E29C-443A-6917-EE93955FBFF0}"/>
                    </a:ext>
                  </a:extLst>
                </p:cNvPr>
                <p:cNvPicPr/>
                <p:nvPr/>
              </p:nvPicPr>
              <p:blipFill>
                <a:blip r:embed="rId78"/>
                <a:stretch>
                  <a:fillRect/>
                </a:stretch>
              </p:blipFill>
              <p:spPr>
                <a:xfrm>
                  <a:off x="7069189" y="3197062"/>
                  <a:ext cx="19152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E35B2C14-1F2F-6465-6DF8-307972D6A35E}"/>
                    </a:ext>
                  </a:extLst>
                </p14:cNvPr>
                <p14:cNvContentPartPr/>
                <p14:nvPr/>
              </p14:nvContentPartPr>
              <p14:xfrm>
                <a:off x="7225789" y="3257182"/>
                <a:ext cx="91440" cy="204840"/>
              </p14:xfrm>
            </p:contentPart>
          </mc:Choice>
          <mc:Fallback>
            <p:pic>
              <p:nvPicPr>
                <p:cNvPr id="52" name="Freihand 51">
                  <a:extLst>
                    <a:ext uri="{FF2B5EF4-FFF2-40B4-BE49-F238E27FC236}">
                      <a16:creationId xmlns:a16="http://schemas.microsoft.com/office/drawing/2014/main" id="{E35B2C14-1F2F-6465-6DF8-307972D6A35E}"/>
                    </a:ext>
                  </a:extLst>
                </p:cNvPr>
                <p:cNvPicPr/>
                <p:nvPr/>
              </p:nvPicPr>
              <p:blipFill>
                <a:blip r:embed="rId80"/>
                <a:stretch>
                  <a:fillRect/>
                </a:stretch>
              </p:blipFill>
              <p:spPr>
                <a:xfrm>
                  <a:off x="7217149" y="3248182"/>
                  <a:ext cx="1090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Freihand 52">
                  <a:extLst>
                    <a:ext uri="{FF2B5EF4-FFF2-40B4-BE49-F238E27FC236}">
                      <a16:creationId xmlns:a16="http://schemas.microsoft.com/office/drawing/2014/main" id="{3A6A7300-3B8C-00A4-0750-6C81318AF229}"/>
                    </a:ext>
                  </a:extLst>
                </p14:cNvPr>
                <p14:cNvContentPartPr/>
                <p14:nvPr/>
              </p14:nvContentPartPr>
              <p14:xfrm>
                <a:off x="7112389" y="3286342"/>
                <a:ext cx="447120" cy="203400"/>
              </p14:xfrm>
            </p:contentPart>
          </mc:Choice>
          <mc:Fallback>
            <p:pic>
              <p:nvPicPr>
                <p:cNvPr id="53" name="Freihand 52">
                  <a:extLst>
                    <a:ext uri="{FF2B5EF4-FFF2-40B4-BE49-F238E27FC236}">
                      <a16:creationId xmlns:a16="http://schemas.microsoft.com/office/drawing/2014/main" id="{3A6A7300-3B8C-00A4-0750-6C81318AF229}"/>
                    </a:ext>
                  </a:extLst>
                </p:cNvPr>
                <p:cNvPicPr/>
                <p:nvPr/>
              </p:nvPicPr>
              <p:blipFill>
                <a:blip r:embed="rId82"/>
                <a:stretch>
                  <a:fillRect/>
                </a:stretch>
              </p:blipFill>
              <p:spPr>
                <a:xfrm>
                  <a:off x="7103389" y="3277702"/>
                  <a:ext cx="4647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30370933-3C6A-10EB-6100-8F38279147C5}"/>
                    </a:ext>
                  </a:extLst>
                </p14:cNvPr>
                <p14:cNvContentPartPr/>
                <p14:nvPr/>
              </p14:nvContentPartPr>
              <p14:xfrm>
                <a:off x="7571029" y="3442222"/>
                <a:ext cx="136080" cy="96840"/>
              </p14:xfrm>
            </p:contentPart>
          </mc:Choice>
          <mc:Fallback>
            <p:pic>
              <p:nvPicPr>
                <p:cNvPr id="54" name="Freihand 53">
                  <a:extLst>
                    <a:ext uri="{FF2B5EF4-FFF2-40B4-BE49-F238E27FC236}">
                      <a16:creationId xmlns:a16="http://schemas.microsoft.com/office/drawing/2014/main" id="{30370933-3C6A-10EB-6100-8F38279147C5}"/>
                    </a:ext>
                  </a:extLst>
                </p:cNvPr>
                <p:cNvPicPr/>
                <p:nvPr/>
              </p:nvPicPr>
              <p:blipFill>
                <a:blip r:embed="rId84"/>
                <a:stretch>
                  <a:fillRect/>
                </a:stretch>
              </p:blipFill>
              <p:spPr>
                <a:xfrm>
                  <a:off x="7562029" y="3433582"/>
                  <a:ext cx="1537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3F0A6757-1887-66D9-2B41-4B35529393F6}"/>
                    </a:ext>
                  </a:extLst>
                </p14:cNvPr>
                <p14:cNvContentPartPr/>
                <p14:nvPr/>
              </p14:nvContentPartPr>
              <p14:xfrm>
                <a:off x="7920949" y="3204622"/>
                <a:ext cx="147240" cy="42120"/>
              </p14:xfrm>
            </p:contentPart>
          </mc:Choice>
          <mc:Fallback>
            <p:pic>
              <p:nvPicPr>
                <p:cNvPr id="56" name="Freihand 55">
                  <a:extLst>
                    <a:ext uri="{FF2B5EF4-FFF2-40B4-BE49-F238E27FC236}">
                      <a16:creationId xmlns:a16="http://schemas.microsoft.com/office/drawing/2014/main" id="{3F0A6757-1887-66D9-2B41-4B35529393F6}"/>
                    </a:ext>
                  </a:extLst>
                </p:cNvPr>
                <p:cNvPicPr/>
                <p:nvPr/>
              </p:nvPicPr>
              <p:blipFill>
                <a:blip r:embed="rId86"/>
                <a:stretch>
                  <a:fillRect/>
                </a:stretch>
              </p:blipFill>
              <p:spPr>
                <a:xfrm>
                  <a:off x="7911949" y="3195982"/>
                  <a:ext cx="1648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20B1BE07-99DE-EE6A-189F-A50B5C5F5654}"/>
                    </a:ext>
                  </a:extLst>
                </p14:cNvPr>
                <p14:cNvContentPartPr/>
                <p14:nvPr/>
              </p14:nvContentPartPr>
              <p14:xfrm>
                <a:off x="7957669" y="3063502"/>
                <a:ext cx="214200" cy="200880"/>
              </p14:xfrm>
            </p:contentPart>
          </mc:Choice>
          <mc:Fallback>
            <p:pic>
              <p:nvPicPr>
                <p:cNvPr id="57" name="Freihand 56">
                  <a:extLst>
                    <a:ext uri="{FF2B5EF4-FFF2-40B4-BE49-F238E27FC236}">
                      <a16:creationId xmlns:a16="http://schemas.microsoft.com/office/drawing/2014/main" id="{20B1BE07-99DE-EE6A-189F-A50B5C5F5654}"/>
                    </a:ext>
                  </a:extLst>
                </p:cNvPr>
                <p:cNvPicPr/>
                <p:nvPr/>
              </p:nvPicPr>
              <p:blipFill>
                <a:blip r:embed="rId88"/>
                <a:stretch>
                  <a:fillRect/>
                </a:stretch>
              </p:blipFill>
              <p:spPr>
                <a:xfrm>
                  <a:off x="7948669" y="3054502"/>
                  <a:ext cx="2318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B070673A-24A9-E02A-9B58-2C851B59455F}"/>
                    </a:ext>
                  </a:extLst>
                </p14:cNvPr>
                <p14:cNvContentPartPr/>
                <p14:nvPr/>
              </p14:nvContentPartPr>
              <p14:xfrm>
                <a:off x="8319109" y="2956222"/>
                <a:ext cx="256320" cy="365400"/>
              </p14:xfrm>
            </p:contentPart>
          </mc:Choice>
          <mc:Fallback>
            <p:pic>
              <p:nvPicPr>
                <p:cNvPr id="58" name="Freihand 57">
                  <a:extLst>
                    <a:ext uri="{FF2B5EF4-FFF2-40B4-BE49-F238E27FC236}">
                      <a16:creationId xmlns:a16="http://schemas.microsoft.com/office/drawing/2014/main" id="{B070673A-24A9-E02A-9B58-2C851B59455F}"/>
                    </a:ext>
                  </a:extLst>
                </p:cNvPr>
                <p:cNvPicPr/>
                <p:nvPr/>
              </p:nvPicPr>
              <p:blipFill>
                <a:blip r:embed="rId90"/>
                <a:stretch>
                  <a:fillRect/>
                </a:stretch>
              </p:blipFill>
              <p:spPr>
                <a:xfrm>
                  <a:off x="8310469" y="2947222"/>
                  <a:ext cx="27396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47371FAF-E8DB-784A-AEBF-C3B6B1B61538}"/>
                    </a:ext>
                  </a:extLst>
                </p14:cNvPr>
                <p14:cNvContentPartPr/>
                <p14:nvPr/>
              </p14:nvContentPartPr>
              <p14:xfrm>
                <a:off x="8560309" y="2782702"/>
                <a:ext cx="23040" cy="24120"/>
              </p14:xfrm>
            </p:contentPart>
          </mc:Choice>
          <mc:Fallback>
            <p:pic>
              <p:nvPicPr>
                <p:cNvPr id="59" name="Freihand 58">
                  <a:extLst>
                    <a:ext uri="{FF2B5EF4-FFF2-40B4-BE49-F238E27FC236}">
                      <a16:creationId xmlns:a16="http://schemas.microsoft.com/office/drawing/2014/main" id="{47371FAF-E8DB-784A-AEBF-C3B6B1B61538}"/>
                    </a:ext>
                  </a:extLst>
                </p:cNvPr>
                <p:cNvPicPr/>
                <p:nvPr/>
              </p:nvPicPr>
              <p:blipFill>
                <a:blip r:embed="rId92"/>
                <a:stretch>
                  <a:fillRect/>
                </a:stretch>
              </p:blipFill>
              <p:spPr>
                <a:xfrm>
                  <a:off x="8551309" y="2773702"/>
                  <a:ext cx="406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8FF5A950-B679-9E6F-1E73-0FBB71281E48}"/>
                    </a:ext>
                  </a:extLst>
                </p14:cNvPr>
                <p14:cNvContentPartPr/>
                <p14:nvPr/>
              </p14:nvContentPartPr>
              <p14:xfrm>
                <a:off x="8709709" y="2768662"/>
                <a:ext cx="204480" cy="228240"/>
              </p14:xfrm>
            </p:contentPart>
          </mc:Choice>
          <mc:Fallback>
            <p:pic>
              <p:nvPicPr>
                <p:cNvPr id="60" name="Freihand 59">
                  <a:extLst>
                    <a:ext uri="{FF2B5EF4-FFF2-40B4-BE49-F238E27FC236}">
                      <a16:creationId xmlns:a16="http://schemas.microsoft.com/office/drawing/2014/main" id="{8FF5A950-B679-9E6F-1E73-0FBB71281E48}"/>
                    </a:ext>
                  </a:extLst>
                </p:cNvPr>
                <p:cNvPicPr/>
                <p:nvPr/>
              </p:nvPicPr>
              <p:blipFill>
                <a:blip r:embed="rId94"/>
                <a:stretch>
                  <a:fillRect/>
                </a:stretch>
              </p:blipFill>
              <p:spPr>
                <a:xfrm>
                  <a:off x="8700709" y="2760022"/>
                  <a:ext cx="2221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A64AD9C7-6E2C-9E5C-92A2-0999268E024D}"/>
                    </a:ext>
                  </a:extLst>
                </p14:cNvPr>
                <p14:cNvContentPartPr/>
                <p14:nvPr/>
              </p14:nvContentPartPr>
              <p14:xfrm>
                <a:off x="8978989" y="2752102"/>
                <a:ext cx="302400" cy="192240"/>
              </p14:xfrm>
            </p:contentPart>
          </mc:Choice>
          <mc:Fallback>
            <p:pic>
              <p:nvPicPr>
                <p:cNvPr id="61" name="Freihand 60">
                  <a:extLst>
                    <a:ext uri="{FF2B5EF4-FFF2-40B4-BE49-F238E27FC236}">
                      <a16:creationId xmlns:a16="http://schemas.microsoft.com/office/drawing/2014/main" id="{A64AD9C7-6E2C-9E5C-92A2-0999268E024D}"/>
                    </a:ext>
                  </a:extLst>
                </p:cNvPr>
                <p:cNvPicPr/>
                <p:nvPr/>
              </p:nvPicPr>
              <p:blipFill>
                <a:blip r:embed="rId96"/>
                <a:stretch>
                  <a:fillRect/>
                </a:stretch>
              </p:blipFill>
              <p:spPr>
                <a:xfrm>
                  <a:off x="8969989" y="2743462"/>
                  <a:ext cx="3200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5" name="Freihand 64">
                  <a:extLst>
                    <a:ext uri="{FF2B5EF4-FFF2-40B4-BE49-F238E27FC236}">
                      <a16:creationId xmlns:a16="http://schemas.microsoft.com/office/drawing/2014/main" id="{243694CA-7654-4919-9205-162EDB828CCC}"/>
                    </a:ext>
                  </a:extLst>
                </p14:cNvPr>
                <p14:cNvContentPartPr/>
                <p14:nvPr/>
              </p14:nvContentPartPr>
              <p14:xfrm>
                <a:off x="6927709" y="3751462"/>
                <a:ext cx="38160" cy="251280"/>
              </p14:xfrm>
            </p:contentPart>
          </mc:Choice>
          <mc:Fallback>
            <p:pic>
              <p:nvPicPr>
                <p:cNvPr id="65" name="Freihand 64">
                  <a:extLst>
                    <a:ext uri="{FF2B5EF4-FFF2-40B4-BE49-F238E27FC236}">
                      <a16:creationId xmlns:a16="http://schemas.microsoft.com/office/drawing/2014/main" id="{243694CA-7654-4919-9205-162EDB828CCC}"/>
                    </a:ext>
                  </a:extLst>
                </p:cNvPr>
                <p:cNvPicPr/>
                <p:nvPr/>
              </p:nvPicPr>
              <p:blipFill>
                <a:blip r:embed="rId98"/>
                <a:stretch>
                  <a:fillRect/>
                </a:stretch>
              </p:blipFill>
              <p:spPr>
                <a:xfrm>
                  <a:off x="6918709" y="3742822"/>
                  <a:ext cx="5580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6" name="Freihand 65">
                  <a:extLst>
                    <a:ext uri="{FF2B5EF4-FFF2-40B4-BE49-F238E27FC236}">
                      <a16:creationId xmlns:a16="http://schemas.microsoft.com/office/drawing/2014/main" id="{1C44A3B1-C144-623F-443B-561326930B67}"/>
                    </a:ext>
                  </a:extLst>
                </p14:cNvPr>
                <p14:cNvContentPartPr/>
                <p14:nvPr/>
              </p14:nvContentPartPr>
              <p14:xfrm>
                <a:off x="6876949" y="3723382"/>
                <a:ext cx="140400" cy="171000"/>
              </p14:xfrm>
            </p:contentPart>
          </mc:Choice>
          <mc:Fallback>
            <p:pic>
              <p:nvPicPr>
                <p:cNvPr id="66" name="Freihand 65">
                  <a:extLst>
                    <a:ext uri="{FF2B5EF4-FFF2-40B4-BE49-F238E27FC236}">
                      <a16:creationId xmlns:a16="http://schemas.microsoft.com/office/drawing/2014/main" id="{1C44A3B1-C144-623F-443B-561326930B67}"/>
                    </a:ext>
                  </a:extLst>
                </p:cNvPr>
                <p:cNvPicPr/>
                <p:nvPr/>
              </p:nvPicPr>
              <p:blipFill>
                <a:blip r:embed="rId100"/>
                <a:stretch>
                  <a:fillRect/>
                </a:stretch>
              </p:blipFill>
              <p:spPr>
                <a:xfrm>
                  <a:off x="6867949" y="3714742"/>
                  <a:ext cx="1580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7" name="Freihand 66">
                  <a:extLst>
                    <a:ext uri="{FF2B5EF4-FFF2-40B4-BE49-F238E27FC236}">
                      <a16:creationId xmlns:a16="http://schemas.microsoft.com/office/drawing/2014/main" id="{D4692B95-580A-8583-2592-97A10E80B8ED}"/>
                    </a:ext>
                  </a:extLst>
                </p14:cNvPr>
                <p14:cNvContentPartPr/>
                <p14:nvPr/>
              </p14:nvContentPartPr>
              <p14:xfrm>
                <a:off x="7032829" y="3805462"/>
                <a:ext cx="98280" cy="170640"/>
              </p14:xfrm>
            </p:contentPart>
          </mc:Choice>
          <mc:Fallback>
            <p:pic>
              <p:nvPicPr>
                <p:cNvPr id="67" name="Freihand 66">
                  <a:extLst>
                    <a:ext uri="{FF2B5EF4-FFF2-40B4-BE49-F238E27FC236}">
                      <a16:creationId xmlns:a16="http://schemas.microsoft.com/office/drawing/2014/main" id="{D4692B95-580A-8583-2592-97A10E80B8ED}"/>
                    </a:ext>
                  </a:extLst>
                </p:cNvPr>
                <p:cNvPicPr/>
                <p:nvPr/>
              </p:nvPicPr>
              <p:blipFill>
                <a:blip r:embed="rId102"/>
                <a:stretch>
                  <a:fillRect/>
                </a:stretch>
              </p:blipFill>
              <p:spPr>
                <a:xfrm>
                  <a:off x="7024189" y="3796462"/>
                  <a:ext cx="1159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8" name="Freihand 67">
                  <a:extLst>
                    <a:ext uri="{FF2B5EF4-FFF2-40B4-BE49-F238E27FC236}">
                      <a16:creationId xmlns:a16="http://schemas.microsoft.com/office/drawing/2014/main" id="{4EEB6ED6-F0D9-AE20-B6DA-6C77861E349E}"/>
                    </a:ext>
                  </a:extLst>
                </p14:cNvPr>
                <p14:cNvContentPartPr/>
                <p14:nvPr/>
              </p14:nvContentPartPr>
              <p14:xfrm>
                <a:off x="7186189" y="3765142"/>
                <a:ext cx="60480" cy="129960"/>
              </p14:xfrm>
            </p:contentPart>
          </mc:Choice>
          <mc:Fallback>
            <p:pic>
              <p:nvPicPr>
                <p:cNvPr id="68" name="Freihand 67">
                  <a:extLst>
                    <a:ext uri="{FF2B5EF4-FFF2-40B4-BE49-F238E27FC236}">
                      <a16:creationId xmlns:a16="http://schemas.microsoft.com/office/drawing/2014/main" id="{4EEB6ED6-F0D9-AE20-B6DA-6C77861E349E}"/>
                    </a:ext>
                  </a:extLst>
                </p:cNvPr>
                <p:cNvPicPr/>
                <p:nvPr/>
              </p:nvPicPr>
              <p:blipFill>
                <a:blip r:embed="rId104"/>
                <a:stretch>
                  <a:fillRect/>
                </a:stretch>
              </p:blipFill>
              <p:spPr>
                <a:xfrm>
                  <a:off x="7177549" y="3756142"/>
                  <a:ext cx="781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9" name="Freihand 68">
                  <a:extLst>
                    <a:ext uri="{FF2B5EF4-FFF2-40B4-BE49-F238E27FC236}">
                      <a16:creationId xmlns:a16="http://schemas.microsoft.com/office/drawing/2014/main" id="{59B717ED-3FBC-7D38-8A22-1F642A118AE7}"/>
                    </a:ext>
                  </a:extLst>
                </p14:cNvPr>
                <p14:cNvContentPartPr/>
                <p14:nvPr/>
              </p14:nvContentPartPr>
              <p14:xfrm>
                <a:off x="7297069" y="3657502"/>
                <a:ext cx="286920" cy="222840"/>
              </p14:xfrm>
            </p:contentPart>
          </mc:Choice>
          <mc:Fallback>
            <p:pic>
              <p:nvPicPr>
                <p:cNvPr id="69" name="Freihand 68">
                  <a:extLst>
                    <a:ext uri="{FF2B5EF4-FFF2-40B4-BE49-F238E27FC236}">
                      <a16:creationId xmlns:a16="http://schemas.microsoft.com/office/drawing/2014/main" id="{59B717ED-3FBC-7D38-8A22-1F642A118AE7}"/>
                    </a:ext>
                  </a:extLst>
                </p:cNvPr>
                <p:cNvPicPr/>
                <p:nvPr/>
              </p:nvPicPr>
              <p:blipFill>
                <a:blip r:embed="rId106"/>
                <a:stretch>
                  <a:fillRect/>
                </a:stretch>
              </p:blipFill>
              <p:spPr>
                <a:xfrm>
                  <a:off x="7288069" y="3648862"/>
                  <a:ext cx="3045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0" name="Freihand 69">
                  <a:extLst>
                    <a:ext uri="{FF2B5EF4-FFF2-40B4-BE49-F238E27FC236}">
                      <a16:creationId xmlns:a16="http://schemas.microsoft.com/office/drawing/2014/main" id="{65DA8663-C6DC-D033-5DBD-345A1CE9C7AD}"/>
                    </a:ext>
                  </a:extLst>
                </p14:cNvPr>
                <p14:cNvContentPartPr/>
                <p14:nvPr/>
              </p14:nvContentPartPr>
              <p14:xfrm>
                <a:off x="7593349" y="3505222"/>
                <a:ext cx="394560" cy="242280"/>
              </p14:xfrm>
            </p:contentPart>
          </mc:Choice>
          <mc:Fallback>
            <p:pic>
              <p:nvPicPr>
                <p:cNvPr id="70" name="Freihand 69">
                  <a:extLst>
                    <a:ext uri="{FF2B5EF4-FFF2-40B4-BE49-F238E27FC236}">
                      <a16:creationId xmlns:a16="http://schemas.microsoft.com/office/drawing/2014/main" id="{65DA8663-C6DC-D033-5DBD-345A1CE9C7AD}"/>
                    </a:ext>
                  </a:extLst>
                </p:cNvPr>
                <p:cNvPicPr/>
                <p:nvPr/>
              </p:nvPicPr>
              <p:blipFill>
                <a:blip r:embed="rId108"/>
                <a:stretch>
                  <a:fillRect/>
                </a:stretch>
              </p:blipFill>
              <p:spPr>
                <a:xfrm>
                  <a:off x="7584349" y="3496582"/>
                  <a:ext cx="41220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1" name="Freihand 70">
                  <a:extLst>
                    <a:ext uri="{FF2B5EF4-FFF2-40B4-BE49-F238E27FC236}">
                      <a16:creationId xmlns:a16="http://schemas.microsoft.com/office/drawing/2014/main" id="{75FBCCE7-9C74-CF23-E024-C4255D698A72}"/>
                    </a:ext>
                  </a:extLst>
                </p14:cNvPr>
                <p14:cNvContentPartPr/>
                <p14:nvPr/>
              </p14:nvContentPartPr>
              <p14:xfrm>
                <a:off x="7961269" y="3489382"/>
                <a:ext cx="262080" cy="134640"/>
              </p14:xfrm>
            </p:contentPart>
          </mc:Choice>
          <mc:Fallback>
            <p:pic>
              <p:nvPicPr>
                <p:cNvPr id="71" name="Freihand 70">
                  <a:extLst>
                    <a:ext uri="{FF2B5EF4-FFF2-40B4-BE49-F238E27FC236}">
                      <a16:creationId xmlns:a16="http://schemas.microsoft.com/office/drawing/2014/main" id="{75FBCCE7-9C74-CF23-E024-C4255D698A72}"/>
                    </a:ext>
                  </a:extLst>
                </p:cNvPr>
                <p:cNvPicPr/>
                <p:nvPr/>
              </p:nvPicPr>
              <p:blipFill>
                <a:blip r:embed="rId110"/>
                <a:stretch>
                  <a:fillRect/>
                </a:stretch>
              </p:blipFill>
              <p:spPr>
                <a:xfrm>
                  <a:off x="7952269" y="3480742"/>
                  <a:ext cx="2797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2" name="Freihand 71">
                  <a:extLst>
                    <a:ext uri="{FF2B5EF4-FFF2-40B4-BE49-F238E27FC236}">
                      <a16:creationId xmlns:a16="http://schemas.microsoft.com/office/drawing/2014/main" id="{A5549417-F8D2-7F96-7880-47448FC79281}"/>
                    </a:ext>
                  </a:extLst>
                </p14:cNvPr>
                <p14:cNvContentPartPr/>
                <p14:nvPr/>
              </p14:nvContentPartPr>
              <p14:xfrm>
                <a:off x="8212909" y="3501262"/>
                <a:ext cx="90720" cy="120960"/>
              </p14:xfrm>
            </p:contentPart>
          </mc:Choice>
          <mc:Fallback>
            <p:pic>
              <p:nvPicPr>
                <p:cNvPr id="72" name="Freihand 71">
                  <a:extLst>
                    <a:ext uri="{FF2B5EF4-FFF2-40B4-BE49-F238E27FC236}">
                      <a16:creationId xmlns:a16="http://schemas.microsoft.com/office/drawing/2014/main" id="{A5549417-F8D2-7F96-7880-47448FC79281}"/>
                    </a:ext>
                  </a:extLst>
                </p:cNvPr>
                <p:cNvPicPr/>
                <p:nvPr/>
              </p:nvPicPr>
              <p:blipFill>
                <a:blip r:embed="rId112"/>
                <a:stretch>
                  <a:fillRect/>
                </a:stretch>
              </p:blipFill>
              <p:spPr>
                <a:xfrm>
                  <a:off x="8203909" y="3492622"/>
                  <a:ext cx="1083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3" name="Freihand 72">
                  <a:extLst>
                    <a:ext uri="{FF2B5EF4-FFF2-40B4-BE49-F238E27FC236}">
                      <a16:creationId xmlns:a16="http://schemas.microsoft.com/office/drawing/2014/main" id="{75A5A547-2A19-2A04-8ADC-44AD53615164}"/>
                    </a:ext>
                  </a:extLst>
                </p14:cNvPr>
                <p14:cNvContentPartPr/>
                <p14:nvPr/>
              </p14:nvContentPartPr>
              <p14:xfrm>
                <a:off x="8403349" y="3364822"/>
                <a:ext cx="572760" cy="208800"/>
              </p14:xfrm>
            </p:contentPart>
          </mc:Choice>
          <mc:Fallback>
            <p:pic>
              <p:nvPicPr>
                <p:cNvPr id="73" name="Freihand 72">
                  <a:extLst>
                    <a:ext uri="{FF2B5EF4-FFF2-40B4-BE49-F238E27FC236}">
                      <a16:creationId xmlns:a16="http://schemas.microsoft.com/office/drawing/2014/main" id="{75A5A547-2A19-2A04-8ADC-44AD53615164}"/>
                    </a:ext>
                  </a:extLst>
                </p:cNvPr>
                <p:cNvPicPr/>
                <p:nvPr/>
              </p:nvPicPr>
              <p:blipFill>
                <a:blip r:embed="rId114"/>
                <a:stretch>
                  <a:fillRect/>
                </a:stretch>
              </p:blipFill>
              <p:spPr>
                <a:xfrm>
                  <a:off x="8394349" y="3355822"/>
                  <a:ext cx="5904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4" name="Freihand 73">
                  <a:extLst>
                    <a:ext uri="{FF2B5EF4-FFF2-40B4-BE49-F238E27FC236}">
                      <a16:creationId xmlns:a16="http://schemas.microsoft.com/office/drawing/2014/main" id="{161DD310-3858-82E9-2951-8575BBFC8224}"/>
                    </a:ext>
                  </a:extLst>
                </p14:cNvPr>
                <p14:cNvContentPartPr/>
                <p14:nvPr/>
              </p14:nvContentPartPr>
              <p14:xfrm>
                <a:off x="8973229" y="3298942"/>
                <a:ext cx="264600" cy="111240"/>
              </p14:xfrm>
            </p:contentPart>
          </mc:Choice>
          <mc:Fallback>
            <p:pic>
              <p:nvPicPr>
                <p:cNvPr id="74" name="Freihand 73">
                  <a:extLst>
                    <a:ext uri="{FF2B5EF4-FFF2-40B4-BE49-F238E27FC236}">
                      <a16:creationId xmlns:a16="http://schemas.microsoft.com/office/drawing/2014/main" id="{161DD310-3858-82E9-2951-8575BBFC8224}"/>
                    </a:ext>
                  </a:extLst>
                </p:cNvPr>
                <p:cNvPicPr/>
                <p:nvPr/>
              </p:nvPicPr>
              <p:blipFill>
                <a:blip r:embed="rId116"/>
                <a:stretch>
                  <a:fillRect/>
                </a:stretch>
              </p:blipFill>
              <p:spPr>
                <a:xfrm>
                  <a:off x="8964589" y="3289942"/>
                  <a:ext cx="282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5" name="Freihand 74">
                  <a:extLst>
                    <a:ext uri="{FF2B5EF4-FFF2-40B4-BE49-F238E27FC236}">
                      <a16:creationId xmlns:a16="http://schemas.microsoft.com/office/drawing/2014/main" id="{897528BD-BE86-3D6F-13BD-F3C25D253095}"/>
                    </a:ext>
                  </a:extLst>
                </p14:cNvPr>
                <p14:cNvContentPartPr/>
                <p14:nvPr/>
              </p14:nvContentPartPr>
              <p14:xfrm>
                <a:off x="9102469" y="3124702"/>
                <a:ext cx="15840" cy="3960"/>
              </p14:xfrm>
            </p:contentPart>
          </mc:Choice>
          <mc:Fallback>
            <p:pic>
              <p:nvPicPr>
                <p:cNvPr id="75" name="Freihand 74">
                  <a:extLst>
                    <a:ext uri="{FF2B5EF4-FFF2-40B4-BE49-F238E27FC236}">
                      <a16:creationId xmlns:a16="http://schemas.microsoft.com/office/drawing/2014/main" id="{897528BD-BE86-3D6F-13BD-F3C25D253095}"/>
                    </a:ext>
                  </a:extLst>
                </p:cNvPr>
                <p:cNvPicPr/>
                <p:nvPr/>
              </p:nvPicPr>
              <p:blipFill>
                <a:blip r:embed="rId118"/>
                <a:stretch>
                  <a:fillRect/>
                </a:stretch>
              </p:blipFill>
              <p:spPr>
                <a:xfrm>
                  <a:off x="9093829" y="3116062"/>
                  <a:ext cx="334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6" name="Freihand 75">
                  <a:extLst>
                    <a:ext uri="{FF2B5EF4-FFF2-40B4-BE49-F238E27FC236}">
                      <a16:creationId xmlns:a16="http://schemas.microsoft.com/office/drawing/2014/main" id="{73D8D2D5-74DB-C08C-52A0-FF1953D34BD2}"/>
                    </a:ext>
                  </a:extLst>
                </p14:cNvPr>
                <p14:cNvContentPartPr/>
                <p14:nvPr/>
              </p14:nvContentPartPr>
              <p14:xfrm>
                <a:off x="9481909" y="3114262"/>
                <a:ext cx="259920" cy="174960"/>
              </p14:xfrm>
            </p:contentPart>
          </mc:Choice>
          <mc:Fallback>
            <p:pic>
              <p:nvPicPr>
                <p:cNvPr id="76" name="Freihand 75">
                  <a:extLst>
                    <a:ext uri="{FF2B5EF4-FFF2-40B4-BE49-F238E27FC236}">
                      <a16:creationId xmlns:a16="http://schemas.microsoft.com/office/drawing/2014/main" id="{73D8D2D5-74DB-C08C-52A0-FF1953D34BD2}"/>
                    </a:ext>
                  </a:extLst>
                </p:cNvPr>
                <p:cNvPicPr/>
                <p:nvPr/>
              </p:nvPicPr>
              <p:blipFill>
                <a:blip r:embed="rId120"/>
                <a:stretch>
                  <a:fillRect/>
                </a:stretch>
              </p:blipFill>
              <p:spPr>
                <a:xfrm>
                  <a:off x="9472909" y="3105622"/>
                  <a:ext cx="2775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7" name="Freihand 76">
                  <a:extLst>
                    <a:ext uri="{FF2B5EF4-FFF2-40B4-BE49-F238E27FC236}">
                      <a16:creationId xmlns:a16="http://schemas.microsoft.com/office/drawing/2014/main" id="{2691C739-43B1-74AA-92EF-2150DE26BADB}"/>
                    </a:ext>
                  </a:extLst>
                </p14:cNvPr>
                <p14:cNvContentPartPr/>
                <p14:nvPr/>
              </p14:nvContentPartPr>
              <p14:xfrm>
                <a:off x="9794749" y="3092302"/>
                <a:ext cx="119160" cy="162720"/>
              </p14:xfrm>
            </p:contentPart>
          </mc:Choice>
          <mc:Fallback>
            <p:pic>
              <p:nvPicPr>
                <p:cNvPr id="77" name="Freihand 76">
                  <a:extLst>
                    <a:ext uri="{FF2B5EF4-FFF2-40B4-BE49-F238E27FC236}">
                      <a16:creationId xmlns:a16="http://schemas.microsoft.com/office/drawing/2014/main" id="{2691C739-43B1-74AA-92EF-2150DE26BADB}"/>
                    </a:ext>
                  </a:extLst>
                </p:cNvPr>
                <p:cNvPicPr/>
                <p:nvPr/>
              </p:nvPicPr>
              <p:blipFill>
                <a:blip r:embed="rId122"/>
                <a:stretch>
                  <a:fillRect/>
                </a:stretch>
              </p:blipFill>
              <p:spPr>
                <a:xfrm>
                  <a:off x="9785749" y="3083302"/>
                  <a:ext cx="1368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8" name="Freihand 77">
                  <a:extLst>
                    <a:ext uri="{FF2B5EF4-FFF2-40B4-BE49-F238E27FC236}">
                      <a16:creationId xmlns:a16="http://schemas.microsoft.com/office/drawing/2014/main" id="{B0CAC752-94E9-CEC2-04AB-3531EC90113F}"/>
                    </a:ext>
                  </a:extLst>
                </p14:cNvPr>
                <p14:cNvContentPartPr/>
                <p14:nvPr/>
              </p14:nvContentPartPr>
              <p14:xfrm>
                <a:off x="9913549" y="3011662"/>
                <a:ext cx="180360" cy="183960"/>
              </p14:xfrm>
            </p:contentPart>
          </mc:Choice>
          <mc:Fallback>
            <p:pic>
              <p:nvPicPr>
                <p:cNvPr id="78" name="Freihand 77">
                  <a:extLst>
                    <a:ext uri="{FF2B5EF4-FFF2-40B4-BE49-F238E27FC236}">
                      <a16:creationId xmlns:a16="http://schemas.microsoft.com/office/drawing/2014/main" id="{B0CAC752-94E9-CEC2-04AB-3531EC90113F}"/>
                    </a:ext>
                  </a:extLst>
                </p:cNvPr>
                <p:cNvPicPr/>
                <p:nvPr/>
              </p:nvPicPr>
              <p:blipFill>
                <a:blip r:embed="rId124"/>
                <a:stretch>
                  <a:fillRect/>
                </a:stretch>
              </p:blipFill>
              <p:spPr>
                <a:xfrm>
                  <a:off x="9904549" y="3003022"/>
                  <a:ext cx="1980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2" name="Freihand 81">
                  <a:extLst>
                    <a:ext uri="{FF2B5EF4-FFF2-40B4-BE49-F238E27FC236}">
                      <a16:creationId xmlns:a16="http://schemas.microsoft.com/office/drawing/2014/main" id="{E36ECD9D-D7EC-5178-D502-68B5143B6731}"/>
                    </a:ext>
                  </a:extLst>
                </p14:cNvPr>
                <p14:cNvContentPartPr/>
                <p14:nvPr/>
              </p14:nvContentPartPr>
              <p14:xfrm>
                <a:off x="10022629" y="3056302"/>
                <a:ext cx="133920" cy="118080"/>
              </p14:xfrm>
            </p:contentPart>
          </mc:Choice>
          <mc:Fallback>
            <p:pic>
              <p:nvPicPr>
                <p:cNvPr id="82" name="Freihand 81">
                  <a:extLst>
                    <a:ext uri="{FF2B5EF4-FFF2-40B4-BE49-F238E27FC236}">
                      <a16:creationId xmlns:a16="http://schemas.microsoft.com/office/drawing/2014/main" id="{E36ECD9D-D7EC-5178-D502-68B5143B6731}"/>
                    </a:ext>
                  </a:extLst>
                </p:cNvPr>
                <p:cNvPicPr/>
                <p:nvPr/>
              </p:nvPicPr>
              <p:blipFill>
                <a:blip r:embed="rId126"/>
                <a:stretch>
                  <a:fillRect/>
                </a:stretch>
              </p:blipFill>
              <p:spPr>
                <a:xfrm>
                  <a:off x="10013629" y="3047662"/>
                  <a:ext cx="1515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4" name="Freihand 83">
                  <a:extLst>
                    <a:ext uri="{FF2B5EF4-FFF2-40B4-BE49-F238E27FC236}">
                      <a16:creationId xmlns:a16="http://schemas.microsoft.com/office/drawing/2014/main" id="{E0790E30-F233-6A83-B821-5CC7DC20EA53}"/>
                    </a:ext>
                  </a:extLst>
                </p14:cNvPr>
                <p14:cNvContentPartPr/>
                <p14:nvPr/>
              </p14:nvContentPartPr>
              <p14:xfrm>
                <a:off x="10338709" y="2893942"/>
                <a:ext cx="599400" cy="207360"/>
              </p14:xfrm>
            </p:contentPart>
          </mc:Choice>
          <mc:Fallback>
            <p:pic>
              <p:nvPicPr>
                <p:cNvPr id="84" name="Freihand 83">
                  <a:extLst>
                    <a:ext uri="{FF2B5EF4-FFF2-40B4-BE49-F238E27FC236}">
                      <a16:creationId xmlns:a16="http://schemas.microsoft.com/office/drawing/2014/main" id="{E0790E30-F233-6A83-B821-5CC7DC20EA53}"/>
                    </a:ext>
                  </a:extLst>
                </p:cNvPr>
                <p:cNvPicPr/>
                <p:nvPr/>
              </p:nvPicPr>
              <p:blipFill>
                <a:blip r:embed="rId128"/>
                <a:stretch>
                  <a:fillRect/>
                </a:stretch>
              </p:blipFill>
              <p:spPr>
                <a:xfrm>
                  <a:off x="10330069" y="2885302"/>
                  <a:ext cx="6170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5" name="Freihand 84">
                  <a:extLst>
                    <a:ext uri="{FF2B5EF4-FFF2-40B4-BE49-F238E27FC236}">
                      <a16:creationId xmlns:a16="http://schemas.microsoft.com/office/drawing/2014/main" id="{B59ADEE0-EAE2-ECB5-5B74-97AF12A429B0}"/>
                    </a:ext>
                  </a:extLst>
                </p14:cNvPr>
                <p14:cNvContentPartPr/>
                <p14:nvPr/>
              </p14:nvContentPartPr>
              <p14:xfrm>
                <a:off x="10933069" y="2783782"/>
                <a:ext cx="27720" cy="26640"/>
              </p14:xfrm>
            </p:contentPart>
          </mc:Choice>
          <mc:Fallback>
            <p:pic>
              <p:nvPicPr>
                <p:cNvPr id="85" name="Freihand 84">
                  <a:extLst>
                    <a:ext uri="{FF2B5EF4-FFF2-40B4-BE49-F238E27FC236}">
                      <a16:creationId xmlns:a16="http://schemas.microsoft.com/office/drawing/2014/main" id="{B59ADEE0-EAE2-ECB5-5B74-97AF12A429B0}"/>
                    </a:ext>
                  </a:extLst>
                </p:cNvPr>
                <p:cNvPicPr/>
                <p:nvPr/>
              </p:nvPicPr>
              <p:blipFill>
                <a:blip r:embed="rId130"/>
                <a:stretch>
                  <a:fillRect/>
                </a:stretch>
              </p:blipFill>
              <p:spPr>
                <a:xfrm>
                  <a:off x="10924429" y="2774782"/>
                  <a:ext cx="453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6" name="Freihand 85">
                  <a:extLst>
                    <a:ext uri="{FF2B5EF4-FFF2-40B4-BE49-F238E27FC236}">
                      <a16:creationId xmlns:a16="http://schemas.microsoft.com/office/drawing/2014/main" id="{7EF6A713-EB7B-3617-72B1-15E4FC10F623}"/>
                    </a:ext>
                  </a:extLst>
                </p14:cNvPr>
                <p14:cNvContentPartPr/>
                <p14:nvPr/>
              </p14:nvContentPartPr>
              <p14:xfrm>
                <a:off x="11020909" y="2748862"/>
                <a:ext cx="268920" cy="356040"/>
              </p14:xfrm>
            </p:contentPart>
          </mc:Choice>
          <mc:Fallback>
            <p:pic>
              <p:nvPicPr>
                <p:cNvPr id="86" name="Freihand 85">
                  <a:extLst>
                    <a:ext uri="{FF2B5EF4-FFF2-40B4-BE49-F238E27FC236}">
                      <a16:creationId xmlns:a16="http://schemas.microsoft.com/office/drawing/2014/main" id="{7EF6A713-EB7B-3617-72B1-15E4FC10F623}"/>
                    </a:ext>
                  </a:extLst>
                </p:cNvPr>
                <p:cNvPicPr/>
                <p:nvPr/>
              </p:nvPicPr>
              <p:blipFill>
                <a:blip r:embed="rId132"/>
                <a:stretch>
                  <a:fillRect/>
                </a:stretch>
              </p:blipFill>
              <p:spPr>
                <a:xfrm>
                  <a:off x="11011909" y="2739862"/>
                  <a:ext cx="28656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8" name="Freihand 87">
                  <a:extLst>
                    <a:ext uri="{FF2B5EF4-FFF2-40B4-BE49-F238E27FC236}">
                      <a16:creationId xmlns:a16="http://schemas.microsoft.com/office/drawing/2014/main" id="{F5BBCC76-D2D1-F22C-ED64-15D24F64F965}"/>
                    </a:ext>
                  </a:extLst>
                </p14:cNvPr>
                <p14:cNvContentPartPr/>
                <p14:nvPr/>
              </p14:nvContentPartPr>
              <p14:xfrm>
                <a:off x="7106269" y="3993022"/>
                <a:ext cx="162360" cy="244440"/>
              </p14:xfrm>
            </p:contentPart>
          </mc:Choice>
          <mc:Fallback>
            <p:pic>
              <p:nvPicPr>
                <p:cNvPr id="88" name="Freihand 87">
                  <a:extLst>
                    <a:ext uri="{FF2B5EF4-FFF2-40B4-BE49-F238E27FC236}">
                      <a16:creationId xmlns:a16="http://schemas.microsoft.com/office/drawing/2014/main" id="{F5BBCC76-D2D1-F22C-ED64-15D24F64F965}"/>
                    </a:ext>
                  </a:extLst>
                </p:cNvPr>
                <p:cNvPicPr/>
                <p:nvPr/>
              </p:nvPicPr>
              <p:blipFill>
                <a:blip r:embed="rId134"/>
                <a:stretch>
                  <a:fillRect/>
                </a:stretch>
              </p:blipFill>
              <p:spPr>
                <a:xfrm>
                  <a:off x="7097269" y="3984022"/>
                  <a:ext cx="1800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9" name="Freihand 88">
                  <a:extLst>
                    <a:ext uri="{FF2B5EF4-FFF2-40B4-BE49-F238E27FC236}">
                      <a16:creationId xmlns:a16="http://schemas.microsoft.com/office/drawing/2014/main" id="{E525B05E-6364-98C3-DC99-EF6F717F196B}"/>
                    </a:ext>
                  </a:extLst>
                </p14:cNvPr>
                <p14:cNvContentPartPr/>
                <p14:nvPr/>
              </p14:nvContentPartPr>
              <p14:xfrm>
                <a:off x="7212829" y="4164382"/>
                <a:ext cx="112320" cy="38160"/>
              </p14:xfrm>
            </p:contentPart>
          </mc:Choice>
          <mc:Fallback>
            <p:pic>
              <p:nvPicPr>
                <p:cNvPr id="89" name="Freihand 88">
                  <a:extLst>
                    <a:ext uri="{FF2B5EF4-FFF2-40B4-BE49-F238E27FC236}">
                      <a16:creationId xmlns:a16="http://schemas.microsoft.com/office/drawing/2014/main" id="{E525B05E-6364-98C3-DC99-EF6F717F196B}"/>
                    </a:ext>
                  </a:extLst>
                </p:cNvPr>
                <p:cNvPicPr/>
                <p:nvPr/>
              </p:nvPicPr>
              <p:blipFill>
                <a:blip r:embed="rId136"/>
                <a:stretch>
                  <a:fillRect/>
                </a:stretch>
              </p:blipFill>
              <p:spPr>
                <a:xfrm>
                  <a:off x="7204189" y="4155382"/>
                  <a:ext cx="1299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0" name="Freihand 89">
                  <a:extLst>
                    <a:ext uri="{FF2B5EF4-FFF2-40B4-BE49-F238E27FC236}">
                      <a16:creationId xmlns:a16="http://schemas.microsoft.com/office/drawing/2014/main" id="{A6B86920-12A4-5EF3-CCF3-DCE811731B1A}"/>
                    </a:ext>
                  </a:extLst>
                </p14:cNvPr>
                <p14:cNvContentPartPr/>
                <p14:nvPr/>
              </p14:nvContentPartPr>
              <p14:xfrm>
                <a:off x="7310029" y="3971062"/>
                <a:ext cx="636480" cy="225720"/>
              </p14:xfrm>
            </p:contentPart>
          </mc:Choice>
          <mc:Fallback>
            <p:pic>
              <p:nvPicPr>
                <p:cNvPr id="90" name="Freihand 89">
                  <a:extLst>
                    <a:ext uri="{FF2B5EF4-FFF2-40B4-BE49-F238E27FC236}">
                      <a16:creationId xmlns:a16="http://schemas.microsoft.com/office/drawing/2014/main" id="{A6B86920-12A4-5EF3-CCF3-DCE811731B1A}"/>
                    </a:ext>
                  </a:extLst>
                </p:cNvPr>
                <p:cNvPicPr/>
                <p:nvPr/>
              </p:nvPicPr>
              <p:blipFill>
                <a:blip r:embed="rId138"/>
                <a:stretch>
                  <a:fillRect/>
                </a:stretch>
              </p:blipFill>
              <p:spPr>
                <a:xfrm>
                  <a:off x="7301389" y="3962062"/>
                  <a:ext cx="6541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1" name="Freihand 90">
                  <a:extLst>
                    <a:ext uri="{FF2B5EF4-FFF2-40B4-BE49-F238E27FC236}">
                      <a16:creationId xmlns:a16="http://schemas.microsoft.com/office/drawing/2014/main" id="{36AD4E5F-8F89-20DD-EFBA-6943E02F794E}"/>
                    </a:ext>
                  </a:extLst>
                </p14:cNvPr>
                <p14:cNvContentPartPr/>
                <p14:nvPr/>
              </p14:nvContentPartPr>
              <p14:xfrm>
                <a:off x="7953709" y="3849742"/>
                <a:ext cx="110880" cy="164160"/>
              </p14:xfrm>
            </p:contentPart>
          </mc:Choice>
          <mc:Fallback>
            <p:pic>
              <p:nvPicPr>
                <p:cNvPr id="91" name="Freihand 90">
                  <a:extLst>
                    <a:ext uri="{FF2B5EF4-FFF2-40B4-BE49-F238E27FC236}">
                      <a16:creationId xmlns:a16="http://schemas.microsoft.com/office/drawing/2014/main" id="{36AD4E5F-8F89-20DD-EFBA-6943E02F794E}"/>
                    </a:ext>
                  </a:extLst>
                </p:cNvPr>
                <p:cNvPicPr/>
                <p:nvPr/>
              </p:nvPicPr>
              <p:blipFill>
                <a:blip r:embed="rId140"/>
                <a:stretch>
                  <a:fillRect/>
                </a:stretch>
              </p:blipFill>
              <p:spPr>
                <a:xfrm>
                  <a:off x="7944709" y="3840742"/>
                  <a:ext cx="1285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2" name="Freihand 91">
                  <a:extLst>
                    <a:ext uri="{FF2B5EF4-FFF2-40B4-BE49-F238E27FC236}">
                      <a16:creationId xmlns:a16="http://schemas.microsoft.com/office/drawing/2014/main" id="{DF6658CF-A2BA-5F82-208E-3ED9DBB70160}"/>
                    </a:ext>
                  </a:extLst>
                </p14:cNvPr>
                <p14:cNvContentPartPr/>
                <p14:nvPr/>
              </p14:nvContentPartPr>
              <p14:xfrm>
                <a:off x="8258629" y="3795022"/>
                <a:ext cx="84960" cy="164160"/>
              </p14:xfrm>
            </p:contentPart>
          </mc:Choice>
          <mc:Fallback>
            <p:pic>
              <p:nvPicPr>
                <p:cNvPr id="92" name="Freihand 91">
                  <a:extLst>
                    <a:ext uri="{FF2B5EF4-FFF2-40B4-BE49-F238E27FC236}">
                      <a16:creationId xmlns:a16="http://schemas.microsoft.com/office/drawing/2014/main" id="{DF6658CF-A2BA-5F82-208E-3ED9DBB70160}"/>
                    </a:ext>
                  </a:extLst>
                </p:cNvPr>
                <p:cNvPicPr/>
                <p:nvPr/>
              </p:nvPicPr>
              <p:blipFill>
                <a:blip r:embed="rId142"/>
                <a:stretch>
                  <a:fillRect/>
                </a:stretch>
              </p:blipFill>
              <p:spPr>
                <a:xfrm>
                  <a:off x="8249629" y="3786022"/>
                  <a:ext cx="1026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3" name="Freihand 92">
                  <a:extLst>
                    <a:ext uri="{FF2B5EF4-FFF2-40B4-BE49-F238E27FC236}">
                      <a16:creationId xmlns:a16="http://schemas.microsoft.com/office/drawing/2014/main" id="{42BF59F4-36BA-1CE9-C6A8-60B592B04469}"/>
                    </a:ext>
                  </a:extLst>
                </p14:cNvPr>
                <p14:cNvContentPartPr/>
                <p14:nvPr/>
              </p14:nvContentPartPr>
              <p14:xfrm>
                <a:off x="8419189" y="3810862"/>
                <a:ext cx="174240" cy="110880"/>
              </p14:xfrm>
            </p:contentPart>
          </mc:Choice>
          <mc:Fallback>
            <p:pic>
              <p:nvPicPr>
                <p:cNvPr id="93" name="Freihand 92">
                  <a:extLst>
                    <a:ext uri="{FF2B5EF4-FFF2-40B4-BE49-F238E27FC236}">
                      <a16:creationId xmlns:a16="http://schemas.microsoft.com/office/drawing/2014/main" id="{42BF59F4-36BA-1CE9-C6A8-60B592B04469}"/>
                    </a:ext>
                  </a:extLst>
                </p:cNvPr>
                <p:cNvPicPr/>
                <p:nvPr/>
              </p:nvPicPr>
              <p:blipFill>
                <a:blip r:embed="rId144"/>
                <a:stretch>
                  <a:fillRect/>
                </a:stretch>
              </p:blipFill>
              <p:spPr>
                <a:xfrm>
                  <a:off x="8410549" y="3802222"/>
                  <a:ext cx="191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4" name="Freihand 93">
                  <a:extLst>
                    <a:ext uri="{FF2B5EF4-FFF2-40B4-BE49-F238E27FC236}">
                      <a16:creationId xmlns:a16="http://schemas.microsoft.com/office/drawing/2014/main" id="{CF8C5CF7-3F1D-7951-0D34-9E3F60E5BBE0}"/>
                    </a:ext>
                  </a:extLst>
                </p14:cNvPr>
                <p14:cNvContentPartPr/>
                <p14:nvPr/>
              </p14:nvContentPartPr>
              <p14:xfrm>
                <a:off x="8543029" y="3730942"/>
                <a:ext cx="10800" cy="7560"/>
              </p14:xfrm>
            </p:contentPart>
          </mc:Choice>
          <mc:Fallback>
            <p:pic>
              <p:nvPicPr>
                <p:cNvPr id="94" name="Freihand 93">
                  <a:extLst>
                    <a:ext uri="{FF2B5EF4-FFF2-40B4-BE49-F238E27FC236}">
                      <a16:creationId xmlns:a16="http://schemas.microsoft.com/office/drawing/2014/main" id="{CF8C5CF7-3F1D-7951-0D34-9E3F60E5BBE0}"/>
                    </a:ext>
                  </a:extLst>
                </p:cNvPr>
                <p:cNvPicPr/>
                <p:nvPr/>
              </p:nvPicPr>
              <p:blipFill>
                <a:blip r:embed="rId146"/>
                <a:stretch>
                  <a:fillRect/>
                </a:stretch>
              </p:blipFill>
              <p:spPr>
                <a:xfrm>
                  <a:off x="8534389" y="3722302"/>
                  <a:ext cx="284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5" name="Freihand 94">
                  <a:extLst>
                    <a:ext uri="{FF2B5EF4-FFF2-40B4-BE49-F238E27FC236}">
                      <a16:creationId xmlns:a16="http://schemas.microsoft.com/office/drawing/2014/main" id="{273392E1-27D7-1DF3-28B5-9697D0752A67}"/>
                    </a:ext>
                  </a:extLst>
                </p14:cNvPr>
                <p14:cNvContentPartPr/>
                <p14:nvPr/>
              </p14:nvContentPartPr>
              <p14:xfrm>
                <a:off x="8773069" y="3647422"/>
                <a:ext cx="534600" cy="203760"/>
              </p14:xfrm>
            </p:contentPart>
          </mc:Choice>
          <mc:Fallback>
            <p:pic>
              <p:nvPicPr>
                <p:cNvPr id="95" name="Freihand 94">
                  <a:extLst>
                    <a:ext uri="{FF2B5EF4-FFF2-40B4-BE49-F238E27FC236}">
                      <a16:creationId xmlns:a16="http://schemas.microsoft.com/office/drawing/2014/main" id="{273392E1-27D7-1DF3-28B5-9697D0752A67}"/>
                    </a:ext>
                  </a:extLst>
                </p:cNvPr>
                <p:cNvPicPr/>
                <p:nvPr/>
              </p:nvPicPr>
              <p:blipFill>
                <a:blip r:embed="rId148"/>
                <a:stretch>
                  <a:fillRect/>
                </a:stretch>
              </p:blipFill>
              <p:spPr>
                <a:xfrm>
                  <a:off x="8764429" y="3638422"/>
                  <a:ext cx="5522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6" name="Freihand 95">
                  <a:extLst>
                    <a:ext uri="{FF2B5EF4-FFF2-40B4-BE49-F238E27FC236}">
                      <a16:creationId xmlns:a16="http://schemas.microsoft.com/office/drawing/2014/main" id="{F16DC362-6E13-12A8-9DEF-CB026ACD2150}"/>
                    </a:ext>
                  </a:extLst>
                </p14:cNvPr>
                <p14:cNvContentPartPr/>
                <p14:nvPr/>
              </p14:nvContentPartPr>
              <p14:xfrm>
                <a:off x="9180949" y="3505942"/>
                <a:ext cx="30240" cy="1800"/>
              </p14:xfrm>
            </p:contentPart>
          </mc:Choice>
          <mc:Fallback>
            <p:pic>
              <p:nvPicPr>
                <p:cNvPr id="96" name="Freihand 95">
                  <a:extLst>
                    <a:ext uri="{FF2B5EF4-FFF2-40B4-BE49-F238E27FC236}">
                      <a16:creationId xmlns:a16="http://schemas.microsoft.com/office/drawing/2014/main" id="{F16DC362-6E13-12A8-9DEF-CB026ACD2150}"/>
                    </a:ext>
                  </a:extLst>
                </p:cNvPr>
                <p:cNvPicPr/>
                <p:nvPr/>
              </p:nvPicPr>
              <p:blipFill>
                <a:blip r:embed="rId150"/>
                <a:stretch>
                  <a:fillRect/>
                </a:stretch>
              </p:blipFill>
              <p:spPr>
                <a:xfrm>
                  <a:off x="9171949" y="3497302"/>
                  <a:ext cx="478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7" name="Freihand 96">
                  <a:extLst>
                    <a:ext uri="{FF2B5EF4-FFF2-40B4-BE49-F238E27FC236}">
                      <a16:creationId xmlns:a16="http://schemas.microsoft.com/office/drawing/2014/main" id="{0EB8CAB3-E1BC-F7DD-419E-E0F61B3CD691}"/>
                    </a:ext>
                  </a:extLst>
                </p14:cNvPr>
                <p14:cNvContentPartPr/>
                <p14:nvPr/>
              </p14:nvContentPartPr>
              <p14:xfrm>
                <a:off x="9470749" y="3492262"/>
                <a:ext cx="271080" cy="193680"/>
              </p14:xfrm>
            </p:contentPart>
          </mc:Choice>
          <mc:Fallback>
            <p:pic>
              <p:nvPicPr>
                <p:cNvPr id="97" name="Freihand 96">
                  <a:extLst>
                    <a:ext uri="{FF2B5EF4-FFF2-40B4-BE49-F238E27FC236}">
                      <a16:creationId xmlns:a16="http://schemas.microsoft.com/office/drawing/2014/main" id="{0EB8CAB3-E1BC-F7DD-419E-E0F61B3CD691}"/>
                    </a:ext>
                  </a:extLst>
                </p:cNvPr>
                <p:cNvPicPr/>
                <p:nvPr/>
              </p:nvPicPr>
              <p:blipFill>
                <a:blip r:embed="rId152"/>
                <a:stretch>
                  <a:fillRect/>
                </a:stretch>
              </p:blipFill>
              <p:spPr>
                <a:xfrm>
                  <a:off x="9462109" y="3483622"/>
                  <a:ext cx="2887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8" name="Freihand 97">
                  <a:extLst>
                    <a:ext uri="{FF2B5EF4-FFF2-40B4-BE49-F238E27FC236}">
                      <a16:creationId xmlns:a16="http://schemas.microsoft.com/office/drawing/2014/main" id="{012BEB74-00EE-D066-8486-1FACA77A9FA8}"/>
                    </a:ext>
                  </a:extLst>
                </p14:cNvPr>
                <p14:cNvContentPartPr/>
                <p14:nvPr/>
              </p14:nvContentPartPr>
              <p14:xfrm>
                <a:off x="9811309" y="3454462"/>
                <a:ext cx="72000" cy="155880"/>
              </p14:xfrm>
            </p:contentPart>
          </mc:Choice>
          <mc:Fallback>
            <p:pic>
              <p:nvPicPr>
                <p:cNvPr id="98" name="Freihand 97">
                  <a:extLst>
                    <a:ext uri="{FF2B5EF4-FFF2-40B4-BE49-F238E27FC236}">
                      <a16:creationId xmlns:a16="http://schemas.microsoft.com/office/drawing/2014/main" id="{012BEB74-00EE-D066-8486-1FACA77A9FA8}"/>
                    </a:ext>
                  </a:extLst>
                </p:cNvPr>
                <p:cNvPicPr/>
                <p:nvPr/>
              </p:nvPicPr>
              <p:blipFill>
                <a:blip r:embed="rId154"/>
                <a:stretch>
                  <a:fillRect/>
                </a:stretch>
              </p:blipFill>
              <p:spPr>
                <a:xfrm>
                  <a:off x="9802309" y="3445462"/>
                  <a:ext cx="896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9" name="Freihand 98">
                  <a:extLst>
                    <a:ext uri="{FF2B5EF4-FFF2-40B4-BE49-F238E27FC236}">
                      <a16:creationId xmlns:a16="http://schemas.microsoft.com/office/drawing/2014/main" id="{957F7FE0-9526-377E-2AEA-E91B97DF4A96}"/>
                    </a:ext>
                  </a:extLst>
                </p14:cNvPr>
                <p14:cNvContentPartPr/>
                <p14:nvPr/>
              </p14:nvContentPartPr>
              <p14:xfrm>
                <a:off x="9905629" y="3454822"/>
                <a:ext cx="125640" cy="110880"/>
              </p14:xfrm>
            </p:contentPart>
          </mc:Choice>
          <mc:Fallback>
            <p:pic>
              <p:nvPicPr>
                <p:cNvPr id="99" name="Freihand 98">
                  <a:extLst>
                    <a:ext uri="{FF2B5EF4-FFF2-40B4-BE49-F238E27FC236}">
                      <a16:creationId xmlns:a16="http://schemas.microsoft.com/office/drawing/2014/main" id="{957F7FE0-9526-377E-2AEA-E91B97DF4A96}"/>
                    </a:ext>
                  </a:extLst>
                </p:cNvPr>
                <p:cNvPicPr/>
                <p:nvPr/>
              </p:nvPicPr>
              <p:blipFill>
                <a:blip r:embed="rId156"/>
                <a:stretch>
                  <a:fillRect/>
                </a:stretch>
              </p:blipFill>
              <p:spPr>
                <a:xfrm>
                  <a:off x="9896629" y="3446182"/>
                  <a:ext cx="1432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0" name="Freihand 99">
                  <a:extLst>
                    <a:ext uri="{FF2B5EF4-FFF2-40B4-BE49-F238E27FC236}">
                      <a16:creationId xmlns:a16="http://schemas.microsoft.com/office/drawing/2014/main" id="{53411B96-1699-9C77-ABD3-E155D509EA2C}"/>
                    </a:ext>
                  </a:extLst>
                </p14:cNvPr>
                <p14:cNvContentPartPr/>
                <p14:nvPr/>
              </p14:nvContentPartPr>
              <p14:xfrm>
                <a:off x="10072669" y="3263662"/>
                <a:ext cx="217440" cy="218880"/>
              </p14:xfrm>
            </p:contentPart>
          </mc:Choice>
          <mc:Fallback>
            <p:pic>
              <p:nvPicPr>
                <p:cNvPr id="100" name="Freihand 99">
                  <a:extLst>
                    <a:ext uri="{FF2B5EF4-FFF2-40B4-BE49-F238E27FC236}">
                      <a16:creationId xmlns:a16="http://schemas.microsoft.com/office/drawing/2014/main" id="{53411B96-1699-9C77-ABD3-E155D509EA2C}"/>
                    </a:ext>
                  </a:extLst>
                </p:cNvPr>
                <p:cNvPicPr/>
                <p:nvPr/>
              </p:nvPicPr>
              <p:blipFill>
                <a:blip r:embed="rId158"/>
                <a:stretch>
                  <a:fillRect/>
                </a:stretch>
              </p:blipFill>
              <p:spPr>
                <a:xfrm>
                  <a:off x="10063669" y="3254662"/>
                  <a:ext cx="2350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2" name="Freihand 101">
                  <a:extLst>
                    <a:ext uri="{FF2B5EF4-FFF2-40B4-BE49-F238E27FC236}">
                      <a16:creationId xmlns:a16="http://schemas.microsoft.com/office/drawing/2014/main" id="{0B3A9935-9F18-C4C6-6816-107DEF7E97F3}"/>
                    </a:ext>
                  </a:extLst>
                </p14:cNvPr>
                <p14:cNvContentPartPr/>
                <p14:nvPr/>
              </p14:nvContentPartPr>
              <p14:xfrm>
                <a:off x="10303789" y="3214702"/>
                <a:ext cx="332640" cy="277560"/>
              </p14:xfrm>
            </p:contentPart>
          </mc:Choice>
          <mc:Fallback>
            <p:pic>
              <p:nvPicPr>
                <p:cNvPr id="102" name="Freihand 101">
                  <a:extLst>
                    <a:ext uri="{FF2B5EF4-FFF2-40B4-BE49-F238E27FC236}">
                      <a16:creationId xmlns:a16="http://schemas.microsoft.com/office/drawing/2014/main" id="{0B3A9935-9F18-C4C6-6816-107DEF7E97F3}"/>
                    </a:ext>
                  </a:extLst>
                </p:cNvPr>
                <p:cNvPicPr/>
                <p:nvPr/>
              </p:nvPicPr>
              <p:blipFill>
                <a:blip r:embed="rId160"/>
                <a:stretch>
                  <a:fillRect/>
                </a:stretch>
              </p:blipFill>
              <p:spPr>
                <a:xfrm>
                  <a:off x="10294789" y="3206062"/>
                  <a:ext cx="35028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3" name="Freihand 102">
                  <a:extLst>
                    <a:ext uri="{FF2B5EF4-FFF2-40B4-BE49-F238E27FC236}">
                      <a16:creationId xmlns:a16="http://schemas.microsoft.com/office/drawing/2014/main" id="{E8B7A968-BDC7-FB72-E3BE-097AFC255B62}"/>
                    </a:ext>
                  </a:extLst>
                </p14:cNvPr>
                <p14:cNvContentPartPr/>
                <p14:nvPr/>
              </p14:nvContentPartPr>
              <p14:xfrm>
                <a:off x="10595389" y="3175462"/>
                <a:ext cx="26280" cy="78120"/>
              </p14:xfrm>
            </p:contentPart>
          </mc:Choice>
          <mc:Fallback>
            <p:pic>
              <p:nvPicPr>
                <p:cNvPr id="103" name="Freihand 102">
                  <a:extLst>
                    <a:ext uri="{FF2B5EF4-FFF2-40B4-BE49-F238E27FC236}">
                      <a16:creationId xmlns:a16="http://schemas.microsoft.com/office/drawing/2014/main" id="{E8B7A968-BDC7-FB72-E3BE-097AFC255B62}"/>
                    </a:ext>
                  </a:extLst>
                </p:cNvPr>
                <p:cNvPicPr/>
                <p:nvPr/>
              </p:nvPicPr>
              <p:blipFill>
                <a:blip r:embed="rId162"/>
                <a:stretch>
                  <a:fillRect/>
                </a:stretch>
              </p:blipFill>
              <p:spPr>
                <a:xfrm>
                  <a:off x="10586389" y="3166462"/>
                  <a:ext cx="439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4" name="Freihand 103">
                  <a:extLst>
                    <a:ext uri="{FF2B5EF4-FFF2-40B4-BE49-F238E27FC236}">
                      <a16:creationId xmlns:a16="http://schemas.microsoft.com/office/drawing/2014/main" id="{4FAEDFD1-C2AE-3D2F-EC0D-5EDD29EB585B}"/>
                    </a:ext>
                  </a:extLst>
                </p14:cNvPr>
                <p14:cNvContentPartPr/>
                <p14:nvPr/>
              </p14:nvContentPartPr>
              <p14:xfrm>
                <a:off x="10732549" y="3122902"/>
                <a:ext cx="119880" cy="230400"/>
              </p14:xfrm>
            </p:contentPart>
          </mc:Choice>
          <mc:Fallback>
            <p:pic>
              <p:nvPicPr>
                <p:cNvPr id="104" name="Freihand 103">
                  <a:extLst>
                    <a:ext uri="{FF2B5EF4-FFF2-40B4-BE49-F238E27FC236}">
                      <a16:creationId xmlns:a16="http://schemas.microsoft.com/office/drawing/2014/main" id="{4FAEDFD1-C2AE-3D2F-EC0D-5EDD29EB585B}"/>
                    </a:ext>
                  </a:extLst>
                </p:cNvPr>
                <p:cNvPicPr/>
                <p:nvPr/>
              </p:nvPicPr>
              <p:blipFill>
                <a:blip r:embed="rId164"/>
                <a:stretch>
                  <a:fillRect/>
                </a:stretch>
              </p:blipFill>
              <p:spPr>
                <a:xfrm>
                  <a:off x="10723549" y="3114262"/>
                  <a:ext cx="1375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5" name="Freihand 104">
                  <a:extLst>
                    <a:ext uri="{FF2B5EF4-FFF2-40B4-BE49-F238E27FC236}">
                      <a16:creationId xmlns:a16="http://schemas.microsoft.com/office/drawing/2014/main" id="{AF825BDF-F4C5-EAE7-78ED-9EA670D72B8F}"/>
                    </a:ext>
                  </a:extLst>
                </p14:cNvPr>
                <p14:cNvContentPartPr/>
                <p14:nvPr/>
              </p14:nvContentPartPr>
              <p14:xfrm>
                <a:off x="10920109" y="3210382"/>
                <a:ext cx="252720" cy="79920"/>
              </p14:xfrm>
            </p:contentPart>
          </mc:Choice>
          <mc:Fallback>
            <p:pic>
              <p:nvPicPr>
                <p:cNvPr id="105" name="Freihand 104">
                  <a:extLst>
                    <a:ext uri="{FF2B5EF4-FFF2-40B4-BE49-F238E27FC236}">
                      <a16:creationId xmlns:a16="http://schemas.microsoft.com/office/drawing/2014/main" id="{AF825BDF-F4C5-EAE7-78ED-9EA670D72B8F}"/>
                    </a:ext>
                  </a:extLst>
                </p:cNvPr>
                <p:cNvPicPr/>
                <p:nvPr/>
              </p:nvPicPr>
              <p:blipFill>
                <a:blip r:embed="rId166"/>
                <a:stretch>
                  <a:fillRect/>
                </a:stretch>
              </p:blipFill>
              <p:spPr>
                <a:xfrm>
                  <a:off x="10911469" y="3201382"/>
                  <a:ext cx="2703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6" name="Freihand 105">
                  <a:extLst>
                    <a:ext uri="{FF2B5EF4-FFF2-40B4-BE49-F238E27FC236}">
                      <a16:creationId xmlns:a16="http://schemas.microsoft.com/office/drawing/2014/main" id="{57CAB3FA-5231-2C89-5FDB-D55E9B93008E}"/>
                    </a:ext>
                  </a:extLst>
                </p14:cNvPr>
                <p14:cNvContentPartPr/>
                <p14:nvPr/>
              </p14:nvContentPartPr>
              <p14:xfrm>
                <a:off x="9111829" y="3952702"/>
                <a:ext cx="32400" cy="120600"/>
              </p14:xfrm>
            </p:contentPart>
          </mc:Choice>
          <mc:Fallback>
            <p:pic>
              <p:nvPicPr>
                <p:cNvPr id="106" name="Freihand 105">
                  <a:extLst>
                    <a:ext uri="{FF2B5EF4-FFF2-40B4-BE49-F238E27FC236}">
                      <a16:creationId xmlns:a16="http://schemas.microsoft.com/office/drawing/2014/main" id="{57CAB3FA-5231-2C89-5FDB-D55E9B93008E}"/>
                    </a:ext>
                  </a:extLst>
                </p:cNvPr>
                <p:cNvPicPr/>
                <p:nvPr/>
              </p:nvPicPr>
              <p:blipFill>
                <a:blip r:embed="rId168"/>
                <a:stretch>
                  <a:fillRect/>
                </a:stretch>
              </p:blipFill>
              <p:spPr>
                <a:xfrm>
                  <a:off x="9102829" y="3944062"/>
                  <a:ext cx="50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7" name="Freihand 106">
                  <a:extLst>
                    <a:ext uri="{FF2B5EF4-FFF2-40B4-BE49-F238E27FC236}">
                      <a16:creationId xmlns:a16="http://schemas.microsoft.com/office/drawing/2014/main" id="{D38F7657-9256-4351-12D6-9488A3E2DE14}"/>
                    </a:ext>
                  </a:extLst>
                </p14:cNvPr>
                <p14:cNvContentPartPr/>
                <p14:nvPr/>
              </p14:nvContentPartPr>
              <p14:xfrm>
                <a:off x="9117589" y="3872782"/>
                <a:ext cx="143280" cy="109080"/>
              </p14:xfrm>
            </p:contentPart>
          </mc:Choice>
          <mc:Fallback>
            <p:pic>
              <p:nvPicPr>
                <p:cNvPr id="107" name="Freihand 106">
                  <a:extLst>
                    <a:ext uri="{FF2B5EF4-FFF2-40B4-BE49-F238E27FC236}">
                      <a16:creationId xmlns:a16="http://schemas.microsoft.com/office/drawing/2014/main" id="{D38F7657-9256-4351-12D6-9488A3E2DE14}"/>
                    </a:ext>
                  </a:extLst>
                </p:cNvPr>
                <p:cNvPicPr/>
                <p:nvPr/>
              </p:nvPicPr>
              <p:blipFill>
                <a:blip r:embed="rId170"/>
                <a:stretch>
                  <a:fillRect/>
                </a:stretch>
              </p:blipFill>
              <p:spPr>
                <a:xfrm>
                  <a:off x="9108589" y="3864142"/>
                  <a:ext cx="160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8" name="Freihand 107">
                  <a:extLst>
                    <a:ext uri="{FF2B5EF4-FFF2-40B4-BE49-F238E27FC236}">
                      <a16:creationId xmlns:a16="http://schemas.microsoft.com/office/drawing/2014/main" id="{6C4743AD-72F2-46B8-BCE6-27DD4731DAC6}"/>
                    </a:ext>
                  </a:extLst>
                </p14:cNvPr>
                <p14:cNvContentPartPr/>
                <p14:nvPr/>
              </p14:nvContentPartPr>
              <p14:xfrm>
                <a:off x="9140269" y="3990142"/>
                <a:ext cx="146880" cy="105480"/>
              </p14:xfrm>
            </p:contentPart>
          </mc:Choice>
          <mc:Fallback>
            <p:pic>
              <p:nvPicPr>
                <p:cNvPr id="108" name="Freihand 107">
                  <a:extLst>
                    <a:ext uri="{FF2B5EF4-FFF2-40B4-BE49-F238E27FC236}">
                      <a16:creationId xmlns:a16="http://schemas.microsoft.com/office/drawing/2014/main" id="{6C4743AD-72F2-46B8-BCE6-27DD4731DAC6}"/>
                    </a:ext>
                  </a:extLst>
                </p:cNvPr>
                <p:cNvPicPr/>
                <p:nvPr/>
              </p:nvPicPr>
              <p:blipFill>
                <a:blip r:embed="rId172"/>
                <a:stretch>
                  <a:fillRect/>
                </a:stretch>
              </p:blipFill>
              <p:spPr>
                <a:xfrm>
                  <a:off x="9131269" y="3981142"/>
                  <a:ext cx="1645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9" name="Freihand 108">
                  <a:extLst>
                    <a:ext uri="{FF2B5EF4-FFF2-40B4-BE49-F238E27FC236}">
                      <a16:creationId xmlns:a16="http://schemas.microsoft.com/office/drawing/2014/main" id="{FC1F1136-D19A-2E62-F56D-3674C326F13C}"/>
                    </a:ext>
                  </a:extLst>
                </p14:cNvPr>
                <p14:cNvContentPartPr/>
                <p14:nvPr/>
              </p14:nvContentPartPr>
              <p14:xfrm>
                <a:off x="9286429" y="3805102"/>
                <a:ext cx="207000" cy="204480"/>
              </p14:xfrm>
            </p:contentPart>
          </mc:Choice>
          <mc:Fallback>
            <p:pic>
              <p:nvPicPr>
                <p:cNvPr id="109" name="Freihand 108">
                  <a:extLst>
                    <a:ext uri="{FF2B5EF4-FFF2-40B4-BE49-F238E27FC236}">
                      <a16:creationId xmlns:a16="http://schemas.microsoft.com/office/drawing/2014/main" id="{FC1F1136-D19A-2E62-F56D-3674C326F13C}"/>
                    </a:ext>
                  </a:extLst>
                </p:cNvPr>
                <p:cNvPicPr/>
                <p:nvPr/>
              </p:nvPicPr>
              <p:blipFill>
                <a:blip r:embed="rId174"/>
                <a:stretch>
                  <a:fillRect/>
                </a:stretch>
              </p:blipFill>
              <p:spPr>
                <a:xfrm>
                  <a:off x="9277789" y="3796462"/>
                  <a:ext cx="2246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0" name="Freihand 109">
                  <a:extLst>
                    <a:ext uri="{FF2B5EF4-FFF2-40B4-BE49-F238E27FC236}">
                      <a16:creationId xmlns:a16="http://schemas.microsoft.com/office/drawing/2014/main" id="{BE8D48DB-567E-B2F5-CA76-8E5CD24B0998}"/>
                    </a:ext>
                  </a:extLst>
                </p14:cNvPr>
                <p14:cNvContentPartPr/>
                <p14:nvPr/>
              </p14:nvContentPartPr>
              <p14:xfrm>
                <a:off x="9580189" y="3761902"/>
                <a:ext cx="85680" cy="142560"/>
              </p14:xfrm>
            </p:contentPart>
          </mc:Choice>
          <mc:Fallback>
            <p:pic>
              <p:nvPicPr>
                <p:cNvPr id="110" name="Freihand 109">
                  <a:extLst>
                    <a:ext uri="{FF2B5EF4-FFF2-40B4-BE49-F238E27FC236}">
                      <a16:creationId xmlns:a16="http://schemas.microsoft.com/office/drawing/2014/main" id="{BE8D48DB-567E-B2F5-CA76-8E5CD24B0998}"/>
                    </a:ext>
                  </a:extLst>
                </p:cNvPr>
                <p:cNvPicPr/>
                <p:nvPr/>
              </p:nvPicPr>
              <p:blipFill>
                <a:blip r:embed="rId176"/>
                <a:stretch>
                  <a:fillRect/>
                </a:stretch>
              </p:blipFill>
              <p:spPr>
                <a:xfrm>
                  <a:off x="9571549" y="3753262"/>
                  <a:ext cx="1033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1" name="Freihand 110">
                  <a:extLst>
                    <a:ext uri="{FF2B5EF4-FFF2-40B4-BE49-F238E27FC236}">
                      <a16:creationId xmlns:a16="http://schemas.microsoft.com/office/drawing/2014/main" id="{64DD5394-F887-4DFB-7C9B-C910103704BC}"/>
                    </a:ext>
                  </a:extLst>
                </p14:cNvPr>
                <p14:cNvContentPartPr/>
                <p14:nvPr/>
              </p14:nvContentPartPr>
              <p14:xfrm>
                <a:off x="9673789" y="3636622"/>
                <a:ext cx="261000" cy="261000"/>
              </p14:xfrm>
            </p:contentPart>
          </mc:Choice>
          <mc:Fallback>
            <p:pic>
              <p:nvPicPr>
                <p:cNvPr id="111" name="Freihand 110">
                  <a:extLst>
                    <a:ext uri="{FF2B5EF4-FFF2-40B4-BE49-F238E27FC236}">
                      <a16:creationId xmlns:a16="http://schemas.microsoft.com/office/drawing/2014/main" id="{64DD5394-F887-4DFB-7C9B-C910103704BC}"/>
                    </a:ext>
                  </a:extLst>
                </p:cNvPr>
                <p:cNvPicPr/>
                <p:nvPr/>
              </p:nvPicPr>
              <p:blipFill>
                <a:blip r:embed="rId178"/>
                <a:stretch>
                  <a:fillRect/>
                </a:stretch>
              </p:blipFill>
              <p:spPr>
                <a:xfrm>
                  <a:off x="9665149" y="3627982"/>
                  <a:ext cx="2786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2" name="Freihand 111">
                  <a:extLst>
                    <a:ext uri="{FF2B5EF4-FFF2-40B4-BE49-F238E27FC236}">
                      <a16:creationId xmlns:a16="http://schemas.microsoft.com/office/drawing/2014/main" id="{4BF99B39-5FAC-F456-9B43-403D755B29F7}"/>
                    </a:ext>
                  </a:extLst>
                </p14:cNvPr>
                <p14:cNvContentPartPr/>
                <p14:nvPr/>
              </p14:nvContentPartPr>
              <p14:xfrm>
                <a:off x="9840829" y="3648502"/>
                <a:ext cx="60120" cy="42840"/>
              </p14:xfrm>
            </p:contentPart>
          </mc:Choice>
          <mc:Fallback>
            <p:pic>
              <p:nvPicPr>
                <p:cNvPr id="112" name="Freihand 111">
                  <a:extLst>
                    <a:ext uri="{FF2B5EF4-FFF2-40B4-BE49-F238E27FC236}">
                      <a16:creationId xmlns:a16="http://schemas.microsoft.com/office/drawing/2014/main" id="{4BF99B39-5FAC-F456-9B43-403D755B29F7}"/>
                    </a:ext>
                  </a:extLst>
                </p:cNvPr>
                <p:cNvPicPr/>
                <p:nvPr/>
              </p:nvPicPr>
              <p:blipFill>
                <a:blip r:embed="rId180"/>
                <a:stretch>
                  <a:fillRect/>
                </a:stretch>
              </p:blipFill>
              <p:spPr>
                <a:xfrm>
                  <a:off x="9832189" y="3639502"/>
                  <a:ext cx="777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3" name="Freihand 112">
                  <a:extLst>
                    <a:ext uri="{FF2B5EF4-FFF2-40B4-BE49-F238E27FC236}">
                      <a16:creationId xmlns:a16="http://schemas.microsoft.com/office/drawing/2014/main" id="{B96D701B-68B5-5C47-A3ED-CFFD234A2210}"/>
                    </a:ext>
                  </a:extLst>
                </p14:cNvPr>
                <p14:cNvContentPartPr/>
                <p14:nvPr/>
              </p14:nvContentPartPr>
              <p14:xfrm>
                <a:off x="10076269" y="3705382"/>
                <a:ext cx="68760" cy="206640"/>
              </p14:xfrm>
            </p:contentPart>
          </mc:Choice>
          <mc:Fallback>
            <p:pic>
              <p:nvPicPr>
                <p:cNvPr id="113" name="Freihand 112">
                  <a:extLst>
                    <a:ext uri="{FF2B5EF4-FFF2-40B4-BE49-F238E27FC236}">
                      <a16:creationId xmlns:a16="http://schemas.microsoft.com/office/drawing/2014/main" id="{B96D701B-68B5-5C47-A3ED-CFFD234A2210}"/>
                    </a:ext>
                  </a:extLst>
                </p:cNvPr>
                <p:cNvPicPr/>
                <p:nvPr/>
              </p:nvPicPr>
              <p:blipFill>
                <a:blip r:embed="rId182"/>
                <a:stretch>
                  <a:fillRect/>
                </a:stretch>
              </p:blipFill>
              <p:spPr>
                <a:xfrm>
                  <a:off x="10067629" y="3696382"/>
                  <a:ext cx="864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4" name="Freihand 113">
                  <a:extLst>
                    <a:ext uri="{FF2B5EF4-FFF2-40B4-BE49-F238E27FC236}">
                      <a16:creationId xmlns:a16="http://schemas.microsoft.com/office/drawing/2014/main" id="{61FFEE7A-CE08-F62B-4914-826C1ACCA714}"/>
                    </a:ext>
                  </a:extLst>
                </p14:cNvPr>
                <p14:cNvContentPartPr/>
                <p14:nvPr/>
              </p14:nvContentPartPr>
              <p14:xfrm>
                <a:off x="10211269" y="3553822"/>
                <a:ext cx="111600" cy="196920"/>
              </p14:xfrm>
            </p:contentPart>
          </mc:Choice>
          <mc:Fallback>
            <p:pic>
              <p:nvPicPr>
                <p:cNvPr id="114" name="Freihand 113">
                  <a:extLst>
                    <a:ext uri="{FF2B5EF4-FFF2-40B4-BE49-F238E27FC236}">
                      <a16:creationId xmlns:a16="http://schemas.microsoft.com/office/drawing/2014/main" id="{61FFEE7A-CE08-F62B-4914-826C1ACCA714}"/>
                    </a:ext>
                  </a:extLst>
                </p:cNvPr>
                <p:cNvPicPr/>
                <p:nvPr/>
              </p:nvPicPr>
              <p:blipFill>
                <a:blip r:embed="rId184"/>
                <a:stretch>
                  <a:fillRect/>
                </a:stretch>
              </p:blipFill>
              <p:spPr>
                <a:xfrm>
                  <a:off x="10202269" y="3544822"/>
                  <a:ext cx="1292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5" name="Freihand 114">
                  <a:extLst>
                    <a:ext uri="{FF2B5EF4-FFF2-40B4-BE49-F238E27FC236}">
                      <a16:creationId xmlns:a16="http://schemas.microsoft.com/office/drawing/2014/main" id="{156DAD16-7F5A-C94E-7B76-83FCD890A11A}"/>
                    </a:ext>
                  </a:extLst>
                </p14:cNvPr>
                <p14:cNvContentPartPr/>
                <p14:nvPr/>
              </p14:nvContentPartPr>
              <p14:xfrm>
                <a:off x="9995989" y="3713302"/>
                <a:ext cx="71280" cy="91800"/>
              </p14:xfrm>
            </p:contentPart>
          </mc:Choice>
          <mc:Fallback>
            <p:pic>
              <p:nvPicPr>
                <p:cNvPr id="115" name="Freihand 114">
                  <a:extLst>
                    <a:ext uri="{FF2B5EF4-FFF2-40B4-BE49-F238E27FC236}">
                      <a16:creationId xmlns:a16="http://schemas.microsoft.com/office/drawing/2014/main" id="{156DAD16-7F5A-C94E-7B76-83FCD890A11A}"/>
                    </a:ext>
                  </a:extLst>
                </p:cNvPr>
                <p:cNvPicPr/>
                <p:nvPr/>
              </p:nvPicPr>
              <p:blipFill>
                <a:blip r:embed="rId186"/>
                <a:stretch>
                  <a:fillRect/>
                </a:stretch>
              </p:blipFill>
              <p:spPr>
                <a:xfrm>
                  <a:off x="9986989" y="3704662"/>
                  <a:ext cx="889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6" name="Freihand 115">
                  <a:extLst>
                    <a:ext uri="{FF2B5EF4-FFF2-40B4-BE49-F238E27FC236}">
                      <a16:creationId xmlns:a16="http://schemas.microsoft.com/office/drawing/2014/main" id="{E072407E-61EA-B894-D759-6A8BE93FA3B8}"/>
                    </a:ext>
                  </a:extLst>
                </p14:cNvPr>
                <p14:cNvContentPartPr/>
                <p14:nvPr/>
              </p14:nvContentPartPr>
              <p14:xfrm>
                <a:off x="10070869" y="3636622"/>
                <a:ext cx="15480" cy="28080"/>
              </p14:xfrm>
            </p:contentPart>
          </mc:Choice>
          <mc:Fallback>
            <p:pic>
              <p:nvPicPr>
                <p:cNvPr id="116" name="Freihand 115">
                  <a:extLst>
                    <a:ext uri="{FF2B5EF4-FFF2-40B4-BE49-F238E27FC236}">
                      <a16:creationId xmlns:a16="http://schemas.microsoft.com/office/drawing/2014/main" id="{E072407E-61EA-B894-D759-6A8BE93FA3B8}"/>
                    </a:ext>
                  </a:extLst>
                </p:cNvPr>
                <p:cNvPicPr/>
                <p:nvPr/>
              </p:nvPicPr>
              <p:blipFill>
                <a:blip r:embed="rId188"/>
                <a:stretch>
                  <a:fillRect/>
                </a:stretch>
              </p:blipFill>
              <p:spPr>
                <a:xfrm>
                  <a:off x="10062229" y="3627622"/>
                  <a:ext cx="331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7" name="Freihand 116">
                  <a:extLst>
                    <a:ext uri="{FF2B5EF4-FFF2-40B4-BE49-F238E27FC236}">
                      <a16:creationId xmlns:a16="http://schemas.microsoft.com/office/drawing/2014/main" id="{302DDF9C-3C74-9C9B-36DE-7F318E201120}"/>
                    </a:ext>
                  </a:extLst>
                </p14:cNvPr>
                <p14:cNvContentPartPr/>
                <p14:nvPr/>
              </p14:nvContentPartPr>
              <p14:xfrm>
                <a:off x="10262389" y="3602422"/>
                <a:ext cx="109800" cy="63360"/>
              </p14:xfrm>
            </p:contentPart>
          </mc:Choice>
          <mc:Fallback>
            <p:pic>
              <p:nvPicPr>
                <p:cNvPr id="117" name="Freihand 116">
                  <a:extLst>
                    <a:ext uri="{FF2B5EF4-FFF2-40B4-BE49-F238E27FC236}">
                      <a16:creationId xmlns:a16="http://schemas.microsoft.com/office/drawing/2014/main" id="{302DDF9C-3C74-9C9B-36DE-7F318E201120}"/>
                    </a:ext>
                  </a:extLst>
                </p:cNvPr>
                <p:cNvPicPr/>
                <p:nvPr/>
              </p:nvPicPr>
              <p:blipFill>
                <a:blip r:embed="rId190"/>
                <a:stretch>
                  <a:fillRect/>
                </a:stretch>
              </p:blipFill>
              <p:spPr>
                <a:xfrm>
                  <a:off x="10253749" y="3593782"/>
                  <a:ext cx="1274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8" name="Freihand 117">
                  <a:extLst>
                    <a:ext uri="{FF2B5EF4-FFF2-40B4-BE49-F238E27FC236}">
                      <a16:creationId xmlns:a16="http://schemas.microsoft.com/office/drawing/2014/main" id="{A8CABC7A-FCF5-A899-007D-8B4753C27E4A}"/>
                    </a:ext>
                  </a:extLst>
                </p14:cNvPr>
                <p14:cNvContentPartPr/>
                <p14:nvPr/>
              </p14:nvContentPartPr>
              <p14:xfrm>
                <a:off x="10553269" y="3475342"/>
                <a:ext cx="161640" cy="209880"/>
              </p14:xfrm>
            </p:contentPart>
          </mc:Choice>
          <mc:Fallback>
            <p:pic>
              <p:nvPicPr>
                <p:cNvPr id="118" name="Freihand 117">
                  <a:extLst>
                    <a:ext uri="{FF2B5EF4-FFF2-40B4-BE49-F238E27FC236}">
                      <a16:creationId xmlns:a16="http://schemas.microsoft.com/office/drawing/2014/main" id="{A8CABC7A-FCF5-A899-007D-8B4753C27E4A}"/>
                    </a:ext>
                  </a:extLst>
                </p:cNvPr>
                <p:cNvPicPr/>
                <p:nvPr/>
              </p:nvPicPr>
              <p:blipFill>
                <a:blip r:embed="rId192"/>
                <a:stretch>
                  <a:fillRect/>
                </a:stretch>
              </p:blipFill>
              <p:spPr>
                <a:xfrm>
                  <a:off x="10544269" y="3466702"/>
                  <a:ext cx="1792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9" name="Freihand 118">
                  <a:extLst>
                    <a:ext uri="{FF2B5EF4-FFF2-40B4-BE49-F238E27FC236}">
                      <a16:creationId xmlns:a16="http://schemas.microsoft.com/office/drawing/2014/main" id="{EAB7B232-4989-CCD2-3EFE-3F296C49D25F}"/>
                    </a:ext>
                  </a:extLst>
                </p14:cNvPr>
                <p14:cNvContentPartPr/>
                <p14:nvPr/>
              </p14:nvContentPartPr>
              <p14:xfrm>
                <a:off x="10742989" y="3550222"/>
                <a:ext cx="79560" cy="123840"/>
              </p14:xfrm>
            </p:contentPart>
          </mc:Choice>
          <mc:Fallback>
            <p:pic>
              <p:nvPicPr>
                <p:cNvPr id="119" name="Freihand 118">
                  <a:extLst>
                    <a:ext uri="{FF2B5EF4-FFF2-40B4-BE49-F238E27FC236}">
                      <a16:creationId xmlns:a16="http://schemas.microsoft.com/office/drawing/2014/main" id="{EAB7B232-4989-CCD2-3EFE-3F296C49D25F}"/>
                    </a:ext>
                  </a:extLst>
                </p:cNvPr>
                <p:cNvPicPr/>
                <p:nvPr/>
              </p:nvPicPr>
              <p:blipFill>
                <a:blip r:embed="rId194"/>
                <a:stretch>
                  <a:fillRect/>
                </a:stretch>
              </p:blipFill>
              <p:spPr>
                <a:xfrm>
                  <a:off x="10733989" y="3541222"/>
                  <a:ext cx="972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0" name="Freihand 119">
                  <a:extLst>
                    <a:ext uri="{FF2B5EF4-FFF2-40B4-BE49-F238E27FC236}">
                      <a16:creationId xmlns:a16="http://schemas.microsoft.com/office/drawing/2014/main" id="{5F638810-8F74-B043-11C6-A205950028DF}"/>
                    </a:ext>
                  </a:extLst>
                </p14:cNvPr>
                <p14:cNvContentPartPr/>
                <p14:nvPr/>
              </p14:nvContentPartPr>
              <p14:xfrm>
                <a:off x="10908589" y="3460222"/>
                <a:ext cx="272880" cy="174600"/>
              </p14:xfrm>
            </p:contentPart>
          </mc:Choice>
          <mc:Fallback>
            <p:pic>
              <p:nvPicPr>
                <p:cNvPr id="120" name="Freihand 119">
                  <a:extLst>
                    <a:ext uri="{FF2B5EF4-FFF2-40B4-BE49-F238E27FC236}">
                      <a16:creationId xmlns:a16="http://schemas.microsoft.com/office/drawing/2014/main" id="{5F638810-8F74-B043-11C6-A205950028DF}"/>
                    </a:ext>
                  </a:extLst>
                </p:cNvPr>
                <p:cNvPicPr/>
                <p:nvPr/>
              </p:nvPicPr>
              <p:blipFill>
                <a:blip r:embed="rId196"/>
                <a:stretch>
                  <a:fillRect/>
                </a:stretch>
              </p:blipFill>
              <p:spPr>
                <a:xfrm>
                  <a:off x="10899589" y="3451582"/>
                  <a:ext cx="2905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1" name="Freihand 120">
                  <a:extLst>
                    <a:ext uri="{FF2B5EF4-FFF2-40B4-BE49-F238E27FC236}">
                      <a16:creationId xmlns:a16="http://schemas.microsoft.com/office/drawing/2014/main" id="{4EE946DB-C309-BAA1-E252-30725A40ACC8}"/>
                    </a:ext>
                  </a:extLst>
                </p14:cNvPr>
                <p14:cNvContentPartPr/>
                <p14:nvPr/>
              </p14:nvContentPartPr>
              <p14:xfrm>
                <a:off x="11318989" y="3213982"/>
                <a:ext cx="105120" cy="439920"/>
              </p14:xfrm>
            </p:contentPart>
          </mc:Choice>
          <mc:Fallback>
            <p:pic>
              <p:nvPicPr>
                <p:cNvPr id="121" name="Freihand 120">
                  <a:extLst>
                    <a:ext uri="{FF2B5EF4-FFF2-40B4-BE49-F238E27FC236}">
                      <a16:creationId xmlns:a16="http://schemas.microsoft.com/office/drawing/2014/main" id="{4EE946DB-C309-BAA1-E252-30725A40ACC8}"/>
                    </a:ext>
                  </a:extLst>
                </p:cNvPr>
                <p:cNvPicPr/>
                <p:nvPr/>
              </p:nvPicPr>
              <p:blipFill>
                <a:blip r:embed="rId198"/>
                <a:stretch>
                  <a:fillRect/>
                </a:stretch>
              </p:blipFill>
              <p:spPr>
                <a:xfrm>
                  <a:off x="11310349" y="3204982"/>
                  <a:ext cx="122760" cy="45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9">
            <p14:nvContentPartPr>
              <p14:cNvPr id="123" name="Freihand 122">
                <a:extLst>
                  <a:ext uri="{FF2B5EF4-FFF2-40B4-BE49-F238E27FC236}">
                    <a16:creationId xmlns:a16="http://schemas.microsoft.com/office/drawing/2014/main" id="{7E976564-A2EE-CB82-DE54-C20C65E33CF4}"/>
                  </a:ext>
                </a:extLst>
              </p14:cNvPr>
              <p14:cNvContentPartPr/>
              <p14:nvPr/>
            </p14:nvContentPartPr>
            <p14:xfrm>
              <a:off x="4478989" y="2811142"/>
              <a:ext cx="70200" cy="52920"/>
            </p14:xfrm>
          </p:contentPart>
        </mc:Choice>
        <mc:Fallback>
          <p:pic>
            <p:nvPicPr>
              <p:cNvPr id="123" name="Freihand 122">
                <a:extLst>
                  <a:ext uri="{FF2B5EF4-FFF2-40B4-BE49-F238E27FC236}">
                    <a16:creationId xmlns:a16="http://schemas.microsoft.com/office/drawing/2014/main" id="{7E976564-A2EE-CB82-DE54-C20C65E33CF4}"/>
                  </a:ext>
                </a:extLst>
              </p:cNvPr>
              <p:cNvPicPr/>
              <p:nvPr/>
            </p:nvPicPr>
            <p:blipFill>
              <a:blip r:embed="rId200"/>
              <a:stretch>
                <a:fillRect/>
              </a:stretch>
            </p:blipFill>
            <p:spPr>
              <a:xfrm>
                <a:off x="4469989" y="2802502"/>
                <a:ext cx="87840" cy="70560"/>
              </a:xfrm>
              <a:prstGeom prst="rect">
                <a:avLst/>
              </a:prstGeom>
            </p:spPr>
          </p:pic>
        </mc:Fallback>
      </mc:AlternateContent>
    </p:spTree>
    <p:extLst>
      <p:ext uri="{BB962C8B-B14F-4D97-AF65-F5344CB8AC3E}">
        <p14:creationId xmlns:p14="http://schemas.microsoft.com/office/powerpoint/2010/main" val="1068001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8596470" cy="5496025"/>
          </a:xfrm>
          <a:prstGeom prst="rect">
            <a:avLst/>
          </a:prstGeom>
        </p:spPr>
      </p:pic>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F7555A61-DE03-0BD2-F499-E84CB55C7311}"/>
                  </a:ext>
                </a:extLst>
              </p14:cNvPr>
              <p14:cNvContentPartPr/>
              <p14:nvPr/>
            </p14:nvContentPartPr>
            <p14:xfrm>
              <a:off x="91309" y="1251556"/>
              <a:ext cx="162720" cy="55440"/>
            </p14:xfrm>
          </p:contentPart>
        </mc:Choice>
        <mc:Fallback>
          <p:pic>
            <p:nvPicPr>
              <p:cNvPr id="2" name="Freihand 1">
                <a:extLst>
                  <a:ext uri="{FF2B5EF4-FFF2-40B4-BE49-F238E27FC236}">
                    <a16:creationId xmlns:a16="http://schemas.microsoft.com/office/drawing/2014/main" id="{F7555A61-DE03-0BD2-F499-E84CB55C7311}"/>
                  </a:ext>
                </a:extLst>
              </p:cNvPr>
              <p:cNvPicPr/>
              <p:nvPr/>
            </p:nvPicPr>
            <p:blipFill>
              <a:blip r:embed="rId5"/>
              <a:stretch>
                <a:fillRect/>
              </a:stretch>
            </p:blipFill>
            <p:spPr>
              <a:xfrm>
                <a:off x="82309" y="1242916"/>
                <a:ext cx="180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a:extLst>
                  <a:ext uri="{FF2B5EF4-FFF2-40B4-BE49-F238E27FC236}">
                    <a16:creationId xmlns:a16="http://schemas.microsoft.com/office/drawing/2014/main" id="{0C702EDE-628F-76D2-6AEF-0D3710416299}"/>
                  </a:ext>
                </a:extLst>
              </p14:cNvPr>
              <p14:cNvContentPartPr/>
              <p14:nvPr/>
            </p14:nvContentPartPr>
            <p14:xfrm>
              <a:off x="1197589" y="763036"/>
              <a:ext cx="726480" cy="94680"/>
            </p14:xfrm>
          </p:contentPart>
        </mc:Choice>
        <mc:Fallback>
          <p:pic>
            <p:nvPicPr>
              <p:cNvPr id="9" name="Freihand 8">
                <a:extLst>
                  <a:ext uri="{FF2B5EF4-FFF2-40B4-BE49-F238E27FC236}">
                    <a16:creationId xmlns:a16="http://schemas.microsoft.com/office/drawing/2014/main" id="{0C702EDE-628F-76D2-6AEF-0D3710416299}"/>
                  </a:ext>
                </a:extLst>
              </p:cNvPr>
              <p:cNvPicPr/>
              <p:nvPr/>
            </p:nvPicPr>
            <p:blipFill>
              <a:blip r:embed="rId7"/>
              <a:stretch>
                <a:fillRect/>
              </a:stretch>
            </p:blipFill>
            <p:spPr>
              <a:xfrm>
                <a:off x="1188949" y="754036"/>
                <a:ext cx="744120" cy="112320"/>
              </a:xfrm>
              <a:prstGeom prst="rect">
                <a:avLst/>
              </a:prstGeom>
            </p:spPr>
          </p:pic>
        </mc:Fallback>
      </mc:AlternateContent>
      <p:grpSp>
        <p:nvGrpSpPr>
          <p:cNvPr id="16" name="Gruppieren 15">
            <a:extLst>
              <a:ext uri="{FF2B5EF4-FFF2-40B4-BE49-F238E27FC236}">
                <a16:creationId xmlns:a16="http://schemas.microsoft.com/office/drawing/2014/main" id="{F200061E-72AB-408D-A239-DDA32399F769}"/>
              </a:ext>
            </a:extLst>
          </p:cNvPr>
          <p:cNvGrpSpPr/>
          <p:nvPr/>
        </p:nvGrpSpPr>
        <p:grpSpPr>
          <a:xfrm>
            <a:off x="368509" y="313036"/>
            <a:ext cx="1673640" cy="307440"/>
            <a:chOff x="368509" y="313036"/>
            <a:chExt cx="1673640" cy="307440"/>
          </a:xfrm>
        </p:grpSpPr>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91995BA7-2511-2187-22AC-4FE68B57FA67}"/>
                    </a:ext>
                  </a:extLst>
                </p14:cNvPr>
                <p14:cNvContentPartPr/>
                <p14:nvPr/>
              </p14:nvContentPartPr>
              <p14:xfrm>
                <a:off x="368509" y="426796"/>
                <a:ext cx="329400" cy="193680"/>
              </p14:xfrm>
            </p:contentPart>
          </mc:Choice>
          <mc:Fallback>
            <p:pic>
              <p:nvPicPr>
                <p:cNvPr id="4" name="Freihand 3">
                  <a:extLst>
                    <a:ext uri="{FF2B5EF4-FFF2-40B4-BE49-F238E27FC236}">
                      <a16:creationId xmlns:a16="http://schemas.microsoft.com/office/drawing/2014/main" id="{91995BA7-2511-2187-22AC-4FE68B57FA67}"/>
                    </a:ext>
                  </a:extLst>
                </p:cNvPr>
                <p:cNvPicPr/>
                <p:nvPr/>
              </p:nvPicPr>
              <p:blipFill>
                <a:blip r:embed="rId9"/>
                <a:stretch>
                  <a:fillRect/>
                </a:stretch>
              </p:blipFill>
              <p:spPr>
                <a:xfrm>
                  <a:off x="359509" y="418156"/>
                  <a:ext cx="3470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B56578E6-965F-DE43-EB31-7D3E12670912}"/>
                    </a:ext>
                  </a:extLst>
                </p14:cNvPr>
                <p14:cNvContentPartPr/>
                <p14:nvPr/>
              </p14:nvContentPartPr>
              <p14:xfrm>
                <a:off x="707629" y="497356"/>
                <a:ext cx="64080" cy="122040"/>
              </p14:xfrm>
            </p:contentPart>
          </mc:Choice>
          <mc:Fallback>
            <p:pic>
              <p:nvPicPr>
                <p:cNvPr id="5" name="Freihand 4">
                  <a:extLst>
                    <a:ext uri="{FF2B5EF4-FFF2-40B4-BE49-F238E27FC236}">
                      <a16:creationId xmlns:a16="http://schemas.microsoft.com/office/drawing/2014/main" id="{B56578E6-965F-DE43-EB31-7D3E12670912}"/>
                    </a:ext>
                  </a:extLst>
                </p:cNvPr>
                <p:cNvPicPr/>
                <p:nvPr/>
              </p:nvPicPr>
              <p:blipFill>
                <a:blip r:embed="rId11"/>
                <a:stretch>
                  <a:fillRect/>
                </a:stretch>
              </p:blipFill>
              <p:spPr>
                <a:xfrm>
                  <a:off x="698629" y="488356"/>
                  <a:ext cx="81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277E6A2F-61FF-4DD7-78E2-084305282DDE}"/>
                    </a:ext>
                  </a:extLst>
                </p14:cNvPr>
                <p14:cNvContentPartPr/>
                <p14:nvPr/>
              </p14:nvContentPartPr>
              <p14:xfrm>
                <a:off x="794749" y="441556"/>
                <a:ext cx="264600" cy="178560"/>
              </p14:xfrm>
            </p:contentPart>
          </mc:Choice>
          <mc:Fallback>
            <p:pic>
              <p:nvPicPr>
                <p:cNvPr id="7" name="Freihand 6">
                  <a:extLst>
                    <a:ext uri="{FF2B5EF4-FFF2-40B4-BE49-F238E27FC236}">
                      <a16:creationId xmlns:a16="http://schemas.microsoft.com/office/drawing/2014/main" id="{277E6A2F-61FF-4DD7-78E2-084305282DDE}"/>
                    </a:ext>
                  </a:extLst>
                </p:cNvPr>
                <p:cNvPicPr/>
                <p:nvPr/>
              </p:nvPicPr>
              <p:blipFill>
                <a:blip r:embed="rId13"/>
                <a:stretch>
                  <a:fillRect/>
                </a:stretch>
              </p:blipFill>
              <p:spPr>
                <a:xfrm>
                  <a:off x="785749" y="432916"/>
                  <a:ext cx="2822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8E17B3F4-5A2B-A98B-5A4F-49B672C590FC}"/>
                    </a:ext>
                  </a:extLst>
                </p14:cNvPr>
                <p14:cNvContentPartPr/>
                <p14:nvPr/>
              </p14:nvContentPartPr>
              <p14:xfrm>
                <a:off x="895909" y="485476"/>
                <a:ext cx="97200" cy="10800"/>
              </p14:xfrm>
            </p:contentPart>
          </mc:Choice>
          <mc:Fallback>
            <p:pic>
              <p:nvPicPr>
                <p:cNvPr id="8" name="Freihand 7">
                  <a:extLst>
                    <a:ext uri="{FF2B5EF4-FFF2-40B4-BE49-F238E27FC236}">
                      <a16:creationId xmlns:a16="http://schemas.microsoft.com/office/drawing/2014/main" id="{8E17B3F4-5A2B-A98B-5A4F-49B672C590FC}"/>
                    </a:ext>
                  </a:extLst>
                </p:cNvPr>
                <p:cNvPicPr/>
                <p:nvPr/>
              </p:nvPicPr>
              <p:blipFill>
                <a:blip r:embed="rId15"/>
                <a:stretch>
                  <a:fillRect/>
                </a:stretch>
              </p:blipFill>
              <p:spPr>
                <a:xfrm>
                  <a:off x="886909" y="476476"/>
                  <a:ext cx="1148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DCAFD9B0-E5E5-438D-C283-9C7E03340DEA}"/>
                    </a:ext>
                  </a:extLst>
                </p14:cNvPr>
                <p14:cNvContentPartPr/>
                <p14:nvPr/>
              </p14:nvContentPartPr>
              <p14:xfrm>
                <a:off x="1216669" y="504916"/>
                <a:ext cx="70920" cy="16200"/>
              </p14:xfrm>
            </p:contentPart>
          </mc:Choice>
          <mc:Fallback>
            <p:pic>
              <p:nvPicPr>
                <p:cNvPr id="11" name="Freihand 10">
                  <a:extLst>
                    <a:ext uri="{FF2B5EF4-FFF2-40B4-BE49-F238E27FC236}">
                      <a16:creationId xmlns:a16="http://schemas.microsoft.com/office/drawing/2014/main" id="{DCAFD9B0-E5E5-438D-C283-9C7E03340DEA}"/>
                    </a:ext>
                  </a:extLst>
                </p:cNvPr>
                <p:cNvPicPr/>
                <p:nvPr/>
              </p:nvPicPr>
              <p:blipFill>
                <a:blip r:embed="rId17"/>
                <a:stretch>
                  <a:fillRect/>
                </a:stretch>
              </p:blipFill>
              <p:spPr>
                <a:xfrm>
                  <a:off x="1208029" y="496276"/>
                  <a:ext cx="885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A69AC6C1-03C5-8077-7021-BAF5DED646A6}"/>
                    </a:ext>
                  </a:extLst>
                </p14:cNvPr>
                <p14:cNvContentPartPr/>
                <p14:nvPr/>
              </p14:nvContentPartPr>
              <p14:xfrm>
                <a:off x="1442029" y="382156"/>
                <a:ext cx="92160" cy="171720"/>
              </p14:xfrm>
            </p:contentPart>
          </mc:Choice>
          <mc:Fallback>
            <p:pic>
              <p:nvPicPr>
                <p:cNvPr id="12" name="Freihand 11">
                  <a:extLst>
                    <a:ext uri="{FF2B5EF4-FFF2-40B4-BE49-F238E27FC236}">
                      <a16:creationId xmlns:a16="http://schemas.microsoft.com/office/drawing/2014/main" id="{A69AC6C1-03C5-8077-7021-BAF5DED646A6}"/>
                    </a:ext>
                  </a:extLst>
                </p:cNvPr>
                <p:cNvPicPr/>
                <p:nvPr/>
              </p:nvPicPr>
              <p:blipFill>
                <a:blip r:embed="rId19"/>
                <a:stretch>
                  <a:fillRect/>
                </a:stretch>
              </p:blipFill>
              <p:spPr>
                <a:xfrm>
                  <a:off x="1433029" y="373516"/>
                  <a:ext cx="1098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0DE70A84-D0E0-7991-7612-CFA7BDE3FE22}"/>
                    </a:ext>
                  </a:extLst>
                </p14:cNvPr>
                <p14:cNvContentPartPr/>
                <p14:nvPr/>
              </p14:nvContentPartPr>
              <p14:xfrm>
                <a:off x="1499989" y="510676"/>
                <a:ext cx="73800" cy="39960"/>
              </p14:xfrm>
            </p:contentPart>
          </mc:Choice>
          <mc:Fallback>
            <p:pic>
              <p:nvPicPr>
                <p:cNvPr id="13" name="Freihand 12">
                  <a:extLst>
                    <a:ext uri="{FF2B5EF4-FFF2-40B4-BE49-F238E27FC236}">
                      <a16:creationId xmlns:a16="http://schemas.microsoft.com/office/drawing/2014/main" id="{0DE70A84-D0E0-7991-7612-CFA7BDE3FE22}"/>
                    </a:ext>
                  </a:extLst>
                </p:cNvPr>
                <p:cNvPicPr/>
                <p:nvPr/>
              </p:nvPicPr>
              <p:blipFill>
                <a:blip r:embed="rId21"/>
                <a:stretch>
                  <a:fillRect/>
                </a:stretch>
              </p:blipFill>
              <p:spPr>
                <a:xfrm>
                  <a:off x="1490989" y="502036"/>
                  <a:ext cx="914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C476025B-783D-49B9-B5FB-AB4ADC14E6FE}"/>
                    </a:ext>
                  </a:extLst>
                </p14:cNvPr>
                <p14:cNvContentPartPr/>
                <p14:nvPr/>
              </p14:nvContentPartPr>
              <p14:xfrm>
                <a:off x="1605109" y="451636"/>
                <a:ext cx="150480" cy="87120"/>
              </p14:xfrm>
            </p:contentPart>
          </mc:Choice>
          <mc:Fallback>
            <p:pic>
              <p:nvPicPr>
                <p:cNvPr id="14" name="Freihand 13">
                  <a:extLst>
                    <a:ext uri="{FF2B5EF4-FFF2-40B4-BE49-F238E27FC236}">
                      <a16:creationId xmlns:a16="http://schemas.microsoft.com/office/drawing/2014/main" id="{C476025B-783D-49B9-B5FB-AB4ADC14E6FE}"/>
                    </a:ext>
                  </a:extLst>
                </p:cNvPr>
                <p:cNvPicPr/>
                <p:nvPr/>
              </p:nvPicPr>
              <p:blipFill>
                <a:blip r:embed="rId23"/>
                <a:stretch>
                  <a:fillRect/>
                </a:stretch>
              </p:blipFill>
              <p:spPr>
                <a:xfrm>
                  <a:off x="1596109" y="442996"/>
                  <a:ext cx="168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F759E588-AC9D-1975-FE41-5B9BD23657E7}"/>
                    </a:ext>
                  </a:extLst>
                </p14:cNvPr>
                <p14:cNvContentPartPr/>
                <p14:nvPr/>
              </p14:nvContentPartPr>
              <p14:xfrm>
                <a:off x="1787629" y="313036"/>
                <a:ext cx="254520" cy="216720"/>
              </p14:xfrm>
            </p:contentPart>
          </mc:Choice>
          <mc:Fallback>
            <p:pic>
              <p:nvPicPr>
                <p:cNvPr id="15" name="Freihand 14">
                  <a:extLst>
                    <a:ext uri="{FF2B5EF4-FFF2-40B4-BE49-F238E27FC236}">
                      <a16:creationId xmlns:a16="http://schemas.microsoft.com/office/drawing/2014/main" id="{F759E588-AC9D-1975-FE41-5B9BD23657E7}"/>
                    </a:ext>
                  </a:extLst>
                </p:cNvPr>
                <p:cNvPicPr/>
                <p:nvPr/>
              </p:nvPicPr>
              <p:blipFill>
                <a:blip r:embed="rId25"/>
                <a:stretch>
                  <a:fillRect/>
                </a:stretch>
              </p:blipFill>
              <p:spPr>
                <a:xfrm>
                  <a:off x="1778989" y="304396"/>
                  <a:ext cx="272160" cy="23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E138D8DE-7BAA-B564-EFC6-5D3FFCDBC59C}"/>
                  </a:ext>
                </a:extLst>
              </p14:cNvPr>
              <p14:cNvContentPartPr/>
              <p14:nvPr/>
            </p14:nvContentPartPr>
            <p14:xfrm>
              <a:off x="1854949" y="811636"/>
              <a:ext cx="218880" cy="495720"/>
            </p14:xfrm>
          </p:contentPart>
        </mc:Choice>
        <mc:Fallback>
          <p:pic>
            <p:nvPicPr>
              <p:cNvPr id="17" name="Freihand 16">
                <a:extLst>
                  <a:ext uri="{FF2B5EF4-FFF2-40B4-BE49-F238E27FC236}">
                    <a16:creationId xmlns:a16="http://schemas.microsoft.com/office/drawing/2014/main" id="{E138D8DE-7BAA-B564-EFC6-5D3FFCDBC59C}"/>
                  </a:ext>
                </a:extLst>
              </p:cNvPr>
              <p:cNvPicPr/>
              <p:nvPr/>
            </p:nvPicPr>
            <p:blipFill>
              <a:blip r:embed="rId27"/>
              <a:stretch>
                <a:fillRect/>
              </a:stretch>
            </p:blipFill>
            <p:spPr>
              <a:xfrm>
                <a:off x="1846309" y="802636"/>
                <a:ext cx="236520" cy="513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32ECE2D4-EC5B-1A21-A07B-3059E5C0490E}"/>
                  </a:ext>
                </a:extLst>
              </p14:cNvPr>
              <p14:cNvContentPartPr/>
              <p14:nvPr/>
            </p14:nvContentPartPr>
            <p14:xfrm>
              <a:off x="4617949" y="1371796"/>
              <a:ext cx="1770480" cy="79920"/>
            </p14:xfrm>
          </p:contentPart>
        </mc:Choice>
        <mc:Fallback>
          <p:pic>
            <p:nvPicPr>
              <p:cNvPr id="19" name="Freihand 18">
                <a:extLst>
                  <a:ext uri="{FF2B5EF4-FFF2-40B4-BE49-F238E27FC236}">
                    <a16:creationId xmlns:a16="http://schemas.microsoft.com/office/drawing/2014/main" id="{32ECE2D4-EC5B-1A21-A07B-3059E5C0490E}"/>
                  </a:ext>
                </a:extLst>
              </p:cNvPr>
              <p:cNvPicPr/>
              <p:nvPr/>
            </p:nvPicPr>
            <p:blipFill>
              <a:blip r:embed="rId29"/>
              <a:stretch>
                <a:fillRect/>
              </a:stretch>
            </p:blipFill>
            <p:spPr>
              <a:xfrm>
                <a:off x="4609309" y="1363156"/>
                <a:ext cx="17881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0C104988-BA0B-D15B-68BD-BFC1905AC72E}"/>
                  </a:ext>
                </a:extLst>
              </p14:cNvPr>
              <p14:cNvContentPartPr/>
              <p14:nvPr/>
            </p14:nvContentPartPr>
            <p14:xfrm>
              <a:off x="2555149" y="1441996"/>
              <a:ext cx="1927440" cy="110520"/>
            </p14:xfrm>
          </p:contentPart>
        </mc:Choice>
        <mc:Fallback>
          <p:pic>
            <p:nvPicPr>
              <p:cNvPr id="20" name="Freihand 19">
                <a:extLst>
                  <a:ext uri="{FF2B5EF4-FFF2-40B4-BE49-F238E27FC236}">
                    <a16:creationId xmlns:a16="http://schemas.microsoft.com/office/drawing/2014/main" id="{0C104988-BA0B-D15B-68BD-BFC1905AC72E}"/>
                  </a:ext>
                </a:extLst>
              </p:cNvPr>
              <p:cNvPicPr/>
              <p:nvPr/>
            </p:nvPicPr>
            <p:blipFill>
              <a:blip r:embed="rId31"/>
              <a:stretch>
                <a:fillRect/>
              </a:stretch>
            </p:blipFill>
            <p:spPr>
              <a:xfrm>
                <a:off x="2546509" y="1433356"/>
                <a:ext cx="1945080" cy="128160"/>
              </a:xfrm>
              <a:prstGeom prst="rect">
                <a:avLst/>
              </a:prstGeom>
            </p:spPr>
          </p:pic>
        </mc:Fallback>
      </mc:AlternateContent>
      <p:grpSp>
        <p:nvGrpSpPr>
          <p:cNvPr id="40" name="Gruppieren 39">
            <a:extLst>
              <a:ext uri="{FF2B5EF4-FFF2-40B4-BE49-F238E27FC236}">
                <a16:creationId xmlns:a16="http://schemas.microsoft.com/office/drawing/2014/main" id="{1B842E8B-7BEC-1210-539C-6B7B0CEB9B9D}"/>
              </a:ext>
            </a:extLst>
          </p:cNvPr>
          <p:cNvGrpSpPr/>
          <p:nvPr/>
        </p:nvGrpSpPr>
        <p:grpSpPr>
          <a:xfrm>
            <a:off x="3470989" y="303316"/>
            <a:ext cx="1980360" cy="581040"/>
            <a:chOff x="3470989" y="303316"/>
            <a:chExt cx="1980360" cy="581040"/>
          </a:xfrm>
        </p:grpSpPr>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381355FD-9C58-ECEF-D7D0-D0E3C3BC3CE1}"/>
                    </a:ext>
                  </a:extLst>
                </p14:cNvPr>
                <p14:cNvContentPartPr/>
                <p14:nvPr/>
              </p14:nvContentPartPr>
              <p14:xfrm>
                <a:off x="3470989" y="427876"/>
                <a:ext cx="219240" cy="114480"/>
              </p14:xfrm>
            </p:contentPart>
          </mc:Choice>
          <mc:Fallback>
            <p:pic>
              <p:nvPicPr>
                <p:cNvPr id="21" name="Freihand 20">
                  <a:extLst>
                    <a:ext uri="{FF2B5EF4-FFF2-40B4-BE49-F238E27FC236}">
                      <a16:creationId xmlns:a16="http://schemas.microsoft.com/office/drawing/2014/main" id="{381355FD-9C58-ECEF-D7D0-D0E3C3BC3CE1}"/>
                    </a:ext>
                  </a:extLst>
                </p:cNvPr>
                <p:cNvPicPr/>
                <p:nvPr/>
              </p:nvPicPr>
              <p:blipFill>
                <a:blip r:embed="rId33"/>
                <a:stretch>
                  <a:fillRect/>
                </a:stretch>
              </p:blipFill>
              <p:spPr>
                <a:xfrm>
                  <a:off x="3462349" y="419236"/>
                  <a:ext cx="2368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03C4FEE6-CEE3-07CD-FA5E-7DF196EBC17A}"/>
                    </a:ext>
                  </a:extLst>
                </p14:cNvPr>
                <p14:cNvContentPartPr/>
                <p14:nvPr/>
              </p14:nvContentPartPr>
              <p14:xfrm>
                <a:off x="3699589" y="363076"/>
                <a:ext cx="262800" cy="162360"/>
              </p14:xfrm>
            </p:contentPart>
          </mc:Choice>
          <mc:Fallback>
            <p:pic>
              <p:nvPicPr>
                <p:cNvPr id="22" name="Freihand 21">
                  <a:extLst>
                    <a:ext uri="{FF2B5EF4-FFF2-40B4-BE49-F238E27FC236}">
                      <a16:creationId xmlns:a16="http://schemas.microsoft.com/office/drawing/2014/main" id="{03C4FEE6-CEE3-07CD-FA5E-7DF196EBC17A}"/>
                    </a:ext>
                  </a:extLst>
                </p:cNvPr>
                <p:cNvPicPr/>
                <p:nvPr/>
              </p:nvPicPr>
              <p:blipFill>
                <a:blip r:embed="rId35"/>
                <a:stretch>
                  <a:fillRect/>
                </a:stretch>
              </p:blipFill>
              <p:spPr>
                <a:xfrm>
                  <a:off x="3690949" y="354436"/>
                  <a:ext cx="2804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DF8BDC6E-C4F9-0FE0-C9FE-750443C4991D}"/>
                    </a:ext>
                  </a:extLst>
                </p14:cNvPr>
                <p14:cNvContentPartPr/>
                <p14:nvPr/>
              </p14:nvContentPartPr>
              <p14:xfrm>
                <a:off x="3978949" y="423916"/>
                <a:ext cx="308880" cy="183960"/>
              </p14:xfrm>
            </p:contentPart>
          </mc:Choice>
          <mc:Fallback>
            <p:pic>
              <p:nvPicPr>
                <p:cNvPr id="23" name="Freihand 22">
                  <a:extLst>
                    <a:ext uri="{FF2B5EF4-FFF2-40B4-BE49-F238E27FC236}">
                      <a16:creationId xmlns:a16="http://schemas.microsoft.com/office/drawing/2014/main" id="{DF8BDC6E-C4F9-0FE0-C9FE-750443C4991D}"/>
                    </a:ext>
                  </a:extLst>
                </p:cNvPr>
                <p:cNvPicPr/>
                <p:nvPr/>
              </p:nvPicPr>
              <p:blipFill>
                <a:blip r:embed="rId37"/>
                <a:stretch>
                  <a:fillRect/>
                </a:stretch>
              </p:blipFill>
              <p:spPr>
                <a:xfrm>
                  <a:off x="3969949" y="415276"/>
                  <a:ext cx="3265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2BCF77EB-C1C7-4A87-1BF5-8FC7190E294E}"/>
                    </a:ext>
                  </a:extLst>
                </p14:cNvPr>
                <p14:cNvContentPartPr/>
                <p14:nvPr/>
              </p14:nvContentPartPr>
              <p14:xfrm>
                <a:off x="4306909" y="438676"/>
                <a:ext cx="128160" cy="57600"/>
              </p14:xfrm>
            </p:contentPart>
          </mc:Choice>
          <mc:Fallback>
            <p:pic>
              <p:nvPicPr>
                <p:cNvPr id="24" name="Freihand 23">
                  <a:extLst>
                    <a:ext uri="{FF2B5EF4-FFF2-40B4-BE49-F238E27FC236}">
                      <a16:creationId xmlns:a16="http://schemas.microsoft.com/office/drawing/2014/main" id="{2BCF77EB-C1C7-4A87-1BF5-8FC7190E294E}"/>
                    </a:ext>
                  </a:extLst>
                </p:cNvPr>
                <p:cNvPicPr/>
                <p:nvPr/>
              </p:nvPicPr>
              <p:blipFill>
                <a:blip r:embed="rId39"/>
                <a:stretch>
                  <a:fillRect/>
                </a:stretch>
              </p:blipFill>
              <p:spPr>
                <a:xfrm>
                  <a:off x="4298269" y="430036"/>
                  <a:ext cx="1458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697F9DB0-0030-3FDD-1389-028D45886E65}"/>
                    </a:ext>
                  </a:extLst>
                </p14:cNvPr>
                <p14:cNvContentPartPr/>
                <p14:nvPr/>
              </p14:nvContentPartPr>
              <p14:xfrm>
                <a:off x="4442629" y="420316"/>
                <a:ext cx="93240" cy="185400"/>
              </p14:xfrm>
            </p:contentPart>
          </mc:Choice>
          <mc:Fallback>
            <p:pic>
              <p:nvPicPr>
                <p:cNvPr id="25" name="Freihand 24">
                  <a:extLst>
                    <a:ext uri="{FF2B5EF4-FFF2-40B4-BE49-F238E27FC236}">
                      <a16:creationId xmlns:a16="http://schemas.microsoft.com/office/drawing/2014/main" id="{697F9DB0-0030-3FDD-1389-028D45886E65}"/>
                    </a:ext>
                  </a:extLst>
                </p:cNvPr>
                <p:cNvPicPr/>
                <p:nvPr/>
              </p:nvPicPr>
              <p:blipFill>
                <a:blip r:embed="rId41"/>
                <a:stretch>
                  <a:fillRect/>
                </a:stretch>
              </p:blipFill>
              <p:spPr>
                <a:xfrm>
                  <a:off x="4433989" y="411676"/>
                  <a:ext cx="1108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C6B6ED03-65F7-5A9A-106E-FF9A5E89A068}"/>
                    </a:ext>
                  </a:extLst>
                </p14:cNvPr>
                <p14:cNvContentPartPr/>
                <p14:nvPr/>
              </p14:nvContentPartPr>
              <p14:xfrm>
                <a:off x="4561069" y="443716"/>
                <a:ext cx="101880" cy="52560"/>
              </p14:xfrm>
            </p:contentPart>
          </mc:Choice>
          <mc:Fallback>
            <p:pic>
              <p:nvPicPr>
                <p:cNvPr id="26" name="Freihand 25">
                  <a:extLst>
                    <a:ext uri="{FF2B5EF4-FFF2-40B4-BE49-F238E27FC236}">
                      <a16:creationId xmlns:a16="http://schemas.microsoft.com/office/drawing/2014/main" id="{C6B6ED03-65F7-5A9A-106E-FF9A5E89A068}"/>
                    </a:ext>
                  </a:extLst>
                </p:cNvPr>
                <p:cNvPicPr/>
                <p:nvPr/>
              </p:nvPicPr>
              <p:blipFill>
                <a:blip r:embed="rId43"/>
                <a:stretch>
                  <a:fillRect/>
                </a:stretch>
              </p:blipFill>
              <p:spPr>
                <a:xfrm>
                  <a:off x="4552069" y="434716"/>
                  <a:ext cx="1195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6EDF10CB-FEA0-805B-4536-46D220BC29D5}"/>
                    </a:ext>
                  </a:extLst>
                </p14:cNvPr>
                <p14:cNvContentPartPr/>
                <p14:nvPr/>
              </p14:nvContentPartPr>
              <p14:xfrm>
                <a:off x="4651789" y="440476"/>
                <a:ext cx="55800" cy="63360"/>
              </p14:xfrm>
            </p:contentPart>
          </mc:Choice>
          <mc:Fallback>
            <p:pic>
              <p:nvPicPr>
                <p:cNvPr id="27" name="Freihand 26">
                  <a:extLst>
                    <a:ext uri="{FF2B5EF4-FFF2-40B4-BE49-F238E27FC236}">
                      <a16:creationId xmlns:a16="http://schemas.microsoft.com/office/drawing/2014/main" id="{6EDF10CB-FEA0-805B-4536-46D220BC29D5}"/>
                    </a:ext>
                  </a:extLst>
                </p:cNvPr>
                <p:cNvPicPr/>
                <p:nvPr/>
              </p:nvPicPr>
              <p:blipFill>
                <a:blip r:embed="rId45"/>
                <a:stretch>
                  <a:fillRect/>
                </a:stretch>
              </p:blipFill>
              <p:spPr>
                <a:xfrm>
                  <a:off x="4643149" y="431836"/>
                  <a:ext cx="734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B95A13B2-0D06-4EDC-7B53-20CFAC5596D5}"/>
                    </a:ext>
                  </a:extLst>
                </p14:cNvPr>
                <p14:cNvContentPartPr/>
                <p14:nvPr/>
              </p14:nvContentPartPr>
              <p14:xfrm>
                <a:off x="4735669" y="378556"/>
                <a:ext cx="313560" cy="110520"/>
              </p14:xfrm>
            </p:contentPart>
          </mc:Choice>
          <mc:Fallback>
            <p:pic>
              <p:nvPicPr>
                <p:cNvPr id="28" name="Freihand 27">
                  <a:extLst>
                    <a:ext uri="{FF2B5EF4-FFF2-40B4-BE49-F238E27FC236}">
                      <a16:creationId xmlns:a16="http://schemas.microsoft.com/office/drawing/2014/main" id="{B95A13B2-0D06-4EDC-7B53-20CFAC5596D5}"/>
                    </a:ext>
                  </a:extLst>
                </p:cNvPr>
                <p:cNvPicPr/>
                <p:nvPr/>
              </p:nvPicPr>
              <p:blipFill>
                <a:blip r:embed="rId47"/>
                <a:stretch>
                  <a:fillRect/>
                </a:stretch>
              </p:blipFill>
              <p:spPr>
                <a:xfrm>
                  <a:off x="4726669" y="369916"/>
                  <a:ext cx="3312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266F5537-9F17-A5FB-257F-6BAAD0C0DCBF}"/>
                    </a:ext>
                  </a:extLst>
                </p14:cNvPr>
                <p14:cNvContentPartPr/>
                <p14:nvPr/>
              </p14:nvContentPartPr>
              <p14:xfrm>
                <a:off x="5081269" y="309436"/>
                <a:ext cx="115560" cy="165960"/>
              </p14:xfrm>
            </p:contentPart>
          </mc:Choice>
          <mc:Fallback>
            <p:pic>
              <p:nvPicPr>
                <p:cNvPr id="29" name="Freihand 28">
                  <a:extLst>
                    <a:ext uri="{FF2B5EF4-FFF2-40B4-BE49-F238E27FC236}">
                      <a16:creationId xmlns:a16="http://schemas.microsoft.com/office/drawing/2014/main" id="{266F5537-9F17-A5FB-257F-6BAAD0C0DCBF}"/>
                    </a:ext>
                  </a:extLst>
                </p:cNvPr>
                <p:cNvPicPr/>
                <p:nvPr/>
              </p:nvPicPr>
              <p:blipFill>
                <a:blip r:embed="rId49"/>
                <a:stretch>
                  <a:fillRect/>
                </a:stretch>
              </p:blipFill>
              <p:spPr>
                <a:xfrm>
                  <a:off x="5072269" y="300796"/>
                  <a:ext cx="1332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04F2F993-E4B5-277A-729D-E3FA7B9661AF}"/>
                    </a:ext>
                  </a:extLst>
                </p14:cNvPr>
                <p14:cNvContentPartPr/>
                <p14:nvPr/>
              </p14:nvContentPartPr>
              <p14:xfrm>
                <a:off x="5152549" y="451996"/>
                <a:ext cx="63360" cy="29160"/>
              </p14:xfrm>
            </p:contentPart>
          </mc:Choice>
          <mc:Fallback>
            <p:pic>
              <p:nvPicPr>
                <p:cNvPr id="30" name="Freihand 29">
                  <a:extLst>
                    <a:ext uri="{FF2B5EF4-FFF2-40B4-BE49-F238E27FC236}">
                      <a16:creationId xmlns:a16="http://schemas.microsoft.com/office/drawing/2014/main" id="{04F2F993-E4B5-277A-729D-E3FA7B9661AF}"/>
                    </a:ext>
                  </a:extLst>
                </p:cNvPr>
                <p:cNvPicPr/>
                <p:nvPr/>
              </p:nvPicPr>
              <p:blipFill>
                <a:blip r:embed="rId51"/>
                <a:stretch>
                  <a:fillRect/>
                </a:stretch>
              </p:blipFill>
              <p:spPr>
                <a:xfrm>
                  <a:off x="5143909" y="442996"/>
                  <a:ext cx="810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29479240-FAB4-5D37-D1BB-493A56DB218B}"/>
                    </a:ext>
                  </a:extLst>
                </p14:cNvPr>
                <p14:cNvContentPartPr/>
                <p14:nvPr/>
              </p14:nvContentPartPr>
              <p14:xfrm>
                <a:off x="5260189" y="303316"/>
                <a:ext cx="93600" cy="177480"/>
              </p14:xfrm>
            </p:contentPart>
          </mc:Choice>
          <mc:Fallback>
            <p:pic>
              <p:nvPicPr>
                <p:cNvPr id="31" name="Freihand 30">
                  <a:extLst>
                    <a:ext uri="{FF2B5EF4-FFF2-40B4-BE49-F238E27FC236}">
                      <a16:creationId xmlns:a16="http://schemas.microsoft.com/office/drawing/2014/main" id="{29479240-FAB4-5D37-D1BB-493A56DB218B}"/>
                    </a:ext>
                  </a:extLst>
                </p:cNvPr>
                <p:cNvPicPr/>
                <p:nvPr/>
              </p:nvPicPr>
              <p:blipFill>
                <a:blip r:embed="rId53"/>
                <a:stretch>
                  <a:fillRect/>
                </a:stretch>
              </p:blipFill>
              <p:spPr>
                <a:xfrm>
                  <a:off x="5251189" y="294676"/>
                  <a:ext cx="1112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0B377296-9ECB-A3EB-4877-68D7D53A58AF}"/>
                    </a:ext>
                  </a:extLst>
                </p14:cNvPr>
                <p14:cNvContentPartPr/>
                <p14:nvPr/>
              </p14:nvContentPartPr>
              <p14:xfrm>
                <a:off x="4494109" y="688156"/>
                <a:ext cx="119160" cy="145440"/>
              </p14:xfrm>
            </p:contentPart>
          </mc:Choice>
          <mc:Fallback>
            <p:pic>
              <p:nvPicPr>
                <p:cNvPr id="32" name="Freihand 31">
                  <a:extLst>
                    <a:ext uri="{FF2B5EF4-FFF2-40B4-BE49-F238E27FC236}">
                      <a16:creationId xmlns:a16="http://schemas.microsoft.com/office/drawing/2014/main" id="{0B377296-9ECB-A3EB-4877-68D7D53A58AF}"/>
                    </a:ext>
                  </a:extLst>
                </p:cNvPr>
                <p:cNvPicPr/>
                <p:nvPr/>
              </p:nvPicPr>
              <p:blipFill>
                <a:blip r:embed="rId55"/>
                <a:stretch>
                  <a:fillRect/>
                </a:stretch>
              </p:blipFill>
              <p:spPr>
                <a:xfrm>
                  <a:off x="4485469" y="679516"/>
                  <a:ext cx="1368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362DF77D-E94B-7C15-57CD-532210245D14}"/>
                    </a:ext>
                  </a:extLst>
                </p14:cNvPr>
                <p14:cNvContentPartPr/>
                <p14:nvPr/>
              </p14:nvContentPartPr>
              <p14:xfrm>
                <a:off x="4467469" y="746116"/>
                <a:ext cx="180000" cy="138240"/>
              </p14:xfrm>
            </p:contentPart>
          </mc:Choice>
          <mc:Fallback>
            <p:pic>
              <p:nvPicPr>
                <p:cNvPr id="33" name="Freihand 32">
                  <a:extLst>
                    <a:ext uri="{FF2B5EF4-FFF2-40B4-BE49-F238E27FC236}">
                      <a16:creationId xmlns:a16="http://schemas.microsoft.com/office/drawing/2014/main" id="{362DF77D-E94B-7C15-57CD-532210245D14}"/>
                    </a:ext>
                  </a:extLst>
                </p:cNvPr>
                <p:cNvPicPr/>
                <p:nvPr/>
              </p:nvPicPr>
              <p:blipFill>
                <a:blip r:embed="rId57"/>
                <a:stretch>
                  <a:fillRect/>
                </a:stretch>
              </p:blipFill>
              <p:spPr>
                <a:xfrm>
                  <a:off x="4458469" y="737116"/>
                  <a:ext cx="1976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4813BBC4-10C1-2F16-E74A-A2F217B80519}"/>
                    </a:ext>
                  </a:extLst>
                </p14:cNvPr>
                <p14:cNvContentPartPr/>
                <p14:nvPr/>
              </p14:nvContentPartPr>
              <p14:xfrm>
                <a:off x="4448389" y="585916"/>
                <a:ext cx="210240" cy="69120"/>
              </p14:xfrm>
            </p:contentPart>
          </mc:Choice>
          <mc:Fallback>
            <p:pic>
              <p:nvPicPr>
                <p:cNvPr id="34" name="Freihand 33">
                  <a:extLst>
                    <a:ext uri="{FF2B5EF4-FFF2-40B4-BE49-F238E27FC236}">
                      <a16:creationId xmlns:a16="http://schemas.microsoft.com/office/drawing/2014/main" id="{4813BBC4-10C1-2F16-E74A-A2F217B80519}"/>
                    </a:ext>
                  </a:extLst>
                </p:cNvPr>
                <p:cNvPicPr/>
                <p:nvPr/>
              </p:nvPicPr>
              <p:blipFill>
                <a:blip r:embed="rId59"/>
                <a:stretch>
                  <a:fillRect/>
                </a:stretch>
              </p:blipFill>
              <p:spPr>
                <a:xfrm>
                  <a:off x="4439749" y="577276"/>
                  <a:ext cx="2278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17D0F4A9-227B-2DEC-9EA7-AA19F884857E}"/>
                    </a:ext>
                  </a:extLst>
                </p14:cNvPr>
                <p14:cNvContentPartPr/>
                <p14:nvPr/>
              </p14:nvContentPartPr>
              <p14:xfrm>
                <a:off x="4598869" y="512836"/>
                <a:ext cx="16920" cy="7560"/>
              </p14:xfrm>
            </p:contentPart>
          </mc:Choice>
          <mc:Fallback>
            <p:pic>
              <p:nvPicPr>
                <p:cNvPr id="35" name="Freihand 34">
                  <a:extLst>
                    <a:ext uri="{FF2B5EF4-FFF2-40B4-BE49-F238E27FC236}">
                      <a16:creationId xmlns:a16="http://schemas.microsoft.com/office/drawing/2014/main" id="{17D0F4A9-227B-2DEC-9EA7-AA19F884857E}"/>
                    </a:ext>
                  </a:extLst>
                </p:cNvPr>
                <p:cNvPicPr/>
                <p:nvPr/>
              </p:nvPicPr>
              <p:blipFill>
                <a:blip r:embed="rId61"/>
                <a:stretch>
                  <a:fillRect/>
                </a:stretch>
              </p:blipFill>
              <p:spPr>
                <a:xfrm>
                  <a:off x="4590229" y="503836"/>
                  <a:ext cx="345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B7279B52-D9DB-19E8-6B6C-B153270584C0}"/>
                    </a:ext>
                  </a:extLst>
                </p14:cNvPr>
                <p14:cNvContentPartPr/>
                <p14:nvPr/>
              </p14:nvContentPartPr>
              <p14:xfrm>
                <a:off x="4721269" y="518236"/>
                <a:ext cx="323640" cy="201960"/>
              </p14:xfrm>
            </p:contentPart>
          </mc:Choice>
          <mc:Fallback>
            <p:pic>
              <p:nvPicPr>
                <p:cNvPr id="36" name="Freihand 35">
                  <a:extLst>
                    <a:ext uri="{FF2B5EF4-FFF2-40B4-BE49-F238E27FC236}">
                      <a16:creationId xmlns:a16="http://schemas.microsoft.com/office/drawing/2014/main" id="{B7279B52-D9DB-19E8-6B6C-B153270584C0}"/>
                    </a:ext>
                  </a:extLst>
                </p:cNvPr>
                <p:cNvPicPr/>
                <p:nvPr/>
              </p:nvPicPr>
              <p:blipFill>
                <a:blip r:embed="rId63"/>
                <a:stretch>
                  <a:fillRect/>
                </a:stretch>
              </p:blipFill>
              <p:spPr>
                <a:xfrm>
                  <a:off x="4712629" y="509236"/>
                  <a:ext cx="3412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CC1582C6-2236-3C69-3D5A-35375DC25E9E}"/>
                    </a:ext>
                  </a:extLst>
                </p14:cNvPr>
                <p14:cNvContentPartPr/>
                <p14:nvPr/>
              </p14:nvContentPartPr>
              <p14:xfrm>
                <a:off x="5053189" y="567916"/>
                <a:ext cx="78120" cy="118080"/>
              </p14:xfrm>
            </p:contentPart>
          </mc:Choice>
          <mc:Fallback>
            <p:pic>
              <p:nvPicPr>
                <p:cNvPr id="37" name="Freihand 36">
                  <a:extLst>
                    <a:ext uri="{FF2B5EF4-FFF2-40B4-BE49-F238E27FC236}">
                      <a16:creationId xmlns:a16="http://schemas.microsoft.com/office/drawing/2014/main" id="{CC1582C6-2236-3C69-3D5A-35375DC25E9E}"/>
                    </a:ext>
                  </a:extLst>
                </p:cNvPr>
                <p:cNvPicPr/>
                <p:nvPr/>
              </p:nvPicPr>
              <p:blipFill>
                <a:blip r:embed="rId65"/>
                <a:stretch>
                  <a:fillRect/>
                </a:stretch>
              </p:blipFill>
              <p:spPr>
                <a:xfrm>
                  <a:off x="5044189" y="559276"/>
                  <a:ext cx="957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782766B2-79FB-BC86-C684-146EEF2D6E38}"/>
                    </a:ext>
                  </a:extLst>
                </p14:cNvPr>
                <p14:cNvContentPartPr/>
                <p14:nvPr/>
              </p14:nvContentPartPr>
              <p14:xfrm>
                <a:off x="5164069" y="550636"/>
                <a:ext cx="167040" cy="85320"/>
              </p14:xfrm>
            </p:contentPart>
          </mc:Choice>
          <mc:Fallback>
            <p:pic>
              <p:nvPicPr>
                <p:cNvPr id="38" name="Freihand 37">
                  <a:extLst>
                    <a:ext uri="{FF2B5EF4-FFF2-40B4-BE49-F238E27FC236}">
                      <a16:creationId xmlns:a16="http://schemas.microsoft.com/office/drawing/2014/main" id="{782766B2-79FB-BC86-C684-146EEF2D6E38}"/>
                    </a:ext>
                  </a:extLst>
                </p:cNvPr>
                <p:cNvPicPr/>
                <p:nvPr/>
              </p:nvPicPr>
              <p:blipFill>
                <a:blip r:embed="rId67"/>
                <a:stretch>
                  <a:fillRect/>
                </a:stretch>
              </p:blipFill>
              <p:spPr>
                <a:xfrm>
                  <a:off x="5155429" y="541636"/>
                  <a:ext cx="184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A87FE819-BF12-D0B3-A61A-32B852CD7885}"/>
                    </a:ext>
                  </a:extLst>
                </p14:cNvPr>
                <p14:cNvContentPartPr/>
                <p14:nvPr/>
              </p14:nvContentPartPr>
              <p14:xfrm>
                <a:off x="5304469" y="517516"/>
                <a:ext cx="146880" cy="104400"/>
              </p14:xfrm>
            </p:contentPart>
          </mc:Choice>
          <mc:Fallback>
            <p:pic>
              <p:nvPicPr>
                <p:cNvPr id="39" name="Freihand 38">
                  <a:extLst>
                    <a:ext uri="{FF2B5EF4-FFF2-40B4-BE49-F238E27FC236}">
                      <a16:creationId xmlns:a16="http://schemas.microsoft.com/office/drawing/2014/main" id="{A87FE819-BF12-D0B3-A61A-32B852CD7885}"/>
                    </a:ext>
                  </a:extLst>
                </p:cNvPr>
                <p:cNvPicPr/>
                <p:nvPr/>
              </p:nvPicPr>
              <p:blipFill>
                <a:blip r:embed="rId69"/>
                <a:stretch>
                  <a:fillRect/>
                </a:stretch>
              </p:blipFill>
              <p:spPr>
                <a:xfrm>
                  <a:off x="5295469" y="508516"/>
                  <a:ext cx="164520" cy="122040"/>
                </a:xfrm>
                <a:prstGeom prst="rect">
                  <a:avLst/>
                </a:prstGeom>
              </p:spPr>
            </p:pic>
          </mc:Fallback>
        </mc:AlternateContent>
      </p:grpSp>
      <p:grpSp>
        <p:nvGrpSpPr>
          <p:cNvPr id="43" name="Gruppieren 42">
            <a:extLst>
              <a:ext uri="{FF2B5EF4-FFF2-40B4-BE49-F238E27FC236}">
                <a16:creationId xmlns:a16="http://schemas.microsoft.com/office/drawing/2014/main" id="{425F13B7-B989-9770-2CED-F4D1DA701B51}"/>
              </a:ext>
            </a:extLst>
          </p:cNvPr>
          <p:cNvGrpSpPr/>
          <p:nvPr/>
        </p:nvGrpSpPr>
        <p:grpSpPr>
          <a:xfrm>
            <a:off x="6046069" y="471436"/>
            <a:ext cx="957240" cy="409680"/>
            <a:chOff x="6046069" y="471436"/>
            <a:chExt cx="957240" cy="409680"/>
          </a:xfrm>
        </p:grpSpPr>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49EF5074-35D7-22C5-D272-B61698B014AE}"/>
                    </a:ext>
                  </a:extLst>
                </p14:cNvPr>
                <p14:cNvContentPartPr/>
                <p14:nvPr/>
              </p14:nvContentPartPr>
              <p14:xfrm>
                <a:off x="6183949" y="471436"/>
                <a:ext cx="819360" cy="331920"/>
              </p14:xfrm>
            </p:contentPart>
          </mc:Choice>
          <mc:Fallback>
            <p:pic>
              <p:nvPicPr>
                <p:cNvPr id="41" name="Freihand 40">
                  <a:extLst>
                    <a:ext uri="{FF2B5EF4-FFF2-40B4-BE49-F238E27FC236}">
                      <a16:creationId xmlns:a16="http://schemas.microsoft.com/office/drawing/2014/main" id="{49EF5074-35D7-22C5-D272-B61698B014AE}"/>
                    </a:ext>
                  </a:extLst>
                </p:cNvPr>
                <p:cNvPicPr/>
                <p:nvPr/>
              </p:nvPicPr>
              <p:blipFill>
                <a:blip r:embed="rId71"/>
                <a:stretch>
                  <a:fillRect/>
                </a:stretch>
              </p:blipFill>
              <p:spPr>
                <a:xfrm>
                  <a:off x="6175309" y="462796"/>
                  <a:ext cx="83700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8AED3701-F3AD-F6F4-DAD7-F3675C28F115}"/>
                    </a:ext>
                  </a:extLst>
                </p14:cNvPr>
                <p14:cNvContentPartPr/>
                <p14:nvPr/>
              </p14:nvContentPartPr>
              <p14:xfrm>
                <a:off x="6046069" y="640636"/>
                <a:ext cx="275760" cy="240480"/>
              </p14:xfrm>
            </p:contentPart>
          </mc:Choice>
          <mc:Fallback>
            <p:pic>
              <p:nvPicPr>
                <p:cNvPr id="42" name="Freihand 41">
                  <a:extLst>
                    <a:ext uri="{FF2B5EF4-FFF2-40B4-BE49-F238E27FC236}">
                      <a16:creationId xmlns:a16="http://schemas.microsoft.com/office/drawing/2014/main" id="{8AED3701-F3AD-F6F4-DAD7-F3675C28F115}"/>
                    </a:ext>
                  </a:extLst>
                </p:cNvPr>
                <p:cNvPicPr/>
                <p:nvPr/>
              </p:nvPicPr>
              <p:blipFill>
                <a:blip r:embed="rId73"/>
                <a:stretch>
                  <a:fillRect/>
                </a:stretch>
              </p:blipFill>
              <p:spPr>
                <a:xfrm>
                  <a:off x="6037069" y="631996"/>
                  <a:ext cx="293400" cy="258120"/>
                </a:xfrm>
                <a:prstGeom prst="rect">
                  <a:avLst/>
                </a:prstGeom>
              </p:spPr>
            </p:pic>
          </mc:Fallback>
        </mc:AlternateContent>
      </p:grpSp>
      <p:grpSp>
        <p:nvGrpSpPr>
          <p:cNvPr id="68" name="Gruppieren 67">
            <a:extLst>
              <a:ext uri="{FF2B5EF4-FFF2-40B4-BE49-F238E27FC236}">
                <a16:creationId xmlns:a16="http://schemas.microsoft.com/office/drawing/2014/main" id="{4E44689F-4F71-FC46-3054-A0593AA3D23F}"/>
              </a:ext>
            </a:extLst>
          </p:cNvPr>
          <p:cNvGrpSpPr/>
          <p:nvPr/>
        </p:nvGrpSpPr>
        <p:grpSpPr>
          <a:xfrm>
            <a:off x="7211029" y="169036"/>
            <a:ext cx="4560840" cy="581040"/>
            <a:chOff x="7211029" y="169036"/>
            <a:chExt cx="4560840" cy="581040"/>
          </a:xfrm>
        </p:grpSpPr>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7CD76250-ABF0-E4AF-D56C-1C981CF31975}"/>
                    </a:ext>
                  </a:extLst>
                </p14:cNvPr>
                <p14:cNvContentPartPr/>
                <p14:nvPr/>
              </p14:nvContentPartPr>
              <p14:xfrm>
                <a:off x="7283389" y="485836"/>
                <a:ext cx="114840" cy="215640"/>
              </p14:xfrm>
            </p:contentPart>
          </mc:Choice>
          <mc:Fallback>
            <p:pic>
              <p:nvPicPr>
                <p:cNvPr id="44" name="Freihand 43">
                  <a:extLst>
                    <a:ext uri="{FF2B5EF4-FFF2-40B4-BE49-F238E27FC236}">
                      <a16:creationId xmlns:a16="http://schemas.microsoft.com/office/drawing/2014/main" id="{7CD76250-ABF0-E4AF-D56C-1C981CF31975}"/>
                    </a:ext>
                  </a:extLst>
                </p:cNvPr>
                <p:cNvPicPr/>
                <p:nvPr/>
              </p:nvPicPr>
              <p:blipFill>
                <a:blip r:embed="rId75"/>
                <a:stretch>
                  <a:fillRect/>
                </a:stretch>
              </p:blipFill>
              <p:spPr>
                <a:xfrm>
                  <a:off x="7274389" y="476836"/>
                  <a:ext cx="1324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2EDB9B5B-9C92-6AA5-486A-840806CD6019}"/>
                    </a:ext>
                  </a:extLst>
                </p14:cNvPr>
                <p14:cNvContentPartPr/>
                <p14:nvPr/>
              </p14:nvContentPartPr>
              <p14:xfrm>
                <a:off x="7294909" y="434356"/>
                <a:ext cx="130320" cy="263160"/>
              </p14:xfrm>
            </p:contentPart>
          </mc:Choice>
          <mc:Fallback>
            <p:pic>
              <p:nvPicPr>
                <p:cNvPr id="45" name="Freihand 44">
                  <a:extLst>
                    <a:ext uri="{FF2B5EF4-FFF2-40B4-BE49-F238E27FC236}">
                      <a16:creationId xmlns:a16="http://schemas.microsoft.com/office/drawing/2014/main" id="{2EDB9B5B-9C92-6AA5-486A-840806CD6019}"/>
                    </a:ext>
                  </a:extLst>
                </p:cNvPr>
                <p:cNvPicPr/>
                <p:nvPr/>
              </p:nvPicPr>
              <p:blipFill>
                <a:blip r:embed="rId77"/>
                <a:stretch>
                  <a:fillRect/>
                </a:stretch>
              </p:blipFill>
              <p:spPr>
                <a:xfrm>
                  <a:off x="7286269" y="425356"/>
                  <a:ext cx="14796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7" name="Freihand 46">
                  <a:extLst>
                    <a:ext uri="{FF2B5EF4-FFF2-40B4-BE49-F238E27FC236}">
                      <a16:creationId xmlns:a16="http://schemas.microsoft.com/office/drawing/2014/main" id="{A128A7CB-518D-DBA7-217E-4D59BB63DC7E}"/>
                    </a:ext>
                  </a:extLst>
                </p14:cNvPr>
                <p14:cNvContentPartPr/>
                <p14:nvPr/>
              </p14:nvContentPartPr>
              <p14:xfrm>
                <a:off x="7438189" y="498436"/>
                <a:ext cx="225720" cy="175320"/>
              </p14:xfrm>
            </p:contentPart>
          </mc:Choice>
          <mc:Fallback>
            <p:pic>
              <p:nvPicPr>
                <p:cNvPr id="47" name="Freihand 46">
                  <a:extLst>
                    <a:ext uri="{FF2B5EF4-FFF2-40B4-BE49-F238E27FC236}">
                      <a16:creationId xmlns:a16="http://schemas.microsoft.com/office/drawing/2014/main" id="{A128A7CB-518D-DBA7-217E-4D59BB63DC7E}"/>
                    </a:ext>
                  </a:extLst>
                </p:cNvPr>
                <p:cNvPicPr/>
                <p:nvPr/>
              </p:nvPicPr>
              <p:blipFill>
                <a:blip r:embed="rId79"/>
                <a:stretch>
                  <a:fillRect/>
                </a:stretch>
              </p:blipFill>
              <p:spPr>
                <a:xfrm>
                  <a:off x="7429189" y="489436"/>
                  <a:ext cx="2433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 name="Freihand 47">
                  <a:extLst>
                    <a:ext uri="{FF2B5EF4-FFF2-40B4-BE49-F238E27FC236}">
                      <a16:creationId xmlns:a16="http://schemas.microsoft.com/office/drawing/2014/main" id="{D6F14223-62AD-7FBD-81E7-69B8DFB7C6B2}"/>
                    </a:ext>
                  </a:extLst>
                </p14:cNvPr>
                <p14:cNvContentPartPr/>
                <p14:nvPr/>
              </p14:nvContentPartPr>
              <p14:xfrm>
                <a:off x="7685149" y="419236"/>
                <a:ext cx="31320" cy="30960"/>
              </p14:xfrm>
            </p:contentPart>
          </mc:Choice>
          <mc:Fallback>
            <p:pic>
              <p:nvPicPr>
                <p:cNvPr id="48" name="Freihand 47">
                  <a:extLst>
                    <a:ext uri="{FF2B5EF4-FFF2-40B4-BE49-F238E27FC236}">
                      <a16:creationId xmlns:a16="http://schemas.microsoft.com/office/drawing/2014/main" id="{D6F14223-62AD-7FBD-81E7-69B8DFB7C6B2}"/>
                    </a:ext>
                  </a:extLst>
                </p:cNvPr>
                <p:cNvPicPr/>
                <p:nvPr/>
              </p:nvPicPr>
              <p:blipFill>
                <a:blip r:embed="rId81"/>
                <a:stretch>
                  <a:fillRect/>
                </a:stretch>
              </p:blipFill>
              <p:spPr>
                <a:xfrm>
                  <a:off x="7676149" y="410596"/>
                  <a:ext cx="489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Freihand 48">
                  <a:extLst>
                    <a:ext uri="{FF2B5EF4-FFF2-40B4-BE49-F238E27FC236}">
                      <a16:creationId xmlns:a16="http://schemas.microsoft.com/office/drawing/2014/main" id="{3801D0FB-811E-7D8A-E7C5-A5991A240E8A}"/>
                    </a:ext>
                  </a:extLst>
                </p14:cNvPr>
                <p14:cNvContentPartPr/>
                <p14:nvPr/>
              </p14:nvContentPartPr>
              <p14:xfrm>
                <a:off x="7747069" y="482236"/>
                <a:ext cx="87120" cy="122760"/>
              </p14:xfrm>
            </p:contentPart>
          </mc:Choice>
          <mc:Fallback>
            <p:pic>
              <p:nvPicPr>
                <p:cNvPr id="49" name="Freihand 48">
                  <a:extLst>
                    <a:ext uri="{FF2B5EF4-FFF2-40B4-BE49-F238E27FC236}">
                      <a16:creationId xmlns:a16="http://schemas.microsoft.com/office/drawing/2014/main" id="{3801D0FB-811E-7D8A-E7C5-A5991A240E8A}"/>
                    </a:ext>
                  </a:extLst>
                </p:cNvPr>
                <p:cNvPicPr/>
                <p:nvPr/>
              </p:nvPicPr>
              <p:blipFill>
                <a:blip r:embed="rId83"/>
                <a:stretch>
                  <a:fillRect/>
                </a:stretch>
              </p:blipFill>
              <p:spPr>
                <a:xfrm>
                  <a:off x="7738069" y="473596"/>
                  <a:ext cx="1047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Freihand 49">
                  <a:extLst>
                    <a:ext uri="{FF2B5EF4-FFF2-40B4-BE49-F238E27FC236}">
                      <a16:creationId xmlns:a16="http://schemas.microsoft.com/office/drawing/2014/main" id="{EEF1FC5C-4AA1-4ED3-109C-92F0B592C21A}"/>
                    </a:ext>
                  </a:extLst>
                </p14:cNvPr>
                <p14:cNvContentPartPr/>
                <p14:nvPr/>
              </p14:nvContentPartPr>
              <p14:xfrm>
                <a:off x="7952269" y="478276"/>
                <a:ext cx="111960" cy="144360"/>
              </p14:xfrm>
            </p:contentPart>
          </mc:Choice>
          <mc:Fallback>
            <p:pic>
              <p:nvPicPr>
                <p:cNvPr id="50" name="Freihand 49">
                  <a:extLst>
                    <a:ext uri="{FF2B5EF4-FFF2-40B4-BE49-F238E27FC236}">
                      <a16:creationId xmlns:a16="http://schemas.microsoft.com/office/drawing/2014/main" id="{EEF1FC5C-4AA1-4ED3-109C-92F0B592C21A}"/>
                    </a:ext>
                  </a:extLst>
                </p:cNvPr>
                <p:cNvPicPr/>
                <p:nvPr/>
              </p:nvPicPr>
              <p:blipFill>
                <a:blip r:embed="rId85"/>
                <a:stretch>
                  <a:fillRect/>
                </a:stretch>
              </p:blipFill>
              <p:spPr>
                <a:xfrm>
                  <a:off x="7943629" y="469276"/>
                  <a:ext cx="1296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Freihand 50">
                  <a:extLst>
                    <a:ext uri="{FF2B5EF4-FFF2-40B4-BE49-F238E27FC236}">
                      <a16:creationId xmlns:a16="http://schemas.microsoft.com/office/drawing/2014/main" id="{21F319E3-8C23-D60B-B99D-3A5F453A2F51}"/>
                    </a:ext>
                  </a:extLst>
                </p14:cNvPr>
                <p14:cNvContentPartPr/>
                <p14:nvPr/>
              </p14:nvContentPartPr>
              <p14:xfrm>
                <a:off x="7996189" y="476116"/>
                <a:ext cx="83880" cy="78840"/>
              </p14:xfrm>
            </p:contentPart>
          </mc:Choice>
          <mc:Fallback>
            <p:pic>
              <p:nvPicPr>
                <p:cNvPr id="51" name="Freihand 50">
                  <a:extLst>
                    <a:ext uri="{FF2B5EF4-FFF2-40B4-BE49-F238E27FC236}">
                      <a16:creationId xmlns:a16="http://schemas.microsoft.com/office/drawing/2014/main" id="{21F319E3-8C23-D60B-B99D-3A5F453A2F51}"/>
                    </a:ext>
                  </a:extLst>
                </p:cNvPr>
                <p:cNvPicPr/>
                <p:nvPr/>
              </p:nvPicPr>
              <p:blipFill>
                <a:blip r:embed="rId87"/>
                <a:stretch>
                  <a:fillRect/>
                </a:stretch>
              </p:blipFill>
              <p:spPr>
                <a:xfrm>
                  <a:off x="7987549" y="467476"/>
                  <a:ext cx="1015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2" name="Freihand 51">
                  <a:extLst>
                    <a:ext uri="{FF2B5EF4-FFF2-40B4-BE49-F238E27FC236}">
                      <a16:creationId xmlns:a16="http://schemas.microsoft.com/office/drawing/2014/main" id="{81B4B0BC-F78F-59E1-AB91-A4FE67537E1D}"/>
                    </a:ext>
                  </a:extLst>
                </p14:cNvPr>
                <p14:cNvContentPartPr/>
                <p14:nvPr/>
              </p14:nvContentPartPr>
              <p14:xfrm>
                <a:off x="8208589" y="399796"/>
                <a:ext cx="556560" cy="201240"/>
              </p14:xfrm>
            </p:contentPart>
          </mc:Choice>
          <mc:Fallback>
            <p:pic>
              <p:nvPicPr>
                <p:cNvPr id="52" name="Freihand 51">
                  <a:extLst>
                    <a:ext uri="{FF2B5EF4-FFF2-40B4-BE49-F238E27FC236}">
                      <a16:creationId xmlns:a16="http://schemas.microsoft.com/office/drawing/2014/main" id="{81B4B0BC-F78F-59E1-AB91-A4FE67537E1D}"/>
                    </a:ext>
                  </a:extLst>
                </p:cNvPr>
                <p:cNvPicPr/>
                <p:nvPr/>
              </p:nvPicPr>
              <p:blipFill>
                <a:blip r:embed="rId89"/>
                <a:stretch>
                  <a:fillRect/>
                </a:stretch>
              </p:blipFill>
              <p:spPr>
                <a:xfrm>
                  <a:off x="8199949" y="390796"/>
                  <a:ext cx="5742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3" name="Freihand 52">
                  <a:extLst>
                    <a:ext uri="{FF2B5EF4-FFF2-40B4-BE49-F238E27FC236}">
                      <a16:creationId xmlns:a16="http://schemas.microsoft.com/office/drawing/2014/main" id="{D3679299-2565-1046-3F70-9CF3F6336654}"/>
                    </a:ext>
                  </a:extLst>
                </p14:cNvPr>
                <p14:cNvContentPartPr/>
                <p14:nvPr/>
              </p14:nvContentPartPr>
              <p14:xfrm>
                <a:off x="8684509" y="381796"/>
                <a:ext cx="44640" cy="12240"/>
              </p14:xfrm>
            </p:contentPart>
          </mc:Choice>
          <mc:Fallback>
            <p:pic>
              <p:nvPicPr>
                <p:cNvPr id="53" name="Freihand 52">
                  <a:extLst>
                    <a:ext uri="{FF2B5EF4-FFF2-40B4-BE49-F238E27FC236}">
                      <a16:creationId xmlns:a16="http://schemas.microsoft.com/office/drawing/2014/main" id="{D3679299-2565-1046-3F70-9CF3F6336654}"/>
                    </a:ext>
                  </a:extLst>
                </p:cNvPr>
                <p:cNvPicPr/>
                <p:nvPr/>
              </p:nvPicPr>
              <p:blipFill>
                <a:blip r:embed="rId91"/>
                <a:stretch>
                  <a:fillRect/>
                </a:stretch>
              </p:blipFill>
              <p:spPr>
                <a:xfrm>
                  <a:off x="8675869" y="372796"/>
                  <a:ext cx="622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Freihand 53">
                  <a:extLst>
                    <a:ext uri="{FF2B5EF4-FFF2-40B4-BE49-F238E27FC236}">
                      <a16:creationId xmlns:a16="http://schemas.microsoft.com/office/drawing/2014/main" id="{6C437C2B-3D28-F946-8F85-E228CD272655}"/>
                    </a:ext>
                  </a:extLst>
                </p14:cNvPr>
                <p14:cNvContentPartPr/>
                <p14:nvPr/>
              </p14:nvContentPartPr>
              <p14:xfrm>
                <a:off x="8776309" y="438676"/>
                <a:ext cx="92880" cy="98640"/>
              </p14:xfrm>
            </p:contentPart>
          </mc:Choice>
          <mc:Fallback>
            <p:pic>
              <p:nvPicPr>
                <p:cNvPr id="54" name="Freihand 53">
                  <a:extLst>
                    <a:ext uri="{FF2B5EF4-FFF2-40B4-BE49-F238E27FC236}">
                      <a16:creationId xmlns:a16="http://schemas.microsoft.com/office/drawing/2014/main" id="{6C437C2B-3D28-F946-8F85-E228CD272655}"/>
                    </a:ext>
                  </a:extLst>
                </p:cNvPr>
                <p:cNvPicPr/>
                <p:nvPr/>
              </p:nvPicPr>
              <p:blipFill>
                <a:blip r:embed="rId93"/>
                <a:stretch>
                  <a:fillRect/>
                </a:stretch>
              </p:blipFill>
              <p:spPr>
                <a:xfrm>
                  <a:off x="8767669" y="429676"/>
                  <a:ext cx="1105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5" name="Freihand 54">
                  <a:extLst>
                    <a:ext uri="{FF2B5EF4-FFF2-40B4-BE49-F238E27FC236}">
                      <a16:creationId xmlns:a16="http://schemas.microsoft.com/office/drawing/2014/main" id="{790B86C0-DE7F-B3D5-69A5-DB75704B1A21}"/>
                    </a:ext>
                  </a:extLst>
                </p14:cNvPr>
                <p14:cNvContentPartPr/>
                <p14:nvPr/>
              </p14:nvContentPartPr>
              <p14:xfrm>
                <a:off x="8925709" y="447316"/>
                <a:ext cx="99720" cy="194760"/>
              </p14:xfrm>
            </p:contentPart>
          </mc:Choice>
          <mc:Fallback>
            <p:pic>
              <p:nvPicPr>
                <p:cNvPr id="55" name="Freihand 54">
                  <a:extLst>
                    <a:ext uri="{FF2B5EF4-FFF2-40B4-BE49-F238E27FC236}">
                      <a16:creationId xmlns:a16="http://schemas.microsoft.com/office/drawing/2014/main" id="{790B86C0-DE7F-B3D5-69A5-DB75704B1A21}"/>
                    </a:ext>
                  </a:extLst>
                </p:cNvPr>
                <p:cNvPicPr/>
                <p:nvPr/>
              </p:nvPicPr>
              <p:blipFill>
                <a:blip r:embed="rId95"/>
                <a:stretch>
                  <a:fillRect/>
                </a:stretch>
              </p:blipFill>
              <p:spPr>
                <a:xfrm>
                  <a:off x="8916709" y="438316"/>
                  <a:ext cx="1173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6" name="Freihand 55">
                  <a:extLst>
                    <a:ext uri="{FF2B5EF4-FFF2-40B4-BE49-F238E27FC236}">
                      <a16:creationId xmlns:a16="http://schemas.microsoft.com/office/drawing/2014/main" id="{20B698CE-4605-8527-523A-1B6D35358E9D}"/>
                    </a:ext>
                  </a:extLst>
                </p14:cNvPr>
                <p14:cNvContentPartPr/>
                <p14:nvPr/>
              </p14:nvContentPartPr>
              <p14:xfrm>
                <a:off x="9056389" y="441196"/>
                <a:ext cx="182880" cy="90720"/>
              </p14:xfrm>
            </p:contentPart>
          </mc:Choice>
          <mc:Fallback>
            <p:pic>
              <p:nvPicPr>
                <p:cNvPr id="56" name="Freihand 55">
                  <a:extLst>
                    <a:ext uri="{FF2B5EF4-FFF2-40B4-BE49-F238E27FC236}">
                      <a16:creationId xmlns:a16="http://schemas.microsoft.com/office/drawing/2014/main" id="{20B698CE-4605-8527-523A-1B6D35358E9D}"/>
                    </a:ext>
                  </a:extLst>
                </p:cNvPr>
                <p:cNvPicPr/>
                <p:nvPr/>
              </p:nvPicPr>
              <p:blipFill>
                <a:blip r:embed="rId97"/>
                <a:stretch>
                  <a:fillRect/>
                </a:stretch>
              </p:blipFill>
              <p:spPr>
                <a:xfrm>
                  <a:off x="9047749" y="432556"/>
                  <a:ext cx="2005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7" name="Freihand 56">
                  <a:extLst>
                    <a:ext uri="{FF2B5EF4-FFF2-40B4-BE49-F238E27FC236}">
                      <a16:creationId xmlns:a16="http://schemas.microsoft.com/office/drawing/2014/main" id="{299336C1-B45B-6747-8D2B-28E9D8618433}"/>
                    </a:ext>
                  </a:extLst>
                </p14:cNvPr>
                <p14:cNvContentPartPr/>
                <p14:nvPr/>
              </p14:nvContentPartPr>
              <p14:xfrm>
                <a:off x="9251509" y="325996"/>
                <a:ext cx="301680" cy="180720"/>
              </p14:xfrm>
            </p:contentPart>
          </mc:Choice>
          <mc:Fallback>
            <p:pic>
              <p:nvPicPr>
                <p:cNvPr id="57" name="Freihand 56">
                  <a:extLst>
                    <a:ext uri="{FF2B5EF4-FFF2-40B4-BE49-F238E27FC236}">
                      <a16:creationId xmlns:a16="http://schemas.microsoft.com/office/drawing/2014/main" id="{299336C1-B45B-6747-8D2B-28E9D8618433}"/>
                    </a:ext>
                  </a:extLst>
                </p:cNvPr>
                <p:cNvPicPr/>
                <p:nvPr/>
              </p:nvPicPr>
              <p:blipFill>
                <a:blip r:embed="rId99"/>
                <a:stretch>
                  <a:fillRect/>
                </a:stretch>
              </p:blipFill>
              <p:spPr>
                <a:xfrm>
                  <a:off x="9242869" y="316996"/>
                  <a:ext cx="3193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8" name="Freihand 57">
                  <a:extLst>
                    <a:ext uri="{FF2B5EF4-FFF2-40B4-BE49-F238E27FC236}">
                      <a16:creationId xmlns:a16="http://schemas.microsoft.com/office/drawing/2014/main" id="{AD0763E5-3138-6891-A22A-1A6598E9C854}"/>
                    </a:ext>
                  </a:extLst>
                </p14:cNvPr>
                <p14:cNvContentPartPr/>
                <p14:nvPr/>
              </p14:nvContentPartPr>
              <p14:xfrm>
                <a:off x="9599629" y="299356"/>
                <a:ext cx="347040" cy="213120"/>
              </p14:xfrm>
            </p:contentPart>
          </mc:Choice>
          <mc:Fallback>
            <p:pic>
              <p:nvPicPr>
                <p:cNvPr id="58" name="Freihand 57">
                  <a:extLst>
                    <a:ext uri="{FF2B5EF4-FFF2-40B4-BE49-F238E27FC236}">
                      <a16:creationId xmlns:a16="http://schemas.microsoft.com/office/drawing/2014/main" id="{AD0763E5-3138-6891-A22A-1A6598E9C854}"/>
                    </a:ext>
                  </a:extLst>
                </p:cNvPr>
                <p:cNvPicPr/>
                <p:nvPr/>
              </p:nvPicPr>
              <p:blipFill>
                <a:blip r:embed="rId101"/>
                <a:stretch>
                  <a:fillRect/>
                </a:stretch>
              </p:blipFill>
              <p:spPr>
                <a:xfrm>
                  <a:off x="9590629" y="290356"/>
                  <a:ext cx="3646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Freihand 58">
                  <a:extLst>
                    <a:ext uri="{FF2B5EF4-FFF2-40B4-BE49-F238E27FC236}">
                      <a16:creationId xmlns:a16="http://schemas.microsoft.com/office/drawing/2014/main" id="{E5B97BFA-6BA3-F903-B43C-33D31990C96B}"/>
                    </a:ext>
                  </a:extLst>
                </p14:cNvPr>
                <p14:cNvContentPartPr/>
                <p14:nvPr/>
              </p14:nvContentPartPr>
              <p14:xfrm>
                <a:off x="9907069" y="335716"/>
                <a:ext cx="4320" cy="7920"/>
              </p14:xfrm>
            </p:contentPart>
          </mc:Choice>
          <mc:Fallback>
            <p:pic>
              <p:nvPicPr>
                <p:cNvPr id="59" name="Freihand 58">
                  <a:extLst>
                    <a:ext uri="{FF2B5EF4-FFF2-40B4-BE49-F238E27FC236}">
                      <a16:creationId xmlns:a16="http://schemas.microsoft.com/office/drawing/2014/main" id="{E5B97BFA-6BA3-F903-B43C-33D31990C96B}"/>
                    </a:ext>
                  </a:extLst>
                </p:cNvPr>
                <p:cNvPicPr/>
                <p:nvPr/>
              </p:nvPicPr>
              <p:blipFill>
                <a:blip r:embed="rId103"/>
                <a:stretch>
                  <a:fillRect/>
                </a:stretch>
              </p:blipFill>
              <p:spPr>
                <a:xfrm>
                  <a:off x="9898069" y="327076"/>
                  <a:ext cx="219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0" name="Freihand 59">
                  <a:extLst>
                    <a:ext uri="{FF2B5EF4-FFF2-40B4-BE49-F238E27FC236}">
                      <a16:creationId xmlns:a16="http://schemas.microsoft.com/office/drawing/2014/main" id="{CEB0A036-0882-A25C-E4CD-3ACF8D52C1B0}"/>
                    </a:ext>
                  </a:extLst>
                </p14:cNvPr>
                <p14:cNvContentPartPr/>
                <p14:nvPr/>
              </p14:nvContentPartPr>
              <p14:xfrm>
                <a:off x="9988429" y="410596"/>
                <a:ext cx="45360" cy="83880"/>
              </p14:xfrm>
            </p:contentPart>
          </mc:Choice>
          <mc:Fallback>
            <p:pic>
              <p:nvPicPr>
                <p:cNvPr id="60" name="Freihand 59">
                  <a:extLst>
                    <a:ext uri="{FF2B5EF4-FFF2-40B4-BE49-F238E27FC236}">
                      <a16:creationId xmlns:a16="http://schemas.microsoft.com/office/drawing/2014/main" id="{CEB0A036-0882-A25C-E4CD-3ACF8D52C1B0}"/>
                    </a:ext>
                  </a:extLst>
                </p:cNvPr>
                <p:cNvPicPr/>
                <p:nvPr/>
              </p:nvPicPr>
              <p:blipFill>
                <a:blip r:embed="rId105"/>
                <a:stretch>
                  <a:fillRect/>
                </a:stretch>
              </p:blipFill>
              <p:spPr>
                <a:xfrm>
                  <a:off x="9979789" y="401956"/>
                  <a:ext cx="63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1" name="Freihand 60">
                  <a:extLst>
                    <a:ext uri="{FF2B5EF4-FFF2-40B4-BE49-F238E27FC236}">
                      <a16:creationId xmlns:a16="http://schemas.microsoft.com/office/drawing/2014/main" id="{BADDF320-984D-CEB9-3B6D-E2F9FB8CE43A}"/>
                    </a:ext>
                  </a:extLst>
                </p14:cNvPr>
                <p14:cNvContentPartPr/>
                <p14:nvPr/>
              </p14:nvContentPartPr>
              <p14:xfrm>
                <a:off x="10071949" y="242836"/>
                <a:ext cx="369360" cy="243000"/>
              </p14:xfrm>
            </p:contentPart>
          </mc:Choice>
          <mc:Fallback>
            <p:pic>
              <p:nvPicPr>
                <p:cNvPr id="61" name="Freihand 60">
                  <a:extLst>
                    <a:ext uri="{FF2B5EF4-FFF2-40B4-BE49-F238E27FC236}">
                      <a16:creationId xmlns:a16="http://schemas.microsoft.com/office/drawing/2014/main" id="{BADDF320-984D-CEB9-3B6D-E2F9FB8CE43A}"/>
                    </a:ext>
                  </a:extLst>
                </p:cNvPr>
                <p:cNvPicPr/>
                <p:nvPr/>
              </p:nvPicPr>
              <p:blipFill>
                <a:blip r:embed="rId107"/>
                <a:stretch>
                  <a:fillRect/>
                </a:stretch>
              </p:blipFill>
              <p:spPr>
                <a:xfrm>
                  <a:off x="10063309" y="233836"/>
                  <a:ext cx="3870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2" name="Freihand 61">
                  <a:extLst>
                    <a:ext uri="{FF2B5EF4-FFF2-40B4-BE49-F238E27FC236}">
                      <a16:creationId xmlns:a16="http://schemas.microsoft.com/office/drawing/2014/main" id="{1E94550C-40F6-4A4B-FEDE-CEB2A208951C}"/>
                    </a:ext>
                  </a:extLst>
                </p14:cNvPr>
                <p14:cNvContentPartPr/>
                <p14:nvPr/>
              </p14:nvContentPartPr>
              <p14:xfrm>
                <a:off x="10207669" y="232036"/>
                <a:ext cx="107640" cy="8640"/>
              </p14:xfrm>
            </p:contentPart>
          </mc:Choice>
          <mc:Fallback>
            <p:pic>
              <p:nvPicPr>
                <p:cNvPr id="62" name="Freihand 61">
                  <a:extLst>
                    <a:ext uri="{FF2B5EF4-FFF2-40B4-BE49-F238E27FC236}">
                      <a16:creationId xmlns:a16="http://schemas.microsoft.com/office/drawing/2014/main" id="{1E94550C-40F6-4A4B-FEDE-CEB2A208951C}"/>
                    </a:ext>
                  </a:extLst>
                </p:cNvPr>
                <p:cNvPicPr/>
                <p:nvPr/>
              </p:nvPicPr>
              <p:blipFill>
                <a:blip r:embed="rId109"/>
                <a:stretch>
                  <a:fillRect/>
                </a:stretch>
              </p:blipFill>
              <p:spPr>
                <a:xfrm>
                  <a:off x="10199029" y="223396"/>
                  <a:ext cx="125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3" name="Freihand 62">
                  <a:extLst>
                    <a:ext uri="{FF2B5EF4-FFF2-40B4-BE49-F238E27FC236}">
                      <a16:creationId xmlns:a16="http://schemas.microsoft.com/office/drawing/2014/main" id="{9F45171A-0CB8-9C46-E631-8B0D76EF5BEA}"/>
                    </a:ext>
                  </a:extLst>
                </p14:cNvPr>
                <p14:cNvContentPartPr/>
                <p14:nvPr/>
              </p14:nvContentPartPr>
              <p14:xfrm>
                <a:off x="10650469" y="324916"/>
                <a:ext cx="223200" cy="30960"/>
              </p14:xfrm>
            </p:contentPart>
          </mc:Choice>
          <mc:Fallback>
            <p:pic>
              <p:nvPicPr>
                <p:cNvPr id="63" name="Freihand 62">
                  <a:extLst>
                    <a:ext uri="{FF2B5EF4-FFF2-40B4-BE49-F238E27FC236}">
                      <a16:creationId xmlns:a16="http://schemas.microsoft.com/office/drawing/2014/main" id="{9F45171A-0CB8-9C46-E631-8B0D76EF5BEA}"/>
                    </a:ext>
                  </a:extLst>
                </p:cNvPr>
                <p:cNvPicPr/>
                <p:nvPr/>
              </p:nvPicPr>
              <p:blipFill>
                <a:blip r:embed="rId111"/>
                <a:stretch>
                  <a:fillRect/>
                </a:stretch>
              </p:blipFill>
              <p:spPr>
                <a:xfrm>
                  <a:off x="10641469" y="316276"/>
                  <a:ext cx="2408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4" name="Freihand 63">
                  <a:extLst>
                    <a:ext uri="{FF2B5EF4-FFF2-40B4-BE49-F238E27FC236}">
                      <a16:creationId xmlns:a16="http://schemas.microsoft.com/office/drawing/2014/main" id="{DD0C8898-E5F2-8A4B-3959-68155864D447}"/>
                    </a:ext>
                  </a:extLst>
                </p14:cNvPr>
                <p14:cNvContentPartPr/>
                <p14:nvPr/>
              </p14:nvContentPartPr>
              <p14:xfrm>
                <a:off x="10623109" y="206836"/>
                <a:ext cx="426600" cy="258480"/>
              </p14:xfrm>
            </p:contentPart>
          </mc:Choice>
          <mc:Fallback>
            <p:pic>
              <p:nvPicPr>
                <p:cNvPr id="64" name="Freihand 63">
                  <a:extLst>
                    <a:ext uri="{FF2B5EF4-FFF2-40B4-BE49-F238E27FC236}">
                      <a16:creationId xmlns:a16="http://schemas.microsoft.com/office/drawing/2014/main" id="{DD0C8898-E5F2-8A4B-3959-68155864D447}"/>
                    </a:ext>
                  </a:extLst>
                </p:cNvPr>
                <p:cNvPicPr/>
                <p:nvPr/>
              </p:nvPicPr>
              <p:blipFill>
                <a:blip r:embed="rId113"/>
                <a:stretch>
                  <a:fillRect/>
                </a:stretch>
              </p:blipFill>
              <p:spPr>
                <a:xfrm>
                  <a:off x="10614109" y="197836"/>
                  <a:ext cx="44424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5" name="Freihand 64">
                  <a:extLst>
                    <a:ext uri="{FF2B5EF4-FFF2-40B4-BE49-F238E27FC236}">
                      <a16:creationId xmlns:a16="http://schemas.microsoft.com/office/drawing/2014/main" id="{ACDDA6EF-8534-560A-C4B8-1FEB896C1D21}"/>
                    </a:ext>
                  </a:extLst>
                </p14:cNvPr>
                <p14:cNvContentPartPr/>
                <p14:nvPr/>
              </p14:nvContentPartPr>
              <p14:xfrm>
                <a:off x="11083909" y="322756"/>
                <a:ext cx="102960" cy="114120"/>
              </p14:xfrm>
            </p:contentPart>
          </mc:Choice>
          <mc:Fallback>
            <p:pic>
              <p:nvPicPr>
                <p:cNvPr id="65" name="Freihand 64">
                  <a:extLst>
                    <a:ext uri="{FF2B5EF4-FFF2-40B4-BE49-F238E27FC236}">
                      <a16:creationId xmlns:a16="http://schemas.microsoft.com/office/drawing/2014/main" id="{ACDDA6EF-8534-560A-C4B8-1FEB896C1D21}"/>
                    </a:ext>
                  </a:extLst>
                </p:cNvPr>
                <p:cNvPicPr/>
                <p:nvPr/>
              </p:nvPicPr>
              <p:blipFill>
                <a:blip r:embed="rId115"/>
                <a:stretch>
                  <a:fillRect/>
                </a:stretch>
              </p:blipFill>
              <p:spPr>
                <a:xfrm>
                  <a:off x="11075269" y="314116"/>
                  <a:ext cx="1206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6" name="Freihand 65">
                  <a:extLst>
                    <a:ext uri="{FF2B5EF4-FFF2-40B4-BE49-F238E27FC236}">
                      <a16:creationId xmlns:a16="http://schemas.microsoft.com/office/drawing/2014/main" id="{FDCFD256-04B0-67C3-ADF4-9B4D93F0CF28}"/>
                    </a:ext>
                  </a:extLst>
                </p14:cNvPr>
                <p14:cNvContentPartPr/>
                <p14:nvPr/>
              </p14:nvContentPartPr>
              <p14:xfrm>
                <a:off x="11205589" y="169036"/>
                <a:ext cx="288720" cy="296640"/>
              </p14:xfrm>
            </p:contentPart>
          </mc:Choice>
          <mc:Fallback>
            <p:pic>
              <p:nvPicPr>
                <p:cNvPr id="66" name="Freihand 65">
                  <a:extLst>
                    <a:ext uri="{FF2B5EF4-FFF2-40B4-BE49-F238E27FC236}">
                      <a16:creationId xmlns:a16="http://schemas.microsoft.com/office/drawing/2014/main" id="{FDCFD256-04B0-67C3-ADF4-9B4D93F0CF28}"/>
                    </a:ext>
                  </a:extLst>
                </p:cNvPr>
                <p:cNvPicPr/>
                <p:nvPr/>
              </p:nvPicPr>
              <p:blipFill>
                <a:blip r:embed="rId117"/>
                <a:stretch>
                  <a:fillRect/>
                </a:stretch>
              </p:blipFill>
              <p:spPr>
                <a:xfrm>
                  <a:off x="11196949" y="160036"/>
                  <a:ext cx="30636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7" name="Freihand 66">
                  <a:extLst>
                    <a:ext uri="{FF2B5EF4-FFF2-40B4-BE49-F238E27FC236}">
                      <a16:creationId xmlns:a16="http://schemas.microsoft.com/office/drawing/2014/main" id="{5D15145D-BD50-2D4A-6EFC-E3ABDBAF70F1}"/>
                    </a:ext>
                  </a:extLst>
                </p14:cNvPr>
                <p14:cNvContentPartPr/>
                <p14:nvPr/>
              </p14:nvContentPartPr>
              <p14:xfrm>
                <a:off x="7211029" y="683476"/>
                <a:ext cx="4560840" cy="66600"/>
              </p14:xfrm>
            </p:contentPart>
          </mc:Choice>
          <mc:Fallback>
            <p:pic>
              <p:nvPicPr>
                <p:cNvPr id="67" name="Freihand 66">
                  <a:extLst>
                    <a:ext uri="{FF2B5EF4-FFF2-40B4-BE49-F238E27FC236}">
                      <a16:creationId xmlns:a16="http://schemas.microsoft.com/office/drawing/2014/main" id="{5D15145D-BD50-2D4A-6EFC-E3ABDBAF70F1}"/>
                    </a:ext>
                  </a:extLst>
                </p:cNvPr>
                <p:cNvPicPr/>
                <p:nvPr/>
              </p:nvPicPr>
              <p:blipFill>
                <a:blip r:embed="rId119"/>
                <a:stretch>
                  <a:fillRect/>
                </a:stretch>
              </p:blipFill>
              <p:spPr>
                <a:xfrm>
                  <a:off x="7202389" y="674476"/>
                  <a:ext cx="4578480" cy="8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0">
            <p14:nvContentPartPr>
              <p14:cNvPr id="69" name="Freihand 68">
                <a:extLst>
                  <a:ext uri="{FF2B5EF4-FFF2-40B4-BE49-F238E27FC236}">
                    <a16:creationId xmlns:a16="http://schemas.microsoft.com/office/drawing/2014/main" id="{F8423EAC-0418-DFDF-A9C6-3E327CCBC92F}"/>
                  </a:ext>
                </a:extLst>
              </p14:cNvPr>
              <p14:cNvContentPartPr/>
              <p14:nvPr/>
            </p14:nvContentPartPr>
            <p14:xfrm>
              <a:off x="1318909" y="2571676"/>
              <a:ext cx="6060600" cy="224280"/>
            </p14:xfrm>
          </p:contentPart>
        </mc:Choice>
        <mc:Fallback>
          <p:pic>
            <p:nvPicPr>
              <p:cNvPr id="69" name="Freihand 68">
                <a:extLst>
                  <a:ext uri="{FF2B5EF4-FFF2-40B4-BE49-F238E27FC236}">
                    <a16:creationId xmlns:a16="http://schemas.microsoft.com/office/drawing/2014/main" id="{F8423EAC-0418-DFDF-A9C6-3E327CCBC92F}"/>
                  </a:ext>
                </a:extLst>
              </p:cNvPr>
              <p:cNvPicPr/>
              <p:nvPr/>
            </p:nvPicPr>
            <p:blipFill>
              <a:blip r:embed="rId121"/>
              <a:stretch>
                <a:fillRect/>
              </a:stretch>
            </p:blipFill>
            <p:spPr>
              <a:xfrm>
                <a:off x="1309909" y="2563036"/>
                <a:ext cx="60782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0" name="Freihand 69">
                <a:extLst>
                  <a:ext uri="{FF2B5EF4-FFF2-40B4-BE49-F238E27FC236}">
                    <a16:creationId xmlns:a16="http://schemas.microsoft.com/office/drawing/2014/main" id="{5A7E51CD-9B5E-E094-57F5-084157610F10}"/>
                  </a:ext>
                </a:extLst>
              </p14:cNvPr>
              <p14:cNvContentPartPr/>
              <p14:nvPr/>
            </p14:nvContentPartPr>
            <p14:xfrm>
              <a:off x="2333389" y="3735556"/>
              <a:ext cx="1561320" cy="1179360"/>
            </p14:xfrm>
          </p:contentPart>
        </mc:Choice>
        <mc:Fallback>
          <p:pic>
            <p:nvPicPr>
              <p:cNvPr id="70" name="Freihand 69">
                <a:extLst>
                  <a:ext uri="{FF2B5EF4-FFF2-40B4-BE49-F238E27FC236}">
                    <a16:creationId xmlns:a16="http://schemas.microsoft.com/office/drawing/2014/main" id="{5A7E51CD-9B5E-E094-57F5-084157610F10}"/>
                  </a:ext>
                </a:extLst>
              </p:cNvPr>
              <p:cNvPicPr/>
              <p:nvPr/>
            </p:nvPicPr>
            <p:blipFill>
              <a:blip r:embed="rId123"/>
              <a:stretch>
                <a:fillRect/>
              </a:stretch>
            </p:blipFill>
            <p:spPr>
              <a:xfrm>
                <a:off x="2324389" y="3726916"/>
                <a:ext cx="1578960" cy="1197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1" name="Freihand 70">
                <a:extLst>
                  <a:ext uri="{FF2B5EF4-FFF2-40B4-BE49-F238E27FC236}">
                    <a16:creationId xmlns:a16="http://schemas.microsoft.com/office/drawing/2014/main" id="{370DDA48-1155-2124-BF91-214225CE06F7}"/>
                  </a:ext>
                </a:extLst>
              </p14:cNvPr>
              <p14:cNvContentPartPr/>
              <p14:nvPr/>
            </p14:nvContentPartPr>
            <p14:xfrm>
              <a:off x="4166509" y="3786316"/>
              <a:ext cx="747000" cy="1145160"/>
            </p14:xfrm>
          </p:contentPart>
        </mc:Choice>
        <mc:Fallback>
          <p:pic>
            <p:nvPicPr>
              <p:cNvPr id="71" name="Freihand 70">
                <a:extLst>
                  <a:ext uri="{FF2B5EF4-FFF2-40B4-BE49-F238E27FC236}">
                    <a16:creationId xmlns:a16="http://schemas.microsoft.com/office/drawing/2014/main" id="{370DDA48-1155-2124-BF91-214225CE06F7}"/>
                  </a:ext>
                </a:extLst>
              </p:cNvPr>
              <p:cNvPicPr/>
              <p:nvPr/>
            </p:nvPicPr>
            <p:blipFill>
              <a:blip r:embed="rId125"/>
              <a:stretch>
                <a:fillRect/>
              </a:stretch>
            </p:blipFill>
            <p:spPr>
              <a:xfrm>
                <a:off x="4157869" y="3777676"/>
                <a:ext cx="764640" cy="1162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8" name="Freihand 77">
                <a:extLst>
                  <a:ext uri="{FF2B5EF4-FFF2-40B4-BE49-F238E27FC236}">
                    <a16:creationId xmlns:a16="http://schemas.microsoft.com/office/drawing/2014/main" id="{DC93EEB6-E0AD-AAAB-9EBB-0EE2E8261518}"/>
                  </a:ext>
                </a:extLst>
              </p14:cNvPr>
              <p14:cNvContentPartPr/>
              <p14:nvPr/>
            </p14:nvContentPartPr>
            <p14:xfrm>
              <a:off x="3362629" y="3817996"/>
              <a:ext cx="363960" cy="1019880"/>
            </p14:xfrm>
          </p:contentPart>
        </mc:Choice>
        <mc:Fallback>
          <p:pic>
            <p:nvPicPr>
              <p:cNvPr id="78" name="Freihand 77">
                <a:extLst>
                  <a:ext uri="{FF2B5EF4-FFF2-40B4-BE49-F238E27FC236}">
                    <a16:creationId xmlns:a16="http://schemas.microsoft.com/office/drawing/2014/main" id="{DC93EEB6-E0AD-AAAB-9EBB-0EE2E8261518}"/>
                  </a:ext>
                </a:extLst>
              </p:cNvPr>
              <p:cNvPicPr/>
              <p:nvPr/>
            </p:nvPicPr>
            <p:blipFill>
              <a:blip r:embed="rId127"/>
              <a:stretch>
                <a:fillRect/>
              </a:stretch>
            </p:blipFill>
            <p:spPr>
              <a:xfrm>
                <a:off x="3353989" y="3808996"/>
                <a:ext cx="381600" cy="10375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5" name="Freihand 104">
                <a:extLst>
                  <a:ext uri="{FF2B5EF4-FFF2-40B4-BE49-F238E27FC236}">
                    <a16:creationId xmlns:a16="http://schemas.microsoft.com/office/drawing/2014/main" id="{2F1CF113-1020-BFB5-CC16-467E2B883B74}"/>
                  </a:ext>
                </a:extLst>
              </p14:cNvPr>
              <p14:cNvContentPartPr/>
              <p14:nvPr/>
            </p14:nvContentPartPr>
            <p14:xfrm>
              <a:off x="4889029" y="4517116"/>
              <a:ext cx="296280" cy="162360"/>
            </p14:xfrm>
          </p:contentPart>
        </mc:Choice>
        <mc:Fallback>
          <p:pic>
            <p:nvPicPr>
              <p:cNvPr id="105" name="Freihand 104">
                <a:extLst>
                  <a:ext uri="{FF2B5EF4-FFF2-40B4-BE49-F238E27FC236}">
                    <a16:creationId xmlns:a16="http://schemas.microsoft.com/office/drawing/2014/main" id="{2F1CF113-1020-BFB5-CC16-467E2B883B74}"/>
                  </a:ext>
                </a:extLst>
              </p:cNvPr>
              <p:cNvPicPr/>
              <p:nvPr/>
            </p:nvPicPr>
            <p:blipFill>
              <a:blip r:embed="rId129"/>
              <a:stretch>
                <a:fillRect/>
              </a:stretch>
            </p:blipFill>
            <p:spPr>
              <a:xfrm>
                <a:off x="4880389" y="4508476"/>
                <a:ext cx="3139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2" name="Freihand 71">
                <a:extLst>
                  <a:ext uri="{FF2B5EF4-FFF2-40B4-BE49-F238E27FC236}">
                    <a16:creationId xmlns:a16="http://schemas.microsoft.com/office/drawing/2014/main" id="{1ACBCC49-A08F-EA3A-A8FC-038FFC4429DB}"/>
                  </a:ext>
                </a:extLst>
              </p14:cNvPr>
              <p14:cNvContentPartPr/>
              <p14:nvPr/>
            </p14:nvContentPartPr>
            <p14:xfrm>
              <a:off x="2760349" y="3655996"/>
              <a:ext cx="489240" cy="1146600"/>
            </p14:xfrm>
          </p:contentPart>
        </mc:Choice>
        <mc:Fallback>
          <p:pic>
            <p:nvPicPr>
              <p:cNvPr id="72" name="Freihand 71">
                <a:extLst>
                  <a:ext uri="{FF2B5EF4-FFF2-40B4-BE49-F238E27FC236}">
                    <a16:creationId xmlns:a16="http://schemas.microsoft.com/office/drawing/2014/main" id="{1ACBCC49-A08F-EA3A-A8FC-038FFC4429DB}"/>
                  </a:ext>
                </a:extLst>
              </p:cNvPr>
              <p:cNvPicPr/>
              <p:nvPr/>
            </p:nvPicPr>
            <p:blipFill>
              <a:blip r:embed="rId131"/>
              <a:stretch>
                <a:fillRect/>
              </a:stretch>
            </p:blipFill>
            <p:spPr>
              <a:xfrm>
                <a:off x="2751349" y="3647356"/>
                <a:ext cx="506880" cy="1164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3" name="Freihand 72">
                <a:extLst>
                  <a:ext uri="{FF2B5EF4-FFF2-40B4-BE49-F238E27FC236}">
                    <a16:creationId xmlns:a16="http://schemas.microsoft.com/office/drawing/2014/main" id="{96E85FD6-570B-F1C6-A72A-45F916D69D4C}"/>
                  </a:ext>
                </a:extLst>
              </p14:cNvPr>
              <p14:cNvContentPartPr/>
              <p14:nvPr/>
            </p14:nvContentPartPr>
            <p14:xfrm>
              <a:off x="2610229" y="3969916"/>
              <a:ext cx="233640" cy="497520"/>
            </p14:xfrm>
          </p:contentPart>
        </mc:Choice>
        <mc:Fallback>
          <p:pic>
            <p:nvPicPr>
              <p:cNvPr id="73" name="Freihand 72">
                <a:extLst>
                  <a:ext uri="{FF2B5EF4-FFF2-40B4-BE49-F238E27FC236}">
                    <a16:creationId xmlns:a16="http://schemas.microsoft.com/office/drawing/2014/main" id="{96E85FD6-570B-F1C6-A72A-45F916D69D4C}"/>
                  </a:ext>
                </a:extLst>
              </p:cNvPr>
              <p:cNvPicPr/>
              <p:nvPr/>
            </p:nvPicPr>
            <p:blipFill>
              <a:blip r:embed="rId133"/>
              <a:stretch>
                <a:fillRect/>
              </a:stretch>
            </p:blipFill>
            <p:spPr>
              <a:xfrm>
                <a:off x="2601229" y="3960916"/>
                <a:ext cx="251280" cy="515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5" name="Freihand 74">
                <a:extLst>
                  <a:ext uri="{FF2B5EF4-FFF2-40B4-BE49-F238E27FC236}">
                    <a16:creationId xmlns:a16="http://schemas.microsoft.com/office/drawing/2014/main" id="{5D2CC604-54F2-72EF-F1BA-62A02E671D26}"/>
                  </a:ext>
                </a:extLst>
              </p14:cNvPr>
              <p14:cNvContentPartPr/>
              <p14:nvPr/>
            </p14:nvContentPartPr>
            <p14:xfrm>
              <a:off x="2657749" y="3297436"/>
              <a:ext cx="1087200" cy="661320"/>
            </p14:xfrm>
          </p:contentPart>
        </mc:Choice>
        <mc:Fallback>
          <p:pic>
            <p:nvPicPr>
              <p:cNvPr id="75" name="Freihand 74">
                <a:extLst>
                  <a:ext uri="{FF2B5EF4-FFF2-40B4-BE49-F238E27FC236}">
                    <a16:creationId xmlns:a16="http://schemas.microsoft.com/office/drawing/2014/main" id="{5D2CC604-54F2-72EF-F1BA-62A02E671D26}"/>
                  </a:ext>
                </a:extLst>
              </p:cNvPr>
              <p:cNvPicPr/>
              <p:nvPr/>
            </p:nvPicPr>
            <p:blipFill>
              <a:blip r:embed="rId135"/>
              <a:stretch>
                <a:fillRect/>
              </a:stretch>
            </p:blipFill>
            <p:spPr>
              <a:xfrm>
                <a:off x="2648749" y="3288796"/>
                <a:ext cx="1104840" cy="6789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6" name="Freihand 75">
                <a:extLst>
                  <a:ext uri="{FF2B5EF4-FFF2-40B4-BE49-F238E27FC236}">
                    <a16:creationId xmlns:a16="http://schemas.microsoft.com/office/drawing/2014/main" id="{03EC1609-6A50-6ABD-F397-7316E4FCCC8C}"/>
                  </a:ext>
                </a:extLst>
              </p14:cNvPr>
              <p14:cNvContentPartPr/>
              <p14:nvPr/>
            </p14:nvContentPartPr>
            <p14:xfrm>
              <a:off x="2605189" y="3954796"/>
              <a:ext cx="252360" cy="532080"/>
            </p14:xfrm>
          </p:contentPart>
        </mc:Choice>
        <mc:Fallback>
          <p:pic>
            <p:nvPicPr>
              <p:cNvPr id="76" name="Freihand 75">
                <a:extLst>
                  <a:ext uri="{FF2B5EF4-FFF2-40B4-BE49-F238E27FC236}">
                    <a16:creationId xmlns:a16="http://schemas.microsoft.com/office/drawing/2014/main" id="{03EC1609-6A50-6ABD-F397-7316E4FCCC8C}"/>
                  </a:ext>
                </a:extLst>
              </p:cNvPr>
              <p:cNvPicPr/>
              <p:nvPr/>
            </p:nvPicPr>
            <p:blipFill>
              <a:blip r:embed="rId137"/>
              <a:stretch>
                <a:fillRect/>
              </a:stretch>
            </p:blipFill>
            <p:spPr>
              <a:xfrm>
                <a:off x="2596549" y="3946156"/>
                <a:ext cx="270000" cy="549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8" name="Freihand 97">
                <a:extLst>
                  <a:ext uri="{FF2B5EF4-FFF2-40B4-BE49-F238E27FC236}">
                    <a16:creationId xmlns:a16="http://schemas.microsoft.com/office/drawing/2014/main" id="{3F44448D-EC38-DB86-C9CC-55B763BB915E}"/>
                  </a:ext>
                </a:extLst>
              </p14:cNvPr>
              <p14:cNvContentPartPr/>
              <p14:nvPr/>
            </p14:nvContentPartPr>
            <p14:xfrm>
              <a:off x="2717149" y="4737436"/>
              <a:ext cx="492120" cy="98640"/>
            </p14:xfrm>
          </p:contentPart>
        </mc:Choice>
        <mc:Fallback>
          <p:pic>
            <p:nvPicPr>
              <p:cNvPr id="98" name="Freihand 97">
                <a:extLst>
                  <a:ext uri="{FF2B5EF4-FFF2-40B4-BE49-F238E27FC236}">
                    <a16:creationId xmlns:a16="http://schemas.microsoft.com/office/drawing/2014/main" id="{3F44448D-EC38-DB86-C9CC-55B763BB915E}"/>
                  </a:ext>
                </a:extLst>
              </p:cNvPr>
              <p:cNvPicPr/>
              <p:nvPr/>
            </p:nvPicPr>
            <p:blipFill>
              <a:blip r:embed="rId139"/>
              <a:stretch>
                <a:fillRect/>
              </a:stretch>
            </p:blipFill>
            <p:spPr>
              <a:xfrm>
                <a:off x="2708149" y="4728436"/>
                <a:ext cx="5097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9" name="Freihand 98">
                <a:extLst>
                  <a:ext uri="{FF2B5EF4-FFF2-40B4-BE49-F238E27FC236}">
                    <a16:creationId xmlns:a16="http://schemas.microsoft.com/office/drawing/2014/main" id="{AC4F9912-6482-8820-051B-F205CF995480}"/>
                  </a:ext>
                </a:extLst>
              </p14:cNvPr>
              <p14:cNvContentPartPr/>
              <p14:nvPr/>
            </p14:nvContentPartPr>
            <p14:xfrm>
              <a:off x="4199269" y="3795316"/>
              <a:ext cx="724320" cy="1150560"/>
            </p14:xfrm>
          </p:contentPart>
        </mc:Choice>
        <mc:Fallback>
          <p:pic>
            <p:nvPicPr>
              <p:cNvPr id="99" name="Freihand 98">
                <a:extLst>
                  <a:ext uri="{FF2B5EF4-FFF2-40B4-BE49-F238E27FC236}">
                    <a16:creationId xmlns:a16="http://schemas.microsoft.com/office/drawing/2014/main" id="{AC4F9912-6482-8820-051B-F205CF995480}"/>
                  </a:ext>
                </a:extLst>
              </p:cNvPr>
              <p:cNvPicPr/>
              <p:nvPr/>
            </p:nvPicPr>
            <p:blipFill>
              <a:blip r:embed="rId141"/>
              <a:stretch>
                <a:fillRect/>
              </a:stretch>
            </p:blipFill>
            <p:spPr>
              <a:xfrm>
                <a:off x="4190269" y="3786676"/>
                <a:ext cx="741960" cy="1168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1" name="Freihand 100">
                <a:extLst>
                  <a:ext uri="{FF2B5EF4-FFF2-40B4-BE49-F238E27FC236}">
                    <a16:creationId xmlns:a16="http://schemas.microsoft.com/office/drawing/2014/main" id="{5BB7A969-3575-BF68-64CA-C4F93C251ECE}"/>
                  </a:ext>
                </a:extLst>
              </p14:cNvPr>
              <p14:cNvContentPartPr/>
              <p14:nvPr/>
            </p14:nvContentPartPr>
            <p14:xfrm>
              <a:off x="2414029" y="3631876"/>
              <a:ext cx="1527480" cy="1281240"/>
            </p14:xfrm>
          </p:contentPart>
        </mc:Choice>
        <mc:Fallback>
          <p:pic>
            <p:nvPicPr>
              <p:cNvPr id="101" name="Freihand 100">
                <a:extLst>
                  <a:ext uri="{FF2B5EF4-FFF2-40B4-BE49-F238E27FC236}">
                    <a16:creationId xmlns:a16="http://schemas.microsoft.com/office/drawing/2014/main" id="{5BB7A969-3575-BF68-64CA-C4F93C251ECE}"/>
                  </a:ext>
                </a:extLst>
              </p:cNvPr>
              <p:cNvPicPr/>
              <p:nvPr/>
            </p:nvPicPr>
            <p:blipFill>
              <a:blip r:embed="rId143"/>
              <a:stretch>
                <a:fillRect/>
              </a:stretch>
            </p:blipFill>
            <p:spPr>
              <a:xfrm>
                <a:off x="2405029" y="3623236"/>
                <a:ext cx="1545120" cy="1298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3" name="Freihand 102">
                <a:extLst>
                  <a:ext uri="{FF2B5EF4-FFF2-40B4-BE49-F238E27FC236}">
                    <a16:creationId xmlns:a16="http://schemas.microsoft.com/office/drawing/2014/main" id="{F96E22E9-A1C9-1721-F985-90BA1BA9B96B}"/>
                  </a:ext>
                </a:extLst>
              </p14:cNvPr>
              <p14:cNvContentPartPr/>
              <p14:nvPr/>
            </p14:nvContentPartPr>
            <p14:xfrm>
              <a:off x="2653069" y="3709276"/>
              <a:ext cx="205560" cy="36000"/>
            </p14:xfrm>
          </p:contentPart>
        </mc:Choice>
        <mc:Fallback>
          <p:pic>
            <p:nvPicPr>
              <p:cNvPr id="103" name="Freihand 102">
                <a:extLst>
                  <a:ext uri="{FF2B5EF4-FFF2-40B4-BE49-F238E27FC236}">
                    <a16:creationId xmlns:a16="http://schemas.microsoft.com/office/drawing/2014/main" id="{F96E22E9-A1C9-1721-F985-90BA1BA9B96B}"/>
                  </a:ext>
                </a:extLst>
              </p:cNvPr>
              <p:cNvPicPr/>
              <p:nvPr/>
            </p:nvPicPr>
            <p:blipFill>
              <a:blip r:embed="rId145"/>
              <a:stretch>
                <a:fillRect/>
              </a:stretch>
            </p:blipFill>
            <p:spPr>
              <a:xfrm>
                <a:off x="2644429" y="3700276"/>
                <a:ext cx="2232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6" name="Freihand 105">
                <a:extLst>
                  <a:ext uri="{FF2B5EF4-FFF2-40B4-BE49-F238E27FC236}">
                    <a16:creationId xmlns:a16="http://schemas.microsoft.com/office/drawing/2014/main" id="{4EC040BE-A2E9-0355-9BFF-7D3EF6BD0443}"/>
                  </a:ext>
                </a:extLst>
              </p14:cNvPr>
              <p14:cNvContentPartPr/>
              <p14:nvPr/>
            </p14:nvContentPartPr>
            <p14:xfrm>
              <a:off x="4190269" y="3679396"/>
              <a:ext cx="750600" cy="1245240"/>
            </p14:xfrm>
          </p:contentPart>
        </mc:Choice>
        <mc:Fallback>
          <p:pic>
            <p:nvPicPr>
              <p:cNvPr id="106" name="Freihand 105">
                <a:extLst>
                  <a:ext uri="{FF2B5EF4-FFF2-40B4-BE49-F238E27FC236}">
                    <a16:creationId xmlns:a16="http://schemas.microsoft.com/office/drawing/2014/main" id="{4EC040BE-A2E9-0355-9BFF-7D3EF6BD0443}"/>
                  </a:ext>
                </a:extLst>
              </p:cNvPr>
              <p:cNvPicPr/>
              <p:nvPr/>
            </p:nvPicPr>
            <p:blipFill>
              <a:blip r:embed="rId147"/>
              <a:stretch>
                <a:fillRect/>
              </a:stretch>
            </p:blipFill>
            <p:spPr>
              <a:xfrm>
                <a:off x="4181629" y="3670396"/>
                <a:ext cx="768240" cy="1262880"/>
              </a:xfrm>
              <a:prstGeom prst="rect">
                <a:avLst/>
              </a:prstGeom>
            </p:spPr>
          </p:pic>
        </mc:Fallback>
      </mc:AlternateContent>
      <p:grpSp>
        <p:nvGrpSpPr>
          <p:cNvPr id="110" name="Gruppieren 109">
            <a:extLst>
              <a:ext uri="{FF2B5EF4-FFF2-40B4-BE49-F238E27FC236}">
                <a16:creationId xmlns:a16="http://schemas.microsoft.com/office/drawing/2014/main" id="{4F04F30F-3E4B-6229-39DA-69435FBEBFA3}"/>
              </a:ext>
            </a:extLst>
          </p:cNvPr>
          <p:cNvGrpSpPr/>
          <p:nvPr/>
        </p:nvGrpSpPr>
        <p:grpSpPr>
          <a:xfrm>
            <a:off x="1893829" y="4960276"/>
            <a:ext cx="950400" cy="832320"/>
            <a:chOff x="1893829" y="4960276"/>
            <a:chExt cx="950400" cy="832320"/>
          </a:xfrm>
        </p:grpSpPr>
        <mc:AlternateContent xmlns:mc="http://schemas.openxmlformats.org/markup-compatibility/2006">
          <mc:Choice xmlns:p14="http://schemas.microsoft.com/office/powerpoint/2010/main" Requires="p14">
            <p:contentPart p14:bwMode="auto" r:id="rId148">
              <p14:nvContentPartPr>
                <p14:cNvPr id="108" name="Freihand 107">
                  <a:extLst>
                    <a:ext uri="{FF2B5EF4-FFF2-40B4-BE49-F238E27FC236}">
                      <a16:creationId xmlns:a16="http://schemas.microsoft.com/office/drawing/2014/main" id="{2DE2590C-04C6-B77B-FEA9-D597E6D0A428}"/>
                    </a:ext>
                  </a:extLst>
                </p14:cNvPr>
                <p14:cNvContentPartPr/>
                <p14:nvPr/>
              </p14:nvContentPartPr>
              <p14:xfrm>
                <a:off x="1893829" y="5669476"/>
                <a:ext cx="911520" cy="123120"/>
              </p14:xfrm>
            </p:contentPart>
          </mc:Choice>
          <mc:Fallback>
            <p:pic>
              <p:nvPicPr>
                <p:cNvPr id="108" name="Freihand 107">
                  <a:extLst>
                    <a:ext uri="{FF2B5EF4-FFF2-40B4-BE49-F238E27FC236}">
                      <a16:creationId xmlns:a16="http://schemas.microsoft.com/office/drawing/2014/main" id="{2DE2590C-04C6-B77B-FEA9-D597E6D0A428}"/>
                    </a:ext>
                  </a:extLst>
                </p:cNvPr>
                <p:cNvPicPr/>
                <p:nvPr/>
              </p:nvPicPr>
              <p:blipFill>
                <a:blip r:embed="rId149"/>
                <a:stretch>
                  <a:fillRect/>
                </a:stretch>
              </p:blipFill>
              <p:spPr>
                <a:xfrm>
                  <a:off x="1885189" y="5660476"/>
                  <a:ext cx="9291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9" name="Freihand 108">
                  <a:extLst>
                    <a:ext uri="{FF2B5EF4-FFF2-40B4-BE49-F238E27FC236}">
                      <a16:creationId xmlns:a16="http://schemas.microsoft.com/office/drawing/2014/main" id="{FE954C8B-455A-5711-E9C1-C8B83185BA7D}"/>
                    </a:ext>
                  </a:extLst>
                </p14:cNvPr>
                <p14:cNvContentPartPr/>
                <p14:nvPr/>
              </p14:nvContentPartPr>
              <p14:xfrm>
                <a:off x="2227189" y="4960276"/>
                <a:ext cx="617040" cy="477000"/>
              </p14:xfrm>
            </p:contentPart>
          </mc:Choice>
          <mc:Fallback>
            <p:pic>
              <p:nvPicPr>
                <p:cNvPr id="109" name="Freihand 108">
                  <a:extLst>
                    <a:ext uri="{FF2B5EF4-FFF2-40B4-BE49-F238E27FC236}">
                      <a16:creationId xmlns:a16="http://schemas.microsoft.com/office/drawing/2014/main" id="{FE954C8B-455A-5711-E9C1-C8B83185BA7D}"/>
                    </a:ext>
                  </a:extLst>
                </p:cNvPr>
                <p:cNvPicPr/>
                <p:nvPr/>
              </p:nvPicPr>
              <p:blipFill>
                <a:blip r:embed="rId151"/>
                <a:stretch>
                  <a:fillRect/>
                </a:stretch>
              </p:blipFill>
              <p:spPr>
                <a:xfrm>
                  <a:off x="2218189" y="4951636"/>
                  <a:ext cx="634680" cy="494640"/>
                </a:xfrm>
                <a:prstGeom prst="rect">
                  <a:avLst/>
                </a:prstGeom>
              </p:spPr>
            </p:pic>
          </mc:Fallback>
        </mc:AlternateContent>
      </p:grpSp>
      <p:grpSp>
        <p:nvGrpSpPr>
          <p:cNvPr id="129" name="Gruppieren 128">
            <a:extLst>
              <a:ext uri="{FF2B5EF4-FFF2-40B4-BE49-F238E27FC236}">
                <a16:creationId xmlns:a16="http://schemas.microsoft.com/office/drawing/2014/main" id="{4B9F0F2E-653C-5D7C-11CA-D9199D265DBF}"/>
              </a:ext>
            </a:extLst>
          </p:cNvPr>
          <p:cNvGrpSpPr/>
          <p:nvPr/>
        </p:nvGrpSpPr>
        <p:grpSpPr>
          <a:xfrm>
            <a:off x="3693829" y="2822236"/>
            <a:ext cx="5160960" cy="2064960"/>
            <a:chOff x="3693829" y="2822236"/>
            <a:chExt cx="5160960" cy="2064960"/>
          </a:xfrm>
        </p:grpSpPr>
        <mc:AlternateContent xmlns:mc="http://schemas.openxmlformats.org/markup-compatibility/2006">
          <mc:Choice xmlns:p14="http://schemas.microsoft.com/office/powerpoint/2010/main" Requires="p14">
            <p:contentPart p14:bwMode="auto" r:id="rId152">
              <p14:nvContentPartPr>
                <p14:cNvPr id="80" name="Freihand 79">
                  <a:extLst>
                    <a:ext uri="{FF2B5EF4-FFF2-40B4-BE49-F238E27FC236}">
                      <a16:creationId xmlns:a16="http://schemas.microsoft.com/office/drawing/2014/main" id="{4B7BA52D-A67C-2BC7-B6A7-D98506FFFA28}"/>
                    </a:ext>
                  </a:extLst>
                </p14:cNvPr>
                <p14:cNvContentPartPr/>
                <p14:nvPr/>
              </p14:nvContentPartPr>
              <p14:xfrm>
                <a:off x="3746749" y="3502996"/>
                <a:ext cx="358200" cy="309960"/>
              </p14:xfrm>
            </p:contentPart>
          </mc:Choice>
          <mc:Fallback>
            <p:pic>
              <p:nvPicPr>
                <p:cNvPr id="80" name="Freihand 79">
                  <a:extLst>
                    <a:ext uri="{FF2B5EF4-FFF2-40B4-BE49-F238E27FC236}">
                      <a16:creationId xmlns:a16="http://schemas.microsoft.com/office/drawing/2014/main" id="{4B7BA52D-A67C-2BC7-B6A7-D98506FFFA28}"/>
                    </a:ext>
                  </a:extLst>
                </p:cNvPr>
                <p:cNvPicPr/>
                <p:nvPr/>
              </p:nvPicPr>
              <p:blipFill>
                <a:blip r:embed="rId153"/>
                <a:stretch>
                  <a:fillRect/>
                </a:stretch>
              </p:blipFill>
              <p:spPr>
                <a:xfrm>
                  <a:off x="3737749" y="3493996"/>
                  <a:ext cx="37584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1" name="Freihand 80">
                  <a:extLst>
                    <a:ext uri="{FF2B5EF4-FFF2-40B4-BE49-F238E27FC236}">
                      <a16:creationId xmlns:a16="http://schemas.microsoft.com/office/drawing/2014/main" id="{AC2A33C3-A56E-8C00-E37B-396662802247}"/>
                    </a:ext>
                  </a:extLst>
                </p14:cNvPr>
                <p14:cNvContentPartPr/>
                <p14:nvPr/>
              </p14:nvContentPartPr>
              <p14:xfrm>
                <a:off x="3693829" y="3661756"/>
                <a:ext cx="225360" cy="272520"/>
              </p14:xfrm>
            </p:contentPart>
          </mc:Choice>
          <mc:Fallback>
            <p:pic>
              <p:nvPicPr>
                <p:cNvPr id="81" name="Freihand 80">
                  <a:extLst>
                    <a:ext uri="{FF2B5EF4-FFF2-40B4-BE49-F238E27FC236}">
                      <a16:creationId xmlns:a16="http://schemas.microsoft.com/office/drawing/2014/main" id="{AC2A33C3-A56E-8C00-E37B-396662802247}"/>
                    </a:ext>
                  </a:extLst>
                </p:cNvPr>
                <p:cNvPicPr/>
                <p:nvPr/>
              </p:nvPicPr>
              <p:blipFill>
                <a:blip r:embed="rId155"/>
                <a:stretch>
                  <a:fillRect/>
                </a:stretch>
              </p:blipFill>
              <p:spPr>
                <a:xfrm>
                  <a:off x="3685189" y="3652756"/>
                  <a:ext cx="2430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2" name="Freihand 81">
                  <a:extLst>
                    <a:ext uri="{FF2B5EF4-FFF2-40B4-BE49-F238E27FC236}">
                      <a16:creationId xmlns:a16="http://schemas.microsoft.com/office/drawing/2014/main" id="{273953C5-D558-86E6-DEDB-F66BB28F907A}"/>
                    </a:ext>
                  </a:extLst>
                </p14:cNvPr>
                <p14:cNvContentPartPr/>
                <p14:nvPr/>
              </p14:nvContentPartPr>
              <p14:xfrm>
                <a:off x="4386469" y="3209596"/>
                <a:ext cx="225000" cy="281520"/>
              </p14:xfrm>
            </p:contentPart>
          </mc:Choice>
          <mc:Fallback>
            <p:pic>
              <p:nvPicPr>
                <p:cNvPr id="82" name="Freihand 81">
                  <a:extLst>
                    <a:ext uri="{FF2B5EF4-FFF2-40B4-BE49-F238E27FC236}">
                      <a16:creationId xmlns:a16="http://schemas.microsoft.com/office/drawing/2014/main" id="{273953C5-D558-86E6-DEDB-F66BB28F907A}"/>
                    </a:ext>
                  </a:extLst>
                </p:cNvPr>
                <p:cNvPicPr/>
                <p:nvPr/>
              </p:nvPicPr>
              <p:blipFill>
                <a:blip r:embed="rId157"/>
                <a:stretch>
                  <a:fillRect/>
                </a:stretch>
              </p:blipFill>
              <p:spPr>
                <a:xfrm>
                  <a:off x="4377469" y="3200956"/>
                  <a:ext cx="24264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3" name="Freihand 82">
                  <a:extLst>
                    <a:ext uri="{FF2B5EF4-FFF2-40B4-BE49-F238E27FC236}">
                      <a16:creationId xmlns:a16="http://schemas.microsoft.com/office/drawing/2014/main" id="{246D466C-AEF6-66C2-8C52-97192863597E}"/>
                    </a:ext>
                  </a:extLst>
                </p14:cNvPr>
                <p14:cNvContentPartPr/>
                <p14:nvPr/>
              </p14:nvContentPartPr>
              <p14:xfrm>
                <a:off x="4540549" y="3239116"/>
                <a:ext cx="76320" cy="31320"/>
              </p14:xfrm>
            </p:contentPart>
          </mc:Choice>
          <mc:Fallback>
            <p:pic>
              <p:nvPicPr>
                <p:cNvPr id="83" name="Freihand 82">
                  <a:extLst>
                    <a:ext uri="{FF2B5EF4-FFF2-40B4-BE49-F238E27FC236}">
                      <a16:creationId xmlns:a16="http://schemas.microsoft.com/office/drawing/2014/main" id="{246D466C-AEF6-66C2-8C52-97192863597E}"/>
                    </a:ext>
                  </a:extLst>
                </p:cNvPr>
                <p:cNvPicPr/>
                <p:nvPr/>
              </p:nvPicPr>
              <p:blipFill>
                <a:blip r:embed="rId159"/>
                <a:stretch>
                  <a:fillRect/>
                </a:stretch>
              </p:blipFill>
              <p:spPr>
                <a:xfrm>
                  <a:off x="4531909" y="3230476"/>
                  <a:ext cx="939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4" name="Freihand 83">
                  <a:extLst>
                    <a:ext uri="{FF2B5EF4-FFF2-40B4-BE49-F238E27FC236}">
                      <a16:creationId xmlns:a16="http://schemas.microsoft.com/office/drawing/2014/main" id="{B0CBF2CE-6EDE-A03D-D3D7-5EBCEA4136A0}"/>
                    </a:ext>
                  </a:extLst>
                </p14:cNvPr>
                <p14:cNvContentPartPr/>
                <p14:nvPr/>
              </p14:nvContentPartPr>
              <p14:xfrm>
                <a:off x="4662949" y="3218236"/>
                <a:ext cx="106560" cy="203040"/>
              </p14:xfrm>
            </p:contentPart>
          </mc:Choice>
          <mc:Fallback>
            <p:pic>
              <p:nvPicPr>
                <p:cNvPr id="84" name="Freihand 83">
                  <a:extLst>
                    <a:ext uri="{FF2B5EF4-FFF2-40B4-BE49-F238E27FC236}">
                      <a16:creationId xmlns:a16="http://schemas.microsoft.com/office/drawing/2014/main" id="{B0CBF2CE-6EDE-A03D-D3D7-5EBCEA4136A0}"/>
                    </a:ext>
                  </a:extLst>
                </p:cNvPr>
                <p:cNvPicPr/>
                <p:nvPr/>
              </p:nvPicPr>
              <p:blipFill>
                <a:blip r:embed="rId161"/>
                <a:stretch>
                  <a:fillRect/>
                </a:stretch>
              </p:blipFill>
              <p:spPr>
                <a:xfrm>
                  <a:off x="4654309" y="3209596"/>
                  <a:ext cx="1242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5" name="Freihand 84">
                  <a:extLst>
                    <a:ext uri="{FF2B5EF4-FFF2-40B4-BE49-F238E27FC236}">
                      <a16:creationId xmlns:a16="http://schemas.microsoft.com/office/drawing/2014/main" id="{A0473BE9-483D-54F4-801B-227A990959EC}"/>
                    </a:ext>
                  </a:extLst>
                </p14:cNvPr>
                <p14:cNvContentPartPr/>
                <p14:nvPr/>
              </p14:nvContentPartPr>
              <p14:xfrm>
                <a:off x="4940869" y="3132916"/>
                <a:ext cx="637200" cy="214200"/>
              </p14:xfrm>
            </p:contentPart>
          </mc:Choice>
          <mc:Fallback>
            <p:pic>
              <p:nvPicPr>
                <p:cNvPr id="85" name="Freihand 84">
                  <a:extLst>
                    <a:ext uri="{FF2B5EF4-FFF2-40B4-BE49-F238E27FC236}">
                      <a16:creationId xmlns:a16="http://schemas.microsoft.com/office/drawing/2014/main" id="{A0473BE9-483D-54F4-801B-227A990959EC}"/>
                    </a:ext>
                  </a:extLst>
                </p:cNvPr>
                <p:cNvPicPr/>
                <p:nvPr/>
              </p:nvPicPr>
              <p:blipFill>
                <a:blip r:embed="rId163"/>
                <a:stretch>
                  <a:fillRect/>
                </a:stretch>
              </p:blipFill>
              <p:spPr>
                <a:xfrm>
                  <a:off x="4932229" y="3124276"/>
                  <a:ext cx="6548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86" name="Freihand 85">
                  <a:extLst>
                    <a:ext uri="{FF2B5EF4-FFF2-40B4-BE49-F238E27FC236}">
                      <a16:creationId xmlns:a16="http://schemas.microsoft.com/office/drawing/2014/main" id="{B1A71BFD-B3CA-38EF-67FB-FC1193999605}"/>
                    </a:ext>
                  </a:extLst>
                </p14:cNvPr>
                <p14:cNvContentPartPr/>
                <p14:nvPr/>
              </p14:nvContentPartPr>
              <p14:xfrm>
                <a:off x="5803789" y="3186556"/>
                <a:ext cx="197640" cy="131760"/>
              </p14:xfrm>
            </p:contentPart>
          </mc:Choice>
          <mc:Fallback>
            <p:pic>
              <p:nvPicPr>
                <p:cNvPr id="86" name="Freihand 85">
                  <a:extLst>
                    <a:ext uri="{FF2B5EF4-FFF2-40B4-BE49-F238E27FC236}">
                      <a16:creationId xmlns:a16="http://schemas.microsoft.com/office/drawing/2014/main" id="{B1A71BFD-B3CA-38EF-67FB-FC1193999605}"/>
                    </a:ext>
                  </a:extLst>
                </p:cNvPr>
                <p:cNvPicPr/>
                <p:nvPr/>
              </p:nvPicPr>
              <p:blipFill>
                <a:blip r:embed="rId165"/>
                <a:stretch>
                  <a:fillRect/>
                </a:stretch>
              </p:blipFill>
              <p:spPr>
                <a:xfrm>
                  <a:off x="5795149" y="3177556"/>
                  <a:ext cx="2152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87" name="Freihand 86">
                  <a:extLst>
                    <a:ext uri="{FF2B5EF4-FFF2-40B4-BE49-F238E27FC236}">
                      <a16:creationId xmlns:a16="http://schemas.microsoft.com/office/drawing/2014/main" id="{0600D109-D525-F406-0B39-AFB26DFADFDE}"/>
                    </a:ext>
                  </a:extLst>
                </p14:cNvPr>
                <p14:cNvContentPartPr/>
                <p14:nvPr/>
              </p14:nvContentPartPr>
              <p14:xfrm>
                <a:off x="6006109" y="3083596"/>
                <a:ext cx="312840" cy="205920"/>
              </p14:xfrm>
            </p:contentPart>
          </mc:Choice>
          <mc:Fallback>
            <p:pic>
              <p:nvPicPr>
                <p:cNvPr id="87" name="Freihand 86">
                  <a:extLst>
                    <a:ext uri="{FF2B5EF4-FFF2-40B4-BE49-F238E27FC236}">
                      <a16:creationId xmlns:a16="http://schemas.microsoft.com/office/drawing/2014/main" id="{0600D109-D525-F406-0B39-AFB26DFADFDE}"/>
                    </a:ext>
                  </a:extLst>
                </p:cNvPr>
                <p:cNvPicPr/>
                <p:nvPr/>
              </p:nvPicPr>
              <p:blipFill>
                <a:blip r:embed="rId167"/>
                <a:stretch>
                  <a:fillRect/>
                </a:stretch>
              </p:blipFill>
              <p:spPr>
                <a:xfrm>
                  <a:off x="5997469" y="3074596"/>
                  <a:ext cx="3304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88" name="Freihand 87">
                  <a:extLst>
                    <a:ext uri="{FF2B5EF4-FFF2-40B4-BE49-F238E27FC236}">
                      <a16:creationId xmlns:a16="http://schemas.microsoft.com/office/drawing/2014/main" id="{E346BEA6-634E-8FC5-0BB8-4B7E5D7F0A58}"/>
                    </a:ext>
                  </a:extLst>
                </p14:cNvPr>
                <p14:cNvContentPartPr/>
                <p14:nvPr/>
              </p14:nvContentPartPr>
              <p14:xfrm>
                <a:off x="6356389" y="3046516"/>
                <a:ext cx="158760" cy="218520"/>
              </p14:xfrm>
            </p:contentPart>
          </mc:Choice>
          <mc:Fallback>
            <p:pic>
              <p:nvPicPr>
                <p:cNvPr id="88" name="Freihand 87">
                  <a:extLst>
                    <a:ext uri="{FF2B5EF4-FFF2-40B4-BE49-F238E27FC236}">
                      <a16:creationId xmlns:a16="http://schemas.microsoft.com/office/drawing/2014/main" id="{E346BEA6-634E-8FC5-0BB8-4B7E5D7F0A58}"/>
                    </a:ext>
                  </a:extLst>
                </p:cNvPr>
                <p:cNvPicPr/>
                <p:nvPr/>
              </p:nvPicPr>
              <p:blipFill>
                <a:blip r:embed="rId169"/>
                <a:stretch>
                  <a:fillRect/>
                </a:stretch>
              </p:blipFill>
              <p:spPr>
                <a:xfrm>
                  <a:off x="6347389" y="3037876"/>
                  <a:ext cx="1764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89" name="Freihand 88">
                  <a:extLst>
                    <a:ext uri="{FF2B5EF4-FFF2-40B4-BE49-F238E27FC236}">
                      <a16:creationId xmlns:a16="http://schemas.microsoft.com/office/drawing/2014/main" id="{48DA007E-FC5E-10E9-0168-42249622D277}"/>
                    </a:ext>
                  </a:extLst>
                </p14:cNvPr>
                <p14:cNvContentPartPr/>
                <p14:nvPr/>
              </p14:nvContentPartPr>
              <p14:xfrm>
                <a:off x="6447109" y="3231556"/>
                <a:ext cx="107640" cy="56160"/>
              </p14:xfrm>
            </p:contentPart>
          </mc:Choice>
          <mc:Fallback>
            <p:pic>
              <p:nvPicPr>
                <p:cNvPr id="89" name="Freihand 88">
                  <a:extLst>
                    <a:ext uri="{FF2B5EF4-FFF2-40B4-BE49-F238E27FC236}">
                      <a16:creationId xmlns:a16="http://schemas.microsoft.com/office/drawing/2014/main" id="{48DA007E-FC5E-10E9-0168-42249622D277}"/>
                    </a:ext>
                  </a:extLst>
                </p:cNvPr>
                <p:cNvPicPr/>
                <p:nvPr/>
              </p:nvPicPr>
              <p:blipFill>
                <a:blip r:embed="rId171"/>
                <a:stretch>
                  <a:fillRect/>
                </a:stretch>
              </p:blipFill>
              <p:spPr>
                <a:xfrm>
                  <a:off x="6438469" y="3222556"/>
                  <a:ext cx="1252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0" name="Freihand 89">
                  <a:extLst>
                    <a:ext uri="{FF2B5EF4-FFF2-40B4-BE49-F238E27FC236}">
                      <a16:creationId xmlns:a16="http://schemas.microsoft.com/office/drawing/2014/main" id="{48B4754D-4565-2C5E-E872-E7F97CBFAE11}"/>
                    </a:ext>
                  </a:extLst>
                </p14:cNvPr>
                <p14:cNvContentPartPr/>
                <p14:nvPr/>
              </p14:nvContentPartPr>
              <p14:xfrm>
                <a:off x="6851389" y="3050116"/>
                <a:ext cx="298800" cy="199080"/>
              </p14:xfrm>
            </p:contentPart>
          </mc:Choice>
          <mc:Fallback>
            <p:pic>
              <p:nvPicPr>
                <p:cNvPr id="90" name="Freihand 89">
                  <a:extLst>
                    <a:ext uri="{FF2B5EF4-FFF2-40B4-BE49-F238E27FC236}">
                      <a16:creationId xmlns:a16="http://schemas.microsoft.com/office/drawing/2014/main" id="{48B4754D-4565-2C5E-E872-E7F97CBFAE11}"/>
                    </a:ext>
                  </a:extLst>
                </p:cNvPr>
                <p:cNvPicPr/>
                <p:nvPr/>
              </p:nvPicPr>
              <p:blipFill>
                <a:blip r:embed="rId173"/>
                <a:stretch>
                  <a:fillRect/>
                </a:stretch>
              </p:blipFill>
              <p:spPr>
                <a:xfrm>
                  <a:off x="6842389" y="3041476"/>
                  <a:ext cx="3164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1" name="Freihand 90">
                  <a:extLst>
                    <a:ext uri="{FF2B5EF4-FFF2-40B4-BE49-F238E27FC236}">
                      <a16:creationId xmlns:a16="http://schemas.microsoft.com/office/drawing/2014/main" id="{7C6D1426-CF52-4D70-D2DC-5F8A8A1DF682}"/>
                    </a:ext>
                  </a:extLst>
                </p14:cNvPr>
                <p14:cNvContentPartPr/>
                <p14:nvPr/>
              </p14:nvContentPartPr>
              <p14:xfrm>
                <a:off x="7187989" y="3083956"/>
                <a:ext cx="191520" cy="150840"/>
              </p14:xfrm>
            </p:contentPart>
          </mc:Choice>
          <mc:Fallback>
            <p:pic>
              <p:nvPicPr>
                <p:cNvPr id="91" name="Freihand 90">
                  <a:extLst>
                    <a:ext uri="{FF2B5EF4-FFF2-40B4-BE49-F238E27FC236}">
                      <a16:creationId xmlns:a16="http://schemas.microsoft.com/office/drawing/2014/main" id="{7C6D1426-CF52-4D70-D2DC-5F8A8A1DF682}"/>
                    </a:ext>
                  </a:extLst>
                </p:cNvPr>
                <p:cNvPicPr/>
                <p:nvPr/>
              </p:nvPicPr>
              <p:blipFill>
                <a:blip r:embed="rId175"/>
                <a:stretch>
                  <a:fillRect/>
                </a:stretch>
              </p:blipFill>
              <p:spPr>
                <a:xfrm>
                  <a:off x="7178989" y="3074956"/>
                  <a:ext cx="2091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2" name="Freihand 91">
                  <a:extLst>
                    <a:ext uri="{FF2B5EF4-FFF2-40B4-BE49-F238E27FC236}">
                      <a16:creationId xmlns:a16="http://schemas.microsoft.com/office/drawing/2014/main" id="{801AE01E-688B-4169-DB8C-30DCE8ED4780}"/>
                    </a:ext>
                  </a:extLst>
                </p14:cNvPr>
                <p14:cNvContentPartPr/>
                <p14:nvPr/>
              </p14:nvContentPartPr>
              <p14:xfrm>
                <a:off x="7347829" y="2964436"/>
                <a:ext cx="241920" cy="281160"/>
              </p14:xfrm>
            </p:contentPart>
          </mc:Choice>
          <mc:Fallback>
            <p:pic>
              <p:nvPicPr>
                <p:cNvPr id="92" name="Freihand 91">
                  <a:extLst>
                    <a:ext uri="{FF2B5EF4-FFF2-40B4-BE49-F238E27FC236}">
                      <a16:creationId xmlns:a16="http://schemas.microsoft.com/office/drawing/2014/main" id="{801AE01E-688B-4169-DB8C-30DCE8ED4780}"/>
                    </a:ext>
                  </a:extLst>
                </p:cNvPr>
                <p:cNvPicPr/>
                <p:nvPr/>
              </p:nvPicPr>
              <p:blipFill>
                <a:blip r:embed="rId177"/>
                <a:stretch>
                  <a:fillRect/>
                </a:stretch>
              </p:blipFill>
              <p:spPr>
                <a:xfrm>
                  <a:off x="7339189" y="2955796"/>
                  <a:ext cx="25956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3" name="Freihand 92">
                  <a:extLst>
                    <a:ext uri="{FF2B5EF4-FFF2-40B4-BE49-F238E27FC236}">
                      <a16:creationId xmlns:a16="http://schemas.microsoft.com/office/drawing/2014/main" id="{0A13542F-AC00-C262-9B4C-411CA34A2160}"/>
                    </a:ext>
                  </a:extLst>
                </p14:cNvPr>
                <p14:cNvContentPartPr/>
                <p14:nvPr/>
              </p14:nvContentPartPr>
              <p14:xfrm>
                <a:off x="7656709" y="2957956"/>
                <a:ext cx="136440" cy="289080"/>
              </p14:xfrm>
            </p:contentPart>
          </mc:Choice>
          <mc:Fallback>
            <p:pic>
              <p:nvPicPr>
                <p:cNvPr id="93" name="Freihand 92">
                  <a:extLst>
                    <a:ext uri="{FF2B5EF4-FFF2-40B4-BE49-F238E27FC236}">
                      <a16:creationId xmlns:a16="http://schemas.microsoft.com/office/drawing/2014/main" id="{0A13542F-AC00-C262-9B4C-411CA34A2160}"/>
                    </a:ext>
                  </a:extLst>
                </p:cNvPr>
                <p:cNvPicPr/>
                <p:nvPr/>
              </p:nvPicPr>
              <p:blipFill>
                <a:blip r:embed="rId179"/>
                <a:stretch>
                  <a:fillRect/>
                </a:stretch>
              </p:blipFill>
              <p:spPr>
                <a:xfrm>
                  <a:off x="7648069" y="2948956"/>
                  <a:ext cx="15408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4" name="Freihand 93">
                  <a:extLst>
                    <a:ext uri="{FF2B5EF4-FFF2-40B4-BE49-F238E27FC236}">
                      <a16:creationId xmlns:a16="http://schemas.microsoft.com/office/drawing/2014/main" id="{CAD578CB-34FA-BB65-C74F-9FE8756EAD5B}"/>
                    </a:ext>
                  </a:extLst>
                </p14:cNvPr>
                <p14:cNvContentPartPr/>
                <p14:nvPr/>
              </p14:nvContentPartPr>
              <p14:xfrm>
                <a:off x="7825549" y="2999716"/>
                <a:ext cx="615240" cy="203400"/>
              </p14:xfrm>
            </p:contentPart>
          </mc:Choice>
          <mc:Fallback>
            <p:pic>
              <p:nvPicPr>
                <p:cNvPr id="94" name="Freihand 93">
                  <a:extLst>
                    <a:ext uri="{FF2B5EF4-FFF2-40B4-BE49-F238E27FC236}">
                      <a16:creationId xmlns:a16="http://schemas.microsoft.com/office/drawing/2014/main" id="{CAD578CB-34FA-BB65-C74F-9FE8756EAD5B}"/>
                    </a:ext>
                  </a:extLst>
                </p:cNvPr>
                <p:cNvPicPr/>
                <p:nvPr/>
              </p:nvPicPr>
              <p:blipFill>
                <a:blip r:embed="rId181"/>
                <a:stretch>
                  <a:fillRect/>
                </a:stretch>
              </p:blipFill>
              <p:spPr>
                <a:xfrm>
                  <a:off x="7816909" y="2991076"/>
                  <a:ext cx="6328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5" name="Freihand 94">
                  <a:extLst>
                    <a:ext uri="{FF2B5EF4-FFF2-40B4-BE49-F238E27FC236}">
                      <a16:creationId xmlns:a16="http://schemas.microsoft.com/office/drawing/2014/main" id="{1C616CD4-5E13-6E1D-92B3-ED1D91CA6294}"/>
                    </a:ext>
                  </a:extLst>
                </p14:cNvPr>
                <p14:cNvContentPartPr/>
                <p14:nvPr/>
              </p14:nvContentPartPr>
              <p14:xfrm>
                <a:off x="8444029" y="2924836"/>
                <a:ext cx="183960" cy="221040"/>
              </p14:xfrm>
            </p:contentPart>
          </mc:Choice>
          <mc:Fallback>
            <p:pic>
              <p:nvPicPr>
                <p:cNvPr id="95" name="Freihand 94">
                  <a:extLst>
                    <a:ext uri="{FF2B5EF4-FFF2-40B4-BE49-F238E27FC236}">
                      <a16:creationId xmlns:a16="http://schemas.microsoft.com/office/drawing/2014/main" id="{1C616CD4-5E13-6E1D-92B3-ED1D91CA6294}"/>
                    </a:ext>
                  </a:extLst>
                </p:cNvPr>
                <p:cNvPicPr/>
                <p:nvPr/>
              </p:nvPicPr>
              <p:blipFill>
                <a:blip r:embed="rId183"/>
                <a:stretch>
                  <a:fillRect/>
                </a:stretch>
              </p:blipFill>
              <p:spPr>
                <a:xfrm>
                  <a:off x="8435029" y="2916196"/>
                  <a:ext cx="2016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96" name="Freihand 95">
                  <a:extLst>
                    <a:ext uri="{FF2B5EF4-FFF2-40B4-BE49-F238E27FC236}">
                      <a16:creationId xmlns:a16="http://schemas.microsoft.com/office/drawing/2014/main" id="{AB6E07C8-2EB8-FBD4-6D79-76AD350F0C59}"/>
                    </a:ext>
                  </a:extLst>
                </p14:cNvPr>
                <p14:cNvContentPartPr/>
                <p14:nvPr/>
              </p14:nvContentPartPr>
              <p14:xfrm>
                <a:off x="8770189" y="2822236"/>
                <a:ext cx="84600" cy="396720"/>
              </p14:xfrm>
            </p:contentPart>
          </mc:Choice>
          <mc:Fallback>
            <p:pic>
              <p:nvPicPr>
                <p:cNvPr id="96" name="Freihand 95">
                  <a:extLst>
                    <a:ext uri="{FF2B5EF4-FFF2-40B4-BE49-F238E27FC236}">
                      <a16:creationId xmlns:a16="http://schemas.microsoft.com/office/drawing/2014/main" id="{AB6E07C8-2EB8-FBD4-6D79-76AD350F0C59}"/>
                    </a:ext>
                  </a:extLst>
                </p:cNvPr>
                <p:cNvPicPr/>
                <p:nvPr/>
              </p:nvPicPr>
              <p:blipFill>
                <a:blip r:embed="rId185"/>
                <a:stretch>
                  <a:fillRect/>
                </a:stretch>
              </p:blipFill>
              <p:spPr>
                <a:xfrm>
                  <a:off x="8761549" y="2813596"/>
                  <a:ext cx="10224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1" name="Freihand 110">
                  <a:extLst>
                    <a:ext uri="{FF2B5EF4-FFF2-40B4-BE49-F238E27FC236}">
                      <a16:creationId xmlns:a16="http://schemas.microsoft.com/office/drawing/2014/main" id="{B3B1584F-E4B4-BA0D-69E1-CD6F8DC207C5}"/>
                    </a:ext>
                  </a:extLst>
                </p14:cNvPr>
                <p14:cNvContentPartPr/>
                <p14:nvPr/>
              </p14:nvContentPartPr>
              <p14:xfrm>
                <a:off x="6754909" y="3585796"/>
                <a:ext cx="190440" cy="1135800"/>
              </p14:xfrm>
            </p:contentPart>
          </mc:Choice>
          <mc:Fallback>
            <p:pic>
              <p:nvPicPr>
                <p:cNvPr id="111" name="Freihand 110">
                  <a:extLst>
                    <a:ext uri="{FF2B5EF4-FFF2-40B4-BE49-F238E27FC236}">
                      <a16:creationId xmlns:a16="http://schemas.microsoft.com/office/drawing/2014/main" id="{B3B1584F-E4B4-BA0D-69E1-CD6F8DC207C5}"/>
                    </a:ext>
                  </a:extLst>
                </p:cNvPr>
                <p:cNvPicPr/>
                <p:nvPr/>
              </p:nvPicPr>
              <p:blipFill>
                <a:blip r:embed="rId187"/>
                <a:stretch>
                  <a:fillRect/>
                </a:stretch>
              </p:blipFill>
              <p:spPr>
                <a:xfrm>
                  <a:off x="6745909" y="3577156"/>
                  <a:ext cx="208080" cy="11534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2" name="Freihand 111">
                  <a:extLst>
                    <a:ext uri="{FF2B5EF4-FFF2-40B4-BE49-F238E27FC236}">
                      <a16:creationId xmlns:a16="http://schemas.microsoft.com/office/drawing/2014/main" id="{E8DA1CB7-F075-AC36-9FAB-3F14F3B5EB77}"/>
                    </a:ext>
                  </a:extLst>
                </p14:cNvPr>
                <p14:cNvContentPartPr/>
                <p14:nvPr/>
              </p14:nvContentPartPr>
              <p14:xfrm>
                <a:off x="6569509" y="4492276"/>
                <a:ext cx="1725840" cy="131040"/>
              </p14:xfrm>
            </p:contentPart>
          </mc:Choice>
          <mc:Fallback>
            <p:pic>
              <p:nvPicPr>
                <p:cNvPr id="112" name="Freihand 111">
                  <a:extLst>
                    <a:ext uri="{FF2B5EF4-FFF2-40B4-BE49-F238E27FC236}">
                      <a16:creationId xmlns:a16="http://schemas.microsoft.com/office/drawing/2014/main" id="{E8DA1CB7-F075-AC36-9FAB-3F14F3B5EB77}"/>
                    </a:ext>
                  </a:extLst>
                </p:cNvPr>
                <p:cNvPicPr/>
                <p:nvPr/>
              </p:nvPicPr>
              <p:blipFill>
                <a:blip r:embed="rId189"/>
                <a:stretch>
                  <a:fillRect/>
                </a:stretch>
              </p:blipFill>
              <p:spPr>
                <a:xfrm>
                  <a:off x="6560869" y="4483636"/>
                  <a:ext cx="17434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3" name="Freihand 112">
                  <a:extLst>
                    <a:ext uri="{FF2B5EF4-FFF2-40B4-BE49-F238E27FC236}">
                      <a16:creationId xmlns:a16="http://schemas.microsoft.com/office/drawing/2014/main" id="{BAD57E15-C87F-D189-610D-AC267E86D934}"/>
                    </a:ext>
                  </a:extLst>
                </p14:cNvPr>
                <p14:cNvContentPartPr/>
                <p14:nvPr/>
              </p14:nvContentPartPr>
              <p14:xfrm>
                <a:off x="8227309" y="4336036"/>
                <a:ext cx="169200" cy="344880"/>
              </p14:xfrm>
            </p:contentPart>
          </mc:Choice>
          <mc:Fallback>
            <p:pic>
              <p:nvPicPr>
                <p:cNvPr id="113" name="Freihand 112">
                  <a:extLst>
                    <a:ext uri="{FF2B5EF4-FFF2-40B4-BE49-F238E27FC236}">
                      <a16:creationId xmlns:a16="http://schemas.microsoft.com/office/drawing/2014/main" id="{BAD57E15-C87F-D189-610D-AC267E86D934}"/>
                    </a:ext>
                  </a:extLst>
                </p:cNvPr>
                <p:cNvPicPr/>
                <p:nvPr/>
              </p:nvPicPr>
              <p:blipFill>
                <a:blip r:embed="rId191"/>
                <a:stretch>
                  <a:fillRect/>
                </a:stretch>
              </p:blipFill>
              <p:spPr>
                <a:xfrm>
                  <a:off x="8218669" y="4327396"/>
                  <a:ext cx="18684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5" name="Freihand 114">
                  <a:extLst>
                    <a:ext uri="{FF2B5EF4-FFF2-40B4-BE49-F238E27FC236}">
                      <a16:creationId xmlns:a16="http://schemas.microsoft.com/office/drawing/2014/main" id="{71D8F233-A522-268D-8B43-3A011DB40300}"/>
                    </a:ext>
                  </a:extLst>
                </p14:cNvPr>
                <p14:cNvContentPartPr/>
                <p14:nvPr/>
              </p14:nvContentPartPr>
              <p14:xfrm>
                <a:off x="6742669" y="3376276"/>
                <a:ext cx="316800" cy="310320"/>
              </p14:xfrm>
            </p:contentPart>
          </mc:Choice>
          <mc:Fallback>
            <p:pic>
              <p:nvPicPr>
                <p:cNvPr id="115" name="Freihand 114">
                  <a:extLst>
                    <a:ext uri="{FF2B5EF4-FFF2-40B4-BE49-F238E27FC236}">
                      <a16:creationId xmlns:a16="http://schemas.microsoft.com/office/drawing/2014/main" id="{71D8F233-A522-268D-8B43-3A011DB40300}"/>
                    </a:ext>
                  </a:extLst>
                </p:cNvPr>
                <p:cNvPicPr/>
                <p:nvPr/>
              </p:nvPicPr>
              <p:blipFill>
                <a:blip r:embed="rId193"/>
                <a:stretch>
                  <a:fillRect/>
                </a:stretch>
              </p:blipFill>
              <p:spPr>
                <a:xfrm>
                  <a:off x="6734029" y="3367636"/>
                  <a:ext cx="33444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7" name="Freihand 116">
                  <a:extLst>
                    <a:ext uri="{FF2B5EF4-FFF2-40B4-BE49-F238E27FC236}">
                      <a16:creationId xmlns:a16="http://schemas.microsoft.com/office/drawing/2014/main" id="{8014EC34-734B-78B9-9B84-A827A1987955}"/>
                    </a:ext>
                  </a:extLst>
                </p14:cNvPr>
                <p14:cNvContentPartPr/>
                <p14:nvPr/>
              </p14:nvContentPartPr>
              <p14:xfrm>
                <a:off x="7178989" y="3394636"/>
                <a:ext cx="959040" cy="914400"/>
              </p14:xfrm>
            </p:contentPart>
          </mc:Choice>
          <mc:Fallback>
            <p:pic>
              <p:nvPicPr>
                <p:cNvPr id="117" name="Freihand 116">
                  <a:extLst>
                    <a:ext uri="{FF2B5EF4-FFF2-40B4-BE49-F238E27FC236}">
                      <a16:creationId xmlns:a16="http://schemas.microsoft.com/office/drawing/2014/main" id="{8014EC34-734B-78B9-9B84-A827A1987955}"/>
                    </a:ext>
                  </a:extLst>
                </p:cNvPr>
                <p:cNvPicPr/>
                <p:nvPr/>
              </p:nvPicPr>
              <p:blipFill>
                <a:blip r:embed="rId195"/>
                <a:stretch>
                  <a:fillRect/>
                </a:stretch>
              </p:blipFill>
              <p:spPr>
                <a:xfrm>
                  <a:off x="7169989" y="3385636"/>
                  <a:ext cx="976680" cy="9320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9" name="Freihand 118">
                  <a:extLst>
                    <a:ext uri="{FF2B5EF4-FFF2-40B4-BE49-F238E27FC236}">
                      <a16:creationId xmlns:a16="http://schemas.microsoft.com/office/drawing/2014/main" id="{493ED649-B29E-5046-CA37-F9E6F651D6DC}"/>
                    </a:ext>
                  </a:extLst>
                </p14:cNvPr>
                <p14:cNvContentPartPr/>
                <p14:nvPr/>
              </p14:nvContentPartPr>
              <p14:xfrm>
                <a:off x="8049109" y="3846796"/>
                <a:ext cx="88200" cy="230400"/>
              </p14:xfrm>
            </p:contentPart>
          </mc:Choice>
          <mc:Fallback>
            <p:pic>
              <p:nvPicPr>
                <p:cNvPr id="119" name="Freihand 118">
                  <a:extLst>
                    <a:ext uri="{FF2B5EF4-FFF2-40B4-BE49-F238E27FC236}">
                      <a16:creationId xmlns:a16="http://schemas.microsoft.com/office/drawing/2014/main" id="{493ED649-B29E-5046-CA37-F9E6F651D6DC}"/>
                    </a:ext>
                  </a:extLst>
                </p:cNvPr>
                <p:cNvPicPr/>
                <p:nvPr/>
              </p:nvPicPr>
              <p:blipFill>
                <a:blip r:embed="rId197"/>
                <a:stretch>
                  <a:fillRect/>
                </a:stretch>
              </p:blipFill>
              <p:spPr>
                <a:xfrm>
                  <a:off x="8040469" y="3837796"/>
                  <a:ext cx="1058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0" name="Freihand 119">
                  <a:extLst>
                    <a:ext uri="{FF2B5EF4-FFF2-40B4-BE49-F238E27FC236}">
                      <a16:creationId xmlns:a16="http://schemas.microsoft.com/office/drawing/2014/main" id="{D0FF95FB-F14E-9B9D-C901-349B32FC4DD4}"/>
                    </a:ext>
                  </a:extLst>
                </p14:cNvPr>
                <p14:cNvContentPartPr/>
                <p14:nvPr/>
              </p14:nvContentPartPr>
              <p14:xfrm>
                <a:off x="8202109" y="3796396"/>
                <a:ext cx="72720" cy="258840"/>
              </p14:xfrm>
            </p:contentPart>
          </mc:Choice>
          <mc:Fallback>
            <p:pic>
              <p:nvPicPr>
                <p:cNvPr id="120" name="Freihand 119">
                  <a:extLst>
                    <a:ext uri="{FF2B5EF4-FFF2-40B4-BE49-F238E27FC236}">
                      <a16:creationId xmlns:a16="http://schemas.microsoft.com/office/drawing/2014/main" id="{D0FF95FB-F14E-9B9D-C901-349B32FC4DD4}"/>
                    </a:ext>
                  </a:extLst>
                </p:cNvPr>
                <p:cNvPicPr/>
                <p:nvPr/>
              </p:nvPicPr>
              <p:blipFill>
                <a:blip r:embed="rId199"/>
                <a:stretch>
                  <a:fillRect/>
                </a:stretch>
              </p:blipFill>
              <p:spPr>
                <a:xfrm>
                  <a:off x="8193109" y="3787396"/>
                  <a:ext cx="9036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1" name="Freihand 120">
                  <a:extLst>
                    <a:ext uri="{FF2B5EF4-FFF2-40B4-BE49-F238E27FC236}">
                      <a16:creationId xmlns:a16="http://schemas.microsoft.com/office/drawing/2014/main" id="{660469CF-C9FC-A315-9B33-303A581A0FBF}"/>
                    </a:ext>
                  </a:extLst>
                </p14:cNvPr>
                <p14:cNvContentPartPr/>
                <p14:nvPr/>
              </p14:nvContentPartPr>
              <p14:xfrm>
                <a:off x="8292469" y="3848596"/>
                <a:ext cx="227520" cy="124560"/>
              </p14:xfrm>
            </p:contentPart>
          </mc:Choice>
          <mc:Fallback>
            <p:pic>
              <p:nvPicPr>
                <p:cNvPr id="121" name="Freihand 120">
                  <a:extLst>
                    <a:ext uri="{FF2B5EF4-FFF2-40B4-BE49-F238E27FC236}">
                      <a16:creationId xmlns:a16="http://schemas.microsoft.com/office/drawing/2014/main" id="{660469CF-C9FC-A315-9B33-303A581A0FBF}"/>
                    </a:ext>
                  </a:extLst>
                </p:cNvPr>
                <p:cNvPicPr/>
                <p:nvPr/>
              </p:nvPicPr>
              <p:blipFill>
                <a:blip r:embed="rId201"/>
                <a:stretch>
                  <a:fillRect/>
                </a:stretch>
              </p:blipFill>
              <p:spPr>
                <a:xfrm>
                  <a:off x="8283829" y="3839956"/>
                  <a:ext cx="2451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2" name="Freihand 121">
                  <a:extLst>
                    <a:ext uri="{FF2B5EF4-FFF2-40B4-BE49-F238E27FC236}">
                      <a16:creationId xmlns:a16="http://schemas.microsoft.com/office/drawing/2014/main" id="{60C2A3A5-8D82-679C-562B-B0D361CC0182}"/>
                    </a:ext>
                  </a:extLst>
                </p14:cNvPr>
                <p14:cNvContentPartPr/>
                <p14:nvPr/>
              </p14:nvContentPartPr>
              <p14:xfrm>
                <a:off x="8082949" y="4655356"/>
                <a:ext cx="174240" cy="231840"/>
              </p14:xfrm>
            </p:contentPart>
          </mc:Choice>
          <mc:Fallback>
            <p:pic>
              <p:nvPicPr>
                <p:cNvPr id="122" name="Freihand 121">
                  <a:extLst>
                    <a:ext uri="{FF2B5EF4-FFF2-40B4-BE49-F238E27FC236}">
                      <a16:creationId xmlns:a16="http://schemas.microsoft.com/office/drawing/2014/main" id="{60C2A3A5-8D82-679C-562B-B0D361CC0182}"/>
                    </a:ext>
                  </a:extLst>
                </p:cNvPr>
                <p:cNvPicPr/>
                <p:nvPr/>
              </p:nvPicPr>
              <p:blipFill>
                <a:blip r:embed="rId203"/>
                <a:stretch>
                  <a:fillRect/>
                </a:stretch>
              </p:blipFill>
              <p:spPr>
                <a:xfrm>
                  <a:off x="8073949" y="4646716"/>
                  <a:ext cx="1918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3" name="Freihand 122">
                  <a:extLst>
                    <a:ext uri="{FF2B5EF4-FFF2-40B4-BE49-F238E27FC236}">
                      <a16:creationId xmlns:a16="http://schemas.microsoft.com/office/drawing/2014/main" id="{0C9E6BDC-E83B-27E9-7557-3252C8496150}"/>
                    </a:ext>
                  </a:extLst>
                </p14:cNvPr>
                <p14:cNvContentPartPr/>
                <p14:nvPr/>
              </p14:nvContentPartPr>
              <p14:xfrm>
                <a:off x="6413629" y="3469876"/>
                <a:ext cx="159480" cy="114120"/>
              </p14:xfrm>
            </p:contentPart>
          </mc:Choice>
          <mc:Fallback>
            <p:pic>
              <p:nvPicPr>
                <p:cNvPr id="123" name="Freihand 122">
                  <a:extLst>
                    <a:ext uri="{FF2B5EF4-FFF2-40B4-BE49-F238E27FC236}">
                      <a16:creationId xmlns:a16="http://schemas.microsoft.com/office/drawing/2014/main" id="{0C9E6BDC-E83B-27E9-7557-3252C8496150}"/>
                    </a:ext>
                  </a:extLst>
                </p:cNvPr>
                <p:cNvPicPr/>
                <p:nvPr/>
              </p:nvPicPr>
              <p:blipFill>
                <a:blip r:embed="rId205"/>
                <a:stretch>
                  <a:fillRect/>
                </a:stretch>
              </p:blipFill>
              <p:spPr>
                <a:xfrm>
                  <a:off x="6404629" y="3461236"/>
                  <a:ext cx="1771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4" name="Freihand 123">
                  <a:extLst>
                    <a:ext uri="{FF2B5EF4-FFF2-40B4-BE49-F238E27FC236}">
                      <a16:creationId xmlns:a16="http://schemas.microsoft.com/office/drawing/2014/main" id="{8EEACC1D-B81B-31AD-8A55-6531B71A8F0F}"/>
                    </a:ext>
                  </a:extLst>
                </p14:cNvPr>
                <p14:cNvContentPartPr/>
                <p14:nvPr/>
              </p14:nvContentPartPr>
              <p14:xfrm>
                <a:off x="6357469" y="3615316"/>
                <a:ext cx="254160" cy="84600"/>
              </p14:xfrm>
            </p:contentPart>
          </mc:Choice>
          <mc:Fallback>
            <p:pic>
              <p:nvPicPr>
                <p:cNvPr id="124" name="Freihand 123">
                  <a:extLst>
                    <a:ext uri="{FF2B5EF4-FFF2-40B4-BE49-F238E27FC236}">
                      <a16:creationId xmlns:a16="http://schemas.microsoft.com/office/drawing/2014/main" id="{8EEACC1D-B81B-31AD-8A55-6531B71A8F0F}"/>
                    </a:ext>
                  </a:extLst>
                </p:cNvPr>
                <p:cNvPicPr/>
                <p:nvPr/>
              </p:nvPicPr>
              <p:blipFill>
                <a:blip r:embed="rId207"/>
                <a:stretch>
                  <a:fillRect/>
                </a:stretch>
              </p:blipFill>
              <p:spPr>
                <a:xfrm>
                  <a:off x="6348469" y="3606316"/>
                  <a:ext cx="271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5" name="Freihand 124">
                  <a:extLst>
                    <a:ext uri="{FF2B5EF4-FFF2-40B4-BE49-F238E27FC236}">
                      <a16:creationId xmlns:a16="http://schemas.microsoft.com/office/drawing/2014/main" id="{6078150E-90BF-21E7-51A4-F90109DFE036}"/>
                    </a:ext>
                  </a:extLst>
                </p14:cNvPr>
                <p14:cNvContentPartPr/>
                <p14:nvPr/>
              </p14:nvContentPartPr>
              <p14:xfrm>
                <a:off x="6456109" y="3694156"/>
                <a:ext cx="91440" cy="244800"/>
              </p14:xfrm>
            </p:contentPart>
          </mc:Choice>
          <mc:Fallback>
            <p:pic>
              <p:nvPicPr>
                <p:cNvPr id="125" name="Freihand 124">
                  <a:extLst>
                    <a:ext uri="{FF2B5EF4-FFF2-40B4-BE49-F238E27FC236}">
                      <a16:creationId xmlns:a16="http://schemas.microsoft.com/office/drawing/2014/main" id="{6078150E-90BF-21E7-51A4-F90109DFE036}"/>
                    </a:ext>
                  </a:extLst>
                </p:cNvPr>
                <p:cNvPicPr/>
                <p:nvPr/>
              </p:nvPicPr>
              <p:blipFill>
                <a:blip r:embed="rId209"/>
                <a:stretch>
                  <a:fillRect/>
                </a:stretch>
              </p:blipFill>
              <p:spPr>
                <a:xfrm>
                  <a:off x="6447469" y="3685516"/>
                  <a:ext cx="1090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6" name="Freihand 125">
                  <a:extLst>
                    <a:ext uri="{FF2B5EF4-FFF2-40B4-BE49-F238E27FC236}">
                      <a16:creationId xmlns:a16="http://schemas.microsoft.com/office/drawing/2014/main" id="{2A666505-817E-08A1-9B3A-4F180730030F}"/>
                    </a:ext>
                  </a:extLst>
                </p14:cNvPr>
                <p14:cNvContentPartPr/>
                <p14:nvPr/>
              </p14:nvContentPartPr>
              <p14:xfrm>
                <a:off x="8318749" y="3952996"/>
                <a:ext cx="222120" cy="133560"/>
              </p14:xfrm>
            </p:contentPart>
          </mc:Choice>
          <mc:Fallback>
            <p:pic>
              <p:nvPicPr>
                <p:cNvPr id="126" name="Freihand 125">
                  <a:extLst>
                    <a:ext uri="{FF2B5EF4-FFF2-40B4-BE49-F238E27FC236}">
                      <a16:creationId xmlns:a16="http://schemas.microsoft.com/office/drawing/2014/main" id="{2A666505-817E-08A1-9B3A-4F180730030F}"/>
                    </a:ext>
                  </a:extLst>
                </p:cNvPr>
                <p:cNvPicPr/>
                <p:nvPr/>
              </p:nvPicPr>
              <p:blipFill>
                <a:blip r:embed="rId211"/>
                <a:stretch>
                  <a:fillRect/>
                </a:stretch>
              </p:blipFill>
              <p:spPr>
                <a:xfrm>
                  <a:off x="8309749" y="3944356"/>
                  <a:ext cx="2397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7" name="Freihand 126">
                  <a:extLst>
                    <a:ext uri="{FF2B5EF4-FFF2-40B4-BE49-F238E27FC236}">
                      <a16:creationId xmlns:a16="http://schemas.microsoft.com/office/drawing/2014/main" id="{C97081E4-7B0A-2E12-8EA5-EFFEFEAF83A9}"/>
                    </a:ext>
                  </a:extLst>
                </p14:cNvPr>
                <p14:cNvContentPartPr/>
                <p14:nvPr/>
              </p14:nvContentPartPr>
              <p14:xfrm>
                <a:off x="8428909" y="4072516"/>
                <a:ext cx="70920" cy="119160"/>
              </p14:xfrm>
            </p:contentPart>
          </mc:Choice>
          <mc:Fallback>
            <p:pic>
              <p:nvPicPr>
                <p:cNvPr id="127" name="Freihand 126">
                  <a:extLst>
                    <a:ext uri="{FF2B5EF4-FFF2-40B4-BE49-F238E27FC236}">
                      <a16:creationId xmlns:a16="http://schemas.microsoft.com/office/drawing/2014/main" id="{C97081E4-7B0A-2E12-8EA5-EFFEFEAF83A9}"/>
                    </a:ext>
                  </a:extLst>
                </p:cNvPr>
                <p:cNvPicPr/>
                <p:nvPr/>
              </p:nvPicPr>
              <p:blipFill>
                <a:blip r:embed="rId213"/>
                <a:stretch>
                  <a:fillRect/>
                </a:stretch>
              </p:blipFill>
              <p:spPr>
                <a:xfrm>
                  <a:off x="8420269" y="4063876"/>
                  <a:ext cx="885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8" name="Freihand 127">
                  <a:extLst>
                    <a:ext uri="{FF2B5EF4-FFF2-40B4-BE49-F238E27FC236}">
                      <a16:creationId xmlns:a16="http://schemas.microsoft.com/office/drawing/2014/main" id="{E0976335-FC16-DB5C-EBF0-179D05F81E79}"/>
                    </a:ext>
                  </a:extLst>
                </p14:cNvPr>
                <p14:cNvContentPartPr/>
                <p14:nvPr/>
              </p14:nvContentPartPr>
              <p14:xfrm>
                <a:off x="8550229" y="3724756"/>
                <a:ext cx="87480" cy="392040"/>
              </p14:xfrm>
            </p:contentPart>
          </mc:Choice>
          <mc:Fallback>
            <p:pic>
              <p:nvPicPr>
                <p:cNvPr id="128" name="Freihand 127">
                  <a:extLst>
                    <a:ext uri="{FF2B5EF4-FFF2-40B4-BE49-F238E27FC236}">
                      <a16:creationId xmlns:a16="http://schemas.microsoft.com/office/drawing/2014/main" id="{E0976335-FC16-DB5C-EBF0-179D05F81E79}"/>
                    </a:ext>
                  </a:extLst>
                </p:cNvPr>
                <p:cNvPicPr/>
                <p:nvPr/>
              </p:nvPicPr>
              <p:blipFill>
                <a:blip r:embed="rId215"/>
                <a:stretch>
                  <a:fillRect/>
                </a:stretch>
              </p:blipFill>
              <p:spPr>
                <a:xfrm>
                  <a:off x="8541589" y="3715756"/>
                  <a:ext cx="105120" cy="409680"/>
                </a:xfrm>
                <a:prstGeom prst="rect">
                  <a:avLst/>
                </a:prstGeom>
              </p:spPr>
            </p:pic>
          </mc:Fallback>
        </mc:AlternateContent>
      </p:grpSp>
    </p:spTree>
    <p:extLst>
      <p:ext uri="{BB962C8B-B14F-4D97-AF65-F5344CB8AC3E}">
        <p14:creationId xmlns:p14="http://schemas.microsoft.com/office/powerpoint/2010/main" val="3079055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AE5B2DD2-A39C-4328-622A-74BC66CE1ED4}"/>
                  </a:ext>
                </a:extLst>
              </p14:cNvPr>
              <p14:cNvContentPartPr/>
              <p14:nvPr/>
            </p14:nvContentPartPr>
            <p14:xfrm>
              <a:off x="7887469" y="1158022"/>
              <a:ext cx="1455480" cy="470160"/>
            </p14:xfrm>
          </p:contentPart>
        </mc:Choice>
        <mc:Fallback>
          <p:pic>
            <p:nvPicPr>
              <p:cNvPr id="4" name="Freihand 3">
                <a:extLst>
                  <a:ext uri="{FF2B5EF4-FFF2-40B4-BE49-F238E27FC236}">
                    <a16:creationId xmlns:a16="http://schemas.microsoft.com/office/drawing/2014/main" id="{AE5B2DD2-A39C-4328-622A-74BC66CE1ED4}"/>
                  </a:ext>
                </a:extLst>
              </p:cNvPr>
              <p:cNvPicPr/>
              <p:nvPr/>
            </p:nvPicPr>
            <p:blipFill>
              <a:blip r:embed="rId7"/>
              <a:stretch>
                <a:fillRect/>
              </a:stretch>
            </p:blipFill>
            <p:spPr>
              <a:xfrm>
                <a:off x="7878469" y="1149022"/>
                <a:ext cx="1473120" cy="487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AF2BA72F-DBE2-576A-9801-F998EBA07379}"/>
                  </a:ext>
                </a:extLst>
              </p14:cNvPr>
              <p14:cNvContentPartPr/>
              <p14:nvPr/>
            </p14:nvContentPartPr>
            <p14:xfrm>
              <a:off x="7283389" y="1016542"/>
              <a:ext cx="2311200" cy="132840"/>
            </p14:xfrm>
          </p:contentPart>
        </mc:Choice>
        <mc:Fallback>
          <p:pic>
            <p:nvPicPr>
              <p:cNvPr id="5" name="Freihand 4">
                <a:extLst>
                  <a:ext uri="{FF2B5EF4-FFF2-40B4-BE49-F238E27FC236}">
                    <a16:creationId xmlns:a16="http://schemas.microsoft.com/office/drawing/2014/main" id="{AF2BA72F-DBE2-576A-9801-F998EBA07379}"/>
                  </a:ext>
                </a:extLst>
              </p:cNvPr>
              <p:cNvPicPr/>
              <p:nvPr/>
            </p:nvPicPr>
            <p:blipFill>
              <a:blip r:embed="rId9"/>
              <a:stretch>
                <a:fillRect/>
              </a:stretch>
            </p:blipFill>
            <p:spPr>
              <a:xfrm>
                <a:off x="7274749" y="1007542"/>
                <a:ext cx="23288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D312752B-39ED-EB44-5CB8-2D53E194D12F}"/>
                  </a:ext>
                </a:extLst>
              </p14:cNvPr>
              <p14:cNvContentPartPr/>
              <p14:nvPr/>
            </p14:nvContentPartPr>
            <p14:xfrm>
              <a:off x="2281549" y="3270502"/>
              <a:ext cx="44640" cy="1189800"/>
            </p14:xfrm>
          </p:contentPart>
        </mc:Choice>
        <mc:Fallback>
          <p:pic>
            <p:nvPicPr>
              <p:cNvPr id="10" name="Freihand 9">
                <a:extLst>
                  <a:ext uri="{FF2B5EF4-FFF2-40B4-BE49-F238E27FC236}">
                    <a16:creationId xmlns:a16="http://schemas.microsoft.com/office/drawing/2014/main" id="{D312752B-39ED-EB44-5CB8-2D53E194D12F}"/>
                  </a:ext>
                </a:extLst>
              </p:cNvPr>
              <p:cNvPicPr/>
              <p:nvPr/>
            </p:nvPicPr>
            <p:blipFill>
              <a:blip r:embed="rId11"/>
              <a:stretch>
                <a:fillRect/>
              </a:stretch>
            </p:blipFill>
            <p:spPr>
              <a:xfrm>
                <a:off x="2272549" y="3261862"/>
                <a:ext cx="62280" cy="1207440"/>
              </a:xfrm>
              <a:prstGeom prst="rect">
                <a:avLst/>
              </a:prstGeom>
            </p:spPr>
          </p:pic>
        </mc:Fallback>
      </mc:AlternateContent>
      <p:grpSp>
        <p:nvGrpSpPr>
          <p:cNvPr id="20" name="Gruppieren 19">
            <a:extLst>
              <a:ext uri="{FF2B5EF4-FFF2-40B4-BE49-F238E27FC236}">
                <a16:creationId xmlns:a16="http://schemas.microsoft.com/office/drawing/2014/main" id="{53119600-7BF0-B1AD-347A-4400DCB6E665}"/>
              </a:ext>
            </a:extLst>
          </p:cNvPr>
          <p:cNvGrpSpPr/>
          <p:nvPr/>
        </p:nvGrpSpPr>
        <p:grpSpPr>
          <a:xfrm>
            <a:off x="5810989" y="1952542"/>
            <a:ext cx="65520" cy="350640"/>
            <a:chOff x="5810989" y="1952542"/>
            <a:chExt cx="65520" cy="350640"/>
          </a:xfrm>
        </p:grpSpPr>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963FD30A-2016-C4F2-FDBB-1FB5266FDC05}"/>
                    </a:ext>
                  </a:extLst>
                </p14:cNvPr>
                <p14:cNvContentPartPr/>
                <p14:nvPr/>
              </p14:nvContentPartPr>
              <p14:xfrm>
                <a:off x="5838349" y="1952542"/>
                <a:ext cx="38160" cy="350640"/>
              </p14:xfrm>
            </p:contentPart>
          </mc:Choice>
          <mc:Fallback>
            <p:pic>
              <p:nvPicPr>
                <p:cNvPr id="13" name="Freihand 12">
                  <a:extLst>
                    <a:ext uri="{FF2B5EF4-FFF2-40B4-BE49-F238E27FC236}">
                      <a16:creationId xmlns:a16="http://schemas.microsoft.com/office/drawing/2014/main" id="{963FD30A-2016-C4F2-FDBB-1FB5266FDC05}"/>
                    </a:ext>
                  </a:extLst>
                </p:cNvPr>
                <p:cNvPicPr/>
                <p:nvPr/>
              </p:nvPicPr>
              <p:blipFill>
                <a:blip r:embed="rId13"/>
                <a:stretch>
                  <a:fillRect/>
                </a:stretch>
              </p:blipFill>
              <p:spPr>
                <a:xfrm>
                  <a:off x="5829709" y="1943542"/>
                  <a:ext cx="5580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27A59A8D-F1AF-B0F5-777B-6A792747AD80}"/>
                    </a:ext>
                  </a:extLst>
                </p14:cNvPr>
                <p14:cNvContentPartPr/>
                <p14:nvPr/>
              </p14:nvContentPartPr>
              <p14:xfrm>
                <a:off x="5810989" y="2223982"/>
                <a:ext cx="6120" cy="14760"/>
              </p14:xfrm>
            </p:contentPart>
          </mc:Choice>
          <mc:Fallback>
            <p:pic>
              <p:nvPicPr>
                <p:cNvPr id="14" name="Freihand 13">
                  <a:extLst>
                    <a:ext uri="{FF2B5EF4-FFF2-40B4-BE49-F238E27FC236}">
                      <a16:creationId xmlns:a16="http://schemas.microsoft.com/office/drawing/2014/main" id="{27A59A8D-F1AF-B0F5-777B-6A792747AD80}"/>
                    </a:ext>
                  </a:extLst>
                </p:cNvPr>
                <p:cNvPicPr/>
                <p:nvPr/>
              </p:nvPicPr>
              <p:blipFill>
                <a:blip r:embed="rId15"/>
                <a:stretch>
                  <a:fillRect/>
                </a:stretch>
              </p:blipFill>
              <p:spPr>
                <a:xfrm>
                  <a:off x="5802349" y="2214982"/>
                  <a:ext cx="23760" cy="32400"/>
                </a:xfrm>
                <a:prstGeom prst="rect">
                  <a:avLst/>
                </a:prstGeom>
              </p:spPr>
            </p:pic>
          </mc:Fallback>
        </mc:AlternateContent>
      </p:grpSp>
      <p:grpSp>
        <p:nvGrpSpPr>
          <p:cNvPr id="19" name="Gruppieren 18">
            <a:extLst>
              <a:ext uri="{FF2B5EF4-FFF2-40B4-BE49-F238E27FC236}">
                <a16:creationId xmlns:a16="http://schemas.microsoft.com/office/drawing/2014/main" id="{2B19FA97-A7E2-4921-41A8-D109E7D319C7}"/>
              </a:ext>
            </a:extLst>
          </p:cNvPr>
          <p:cNvGrpSpPr/>
          <p:nvPr/>
        </p:nvGrpSpPr>
        <p:grpSpPr>
          <a:xfrm>
            <a:off x="5095309" y="2161342"/>
            <a:ext cx="126000" cy="594000"/>
            <a:chOff x="5095309" y="2161342"/>
            <a:chExt cx="126000" cy="594000"/>
          </a:xfrm>
        </p:grpSpPr>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C390A6D1-FD01-45E4-797A-681D203719BC}"/>
                    </a:ext>
                  </a:extLst>
                </p14:cNvPr>
                <p14:cNvContentPartPr/>
                <p14:nvPr/>
              </p14:nvContentPartPr>
              <p14:xfrm>
                <a:off x="5143189" y="2161342"/>
                <a:ext cx="78120" cy="594000"/>
              </p14:xfrm>
            </p:contentPart>
          </mc:Choice>
          <mc:Fallback>
            <p:pic>
              <p:nvPicPr>
                <p:cNvPr id="11" name="Freihand 10">
                  <a:extLst>
                    <a:ext uri="{FF2B5EF4-FFF2-40B4-BE49-F238E27FC236}">
                      <a16:creationId xmlns:a16="http://schemas.microsoft.com/office/drawing/2014/main" id="{C390A6D1-FD01-45E4-797A-681D203719BC}"/>
                    </a:ext>
                  </a:extLst>
                </p:cNvPr>
                <p:cNvPicPr/>
                <p:nvPr/>
              </p:nvPicPr>
              <p:blipFill>
                <a:blip r:embed="rId17"/>
                <a:stretch>
                  <a:fillRect/>
                </a:stretch>
              </p:blipFill>
              <p:spPr>
                <a:xfrm>
                  <a:off x="5134189" y="2152702"/>
                  <a:ext cx="95760" cy="611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7464E55B-0B02-9DD9-B846-2B573C4D0D10}"/>
                    </a:ext>
                  </a:extLst>
                </p14:cNvPr>
                <p14:cNvContentPartPr/>
                <p14:nvPr/>
              </p14:nvContentPartPr>
              <p14:xfrm>
                <a:off x="5095309" y="2532502"/>
                <a:ext cx="42840" cy="21600"/>
              </p14:xfrm>
            </p:contentPart>
          </mc:Choice>
          <mc:Fallback>
            <p:pic>
              <p:nvPicPr>
                <p:cNvPr id="17" name="Freihand 16">
                  <a:extLst>
                    <a:ext uri="{FF2B5EF4-FFF2-40B4-BE49-F238E27FC236}">
                      <a16:creationId xmlns:a16="http://schemas.microsoft.com/office/drawing/2014/main" id="{7464E55B-0B02-9DD9-B846-2B573C4D0D10}"/>
                    </a:ext>
                  </a:extLst>
                </p:cNvPr>
                <p:cNvPicPr/>
                <p:nvPr/>
              </p:nvPicPr>
              <p:blipFill>
                <a:blip r:embed="rId19"/>
                <a:stretch>
                  <a:fillRect/>
                </a:stretch>
              </p:blipFill>
              <p:spPr>
                <a:xfrm>
                  <a:off x="5086669" y="2523502"/>
                  <a:ext cx="60480" cy="3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30" name="Freihand 29">
                <a:extLst>
                  <a:ext uri="{FF2B5EF4-FFF2-40B4-BE49-F238E27FC236}">
                    <a16:creationId xmlns:a16="http://schemas.microsoft.com/office/drawing/2014/main" id="{9C2405FB-CC8A-82C9-FCE0-2400A2735C8B}"/>
                  </a:ext>
                </a:extLst>
              </p14:cNvPr>
              <p14:cNvContentPartPr/>
              <p14:nvPr/>
            </p14:nvContentPartPr>
            <p14:xfrm>
              <a:off x="2250949" y="3171502"/>
              <a:ext cx="82080" cy="1302120"/>
            </p14:xfrm>
          </p:contentPart>
        </mc:Choice>
        <mc:Fallback>
          <p:pic>
            <p:nvPicPr>
              <p:cNvPr id="30" name="Freihand 29">
                <a:extLst>
                  <a:ext uri="{FF2B5EF4-FFF2-40B4-BE49-F238E27FC236}">
                    <a16:creationId xmlns:a16="http://schemas.microsoft.com/office/drawing/2014/main" id="{9C2405FB-CC8A-82C9-FCE0-2400A2735C8B}"/>
                  </a:ext>
                </a:extLst>
              </p:cNvPr>
              <p:cNvPicPr/>
              <p:nvPr/>
            </p:nvPicPr>
            <p:blipFill>
              <a:blip r:embed="rId21"/>
              <a:stretch>
                <a:fillRect/>
              </a:stretch>
            </p:blipFill>
            <p:spPr>
              <a:xfrm>
                <a:off x="2241949" y="3162862"/>
                <a:ext cx="99720" cy="1319760"/>
              </a:xfrm>
              <a:prstGeom prst="rect">
                <a:avLst/>
              </a:prstGeom>
            </p:spPr>
          </p:pic>
        </mc:Fallback>
      </mc:AlternateContent>
      <p:grpSp>
        <p:nvGrpSpPr>
          <p:cNvPr id="43" name="Gruppieren 42">
            <a:extLst>
              <a:ext uri="{FF2B5EF4-FFF2-40B4-BE49-F238E27FC236}">
                <a16:creationId xmlns:a16="http://schemas.microsoft.com/office/drawing/2014/main" id="{65B3A5E3-5DE3-AF02-5F4A-0F59FB4FEA82}"/>
              </a:ext>
            </a:extLst>
          </p:cNvPr>
          <p:cNvGrpSpPr/>
          <p:nvPr/>
        </p:nvGrpSpPr>
        <p:grpSpPr>
          <a:xfrm>
            <a:off x="5617309" y="582382"/>
            <a:ext cx="597600" cy="464040"/>
            <a:chOff x="5617309" y="582382"/>
            <a:chExt cx="597600" cy="464040"/>
          </a:xfrm>
        </p:grpSpPr>
        <mc:AlternateContent xmlns:mc="http://schemas.openxmlformats.org/markup-compatibility/2006">
          <mc:Choice xmlns:p14="http://schemas.microsoft.com/office/powerpoint/2010/main" Requires="p14">
            <p:contentPart p14:bwMode="auto" r:id="rId22">
              <p14:nvContentPartPr>
                <p14:cNvPr id="36" name="Freihand 35">
                  <a:extLst>
                    <a:ext uri="{FF2B5EF4-FFF2-40B4-BE49-F238E27FC236}">
                      <a16:creationId xmlns:a16="http://schemas.microsoft.com/office/drawing/2014/main" id="{18699759-4584-B9CD-E0AE-25DF1FE9BC15}"/>
                    </a:ext>
                  </a:extLst>
                </p14:cNvPr>
                <p14:cNvContentPartPr/>
                <p14:nvPr/>
              </p14:nvContentPartPr>
              <p14:xfrm>
                <a:off x="5617309" y="810982"/>
                <a:ext cx="229680" cy="182520"/>
              </p14:xfrm>
            </p:contentPart>
          </mc:Choice>
          <mc:Fallback>
            <p:pic>
              <p:nvPicPr>
                <p:cNvPr id="36" name="Freihand 35">
                  <a:extLst>
                    <a:ext uri="{FF2B5EF4-FFF2-40B4-BE49-F238E27FC236}">
                      <a16:creationId xmlns:a16="http://schemas.microsoft.com/office/drawing/2014/main" id="{18699759-4584-B9CD-E0AE-25DF1FE9BC15}"/>
                    </a:ext>
                  </a:extLst>
                </p:cNvPr>
                <p:cNvPicPr/>
                <p:nvPr/>
              </p:nvPicPr>
              <p:blipFill>
                <a:blip r:embed="rId23"/>
                <a:stretch>
                  <a:fillRect/>
                </a:stretch>
              </p:blipFill>
              <p:spPr>
                <a:xfrm>
                  <a:off x="5608309" y="801982"/>
                  <a:ext cx="2473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8" name="Freihand 37">
                  <a:extLst>
                    <a:ext uri="{FF2B5EF4-FFF2-40B4-BE49-F238E27FC236}">
                      <a16:creationId xmlns:a16="http://schemas.microsoft.com/office/drawing/2014/main" id="{6DD4D699-CEC6-3AD8-6447-B0E14CE755DD}"/>
                    </a:ext>
                  </a:extLst>
                </p14:cNvPr>
                <p14:cNvContentPartPr/>
                <p14:nvPr/>
              </p14:nvContentPartPr>
              <p14:xfrm>
                <a:off x="5871469" y="896662"/>
                <a:ext cx="113400" cy="149760"/>
              </p14:xfrm>
            </p:contentPart>
          </mc:Choice>
          <mc:Fallback>
            <p:pic>
              <p:nvPicPr>
                <p:cNvPr id="38" name="Freihand 37">
                  <a:extLst>
                    <a:ext uri="{FF2B5EF4-FFF2-40B4-BE49-F238E27FC236}">
                      <a16:creationId xmlns:a16="http://schemas.microsoft.com/office/drawing/2014/main" id="{6DD4D699-CEC6-3AD8-6447-B0E14CE755DD}"/>
                    </a:ext>
                  </a:extLst>
                </p:cNvPr>
                <p:cNvPicPr/>
                <p:nvPr/>
              </p:nvPicPr>
              <p:blipFill>
                <a:blip r:embed="rId25"/>
                <a:stretch>
                  <a:fillRect/>
                </a:stretch>
              </p:blipFill>
              <p:spPr>
                <a:xfrm>
                  <a:off x="5862469" y="887662"/>
                  <a:ext cx="1310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0" name="Freihand 39">
                  <a:extLst>
                    <a:ext uri="{FF2B5EF4-FFF2-40B4-BE49-F238E27FC236}">
                      <a16:creationId xmlns:a16="http://schemas.microsoft.com/office/drawing/2014/main" id="{FE22DE89-28A6-037D-C026-15F00B365161}"/>
                    </a:ext>
                  </a:extLst>
                </p14:cNvPr>
                <p14:cNvContentPartPr/>
                <p14:nvPr/>
              </p14:nvContentPartPr>
              <p14:xfrm>
                <a:off x="6134989" y="740422"/>
                <a:ext cx="24120" cy="205560"/>
              </p14:xfrm>
            </p:contentPart>
          </mc:Choice>
          <mc:Fallback>
            <p:pic>
              <p:nvPicPr>
                <p:cNvPr id="40" name="Freihand 39">
                  <a:extLst>
                    <a:ext uri="{FF2B5EF4-FFF2-40B4-BE49-F238E27FC236}">
                      <a16:creationId xmlns:a16="http://schemas.microsoft.com/office/drawing/2014/main" id="{FE22DE89-28A6-037D-C026-15F00B365161}"/>
                    </a:ext>
                  </a:extLst>
                </p:cNvPr>
                <p:cNvPicPr/>
                <p:nvPr/>
              </p:nvPicPr>
              <p:blipFill>
                <a:blip r:embed="rId27"/>
                <a:stretch>
                  <a:fillRect/>
                </a:stretch>
              </p:blipFill>
              <p:spPr>
                <a:xfrm>
                  <a:off x="6126349" y="731782"/>
                  <a:ext cx="417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2" name="Freihand 41">
                  <a:extLst>
                    <a:ext uri="{FF2B5EF4-FFF2-40B4-BE49-F238E27FC236}">
                      <a16:creationId xmlns:a16="http://schemas.microsoft.com/office/drawing/2014/main" id="{0D0B8D22-D9DF-AB1D-48EF-382DD75DEE34}"/>
                    </a:ext>
                  </a:extLst>
                </p14:cNvPr>
                <p14:cNvContentPartPr/>
                <p14:nvPr/>
              </p14:nvContentPartPr>
              <p14:xfrm>
                <a:off x="6004309" y="582382"/>
                <a:ext cx="210600" cy="212760"/>
              </p14:xfrm>
            </p:contentPart>
          </mc:Choice>
          <mc:Fallback>
            <p:pic>
              <p:nvPicPr>
                <p:cNvPr id="42" name="Freihand 41">
                  <a:extLst>
                    <a:ext uri="{FF2B5EF4-FFF2-40B4-BE49-F238E27FC236}">
                      <a16:creationId xmlns:a16="http://schemas.microsoft.com/office/drawing/2014/main" id="{0D0B8D22-D9DF-AB1D-48EF-382DD75DEE34}"/>
                    </a:ext>
                  </a:extLst>
                </p:cNvPr>
                <p:cNvPicPr/>
                <p:nvPr/>
              </p:nvPicPr>
              <p:blipFill>
                <a:blip r:embed="rId29"/>
                <a:stretch>
                  <a:fillRect/>
                </a:stretch>
              </p:blipFill>
              <p:spPr>
                <a:xfrm>
                  <a:off x="5995669" y="573382"/>
                  <a:ext cx="228240" cy="230400"/>
                </a:xfrm>
                <a:prstGeom prst="rect">
                  <a:avLst/>
                </a:prstGeom>
              </p:spPr>
            </p:pic>
          </mc:Fallback>
        </mc:AlternateContent>
      </p:grpSp>
      <p:grpSp>
        <p:nvGrpSpPr>
          <p:cNvPr id="49" name="Gruppieren 48">
            <a:extLst>
              <a:ext uri="{FF2B5EF4-FFF2-40B4-BE49-F238E27FC236}">
                <a16:creationId xmlns:a16="http://schemas.microsoft.com/office/drawing/2014/main" id="{714EE7A7-9D0D-3FAF-A393-0FC046DCB5AB}"/>
              </a:ext>
            </a:extLst>
          </p:cNvPr>
          <p:cNvGrpSpPr/>
          <p:nvPr/>
        </p:nvGrpSpPr>
        <p:grpSpPr>
          <a:xfrm>
            <a:off x="4491949" y="509662"/>
            <a:ext cx="797040" cy="789840"/>
            <a:chOff x="4491949" y="509662"/>
            <a:chExt cx="797040" cy="789840"/>
          </a:xfrm>
        </p:grpSpPr>
        <mc:AlternateContent xmlns:mc="http://schemas.openxmlformats.org/markup-compatibility/2006">
          <mc:Choice xmlns:p14="http://schemas.microsoft.com/office/powerpoint/2010/main" Requires="p14">
            <p:contentPart p14:bwMode="auto" r:id="rId30">
              <p14:nvContentPartPr>
                <p14:cNvPr id="44" name="Freihand 43">
                  <a:extLst>
                    <a:ext uri="{FF2B5EF4-FFF2-40B4-BE49-F238E27FC236}">
                      <a16:creationId xmlns:a16="http://schemas.microsoft.com/office/drawing/2014/main" id="{C397F495-7DD1-F8F6-012D-4AE95EB021C2}"/>
                    </a:ext>
                  </a:extLst>
                </p14:cNvPr>
                <p14:cNvContentPartPr/>
                <p14:nvPr/>
              </p14:nvContentPartPr>
              <p14:xfrm>
                <a:off x="5102509" y="830422"/>
                <a:ext cx="56880" cy="425880"/>
              </p14:xfrm>
            </p:contentPart>
          </mc:Choice>
          <mc:Fallback>
            <p:pic>
              <p:nvPicPr>
                <p:cNvPr id="44" name="Freihand 43">
                  <a:extLst>
                    <a:ext uri="{FF2B5EF4-FFF2-40B4-BE49-F238E27FC236}">
                      <a16:creationId xmlns:a16="http://schemas.microsoft.com/office/drawing/2014/main" id="{C397F495-7DD1-F8F6-012D-4AE95EB021C2}"/>
                    </a:ext>
                  </a:extLst>
                </p:cNvPr>
                <p:cNvPicPr/>
                <p:nvPr/>
              </p:nvPicPr>
              <p:blipFill>
                <a:blip r:embed="rId31"/>
                <a:stretch>
                  <a:fillRect/>
                </a:stretch>
              </p:blipFill>
              <p:spPr>
                <a:xfrm>
                  <a:off x="5093509" y="821782"/>
                  <a:ext cx="74520" cy="443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5" name="Freihand 44">
                  <a:extLst>
                    <a:ext uri="{FF2B5EF4-FFF2-40B4-BE49-F238E27FC236}">
                      <a16:creationId xmlns:a16="http://schemas.microsoft.com/office/drawing/2014/main" id="{1227EC45-4CBC-7988-BDCD-DADB3B6E3EC9}"/>
                    </a:ext>
                  </a:extLst>
                </p14:cNvPr>
                <p14:cNvContentPartPr/>
                <p14:nvPr/>
              </p14:nvContentPartPr>
              <p14:xfrm>
                <a:off x="5044909" y="1105102"/>
                <a:ext cx="244080" cy="194400"/>
              </p14:xfrm>
            </p:contentPart>
          </mc:Choice>
          <mc:Fallback>
            <p:pic>
              <p:nvPicPr>
                <p:cNvPr id="45" name="Freihand 44">
                  <a:extLst>
                    <a:ext uri="{FF2B5EF4-FFF2-40B4-BE49-F238E27FC236}">
                      <a16:creationId xmlns:a16="http://schemas.microsoft.com/office/drawing/2014/main" id="{1227EC45-4CBC-7988-BDCD-DADB3B6E3EC9}"/>
                    </a:ext>
                  </a:extLst>
                </p:cNvPr>
                <p:cNvPicPr/>
                <p:nvPr/>
              </p:nvPicPr>
              <p:blipFill>
                <a:blip r:embed="rId33"/>
                <a:stretch>
                  <a:fillRect/>
                </a:stretch>
              </p:blipFill>
              <p:spPr>
                <a:xfrm>
                  <a:off x="5036269" y="1096462"/>
                  <a:ext cx="2617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6" name="Freihand 45">
                  <a:extLst>
                    <a:ext uri="{FF2B5EF4-FFF2-40B4-BE49-F238E27FC236}">
                      <a16:creationId xmlns:a16="http://schemas.microsoft.com/office/drawing/2014/main" id="{138F58FC-7BBA-A83C-C8BF-6FE715FAD1F4}"/>
                    </a:ext>
                  </a:extLst>
                </p14:cNvPr>
                <p14:cNvContentPartPr/>
                <p14:nvPr/>
              </p14:nvContentPartPr>
              <p14:xfrm>
                <a:off x="4491949" y="663382"/>
                <a:ext cx="193680" cy="120600"/>
              </p14:xfrm>
            </p:contentPart>
          </mc:Choice>
          <mc:Fallback>
            <p:pic>
              <p:nvPicPr>
                <p:cNvPr id="46" name="Freihand 45">
                  <a:extLst>
                    <a:ext uri="{FF2B5EF4-FFF2-40B4-BE49-F238E27FC236}">
                      <a16:creationId xmlns:a16="http://schemas.microsoft.com/office/drawing/2014/main" id="{138F58FC-7BBA-A83C-C8BF-6FE715FAD1F4}"/>
                    </a:ext>
                  </a:extLst>
                </p:cNvPr>
                <p:cNvPicPr/>
                <p:nvPr/>
              </p:nvPicPr>
              <p:blipFill>
                <a:blip r:embed="rId35"/>
                <a:stretch>
                  <a:fillRect/>
                </a:stretch>
              </p:blipFill>
              <p:spPr>
                <a:xfrm>
                  <a:off x="4483309" y="654742"/>
                  <a:ext cx="2113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7" name="Freihand 46">
                  <a:extLst>
                    <a:ext uri="{FF2B5EF4-FFF2-40B4-BE49-F238E27FC236}">
                      <a16:creationId xmlns:a16="http://schemas.microsoft.com/office/drawing/2014/main" id="{F45D54DA-CD32-E1DC-AEA4-3BFBEC9280EE}"/>
                    </a:ext>
                  </a:extLst>
                </p14:cNvPr>
                <p14:cNvContentPartPr/>
                <p14:nvPr/>
              </p14:nvContentPartPr>
              <p14:xfrm>
                <a:off x="4699669" y="744742"/>
                <a:ext cx="103680" cy="140760"/>
              </p14:xfrm>
            </p:contentPart>
          </mc:Choice>
          <mc:Fallback>
            <p:pic>
              <p:nvPicPr>
                <p:cNvPr id="47" name="Freihand 46">
                  <a:extLst>
                    <a:ext uri="{FF2B5EF4-FFF2-40B4-BE49-F238E27FC236}">
                      <a16:creationId xmlns:a16="http://schemas.microsoft.com/office/drawing/2014/main" id="{F45D54DA-CD32-E1DC-AEA4-3BFBEC9280EE}"/>
                    </a:ext>
                  </a:extLst>
                </p:cNvPr>
                <p:cNvPicPr/>
                <p:nvPr/>
              </p:nvPicPr>
              <p:blipFill>
                <a:blip r:embed="rId37"/>
                <a:stretch>
                  <a:fillRect/>
                </a:stretch>
              </p:blipFill>
              <p:spPr>
                <a:xfrm>
                  <a:off x="4690669" y="736102"/>
                  <a:ext cx="1213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8" name="Freihand 47">
                  <a:extLst>
                    <a:ext uri="{FF2B5EF4-FFF2-40B4-BE49-F238E27FC236}">
                      <a16:creationId xmlns:a16="http://schemas.microsoft.com/office/drawing/2014/main" id="{CA02C7CE-792C-6634-929A-4A4AB2C89370}"/>
                    </a:ext>
                  </a:extLst>
                </p14:cNvPr>
                <p14:cNvContentPartPr/>
                <p14:nvPr/>
              </p14:nvContentPartPr>
              <p14:xfrm>
                <a:off x="4855549" y="509662"/>
                <a:ext cx="128160" cy="217440"/>
              </p14:xfrm>
            </p:contentPart>
          </mc:Choice>
          <mc:Fallback>
            <p:pic>
              <p:nvPicPr>
                <p:cNvPr id="48" name="Freihand 47">
                  <a:extLst>
                    <a:ext uri="{FF2B5EF4-FFF2-40B4-BE49-F238E27FC236}">
                      <a16:creationId xmlns:a16="http://schemas.microsoft.com/office/drawing/2014/main" id="{CA02C7CE-792C-6634-929A-4A4AB2C89370}"/>
                    </a:ext>
                  </a:extLst>
                </p:cNvPr>
                <p:cNvPicPr/>
                <p:nvPr/>
              </p:nvPicPr>
              <p:blipFill>
                <a:blip r:embed="rId39"/>
                <a:stretch>
                  <a:fillRect/>
                </a:stretch>
              </p:blipFill>
              <p:spPr>
                <a:xfrm>
                  <a:off x="4846909" y="501022"/>
                  <a:ext cx="145800" cy="235080"/>
                </a:xfrm>
                <a:prstGeom prst="rect">
                  <a:avLst/>
                </a:prstGeom>
              </p:spPr>
            </p:pic>
          </mc:Fallback>
        </mc:AlternateContent>
      </p:grpSp>
      <p:grpSp>
        <p:nvGrpSpPr>
          <p:cNvPr id="52" name="Gruppieren 51">
            <a:extLst>
              <a:ext uri="{FF2B5EF4-FFF2-40B4-BE49-F238E27FC236}">
                <a16:creationId xmlns:a16="http://schemas.microsoft.com/office/drawing/2014/main" id="{33E74414-074D-6C62-AA6F-6F6D698D2884}"/>
              </a:ext>
            </a:extLst>
          </p:cNvPr>
          <p:cNvGrpSpPr/>
          <p:nvPr/>
        </p:nvGrpSpPr>
        <p:grpSpPr>
          <a:xfrm>
            <a:off x="5473309" y="1319302"/>
            <a:ext cx="1490400" cy="261720"/>
            <a:chOff x="5473309" y="1319302"/>
            <a:chExt cx="1490400" cy="261720"/>
          </a:xfrm>
        </p:grpSpPr>
        <mc:AlternateContent xmlns:mc="http://schemas.openxmlformats.org/markup-compatibility/2006">
          <mc:Choice xmlns:p14="http://schemas.microsoft.com/office/powerpoint/2010/main" Requires="p14">
            <p:contentPart p14:bwMode="auto" r:id="rId40">
              <p14:nvContentPartPr>
                <p14:cNvPr id="50" name="Freihand 49">
                  <a:extLst>
                    <a:ext uri="{FF2B5EF4-FFF2-40B4-BE49-F238E27FC236}">
                      <a16:creationId xmlns:a16="http://schemas.microsoft.com/office/drawing/2014/main" id="{3EF6B2E4-0C76-516B-576A-C7E45536D33E}"/>
                    </a:ext>
                  </a:extLst>
                </p14:cNvPr>
                <p14:cNvContentPartPr/>
                <p14:nvPr/>
              </p14:nvContentPartPr>
              <p14:xfrm>
                <a:off x="5626309" y="1395262"/>
                <a:ext cx="1337400" cy="117720"/>
              </p14:xfrm>
            </p:contentPart>
          </mc:Choice>
          <mc:Fallback>
            <p:pic>
              <p:nvPicPr>
                <p:cNvPr id="50" name="Freihand 49">
                  <a:extLst>
                    <a:ext uri="{FF2B5EF4-FFF2-40B4-BE49-F238E27FC236}">
                      <a16:creationId xmlns:a16="http://schemas.microsoft.com/office/drawing/2014/main" id="{3EF6B2E4-0C76-516B-576A-C7E45536D33E}"/>
                    </a:ext>
                  </a:extLst>
                </p:cNvPr>
                <p:cNvPicPr/>
                <p:nvPr/>
              </p:nvPicPr>
              <p:blipFill>
                <a:blip r:embed="rId41"/>
                <a:stretch>
                  <a:fillRect/>
                </a:stretch>
              </p:blipFill>
              <p:spPr>
                <a:xfrm>
                  <a:off x="5617309" y="1386262"/>
                  <a:ext cx="13550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1" name="Freihand 50">
                  <a:extLst>
                    <a:ext uri="{FF2B5EF4-FFF2-40B4-BE49-F238E27FC236}">
                      <a16:creationId xmlns:a16="http://schemas.microsoft.com/office/drawing/2014/main" id="{EDF79B3E-C3CB-B1B7-08AF-4C90FCDC28CD}"/>
                    </a:ext>
                  </a:extLst>
                </p14:cNvPr>
                <p14:cNvContentPartPr/>
                <p14:nvPr/>
              </p14:nvContentPartPr>
              <p14:xfrm>
                <a:off x="5473309" y="1319302"/>
                <a:ext cx="446400" cy="261720"/>
              </p14:xfrm>
            </p:contentPart>
          </mc:Choice>
          <mc:Fallback>
            <p:pic>
              <p:nvPicPr>
                <p:cNvPr id="51" name="Freihand 50">
                  <a:extLst>
                    <a:ext uri="{FF2B5EF4-FFF2-40B4-BE49-F238E27FC236}">
                      <a16:creationId xmlns:a16="http://schemas.microsoft.com/office/drawing/2014/main" id="{EDF79B3E-C3CB-B1B7-08AF-4C90FCDC28CD}"/>
                    </a:ext>
                  </a:extLst>
                </p:cNvPr>
                <p:cNvPicPr/>
                <p:nvPr/>
              </p:nvPicPr>
              <p:blipFill>
                <a:blip r:embed="rId43"/>
                <a:stretch>
                  <a:fillRect/>
                </a:stretch>
              </p:blipFill>
              <p:spPr>
                <a:xfrm>
                  <a:off x="5464669" y="1310662"/>
                  <a:ext cx="464040" cy="279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60" name="Freihand 59">
                <a:extLst>
                  <a:ext uri="{FF2B5EF4-FFF2-40B4-BE49-F238E27FC236}">
                    <a16:creationId xmlns:a16="http://schemas.microsoft.com/office/drawing/2014/main" id="{96867896-2085-2261-1727-6DA2EB2A225B}"/>
                  </a:ext>
                </a:extLst>
              </p14:cNvPr>
              <p14:cNvContentPartPr/>
              <p14:nvPr/>
            </p14:nvContentPartPr>
            <p14:xfrm>
              <a:off x="2306389" y="4387222"/>
              <a:ext cx="60480" cy="75960"/>
            </p14:xfrm>
          </p:contentPart>
        </mc:Choice>
        <mc:Fallback>
          <p:pic>
            <p:nvPicPr>
              <p:cNvPr id="60" name="Freihand 59">
                <a:extLst>
                  <a:ext uri="{FF2B5EF4-FFF2-40B4-BE49-F238E27FC236}">
                    <a16:creationId xmlns:a16="http://schemas.microsoft.com/office/drawing/2014/main" id="{96867896-2085-2261-1727-6DA2EB2A225B}"/>
                  </a:ext>
                </a:extLst>
              </p:cNvPr>
              <p:cNvPicPr/>
              <p:nvPr/>
            </p:nvPicPr>
            <p:blipFill>
              <a:blip r:embed="rId45"/>
              <a:stretch>
                <a:fillRect/>
              </a:stretch>
            </p:blipFill>
            <p:spPr>
              <a:xfrm>
                <a:off x="2297749" y="4378222"/>
                <a:ext cx="78120" cy="93600"/>
              </a:xfrm>
              <a:prstGeom prst="rect">
                <a:avLst/>
              </a:prstGeom>
            </p:spPr>
          </p:pic>
        </mc:Fallback>
      </mc:AlternateContent>
      <p:grpSp>
        <p:nvGrpSpPr>
          <p:cNvPr id="62" name="Gruppieren 61">
            <a:extLst>
              <a:ext uri="{FF2B5EF4-FFF2-40B4-BE49-F238E27FC236}">
                <a16:creationId xmlns:a16="http://schemas.microsoft.com/office/drawing/2014/main" id="{4BC88C70-BDF5-0416-4D4C-7399BF02CC00}"/>
              </a:ext>
            </a:extLst>
          </p:cNvPr>
          <p:cNvGrpSpPr/>
          <p:nvPr/>
        </p:nvGrpSpPr>
        <p:grpSpPr>
          <a:xfrm>
            <a:off x="914629" y="2222182"/>
            <a:ext cx="3033720" cy="3116160"/>
            <a:chOff x="914629" y="2222182"/>
            <a:chExt cx="3033720" cy="3116160"/>
          </a:xfrm>
        </p:grpSpPr>
        <mc:AlternateContent xmlns:mc="http://schemas.openxmlformats.org/markup-compatibility/2006">
          <mc:Choice xmlns:p14="http://schemas.microsoft.com/office/powerpoint/2010/main" Requires="p14">
            <p:contentPart p14:bwMode="auto" r:id="rId46">
              <p14:nvContentPartPr>
                <p14:cNvPr id="21" name="Freihand 20">
                  <a:extLst>
                    <a:ext uri="{FF2B5EF4-FFF2-40B4-BE49-F238E27FC236}">
                      <a16:creationId xmlns:a16="http://schemas.microsoft.com/office/drawing/2014/main" id="{410C460D-C722-BBBB-E00C-A17EC5E5B45A}"/>
                    </a:ext>
                  </a:extLst>
                </p14:cNvPr>
                <p14:cNvContentPartPr/>
                <p14:nvPr/>
              </p14:nvContentPartPr>
              <p14:xfrm>
                <a:off x="1214509" y="4187422"/>
                <a:ext cx="93960" cy="848520"/>
              </p14:xfrm>
            </p:contentPart>
          </mc:Choice>
          <mc:Fallback>
            <p:pic>
              <p:nvPicPr>
                <p:cNvPr id="21" name="Freihand 20">
                  <a:extLst>
                    <a:ext uri="{FF2B5EF4-FFF2-40B4-BE49-F238E27FC236}">
                      <a16:creationId xmlns:a16="http://schemas.microsoft.com/office/drawing/2014/main" id="{410C460D-C722-BBBB-E00C-A17EC5E5B45A}"/>
                    </a:ext>
                  </a:extLst>
                </p:cNvPr>
                <p:cNvPicPr/>
                <p:nvPr/>
              </p:nvPicPr>
              <p:blipFill>
                <a:blip r:embed="rId47"/>
                <a:stretch>
                  <a:fillRect/>
                </a:stretch>
              </p:blipFill>
              <p:spPr>
                <a:xfrm>
                  <a:off x="1205509" y="4178422"/>
                  <a:ext cx="111600" cy="866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2" name="Freihand 21">
                  <a:extLst>
                    <a:ext uri="{FF2B5EF4-FFF2-40B4-BE49-F238E27FC236}">
                      <a16:creationId xmlns:a16="http://schemas.microsoft.com/office/drawing/2014/main" id="{937702FF-626F-5725-57DB-DC47C416786E}"/>
                    </a:ext>
                  </a:extLst>
                </p14:cNvPr>
                <p14:cNvContentPartPr/>
                <p14:nvPr/>
              </p14:nvContentPartPr>
              <p14:xfrm>
                <a:off x="1109749" y="4615822"/>
                <a:ext cx="27360" cy="21600"/>
              </p14:xfrm>
            </p:contentPart>
          </mc:Choice>
          <mc:Fallback>
            <p:pic>
              <p:nvPicPr>
                <p:cNvPr id="22" name="Freihand 21">
                  <a:extLst>
                    <a:ext uri="{FF2B5EF4-FFF2-40B4-BE49-F238E27FC236}">
                      <a16:creationId xmlns:a16="http://schemas.microsoft.com/office/drawing/2014/main" id="{937702FF-626F-5725-57DB-DC47C416786E}"/>
                    </a:ext>
                  </a:extLst>
                </p:cNvPr>
                <p:cNvPicPr/>
                <p:nvPr/>
              </p:nvPicPr>
              <p:blipFill>
                <a:blip r:embed="rId49"/>
                <a:stretch>
                  <a:fillRect/>
                </a:stretch>
              </p:blipFill>
              <p:spPr>
                <a:xfrm>
                  <a:off x="1101109" y="4607182"/>
                  <a:ext cx="450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8" name="Freihand 17">
                  <a:extLst>
                    <a:ext uri="{FF2B5EF4-FFF2-40B4-BE49-F238E27FC236}">
                      <a16:creationId xmlns:a16="http://schemas.microsoft.com/office/drawing/2014/main" id="{2D9E4BAB-7381-F6BE-A6B9-5B75C75AABA0}"/>
                    </a:ext>
                  </a:extLst>
                </p14:cNvPr>
                <p14:cNvContentPartPr/>
                <p14:nvPr/>
              </p14:nvContentPartPr>
              <p14:xfrm>
                <a:off x="2280829" y="3869182"/>
                <a:ext cx="14400" cy="10800"/>
              </p14:xfrm>
            </p:contentPart>
          </mc:Choice>
          <mc:Fallback>
            <p:pic>
              <p:nvPicPr>
                <p:cNvPr id="18" name="Freihand 17">
                  <a:extLst>
                    <a:ext uri="{FF2B5EF4-FFF2-40B4-BE49-F238E27FC236}">
                      <a16:creationId xmlns:a16="http://schemas.microsoft.com/office/drawing/2014/main" id="{2D9E4BAB-7381-F6BE-A6B9-5B75C75AABA0}"/>
                    </a:ext>
                  </a:extLst>
                </p:cNvPr>
                <p:cNvPicPr/>
                <p:nvPr/>
              </p:nvPicPr>
              <p:blipFill>
                <a:blip r:embed="rId51"/>
                <a:stretch>
                  <a:fillRect/>
                </a:stretch>
              </p:blipFill>
              <p:spPr>
                <a:xfrm>
                  <a:off x="2271829" y="3860542"/>
                  <a:ext cx="320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5" name="Freihand 24">
                  <a:extLst>
                    <a:ext uri="{FF2B5EF4-FFF2-40B4-BE49-F238E27FC236}">
                      <a16:creationId xmlns:a16="http://schemas.microsoft.com/office/drawing/2014/main" id="{51703F2D-2B97-7654-C1DB-DD82FAED4C2B}"/>
                    </a:ext>
                  </a:extLst>
                </p14:cNvPr>
                <p14:cNvContentPartPr/>
                <p14:nvPr/>
              </p14:nvContentPartPr>
              <p14:xfrm>
                <a:off x="2393509" y="3814102"/>
                <a:ext cx="2520" cy="14760"/>
              </p14:xfrm>
            </p:contentPart>
          </mc:Choice>
          <mc:Fallback>
            <p:pic>
              <p:nvPicPr>
                <p:cNvPr id="25" name="Freihand 24">
                  <a:extLst>
                    <a:ext uri="{FF2B5EF4-FFF2-40B4-BE49-F238E27FC236}">
                      <a16:creationId xmlns:a16="http://schemas.microsoft.com/office/drawing/2014/main" id="{51703F2D-2B97-7654-C1DB-DD82FAED4C2B}"/>
                    </a:ext>
                  </a:extLst>
                </p:cNvPr>
                <p:cNvPicPr/>
                <p:nvPr/>
              </p:nvPicPr>
              <p:blipFill>
                <a:blip r:embed="rId15"/>
                <a:stretch>
                  <a:fillRect/>
                </a:stretch>
              </p:blipFill>
              <p:spPr>
                <a:xfrm>
                  <a:off x="2384869" y="3805102"/>
                  <a:ext cx="201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3" name="Freihand 52">
                  <a:extLst>
                    <a:ext uri="{FF2B5EF4-FFF2-40B4-BE49-F238E27FC236}">
                      <a16:creationId xmlns:a16="http://schemas.microsoft.com/office/drawing/2014/main" id="{AE869523-35D2-9105-7AD0-FE86E30DCBB7}"/>
                    </a:ext>
                  </a:extLst>
                </p14:cNvPr>
                <p14:cNvContentPartPr/>
                <p14:nvPr/>
              </p14:nvContentPartPr>
              <p14:xfrm>
                <a:off x="1628869" y="3724822"/>
                <a:ext cx="57240" cy="714960"/>
              </p14:xfrm>
            </p:contentPart>
          </mc:Choice>
          <mc:Fallback>
            <p:pic>
              <p:nvPicPr>
                <p:cNvPr id="53" name="Freihand 52">
                  <a:extLst>
                    <a:ext uri="{FF2B5EF4-FFF2-40B4-BE49-F238E27FC236}">
                      <a16:creationId xmlns:a16="http://schemas.microsoft.com/office/drawing/2014/main" id="{AE869523-35D2-9105-7AD0-FE86E30DCBB7}"/>
                    </a:ext>
                  </a:extLst>
                </p:cNvPr>
                <p:cNvPicPr/>
                <p:nvPr/>
              </p:nvPicPr>
              <p:blipFill>
                <a:blip r:embed="rId54"/>
                <a:stretch>
                  <a:fillRect/>
                </a:stretch>
              </p:blipFill>
              <p:spPr>
                <a:xfrm>
                  <a:off x="1620229" y="3715822"/>
                  <a:ext cx="74880" cy="732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4" name="Freihand 53">
                  <a:extLst>
                    <a:ext uri="{FF2B5EF4-FFF2-40B4-BE49-F238E27FC236}">
                      <a16:creationId xmlns:a16="http://schemas.microsoft.com/office/drawing/2014/main" id="{82A49E6D-ABAA-D21F-160D-74EA54F8D339}"/>
                    </a:ext>
                  </a:extLst>
                </p14:cNvPr>
                <p14:cNvContentPartPr/>
                <p14:nvPr/>
              </p14:nvContentPartPr>
              <p14:xfrm>
                <a:off x="1868989" y="5223502"/>
                <a:ext cx="372960" cy="86040"/>
              </p14:xfrm>
            </p:contentPart>
          </mc:Choice>
          <mc:Fallback>
            <p:pic>
              <p:nvPicPr>
                <p:cNvPr id="54" name="Freihand 53">
                  <a:extLst>
                    <a:ext uri="{FF2B5EF4-FFF2-40B4-BE49-F238E27FC236}">
                      <a16:creationId xmlns:a16="http://schemas.microsoft.com/office/drawing/2014/main" id="{82A49E6D-ABAA-D21F-160D-74EA54F8D339}"/>
                    </a:ext>
                  </a:extLst>
                </p:cNvPr>
                <p:cNvPicPr/>
                <p:nvPr/>
              </p:nvPicPr>
              <p:blipFill>
                <a:blip r:embed="rId56"/>
                <a:stretch>
                  <a:fillRect/>
                </a:stretch>
              </p:blipFill>
              <p:spPr>
                <a:xfrm>
                  <a:off x="1860349" y="5214862"/>
                  <a:ext cx="390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5" name="Freihand 54">
                  <a:extLst>
                    <a:ext uri="{FF2B5EF4-FFF2-40B4-BE49-F238E27FC236}">
                      <a16:creationId xmlns:a16="http://schemas.microsoft.com/office/drawing/2014/main" id="{C3B66349-629B-51A1-CA5E-78A6F8518020}"/>
                    </a:ext>
                  </a:extLst>
                </p14:cNvPr>
                <p14:cNvContentPartPr/>
                <p14:nvPr/>
              </p14:nvContentPartPr>
              <p14:xfrm>
                <a:off x="1743709" y="5168422"/>
                <a:ext cx="225720" cy="169920"/>
              </p14:xfrm>
            </p:contentPart>
          </mc:Choice>
          <mc:Fallback>
            <p:pic>
              <p:nvPicPr>
                <p:cNvPr id="55" name="Freihand 54">
                  <a:extLst>
                    <a:ext uri="{FF2B5EF4-FFF2-40B4-BE49-F238E27FC236}">
                      <a16:creationId xmlns:a16="http://schemas.microsoft.com/office/drawing/2014/main" id="{C3B66349-629B-51A1-CA5E-78A6F8518020}"/>
                    </a:ext>
                  </a:extLst>
                </p:cNvPr>
                <p:cNvPicPr/>
                <p:nvPr/>
              </p:nvPicPr>
              <p:blipFill>
                <a:blip r:embed="rId58"/>
                <a:stretch>
                  <a:fillRect/>
                </a:stretch>
              </p:blipFill>
              <p:spPr>
                <a:xfrm>
                  <a:off x="1735069" y="5159782"/>
                  <a:ext cx="2433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7" name="Freihand 56">
                  <a:extLst>
                    <a:ext uri="{FF2B5EF4-FFF2-40B4-BE49-F238E27FC236}">
                      <a16:creationId xmlns:a16="http://schemas.microsoft.com/office/drawing/2014/main" id="{E3693CC7-C184-EBF0-B902-2FA2CB840B0B}"/>
                    </a:ext>
                  </a:extLst>
                </p14:cNvPr>
                <p14:cNvContentPartPr/>
                <p14:nvPr/>
              </p14:nvContentPartPr>
              <p14:xfrm>
                <a:off x="1032349" y="2222182"/>
                <a:ext cx="2916000" cy="1787040"/>
              </p14:xfrm>
            </p:contentPart>
          </mc:Choice>
          <mc:Fallback>
            <p:pic>
              <p:nvPicPr>
                <p:cNvPr id="57" name="Freihand 56">
                  <a:extLst>
                    <a:ext uri="{FF2B5EF4-FFF2-40B4-BE49-F238E27FC236}">
                      <a16:creationId xmlns:a16="http://schemas.microsoft.com/office/drawing/2014/main" id="{E3693CC7-C184-EBF0-B902-2FA2CB840B0B}"/>
                    </a:ext>
                  </a:extLst>
                </p:cNvPr>
                <p:cNvPicPr/>
                <p:nvPr/>
              </p:nvPicPr>
              <p:blipFill>
                <a:blip r:embed="rId60"/>
                <a:stretch>
                  <a:fillRect/>
                </a:stretch>
              </p:blipFill>
              <p:spPr>
                <a:xfrm>
                  <a:off x="1023349" y="2213542"/>
                  <a:ext cx="2933640" cy="1804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8" name="Freihand 57">
                  <a:extLst>
                    <a:ext uri="{FF2B5EF4-FFF2-40B4-BE49-F238E27FC236}">
                      <a16:creationId xmlns:a16="http://schemas.microsoft.com/office/drawing/2014/main" id="{E701B35C-D459-EBA8-8F7B-920C54EB02D3}"/>
                    </a:ext>
                  </a:extLst>
                </p14:cNvPr>
                <p14:cNvContentPartPr/>
                <p14:nvPr/>
              </p14:nvContentPartPr>
              <p14:xfrm>
                <a:off x="2230789" y="3165022"/>
                <a:ext cx="127440" cy="151560"/>
              </p14:xfrm>
            </p:contentPart>
          </mc:Choice>
          <mc:Fallback>
            <p:pic>
              <p:nvPicPr>
                <p:cNvPr id="58" name="Freihand 57">
                  <a:extLst>
                    <a:ext uri="{FF2B5EF4-FFF2-40B4-BE49-F238E27FC236}">
                      <a16:creationId xmlns:a16="http://schemas.microsoft.com/office/drawing/2014/main" id="{E701B35C-D459-EBA8-8F7B-920C54EB02D3}"/>
                    </a:ext>
                  </a:extLst>
                </p:cNvPr>
                <p:cNvPicPr/>
                <p:nvPr/>
              </p:nvPicPr>
              <p:blipFill>
                <a:blip r:embed="rId62"/>
                <a:stretch>
                  <a:fillRect/>
                </a:stretch>
              </p:blipFill>
              <p:spPr>
                <a:xfrm>
                  <a:off x="2222149" y="3156022"/>
                  <a:ext cx="1450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1" name="Freihand 60">
                  <a:extLst>
                    <a:ext uri="{FF2B5EF4-FFF2-40B4-BE49-F238E27FC236}">
                      <a16:creationId xmlns:a16="http://schemas.microsoft.com/office/drawing/2014/main" id="{21FD7FCB-454A-F878-0B5B-7527AF80EC3B}"/>
                    </a:ext>
                  </a:extLst>
                </p14:cNvPr>
                <p14:cNvContentPartPr/>
                <p14:nvPr/>
              </p14:nvContentPartPr>
              <p14:xfrm>
                <a:off x="914629" y="2536462"/>
                <a:ext cx="1851120" cy="1961640"/>
              </p14:xfrm>
            </p:contentPart>
          </mc:Choice>
          <mc:Fallback>
            <p:pic>
              <p:nvPicPr>
                <p:cNvPr id="61" name="Freihand 60">
                  <a:extLst>
                    <a:ext uri="{FF2B5EF4-FFF2-40B4-BE49-F238E27FC236}">
                      <a16:creationId xmlns:a16="http://schemas.microsoft.com/office/drawing/2014/main" id="{21FD7FCB-454A-F878-0B5B-7527AF80EC3B}"/>
                    </a:ext>
                  </a:extLst>
                </p:cNvPr>
                <p:cNvPicPr/>
                <p:nvPr/>
              </p:nvPicPr>
              <p:blipFill>
                <a:blip r:embed="rId64"/>
                <a:stretch>
                  <a:fillRect/>
                </a:stretch>
              </p:blipFill>
              <p:spPr>
                <a:xfrm>
                  <a:off x="905989" y="2527822"/>
                  <a:ext cx="1868760" cy="197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63" name="Freihand 62">
                <a:extLst>
                  <a:ext uri="{FF2B5EF4-FFF2-40B4-BE49-F238E27FC236}">
                    <a16:creationId xmlns:a16="http://schemas.microsoft.com/office/drawing/2014/main" id="{794C0D77-0466-18B7-66D9-485D8802AD74}"/>
                  </a:ext>
                </a:extLst>
              </p14:cNvPr>
              <p14:cNvContentPartPr/>
              <p14:nvPr/>
            </p14:nvContentPartPr>
            <p14:xfrm>
              <a:off x="4680229" y="4907782"/>
              <a:ext cx="3281760" cy="1922040"/>
            </p14:xfrm>
          </p:contentPart>
        </mc:Choice>
        <mc:Fallback>
          <p:pic>
            <p:nvPicPr>
              <p:cNvPr id="63" name="Freihand 62">
                <a:extLst>
                  <a:ext uri="{FF2B5EF4-FFF2-40B4-BE49-F238E27FC236}">
                    <a16:creationId xmlns:a16="http://schemas.microsoft.com/office/drawing/2014/main" id="{794C0D77-0466-18B7-66D9-485D8802AD74}"/>
                  </a:ext>
                </a:extLst>
              </p:cNvPr>
              <p:cNvPicPr/>
              <p:nvPr/>
            </p:nvPicPr>
            <p:blipFill>
              <a:blip r:embed="rId66"/>
              <a:stretch>
                <a:fillRect/>
              </a:stretch>
            </p:blipFill>
            <p:spPr>
              <a:xfrm>
                <a:off x="4671229" y="4899142"/>
                <a:ext cx="3299400" cy="1939680"/>
              </a:xfrm>
              <a:prstGeom prst="rect">
                <a:avLst/>
              </a:prstGeom>
            </p:spPr>
          </p:pic>
        </mc:Fallback>
      </mc:AlternateContent>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8935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663575" y="3810712"/>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663575" y="45882"/>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266789" y="143135"/>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5152685" y="3858617"/>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53053" cy="369332"/>
          </a:xfrm>
          <a:prstGeom prst="rect">
            <a:avLst/>
          </a:prstGeom>
        </p:spPr>
        <p:txBody>
          <a:bodyPr wrap="none">
            <a:spAutoFit/>
          </a:bodyPr>
          <a:lstStyle/>
          <a:p>
            <a:r>
              <a:rPr lang="de-DE" dirty="0"/>
              <a:t>Nutzenfunktion: u(</a:t>
            </a:r>
            <a:r>
              <a:rPr lang="de-DE" dirty="0" err="1"/>
              <a:t>c,f</a:t>
            </a:r>
            <a:r>
              <a:rPr lang="de-DE" dirty="0"/>
              <a:t>)</a:t>
            </a:r>
          </a:p>
        </p:txBody>
      </p:sp>
      <mc:AlternateContent xmlns:mc="http://schemas.openxmlformats.org/markup-compatibility/2006">
        <mc:Choice xmlns:p14="http://schemas.microsoft.com/office/powerpoint/2010/main" Requires="p14">
          <p:contentPart p14:bwMode="auto" r:id="rId4">
            <p14:nvContentPartPr>
              <p14:cNvPr id="394" name="Freihand 393">
                <a:extLst>
                  <a:ext uri="{FF2B5EF4-FFF2-40B4-BE49-F238E27FC236}">
                    <a16:creationId xmlns:a16="http://schemas.microsoft.com/office/drawing/2014/main" id="{FC0E1C85-4131-0E58-E665-A3EA033775FE}"/>
                  </a:ext>
                </a:extLst>
              </p14:cNvPr>
              <p14:cNvContentPartPr/>
              <p14:nvPr/>
            </p14:nvContentPartPr>
            <p14:xfrm>
              <a:off x="6858229" y="4289204"/>
              <a:ext cx="1243080" cy="146160"/>
            </p14:xfrm>
          </p:contentPart>
        </mc:Choice>
        <mc:Fallback>
          <p:pic>
            <p:nvPicPr>
              <p:cNvPr id="394" name="Freihand 393">
                <a:extLst>
                  <a:ext uri="{FF2B5EF4-FFF2-40B4-BE49-F238E27FC236}">
                    <a16:creationId xmlns:a16="http://schemas.microsoft.com/office/drawing/2014/main" id="{FC0E1C85-4131-0E58-E665-A3EA033775FE}"/>
                  </a:ext>
                </a:extLst>
              </p:cNvPr>
              <p:cNvPicPr/>
              <p:nvPr/>
            </p:nvPicPr>
            <p:blipFill>
              <a:blip r:embed="rId5"/>
              <a:stretch>
                <a:fillRect/>
              </a:stretch>
            </p:blipFill>
            <p:spPr>
              <a:xfrm>
                <a:off x="6849229" y="4280204"/>
                <a:ext cx="12607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96" name="Freihand 395">
                <a:extLst>
                  <a:ext uri="{FF2B5EF4-FFF2-40B4-BE49-F238E27FC236}">
                    <a16:creationId xmlns:a16="http://schemas.microsoft.com/office/drawing/2014/main" id="{DAD30C01-8152-C582-E0A9-7DF110B8FE67}"/>
                  </a:ext>
                </a:extLst>
              </p14:cNvPr>
              <p14:cNvContentPartPr/>
              <p14:nvPr/>
            </p14:nvContentPartPr>
            <p14:xfrm>
              <a:off x="7066669" y="5183084"/>
              <a:ext cx="1031040" cy="333000"/>
            </p14:xfrm>
          </p:contentPart>
        </mc:Choice>
        <mc:Fallback>
          <p:pic>
            <p:nvPicPr>
              <p:cNvPr id="396" name="Freihand 395">
                <a:extLst>
                  <a:ext uri="{FF2B5EF4-FFF2-40B4-BE49-F238E27FC236}">
                    <a16:creationId xmlns:a16="http://schemas.microsoft.com/office/drawing/2014/main" id="{DAD30C01-8152-C582-E0A9-7DF110B8FE67}"/>
                  </a:ext>
                </a:extLst>
              </p:cNvPr>
              <p:cNvPicPr/>
              <p:nvPr/>
            </p:nvPicPr>
            <p:blipFill>
              <a:blip r:embed="rId7"/>
              <a:stretch>
                <a:fillRect/>
              </a:stretch>
            </p:blipFill>
            <p:spPr>
              <a:xfrm>
                <a:off x="7057669" y="5174444"/>
                <a:ext cx="104868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12" name="Freihand 411">
                <a:extLst>
                  <a:ext uri="{FF2B5EF4-FFF2-40B4-BE49-F238E27FC236}">
                    <a16:creationId xmlns:a16="http://schemas.microsoft.com/office/drawing/2014/main" id="{088DBC3B-3D14-41A9-6C2C-59541BEFB5BE}"/>
                  </a:ext>
                </a:extLst>
              </p14:cNvPr>
              <p14:cNvContentPartPr/>
              <p14:nvPr/>
            </p14:nvContentPartPr>
            <p14:xfrm>
              <a:off x="712309" y="1360964"/>
              <a:ext cx="2676960" cy="2517120"/>
            </p14:xfrm>
          </p:contentPart>
        </mc:Choice>
        <mc:Fallback>
          <p:pic>
            <p:nvPicPr>
              <p:cNvPr id="412" name="Freihand 411">
                <a:extLst>
                  <a:ext uri="{FF2B5EF4-FFF2-40B4-BE49-F238E27FC236}">
                    <a16:creationId xmlns:a16="http://schemas.microsoft.com/office/drawing/2014/main" id="{088DBC3B-3D14-41A9-6C2C-59541BEFB5BE}"/>
                  </a:ext>
                </a:extLst>
              </p:cNvPr>
              <p:cNvPicPr/>
              <p:nvPr/>
            </p:nvPicPr>
            <p:blipFill>
              <a:blip r:embed="rId9"/>
              <a:stretch>
                <a:fillRect/>
              </a:stretch>
            </p:blipFill>
            <p:spPr>
              <a:xfrm>
                <a:off x="703309" y="1352324"/>
                <a:ext cx="2694600" cy="2534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29" name="Freihand 428">
                <a:extLst>
                  <a:ext uri="{FF2B5EF4-FFF2-40B4-BE49-F238E27FC236}">
                    <a16:creationId xmlns:a16="http://schemas.microsoft.com/office/drawing/2014/main" id="{4C09E539-70B5-4922-5D11-728E709890C9}"/>
                  </a:ext>
                </a:extLst>
              </p14:cNvPr>
              <p14:cNvContentPartPr/>
              <p14:nvPr/>
            </p14:nvContentPartPr>
            <p14:xfrm>
              <a:off x="1947829" y="2599004"/>
              <a:ext cx="64440" cy="128520"/>
            </p14:xfrm>
          </p:contentPart>
        </mc:Choice>
        <mc:Fallback>
          <p:pic>
            <p:nvPicPr>
              <p:cNvPr id="429" name="Freihand 428">
                <a:extLst>
                  <a:ext uri="{FF2B5EF4-FFF2-40B4-BE49-F238E27FC236}">
                    <a16:creationId xmlns:a16="http://schemas.microsoft.com/office/drawing/2014/main" id="{4C09E539-70B5-4922-5D11-728E709890C9}"/>
                  </a:ext>
                </a:extLst>
              </p:cNvPr>
              <p:cNvPicPr/>
              <p:nvPr/>
            </p:nvPicPr>
            <p:blipFill>
              <a:blip r:embed="rId11"/>
              <a:stretch>
                <a:fillRect/>
              </a:stretch>
            </p:blipFill>
            <p:spPr>
              <a:xfrm>
                <a:off x="1938829" y="2590364"/>
                <a:ext cx="820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55" name="Freihand 454">
                <a:extLst>
                  <a:ext uri="{FF2B5EF4-FFF2-40B4-BE49-F238E27FC236}">
                    <a16:creationId xmlns:a16="http://schemas.microsoft.com/office/drawing/2014/main" id="{ABA3A4A3-53A9-FC23-4776-CE7521215215}"/>
                  </a:ext>
                </a:extLst>
              </p14:cNvPr>
              <p14:cNvContentPartPr/>
              <p14:nvPr/>
            </p14:nvContentPartPr>
            <p14:xfrm>
              <a:off x="5114749" y="3866204"/>
              <a:ext cx="306360" cy="363240"/>
            </p14:xfrm>
          </p:contentPart>
        </mc:Choice>
        <mc:Fallback>
          <p:pic>
            <p:nvPicPr>
              <p:cNvPr id="455" name="Freihand 454">
                <a:extLst>
                  <a:ext uri="{FF2B5EF4-FFF2-40B4-BE49-F238E27FC236}">
                    <a16:creationId xmlns:a16="http://schemas.microsoft.com/office/drawing/2014/main" id="{ABA3A4A3-53A9-FC23-4776-CE7521215215}"/>
                  </a:ext>
                </a:extLst>
              </p:cNvPr>
              <p:cNvPicPr/>
              <p:nvPr/>
            </p:nvPicPr>
            <p:blipFill>
              <a:blip r:embed="rId13"/>
              <a:stretch>
                <a:fillRect/>
              </a:stretch>
            </p:blipFill>
            <p:spPr>
              <a:xfrm>
                <a:off x="5105749" y="3857564"/>
                <a:ext cx="32400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60" name="Freihand 459">
                <a:extLst>
                  <a:ext uri="{FF2B5EF4-FFF2-40B4-BE49-F238E27FC236}">
                    <a16:creationId xmlns:a16="http://schemas.microsoft.com/office/drawing/2014/main" id="{8811CF4A-0D8E-9BB4-8329-1F20AA247656}"/>
                  </a:ext>
                </a:extLst>
              </p14:cNvPr>
              <p14:cNvContentPartPr/>
              <p14:nvPr/>
            </p14:nvContentPartPr>
            <p14:xfrm>
              <a:off x="1722109" y="3757484"/>
              <a:ext cx="474120" cy="514440"/>
            </p14:xfrm>
          </p:contentPart>
        </mc:Choice>
        <mc:Fallback>
          <p:pic>
            <p:nvPicPr>
              <p:cNvPr id="460" name="Freihand 459">
                <a:extLst>
                  <a:ext uri="{FF2B5EF4-FFF2-40B4-BE49-F238E27FC236}">
                    <a16:creationId xmlns:a16="http://schemas.microsoft.com/office/drawing/2014/main" id="{8811CF4A-0D8E-9BB4-8329-1F20AA247656}"/>
                  </a:ext>
                </a:extLst>
              </p:cNvPr>
              <p:cNvPicPr/>
              <p:nvPr/>
            </p:nvPicPr>
            <p:blipFill>
              <a:blip r:embed="rId15"/>
              <a:stretch>
                <a:fillRect/>
              </a:stretch>
            </p:blipFill>
            <p:spPr>
              <a:xfrm>
                <a:off x="1713109" y="3748844"/>
                <a:ext cx="491760" cy="532080"/>
              </a:xfrm>
              <a:prstGeom prst="rect">
                <a:avLst/>
              </a:prstGeom>
            </p:spPr>
          </p:pic>
        </mc:Fallback>
      </mc:AlternateContent>
      <p:grpSp>
        <p:nvGrpSpPr>
          <p:cNvPr id="538" name="Gruppieren 537">
            <a:extLst>
              <a:ext uri="{FF2B5EF4-FFF2-40B4-BE49-F238E27FC236}">
                <a16:creationId xmlns:a16="http://schemas.microsoft.com/office/drawing/2014/main" id="{D26F065F-B09C-6C84-8E88-4CA00D27E6E0}"/>
              </a:ext>
            </a:extLst>
          </p:cNvPr>
          <p:cNvGrpSpPr/>
          <p:nvPr/>
        </p:nvGrpSpPr>
        <p:grpSpPr>
          <a:xfrm>
            <a:off x="5113669" y="995564"/>
            <a:ext cx="2725560" cy="1781280"/>
            <a:chOff x="5113669" y="995564"/>
            <a:chExt cx="2725560" cy="1781280"/>
          </a:xfrm>
        </p:grpSpPr>
        <mc:AlternateContent xmlns:mc="http://schemas.openxmlformats.org/markup-compatibility/2006">
          <mc:Choice xmlns:p14="http://schemas.microsoft.com/office/powerpoint/2010/main" Requires="p14">
            <p:contentPart p14:bwMode="auto" r:id="rId16">
              <p14:nvContentPartPr>
                <p14:cNvPr id="500" name="Freihand 499">
                  <a:extLst>
                    <a:ext uri="{FF2B5EF4-FFF2-40B4-BE49-F238E27FC236}">
                      <a16:creationId xmlns:a16="http://schemas.microsoft.com/office/drawing/2014/main" id="{952E38B6-44BA-34AA-E312-ED42086287B5}"/>
                    </a:ext>
                  </a:extLst>
                </p14:cNvPr>
                <p14:cNvContentPartPr/>
                <p14:nvPr/>
              </p14:nvContentPartPr>
              <p14:xfrm>
                <a:off x="5380069" y="1634204"/>
                <a:ext cx="179280" cy="150120"/>
              </p14:xfrm>
            </p:contentPart>
          </mc:Choice>
          <mc:Fallback>
            <p:pic>
              <p:nvPicPr>
                <p:cNvPr id="500" name="Freihand 499">
                  <a:extLst>
                    <a:ext uri="{FF2B5EF4-FFF2-40B4-BE49-F238E27FC236}">
                      <a16:creationId xmlns:a16="http://schemas.microsoft.com/office/drawing/2014/main" id="{952E38B6-44BA-34AA-E312-ED42086287B5}"/>
                    </a:ext>
                  </a:extLst>
                </p:cNvPr>
                <p:cNvPicPr/>
                <p:nvPr/>
              </p:nvPicPr>
              <p:blipFill>
                <a:blip r:embed="rId17"/>
                <a:stretch>
                  <a:fillRect/>
                </a:stretch>
              </p:blipFill>
              <p:spPr>
                <a:xfrm>
                  <a:off x="5371429" y="1625564"/>
                  <a:ext cx="1969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01" name="Freihand 500">
                  <a:extLst>
                    <a:ext uri="{FF2B5EF4-FFF2-40B4-BE49-F238E27FC236}">
                      <a16:creationId xmlns:a16="http://schemas.microsoft.com/office/drawing/2014/main" id="{8FCFBCCA-49A6-DA42-65A9-2AFC04F1E9D7}"/>
                    </a:ext>
                  </a:extLst>
                </p14:cNvPr>
                <p14:cNvContentPartPr/>
                <p14:nvPr/>
              </p14:nvContentPartPr>
              <p14:xfrm>
                <a:off x="5604349" y="1606484"/>
                <a:ext cx="91080" cy="78480"/>
              </p14:xfrm>
            </p:contentPart>
          </mc:Choice>
          <mc:Fallback>
            <p:pic>
              <p:nvPicPr>
                <p:cNvPr id="501" name="Freihand 500">
                  <a:extLst>
                    <a:ext uri="{FF2B5EF4-FFF2-40B4-BE49-F238E27FC236}">
                      <a16:creationId xmlns:a16="http://schemas.microsoft.com/office/drawing/2014/main" id="{8FCFBCCA-49A6-DA42-65A9-2AFC04F1E9D7}"/>
                    </a:ext>
                  </a:extLst>
                </p:cNvPr>
                <p:cNvPicPr/>
                <p:nvPr/>
              </p:nvPicPr>
              <p:blipFill>
                <a:blip r:embed="rId19"/>
                <a:stretch>
                  <a:fillRect/>
                </a:stretch>
              </p:blipFill>
              <p:spPr>
                <a:xfrm>
                  <a:off x="5595709" y="1597844"/>
                  <a:ext cx="108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02" name="Freihand 501">
                  <a:extLst>
                    <a:ext uri="{FF2B5EF4-FFF2-40B4-BE49-F238E27FC236}">
                      <a16:creationId xmlns:a16="http://schemas.microsoft.com/office/drawing/2014/main" id="{D11AB857-FD33-3B02-D183-8D755048D051}"/>
                    </a:ext>
                  </a:extLst>
                </p14:cNvPr>
                <p14:cNvContentPartPr/>
                <p14:nvPr/>
              </p14:nvContentPartPr>
              <p14:xfrm>
                <a:off x="5742229" y="1528724"/>
                <a:ext cx="62280" cy="134640"/>
              </p14:xfrm>
            </p:contentPart>
          </mc:Choice>
          <mc:Fallback>
            <p:pic>
              <p:nvPicPr>
                <p:cNvPr id="502" name="Freihand 501">
                  <a:extLst>
                    <a:ext uri="{FF2B5EF4-FFF2-40B4-BE49-F238E27FC236}">
                      <a16:creationId xmlns:a16="http://schemas.microsoft.com/office/drawing/2014/main" id="{D11AB857-FD33-3B02-D183-8D755048D051}"/>
                    </a:ext>
                  </a:extLst>
                </p:cNvPr>
                <p:cNvPicPr/>
                <p:nvPr/>
              </p:nvPicPr>
              <p:blipFill>
                <a:blip r:embed="rId21"/>
                <a:stretch>
                  <a:fillRect/>
                </a:stretch>
              </p:blipFill>
              <p:spPr>
                <a:xfrm>
                  <a:off x="5733589" y="1519724"/>
                  <a:ext cx="79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03" name="Freihand 502">
                  <a:extLst>
                    <a:ext uri="{FF2B5EF4-FFF2-40B4-BE49-F238E27FC236}">
                      <a16:creationId xmlns:a16="http://schemas.microsoft.com/office/drawing/2014/main" id="{8CA67197-144D-3B12-49CA-B864E2C8B05F}"/>
                    </a:ext>
                  </a:extLst>
                </p14:cNvPr>
                <p14:cNvContentPartPr/>
                <p14:nvPr/>
              </p14:nvContentPartPr>
              <p14:xfrm>
                <a:off x="5873269" y="1440884"/>
                <a:ext cx="136080" cy="306000"/>
              </p14:xfrm>
            </p:contentPart>
          </mc:Choice>
          <mc:Fallback>
            <p:pic>
              <p:nvPicPr>
                <p:cNvPr id="503" name="Freihand 502">
                  <a:extLst>
                    <a:ext uri="{FF2B5EF4-FFF2-40B4-BE49-F238E27FC236}">
                      <a16:creationId xmlns:a16="http://schemas.microsoft.com/office/drawing/2014/main" id="{8CA67197-144D-3B12-49CA-B864E2C8B05F}"/>
                    </a:ext>
                  </a:extLst>
                </p:cNvPr>
                <p:cNvPicPr/>
                <p:nvPr/>
              </p:nvPicPr>
              <p:blipFill>
                <a:blip r:embed="rId23"/>
                <a:stretch>
                  <a:fillRect/>
                </a:stretch>
              </p:blipFill>
              <p:spPr>
                <a:xfrm>
                  <a:off x="5864269" y="1431884"/>
                  <a:ext cx="15372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04" name="Freihand 503">
                  <a:extLst>
                    <a:ext uri="{FF2B5EF4-FFF2-40B4-BE49-F238E27FC236}">
                      <a16:creationId xmlns:a16="http://schemas.microsoft.com/office/drawing/2014/main" id="{EE96311C-EBAA-DDF8-A2F5-AC9DEAB3F15F}"/>
                    </a:ext>
                  </a:extLst>
                </p14:cNvPr>
                <p14:cNvContentPartPr/>
                <p14:nvPr/>
              </p14:nvContentPartPr>
              <p14:xfrm>
                <a:off x="6050389" y="1403444"/>
                <a:ext cx="86400" cy="112320"/>
              </p14:xfrm>
            </p:contentPart>
          </mc:Choice>
          <mc:Fallback>
            <p:pic>
              <p:nvPicPr>
                <p:cNvPr id="504" name="Freihand 503">
                  <a:extLst>
                    <a:ext uri="{FF2B5EF4-FFF2-40B4-BE49-F238E27FC236}">
                      <a16:creationId xmlns:a16="http://schemas.microsoft.com/office/drawing/2014/main" id="{EE96311C-EBAA-DDF8-A2F5-AC9DEAB3F15F}"/>
                    </a:ext>
                  </a:extLst>
                </p:cNvPr>
                <p:cNvPicPr/>
                <p:nvPr/>
              </p:nvPicPr>
              <p:blipFill>
                <a:blip r:embed="rId25"/>
                <a:stretch>
                  <a:fillRect/>
                </a:stretch>
              </p:blipFill>
              <p:spPr>
                <a:xfrm>
                  <a:off x="6041749" y="1394444"/>
                  <a:ext cx="104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05" name="Freihand 504">
                  <a:extLst>
                    <a:ext uri="{FF2B5EF4-FFF2-40B4-BE49-F238E27FC236}">
                      <a16:creationId xmlns:a16="http://schemas.microsoft.com/office/drawing/2014/main" id="{7EF426D6-8582-E50B-8DBB-42C614516552}"/>
                    </a:ext>
                  </a:extLst>
                </p14:cNvPr>
                <p14:cNvContentPartPr/>
                <p14:nvPr/>
              </p14:nvContentPartPr>
              <p14:xfrm>
                <a:off x="6175309" y="1313084"/>
                <a:ext cx="89640" cy="138960"/>
              </p14:xfrm>
            </p:contentPart>
          </mc:Choice>
          <mc:Fallback>
            <p:pic>
              <p:nvPicPr>
                <p:cNvPr id="505" name="Freihand 504">
                  <a:extLst>
                    <a:ext uri="{FF2B5EF4-FFF2-40B4-BE49-F238E27FC236}">
                      <a16:creationId xmlns:a16="http://schemas.microsoft.com/office/drawing/2014/main" id="{7EF426D6-8582-E50B-8DBB-42C614516552}"/>
                    </a:ext>
                  </a:extLst>
                </p:cNvPr>
                <p:cNvPicPr/>
                <p:nvPr/>
              </p:nvPicPr>
              <p:blipFill>
                <a:blip r:embed="rId27"/>
                <a:stretch>
                  <a:fillRect/>
                </a:stretch>
              </p:blipFill>
              <p:spPr>
                <a:xfrm>
                  <a:off x="6166669" y="1304084"/>
                  <a:ext cx="1072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06" name="Freihand 505">
                  <a:extLst>
                    <a:ext uri="{FF2B5EF4-FFF2-40B4-BE49-F238E27FC236}">
                      <a16:creationId xmlns:a16="http://schemas.microsoft.com/office/drawing/2014/main" id="{B7FB25A2-4D16-4BFB-102D-46B5705F1BFF}"/>
                    </a:ext>
                  </a:extLst>
                </p14:cNvPr>
                <p14:cNvContentPartPr/>
                <p14:nvPr/>
              </p14:nvContentPartPr>
              <p14:xfrm>
                <a:off x="6266389" y="1246844"/>
                <a:ext cx="109800" cy="156240"/>
              </p14:xfrm>
            </p:contentPart>
          </mc:Choice>
          <mc:Fallback>
            <p:pic>
              <p:nvPicPr>
                <p:cNvPr id="506" name="Freihand 505">
                  <a:extLst>
                    <a:ext uri="{FF2B5EF4-FFF2-40B4-BE49-F238E27FC236}">
                      <a16:creationId xmlns:a16="http://schemas.microsoft.com/office/drawing/2014/main" id="{B7FB25A2-4D16-4BFB-102D-46B5705F1BFF}"/>
                    </a:ext>
                  </a:extLst>
                </p:cNvPr>
                <p:cNvPicPr/>
                <p:nvPr/>
              </p:nvPicPr>
              <p:blipFill>
                <a:blip r:embed="rId29"/>
                <a:stretch>
                  <a:fillRect/>
                </a:stretch>
              </p:blipFill>
              <p:spPr>
                <a:xfrm>
                  <a:off x="6257749" y="1238204"/>
                  <a:ext cx="1274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07" name="Freihand 506">
                  <a:extLst>
                    <a:ext uri="{FF2B5EF4-FFF2-40B4-BE49-F238E27FC236}">
                      <a16:creationId xmlns:a16="http://schemas.microsoft.com/office/drawing/2014/main" id="{A9540EE7-A14B-BF7E-875D-78BCD029E134}"/>
                    </a:ext>
                  </a:extLst>
                </p14:cNvPr>
                <p14:cNvContentPartPr/>
                <p14:nvPr/>
              </p14:nvContentPartPr>
              <p14:xfrm>
                <a:off x="6419389" y="1025084"/>
                <a:ext cx="232200" cy="322200"/>
              </p14:xfrm>
            </p:contentPart>
          </mc:Choice>
          <mc:Fallback>
            <p:pic>
              <p:nvPicPr>
                <p:cNvPr id="507" name="Freihand 506">
                  <a:extLst>
                    <a:ext uri="{FF2B5EF4-FFF2-40B4-BE49-F238E27FC236}">
                      <a16:creationId xmlns:a16="http://schemas.microsoft.com/office/drawing/2014/main" id="{A9540EE7-A14B-BF7E-875D-78BCD029E134}"/>
                    </a:ext>
                  </a:extLst>
                </p:cNvPr>
                <p:cNvPicPr/>
                <p:nvPr/>
              </p:nvPicPr>
              <p:blipFill>
                <a:blip r:embed="rId31"/>
                <a:stretch>
                  <a:fillRect/>
                </a:stretch>
              </p:blipFill>
              <p:spPr>
                <a:xfrm>
                  <a:off x="6410389" y="1016084"/>
                  <a:ext cx="24984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08" name="Freihand 507">
                  <a:extLst>
                    <a:ext uri="{FF2B5EF4-FFF2-40B4-BE49-F238E27FC236}">
                      <a16:creationId xmlns:a16="http://schemas.microsoft.com/office/drawing/2014/main" id="{F08B3512-FC21-7826-4624-1FE4FB006340}"/>
                    </a:ext>
                  </a:extLst>
                </p14:cNvPr>
                <p14:cNvContentPartPr/>
                <p14:nvPr/>
              </p14:nvContentPartPr>
              <p14:xfrm>
                <a:off x="6478069" y="995564"/>
                <a:ext cx="11160" cy="5040"/>
              </p14:xfrm>
            </p:contentPart>
          </mc:Choice>
          <mc:Fallback>
            <p:pic>
              <p:nvPicPr>
                <p:cNvPr id="508" name="Freihand 507">
                  <a:extLst>
                    <a:ext uri="{FF2B5EF4-FFF2-40B4-BE49-F238E27FC236}">
                      <a16:creationId xmlns:a16="http://schemas.microsoft.com/office/drawing/2014/main" id="{F08B3512-FC21-7826-4624-1FE4FB006340}"/>
                    </a:ext>
                  </a:extLst>
                </p:cNvPr>
                <p:cNvPicPr/>
                <p:nvPr/>
              </p:nvPicPr>
              <p:blipFill>
                <a:blip r:embed="rId33"/>
                <a:stretch>
                  <a:fillRect/>
                </a:stretch>
              </p:blipFill>
              <p:spPr>
                <a:xfrm>
                  <a:off x="6469429" y="986924"/>
                  <a:ext cx="288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09" name="Freihand 508">
                  <a:extLst>
                    <a:ext uri="{FF2B5EF4-FFF2-40B4-BE49-F238E27FC236}">
                      <a16:creationId xmlns:a16="http://schemas.microsoft.com/office/drawing/2014/main" id="{F533BAB1-289E-3141-36F0-58C2EBE07DDB}"/>
                    </a:ext>
                  </a:extLst>
                </p14:cNvPr>
                <p14:cNvContentPartPr/>
                <p14:nvPr/>
              </p14:nvContentPartPr>
              <p14:xfrm>
                <a:off x="5113669" y="1870724"/>
                <a:ext cx="289080" cy="346680"/>
              </p14:xfrm>
            </p:contentPart>
          </mc:Choice>
          <mc:Fallback>
            <p:pic>
              <p:nvPicPr>
                <p:cNvPr id="509" name="Freihand 508">
                  <a:extLst>
                    <a:ext uri="{FF2B5EF4-FFF2-40B4-BE49-F238E27FC236}">
                      <a16:creationId xmlns:a16="http://schemas.microsoft.com/office/drawing/2014/main" id="{F533BAB1-289E-3141-36F0-58C2EBE07DDB}"/>
                    </a:ext>
                  </a:extLst>
                </p:cNvPr>
                <p:cNvPicPr/>
                <p:nvPr/>
              </p:nvPicPr>
              <p:blipFill>
                <a:blip r:embed="rId35"/>
                <a:stretch>
                  <a:fillRect/>
                </a:stretch>
              </p:blipFill>
              <p:spPr>
                <a:xfrm>
                  <a:off x="5104669" y="1861724"/>
                  <a:ext cx="30672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10" name="Freihand 509">
                  <a:extLst>
                    <a:ext uri="{FF2B5EF4-FFF2-40B4-BE49-F238E27FC236}">
                      <a16:creationId xmlns:a16="http://schemas.microsoft.com/office/drawing/2014/main" id="{FDCE9E7B-C1F6-61E7-6EC5-569EDBFE53B0}"/>
                    </a:ext>
                  </a:extLst>
                </p14:cNvPr>
                <p14:cNvContentPartPr/>
                <p14:nvPr/>
              </p14:nvContentPartPr>
              <p14:xfrm>
                <a:off x="5260909" y="1884044"/>
                <a:ext cx="41040" cy="8640"/>
              </p14:xfrm>
            </p:contentPart>
          </mc:Choice>
          <mc:Fallback>
            <p:pic>
              <p:nvPicPr>
                <p:cNvPr id="510" name="Freihand 509">
                  <a:extLst>
                    <a:ext uri="{FF2B5EF4-FFF2-40B4-BE49-F238E27FC236}">
                      <a16:creationId xmlns:a16="http://schemas.microsoft.com/office/drawing/2014/main" id="{FDCE9E7B-C1F6-61E7-6EC5-569EDBFE53B0}"/>
                    </a:ext>
                  </a:extLst>
                </p:cNvPr>
                <p:cNvPicPr/>
                <p:nvPr/>
              </p:nvPicPr>
              <p:blipFill>
                <a:blip r:embed="rId37"/>
                <a:stretch>
                  <a:fillRect/>
                </a:stretch>
              </p:blipFill>
              <p:spPr>
                <a:xfrm>
                  <a:off x="5252269" y="1875404"/>
                  <a:ext cx="586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11" name="Freihand 510">
                  <a:extLst>
                    <a:ext uri="{FF2B5EF4-FFF2-40B4-BE49-F238E27FC236}">
                      <a16:creationId xmlns:a16="http://schemas.microsoft.com/office/drawing/2014/main" id="{1B94B008-3D2E-382C-BC49-6038BF8070A8}"/>
                    </a:ext>
                  </a:extLst>
                </p14:cNvPr>
                <p14:cNvContentPartPr/>
                <p14:nvPr/>
              </p14:nvContentPartPr>
              <p14:xfrm>
                <a:off x="5526589" y="1867124"/>
                <a:ext cx="114480" cy="192600"/>
              </p14:xfrm>
            </p:contentPart>
          </mc:Choice>
          <mc:Fallback>
            <p:pic>
              <p:nvPicPr>
                <p:cNvPr id="511" name="Freihand 510">
                  <a:extLst>
                    <a:ext uri="{FF2B5EF4-FFF2-40B4-BE49-F238E27FC236}">
                      <a16:creationId xmlns:a16="http://schemas.microsoft.com/office/drawing/2014/main" id="{1B94B008-3D2E-382C-BC49-6038BF8070A8}"/>
                    </a:ext>
                  </a:extLst>
                </p:cNvPr>
                <p:cNvPicPr/>
                <p:nvPr/>
              </p:nvPicPr>
              <p:blipFill>
                <a:blip r:embed="rId39"/>
                <a:stretch>
                  <a:fillRect/>
                </a:stretch>
              </p:blipFill>
              <p:spPr>
                <a:xfrm>
                  <a:off x="5517949" y="1858124"/>
                  <a:ext cx="1321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12" name="Freihand 511">
                  <a:extLst>
                    <a:ext uri="{FF2B5EF4-FFF2-40B4-BE49-F238E27FC236}">
                      <a16:creationId xmlns:a16="http://schemas.microsoft.com/office/drawing/2014/main" id="{EEA23CED-E217-09C9-2AF3-E4D168950866}"/>
                    </a:ext>
                  </a:extLst>
                </p14:cNvPr>
                <p14:cNvContentPartPr/>
                <p14:nvPr/>
              </p14:nvContentPartPr>
              <p14:xfrm>
                <a:off x="5643229" y="1784684"/>
                <a:ext cx="107280" cy="121320"/>
              </p14:xfrm>
            </p:contentPart>
          </mc:Choice>
          <mc:Fallback>
            <p:pic>
              <p:nvPicPr>
                <p:cNvPr id="512" name="Freihand 511">
                  <a:extLst>
                    <a:ext uri="{FF2B5EF4-FFF2-40B4-BE49-F238E27FC236}">
                      <a16:creationId xmlns:a16="http://schemas.microsoft.com/office/drawing/2014/main" id="{EEA23CED-E217-09C9-2AF3-E4D168950866}"/>
                    </a:ext>
                  </a:extLst>
                </p:cNvPr>
                <p:cNvPicPr/>
                <p:nvPr/>
              </p:nvPicPr>
              <p:blipFill>
                <a:blip r:embed="rId41"/>
                <a:stretch>
                  <a:fillRect/>
                </a:stretch>
              </p:blipFill>
              <p:spPr>
                <a:xfrm>
                  <a:off x="5634229" y="1776044"/>
                  <a:ext cx="1249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13" name="Freihand 512">
                  <a:extLst>
                    <a:ext uri="{FF2B5EF4-FFF2-40B4-BE49-F238E27FC236}">
                      <a16:creationId xmlns:a16="http://schemas.microsoft.com/office/drawing/2014/main" id="{A484D405-0EE7-491F-CCF4-1747C10BA049}"/>
                    </a:ext>
                  </a:extLst>
                </p14:cNvPr>
                <p14:cNvContentPartPr/>
                <p14:nvPr/>
              </p14:nvContentPartPr>
              <p14:xfrm>
                <a:off x="6010789" y="1639604"/>
                <a:ext cx="432720" cy="246960"/>
              </p14:xfrm>
            </p:contentPart>
          </mc:Choice>
          <mc:Fallback>
            <p:pic>
              <p:nvPicPr>
                <p:cNvPr id="513" name="Freihand 512">
                  <a:extLst>
                    <a:ext uri="{FF2B5EF4-FFF2-40B4-BE49-F238E27FC236}">
                      <a16:creationId xmlns:a16="http://schemas.microsoft.com/office/drawing/2014/main" id="{A484D405-0EE7-491F-CCF4-1747C10BA049}"/>
                    </a:ext>
                  </a:extLst>
                </p:cNvPr>
                <p:cNvPicPr/>
                <p:nvPr/>
              </p:nvPicPr>
              <p:blipFill>
                <a:blip r:embed="rId43"/>
                <a:stretch>
                  <a:fillRect/>
                </a:stretch>
              </p:blipFill>
              <p:spPr>
                <a:xfrm>
                  <a:off x="6001789" y="1630964"/>
                  <a:ext cx="4503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14" name="Freihand 513">
                  <a:extLst>
                    <a:ext uri="{FF2B5EF4-FFF2-40B4-BE49-F238E27FC236}">
                      <a16:creationId xmlns:a16="http://schemas.microsoft.com/office/drawing/2014/main" id="{019BAA5D-2433-85BD-31E3-7BAF6EA8AFE0}"/>
                    </a:ext>
                  </a:extLst>
                </p14:cNvPr>
                <p14:cNvContentPartPr/>
                <p14:nvPr/>
              </p14:nvContentPartPr>
              <p14:xfrm>
                <a:off x="6479149" y="1583444"/>
                <a:ext cx="75600" cy="54720"/>
              </p14:xfrm>
            </p:contentPart>
          </mc:Choice>
          <mc:Fallback>
            <p:pic>
              <p:nvPicPr>
                <p:cNvPr id="514" name="Freihand 513">
                  <a:extLst>
                    <a:ext uri="{FF2B5EF4-FFF2-40B4-BE49-F238E27FC236}">
                      <a16:creationId xmlns:a16="http://schemas.microsoft.com/office/drawing/2014/main" id="{019BAA5D-2433-85BD-31E3-7BAF6EA8AFE0}"/>
                    </a:ext>
                  </a:extLst>
                </p:cNvPr>
                <p:cNvPicPr/>
                <p:nvPr/>
              </p:nvPicPr>
              <p:blipFill>
                <a:blip r:embed="rId45"/>
                <a:stretch>
                  <a:fillRect/>
                </a:stretch>
              </p:blipFill>
              <p:spPr>
                <a:xfrm>
                  <a:off x="6470149" y="1574444"/>
                  <a:ext cx="932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15" name="Freihand 514">
                  <a:extLst>
                    <a:ext uri="{FF2B5EF4-FFF2-40B4-BE49-F238E27FC236}">
                      <a16:creationId xmlns:a16="http://schemas.microsoft.com/office/drawing/2014/main" id="{638BCDBE-C329-31EA-A885-AF0034828E4D}"/>
                    </a:ext>
                  </a:extLst>
                </p14:cNvPr>
                <p14:cNvContentPartPr/>
                <p14:nvPr/>
              </p14:nvContentPartPr>
              <p14:xfrm>
                <a:off x="5786149" y="2050004"/>
                <a:ext cx="256680" cy="200520"/>
              </p14:xfrm>
            </p:contentPart>
          </mc:Choice>
          <mc:Fallback>
            <p:pic>
              <p:nvPicPr>
                <p:cNvPr id="515" name="Freihand 514">
                  <a:extLst>
                    <a:ext uri="{FF2B5EF4-FFF2-40B4-BE49-F238E27FC236}">
                      <a16:creationId xmlns:a16="http://schemas.microsoft.com/office/drawing/2014/main" id="{638BCDBE-C329-31EA-A885-AF0034828E4D}"/>
                    </a:ext>
                  </a:extLst>
                </p:cNvPr>
                <p:cNvPicPr/>
                <p:nvPr/>
              </p:nvPicPr>
              <p:blipFill>
                <a:blip r:embed="rId47"/>
                <a:stretch>
                  <a:fillRect/>
                </a:stretch>
              </p:blipFill>
              <p:spPr>
                <a:xfrm>
                  <a:off x="5777149" y="2041004"/>
                  <a:ext cx="2743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16" name="Freihand 515">
                  <a:extLst>
                    <a:ext uri="{FF2B5EF4-FFF2-40B4-BE49-F238E27FC236}">
                      <a16:creationId xmlns:a16="http://schemas.microsoft.com/office/drawing/2014/main" id="{D1F2D617-822E-1A14-48A0-8F20E407919E}"/>
                    </a:ext>
                  </a:extLst>
                </p14:cNvPr>
                <p14:cNvContentPartPr/>
                <p14:nvPr/>
              </p14:nvContentPartPr>
              <p14:xfrm>
                <a:off x="6129949" y="1894844"/>
                <a:ext cx="192240" cy="224280"/>
              </p14:xfrm>
            </p:contentPart>
          </mc:Choice>
          <mc:Fallback>
            <p:pic>
              <p:nvPicPr>
                <p:cNvPr id="516" name="Freihand 515">
                  <a:extLst>
                    <a:ext uri="{FF2B5EF4-FFF2-40B4-BE49-F238E27FC236}">
                      <a16:creationId xmlns:a16="http://schemas.microsoft.com/office/drawing/2014/main" id="{D1F2D617-822E-1A14-48A0-8F20E407919E}"/>
                    </a:ext>
                  </a:extLst>
                </p:cNvPr>
                <p:cNvPicPr/>
                <p:nvPr/>
              </p:nvPicPr>
              <p:blipFill>
                <a:blip r:embed="rId49"/>
                <a:stretch>
                  <a:fillRect/>
                </a:stretch>
              </p:blipFill>
              <p:spPr>
                <a:xfrm>
                  <a:off x="6121309" y="1886204"/>
                  <a:ext cx="2098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17" name="Freihand 516">
                  <a:extLst>
                    <a:ext uri="{FF2B5EF4-FFF2-40B4-BE49-F238E27FC236}">
                      <a16:creationId xmlns:a16="http://schemas.microsoft.com/office/drawing/2014/main" id="{44418FF4-EB92-8BBC-772E-896EF6C05CFC}"/>
                    </a:ext>
                  </a:extLst>
                </p14:cNvPr>
                <p14:cNvContentPartPr/>
                <p14:nvPr/>
              </p14:nvContentPartPr>
              <p14:xfrm>
                <a:off x="6318589" y="1898444"/>
                <a:ext cx="80640" cy="99000"/>
              </p14:xfrm>
            </p:contentPart>
          </mc:Choice>
          <mc:Fallback>
            <p:pic>
              <p:nvPicPr>
                <p:cNvPr id="517" name="Freihand 516">
                  <a:extLst>
                    <a:ext uri="{FF2B5EF4-FFF2-40B4-BE49-F238E27FC236}">
                      <a16:creationId xmlns:a16="http://schemas.microsoft.com/office/drawing/2014/main" id="{44418FF4-EB92-8BBC-772E-896EF6C05CFC}"/>
                    </a:ext>
                  </a:extLst>
                </p:cNvPr>
                <p:cNvPicPr/>
                <p:nvPr/>
              </p:nvPicPr>
              <p:blipFill>
                <a:blip r:embed="rId51"/>
                <a:stretch>
                  <a:fillRect/>
                </a:stretch>
              </p:blipFill>
              <p:spPr>
                <a:xfrm>
                  <a:off x="6309949" y="1889444"/>
                  <a:ext cx="98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18" name="Freihand 517">
                  <a:extLst>
                    <a:ext uri="{FF2B5EF4-FFF2-40B4-BE49-F238E27FC236}">
                      <a16:creationId xmlns:a16="http://schemas.microsoft.com/office/drawing/2014/main" id="{6F49B735-076F-8DD4-6FE7-1BFA8B6EBFEC}"/>
                    </a:ext>
                  </a:extLst>
                </p14:cNvPr>
                <p14:cNvContentPartPr/>
                <p14:nvPr/>
              </p14:nvContentPartPr>
              <p14:xfrm>
                <a:off x="6441709" y="1695404"/>
                <a:ext cx="110520" cy="259560"/>
              </p14:xfrm>
            </p:contentPart>
          </mc:Choice>
          <mc:Fallback>
            <p:pic>
              <p:nvPicPr>
                <p:cNvPr id="518" name="Freihand 517">
                  <a:extLst>
                    <a:ext uri="{FF2B5EF4-FFF2-40B4-BE49-F238E27FC236}">
                      <a16:creationId xmlns:a16="http://schemas.microsoft.com/office/drawing/2014/main" id="{6F49B735-076F-8DD4-6FE7-1BFA8B6EBFEC}"/>
                    </a:ext>
                  </a:extLst>
                </p:cNvPr>
                <p:cNvPicPr/>
                <p:nvPr/>
              </p:nvPicPr>
              <p:blipFill>
                <a:blip r:embed="rId53"/>
                <a:stretch>
                  <a:fillRect/>
                </a:stretch>
              </p:blipFill>
              <p:spPr>
                <a:xfrm>
                  <a:off x="6433069" y="1686404"/>
                  <a:ext cx="1281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19" name="Freihand 518">
                  <a:extLst>
                    <a:ext uri="{FF2B5EF4-FFF2-40B4-BE49-F238E27FC236}">
                      <a16:creationId xmlns:a16="http://schemas.microsoft.com/office/drawing/2014/main" id="{A0E0BDA6-3054-3750-FD82-1353CFAC7F7A}"/>
                    </a:ext>
                  </a:extLst>
                </p14:cNvPr>
                <p14:cNvContentPartPr/>
                <p14:nvPr/>
              </p14:nvContentPartPr>
              <p14:xfrm>
                <a:off x="6579229" y="1680284"/>
                <a:ext cx="51840" cy="208800"/>
              </p14:xfrm>
            </p:contentPart>
          </mc:Choice>
          <mc:Fallback>
            <p:pic>
              <p:nvPicPr>
                <p:cNvPr id="519" name="Freihand 518">
                  <a:extLst>
                    <a:ext uri="{FF2B5EF4-FFF2-40B4-BE49-F238E27FC236}">
                      <a16:creationId xmlns:a16="http://schemas.microsoft.com/office/drawing/2014/main" id="{A0E0BDA6-3054-3750-FD82-1353CFAC7F7A}"/>
                    </a:ext>
                  </a:extLst>
                </p:cNvPr>
                <p:cNvPicPr/>
                <p:nvPr/>
              </p:nvPicPr>
              <p:blipFill>
                <a:blip r:embed="rId55"/>
                <a:stretch>
                  <a:fillRect/>
                </a:stretch>
              </p:blipFill>
              <p:spPr>
                <a:xfrm>
                  <a:off x="6570229" y="1671644"/>
                  <a:ext cx="694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20" name="Freihand 519">
                  <a:extLst>
                    <a:ext uri="{FF2B5EF4-FFF2-40B4-BE49-F238E27FC236}">
                      <a16:creationId xmlns:a16="http://schemas.microsoft.com/office/drawing/2014/main" id="{B4835DF2-D5CC-605F-52E7-9DDB3B9251C8}"/>
                    </a:ext>
                  </a:extLst>
                </p14:cNvPr>
                <p14:cNvContentPartPr/>
                <p14:nvPr/>
              </p14:nvContentPartPr>
              <p14:xfrm>
                <a:off x="6636109" y="1756604"/>
                <a:ext cx="40320" cy="114840"/>
              </p14:xfrm>
            </p:contentPart>
          </mc:Choice>
          <mc:Fallback>
            <p:pic>
              <p:nvPicPr>
                <p:cNvPr id="520" name="Freihand 519">
                  <a:extLst>
                    <a:ext uri="{FF2B5EF4-FFF2-40B4-BE49-F238E27FC236}">
                      <a16:creationId xmlns:a16="http://schemas.microsoft.com/office/drawing/2014/main" id="{B4835DF2-D5CC-605F-52E7-9DDB3B9251C8}"/>
                    </a:ext>
                  </a:extLst>
                </p:cNvPr>
                <p:cNvPicPr/>
                <p:nvPr/>
              </p:nvPicPr>
              <p:blipFill>
                <a:blip r:embed="rId57"/>
                <a:stretch>
                  <a:fillRect/>
                </a:stretch>
              </p:blipFill>
              <p:spPr>
                <a:xfrm>
                  <a:off x="6627109" y="1747964"/>
                  <a:ext cx="579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21" name="Freihand 520">
                  <a:extLst>
                    <a:ext uri="{FF2B5EF4-FFF2-40B4-BE49-F238E27FC236}">
                      <a16:creationId xmlns:a16="http://schemas.microsoft.com/office/drawing/2014/main" id="{7F939773-D701-B3BD-8E0A-F0623987B0AD}"/>
                    </a:ext>
                  </a:extLst>
                </p14:cNvPr>
                <p14:cNvContentPartPr/>
                <p14:nvPr/>
              </p14:nvContentPartPr>
              <p14:xfrm>
                <a:off x="6680389" y="1580924"/>
                <a:ext cx="195840" cy="245160"/>
              </p14:xfrm>
            </p:contentPart>
          </mc:Choice>
          <mc:Fallback>
            <p:pic>
              <p:nvPicPr>
                <p:cNvPr id="521" name="Freihand 520">
                  <a:extLst>
                    <a:ext uri="{FF2B5EF4-FFF2-40B4-BE49-F238E27FC236}">
                      <a16:creationId xmlns:a16="http://schemas.microsoft.com/office/drawing/2014/main" id="{7F939773-D701-B3BD-8E0A-F0623987B0AD}"/>
                    </a:ext>
                  </a:extLst>
                </p:cNvPr>
                <p:cNvPicPr/>
                <p:nvPr/>
              </p:nvPicPr>
              <p:blipFill>
                <a:blip r:embed="rId59"/>
                <a:stretch>
                  <a:fillRect/>
                </a:stretch>
              </p:blipFill>
              <p:spPr>
                <a:xfrm>
                  <a:off x="6671749" y="1571924"/>
                  <a:ext cx="21348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22" name="Freihand 521">
                  <a:extLst>
                    <a:ext uri="{FF2B5EF4-FFF2-40B4-BE49-F238E27FC236}">
                      <a16:creationId xmlns:a16="http://schemas.microsoft.com/office/drawing/2014/main" id="{6BE9F869-920D-0712-292A-0E9A2A162719}"/>
                    </a:ext>
                  </a:extLst>
                </p14:cNvPr>
                <p14:cNvContentPartPr/>
                <p14:nvPr/>
              </p14:nvContentPartPr>
              <p14:xfrm>
                <a:off x="6905029" y="1430804"/>
                <a:ext cx="146880" cy="202320"/>
              </p14:xfrm>
            </p:contentPart>
          </mc:Choice>
          <mc:Fallback>
            <p:pic>
              <p:nvPicPr>
                <p:cNvPr id="522" name="Freihand 521">
                  <a:extLst>
                    <a:ext uri="{FF2B5EF4-FFF2-40B4-BE49-F238E27FC236}">
                      <a16:creationId xmlns:a16="http://schemas.microsoft.com/office/drawing/2014/main" id="{6BE9F869-920D-0712-292A-0E9A2A162719}"/>
                    </a:ext>
                  </a:extLst>
                </p:cNvPr>
                <p:cNvPicPr/>
                <p:nvPr/>
              </p:nvPicPr>
              <p:blipFill>
                <a:blip r:embed="rId61"/>
                <a:stretch>
                  <a:fillRect/>
                </a:stretch>
              </p:blipFill>
              <p:spPr>
                <a:xfrm>
                  <a:off x="6896029" y="1422164"/>
                  <a:ext cx="1645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23" name="Freihand 522">
                  <a:extLst>
                    <a:ext uri="{FF2B5EF4-FFF2-40B4-BE49-F238E27FC236}">
                      <a16:creationId xmlns:a16="http://schemas.microsoft.com/office/drawing/2014/main" id="{F42F5E6E-AC61-E28E-61E8-E0AE42BC60FB}"/>
                    </a:ext>
                  </a:extLst>
                </p14:cNvPr>
                <p14:cNvContentPartPr/>
                <p14:nvPr/>
              </p14:nvContentPartPr>
              <p14:xfrm>
                <a:off x="6935269" y="1481204"/>
                <a:ext cx="217080" cy="207720"/>
              </p14:xfrm>
            </p:contentPart>
          </mc:Choice>
          <mc:Fallback>
            <p:pic>
              <p:nvPicPr>
                <p:cNvPr id="523" name="Freihand 522">
                  <a:extLst>
                    <a:ext uri="{FF2B5EF4-FFF2-40B4-BE49-F238E27FC236}">
                      <a16:creationId xmlns:a16="http://schemas.microsoft.com/office/drawing/2014/main" id="{F42F5E6E-AC61-E28E-61E8-E0AE42BC60FB}"/>
                    </a:ext>
                  </a:extLst>
                </p:cNvPr>
                <p:cNvPicPr/>
                <p:nvPr/>
              </p:nvPicPr>
              <p:blipFill>
                <a:blip r:embed="rId63"/>
                <a:stretch>
                  <a:fillRect/>
                </a:stretch>
              </p:blipFill>
              <p:spPr>
                <a:xfrm>
                  <a:off x="6926629" y="1472564"/>
                  <a:ext cx="2347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24" name="Freihand 523">
                  <a:extLst>
                    <a:ext uri="{FF2B5EF4-FFF2-40B4-BE49-F238E27FC236}">
                      <a16:creationId xmlns:a16="http://schemas.microsoft.com/office/drawing/2014/main" id="{F0E46617-5D63-2631-6B48-5EB093DE7AA0}"/>
                    </a:ext>
                  </a:extLst>
                </p14:cNvPr>
                <p14:cNvContentPartPr/>
                <p14:nvPr/>
              </p14:nvContentPartPr>
              <p14:xfrm>
                <a:off x="6993589" y="1638524"/>
                <a:ext cx="78120" cy="298800"/>
              </p14:xfrm>
            </p:contentPart>
          </mc:Choice>
          <mc:Fallback>
            <p:pic>
              <p:nvPicPr>
                <p:cNvPr id="524" name="Freihand 523">
                  <a:extLst>
                    <a:ext uri="{FF2B5EF4-FFF2-40B4-BE49-F238E27FC236}">
                      <a16:creationId xmlns:a16="http://schemas.microsoft.com/office/drawing/2014/main" id="{F0E46617-5D63-2631-6B48-5EB093DE7AA0}"/>
                    </a:ext>
                  </a:extLst>
                </p:cNvPr>
                <p:cNvPicPr/>
                <p:nvPr/>
              </p:nvPicPr>
              <p:blipFill>
                <a:blip r:embed="rId65"/>
                <a:stretch>
                  <a:fillRect/>
                </a:stretch>
              </p:blipFill>
              <p:spPr>
                <a:xfrm>
                  <a:off x="6984949" y="1629884"/>
                  <a:ext cx="9576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25" name="Freihand 524">
                  <a:extLst>
                    <a:ext uri="{FF2B5EF4-FFF2-40B4-BE49-F238E27FC236}">
                      <a16:creationId xmlns:a16="http://schemas.microsoft.com/office/drawing/2014/main" id="{943A82BC-1154-2704-DAF4-C55FD3E295FD}"/>
                    </a:ext>
                  </a:extLst>
                </p14:cNvPr>
                <p14:cNvContentPartPr/>
                <p14:nvPr/>
              </p14:nvContentPartPr>
              <p14:xfrm>
                <a:off x="7186909" y="1450604"/>
                <a:ext cx="156600" cy="173880"/>
              </p14:xfrm>
            </p:contentPart>
          </mc:Choice>
          <mc:Fallback>
            <p:pic>
              <p:nvPicPr>
                <p:cNvPr id="525" name="Freihand 524">
                  <a:extLst>
                    <a:ext uri="{FF2B5EF4-FFF2-40B4-BE49-F238E27FC236}">
                      <a16:creationId xmlns:a16="http://schemas.microsoft.com/office/drawing/2014/main" id="{943A82BC-1154-2704-DAF4-C55FD3E295FD}"/>
                    </a:ext>
                  </a:extLst>
                </p:cNvPr>
                <p:cNvPicPr/>
                <p:nvPr/>
              </p:nvPicPr>
              <p:blipFill>
                <a:blip r:embed="rId67"/>
                <a:stretch>
                  <a:fillRect/>
                </a:stretch>
              </p:blipFill>
              <p:spPr>
                <a:xfrm>
                  <a:off x="7178269" y="1441964"/>
                  <a:ext cx="1742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26" name="Freihand 525">
                  <a:extLst>
                    <a:ext uri="{FF2B5EF4-FFF2-40B4-BE49-F238E27FC236}">
                      <a16:creationId xmlns:a16="http://schemas.microsoft.com/office/drawing/2014/main" id="{85BB4681-D80A-5B9A-86C1-0A19958A1616}"/>
                    </a:ext>
                  </a:extLst>
                </p14:cNvPr>
                <p14:cNvContentPartPr/>
                <p14:nvPr/>
              </p14:nvContentPartPr>
              <p14:xfrm>
                <a:off x="7331989" y="1292204"/>
                <a:ext cx="235440" cy="284040"/>
              </p14:xfrm>
            </p:contentPart>
          </mc:Choice>
          <mc:Fallback>
            <p:pic>
              <p:nvPicPr>
                <p:cNvPr id="526" name="Freihand 525">
                  <a:extLst>
                    <a:ext uri="{FF2B5EF4-FFF2-40B4-BE49-F238E27FC236}">
                      <a16:creationId xmlns:a16="http://schemas.microsoft.com/office/drawing/2014/main" id="{85BB4681-D80A-5B9A-86C1-0A19958A1616}"/>
                    </a:ext>
                  </a:extLst>
                </p:cNvPr>
                <p:cNvPicPr/>
                <p:nvPr/>
              </p:nvPicPr>
              <p:blipFill>
                <a:blip r:embed="rId69"/>
                <a:stretch>
                  <a:fillRect/>
                </a:stretch>
              </p:blipFill>
              <p:spPr>
                <a:xfrm>
                  <a:off x="7323349" y="1283564"/>
                  <a:ext cx="25308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27" name="Freihand 526">
                  <a:extLst>
                    <a:ext uri="{FF2B5EF4-FFF2-40B4-BE49-F238E27FC236}">
                      <a16:creationId xmlns:a16="http://schemas.microsoft.com/office/drawing/2014/main" id="{336D24C4-2743-45E6-F80B-D43F91BFB7CA}"/>
                    </a:ext>
                  </a:extLst>
                </p14:cNvPr>
                <p14:cNvContentPartPr/>
                <p14:nvPr/>
              </p14:nvContentPartPr>
              <p14:xfrm>
                <a:off x="7515949" y="1313084"/>
                <a:ext cx="47880" cy="50400"/>
              </p14:xfrm>
            </p:contentPart>
          </mc:Choice>
          <mc:Fallback>
            <p:pic>
              <p:nvPicPr>
                <p:cNvPr id="527" name="Freihand 526">
                  <a:extLst>
                    <a:ext uri="{FF2B5EF4-FFF2-40B4-BE49-F238E27FC236}">
                      <a16:creationId xmlns:a16="http://schemas.microsoft.com/office/drawing/2014/main" id="{336D24C4-2743-45E6-F80B-D43F91BFB7CA}"/>
                    </a:ext>
                  </a:extLst>
                </p:cNvPr>
                <p:cNvPicPr/>
                <p:nvPr/>
              </p:nvPicPr>
              <p:blipFill>
                <a:blip r:embed="rId71"/>
                <a:stretch>
                  <a:fillRect/>
                </a:stretch>
              </p:blipFill>
              <p:spPr>
                <a:xfrm>
                  <a:off x="7506949" y="1304084"/>
                  <a:ext cx="655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28" name="Freihand 527">
                  <a:extLst>
                    <a:ext uri="{FF2B5EF4-FFF2-40B4-BE49-F238E27FC236}">
                      <a16:creationId xmlns:a16="http://schemas.microsoft.com/office/drawing/2014/main" id="{7AD70358-17EE-3516-89E8-1CFA39070EC6}"/>
                    </a:ext>
                  </a:extLst>
                </p14:cNvPr>
                <p14:cNvContentPartPr/>
                <p14:nvPr/>
              </p14:nvContentPartPr>
              <p14:xfrm>
                <a:off x="7542949" y="1241444"/>
                <a:ext cx="145080" cy="367200"/>
              </p14:xfrm>
            </p:contentPart>
          </mc:Choice>
          <mc:Fallback>
            <p:pic>
              <p:nvPicPr>
                <p:cNvPr id="528" name="Freihand 527">
                  <a:extLst>
                    <a:ext uri="{FF2B5EF4-FFF2-40B4-BE49-F238E27FC236}">
                      <a16:creationId xmlns:a16="http://schemas.microsoft.com/office/drawing/2014/main" id="{7AD70358-17EE-3516-89E8-1CFA39070EC6}"/>
                    </a:ext>
                  </a:extLst>
                </p:cNvPr>
                <p:cNvPicPr/>
                <p:nvPr/>
              </p:nvPicPr>
              <p:blipFill>
                <a:blip r:embed="rId73"/>
                <a:stretch>
                  <a:fillRect/>
                </a:stretch>
              </p:blipFill>
              <p:spPr>
                <a:xfrm>
                  <a:off x="7533949" y="1232444"/>
                  <a:ext cx="162720"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9" name="Freihand 528">
                  <a:extLst>
                    <a:ext uri="{FF2B5EF4-FFF2-40B4-BE49-F238E27FC236}">
                      <a16:creationId xmlns:a16="http://schemas.microsoft.com/office/drawing/2014/main" id="{27350F66-2C3C-3852-B241-338983D0E59D}"/>
                    </a:ext>
                  </a:extLst>
                </p14:cNvPr>
                <p14:cNvContentPartPr/>
                <p14:nvPr/>
              </p14:nvContentPartPr>
              <p14:xfrm>
                <a:off x="7692709" y="1168724"/>
                <a:ext cx="146520" cy="342360"/>
              </p14:xfrm>
            </p:contentPart>
          </mc:Choice>
          <mc:Fallback>
            <p:pic>
              <p:nvPicPr>
                <p:cNvPr id="529" name="Freihand 528">
                  <a:extLst>
                    <a:ext uri="{FF2B5EF4-FFF2-40B4-BE49-F238E27FC236}">
                      <a16:creationId xmlns:a16="http://schemas.microsoft.com/office/drawing/2014/main" id="{27350F66-2C3C-3852-B241-338983D0E59D}"/>
                    </a:ext>
                  </a:extLst>
                </p:cNvPr>
                <p:cNvPicPr/>
                <p:nvPr/>
              </p:nvPicPr>
              <p:blipFill>
                <a:blip r:embed="rId75"/>
                <a:stretch>
                  <a:fillRect/>
                </a:stretch>
              </p:blipFill>
              <p:spPr>
                <a:xfrm>
                  <a:off x="7684069" y="1159724"/>
                  <a:ext cx="16416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33" name="Freihand 532">
                  <a:extLst>
                    <a:ext uri="{FF2B5EF4-FFF2-40B4-BE49-F238E27FC236}">
                      <a16:creationId xmlns:a16="http://schemas.microsoft.com/office/drawing/2014/main" id="{E5A05919-1C6C-6C55-07AF-86DE001499B0}"/>
                    </a:ext>
                  </a:extLst>
                </p14:cNvPr>
                <p14:cNvContentPartPr/>
                <p14:nvPr/>
              </p14:nvContentPartPr>
              <p14:xfrm>
                <a:off x="6078829" y="2217404"/>
                <a:ext cx="205920" cy="244080"/>
              </p14:xfrm>
            </p:contentPart>
          </mc:Choice>
          <mc:Fallback>
            <p:pic>
              <p:nvPicPr>
                <p:cNvPr id="533" name="Freihand 532">
                  <a:extLst>
                    <a:ext uri="{FF2B5EF4-FFF2-40B4-BE49-F238E27FC236}">
                      <a16:creationId xmlns:a16="http://schemas.microsoft.com/office/drawing/2014/main" id="{E5A05919-1C6C-6C55-07AF-86DE001499B0}"/>
                    </a:ext>
                  </a:extLst>
                </p:cNvPr>
                <p:cNvPicPr/>
                <p:nvPr/>
              </p:nvPicPr>
              <p:blipFill>
                <a:blip r:embed="rId77"/>
                <a:stretch>
                  <a:fillRect/>
                </a:stretch>
              </p:blipFill>
              <p:spPr>
                <a:xfrm>
                  <a:off x="6069829" y="2208404"/>
                  <a:ext cx="2235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34" name="Freihand 533">
                  <a:extLst>
                    <a:ext uri="{FF2B5EF4-FFF2-40B4-BE49-F238E27FC236}">
                      <a16:creationId xmlns:a16="http://schemas.microsoft.com/office/drawing/2014/main" id="{AD59E2E4-634E-77C9-BDEE-DC60463BEA15}"/>
                    </a:ext>
                  </a:extLst>
                </p14:cNvPr>
                <p14:cNvContentPartPr/>
                <p14:nvPr/>
              </p14:nvContentPartPr>
              <p14:xfrm>
                <a:off x="6059029" y="2378324"/>
                <a:ext cx="315360" cy="177480"/>
              </p14:xfrm>
            </p:contentPart>
          </mc:Choice>
          <mc:Fallback>
            <p:pic>
              <p:nvPicPr>
                <p:cNvPr id="534" name="Freihand 533">
                  <a:extLst>
                    <a:ext uri="{FF2B5EF4-FFF2-40B4-BE49-F238E27FC236}">
                      <a16:creationId xmlns:a16="http://schemas.microsoft.com/office/drawing/2014/main" id="{AD59E2E4-634E-77C9-BDEE-DC60463BEA15}"/>
                    </a:ext>
                  </a:extLst>
                </p:cNvPr>
                <p:cNvPicPr/>
                <p:nvPr/>
              </p:nvPicPr>
              <p:blipFill>
                <a:blip r:embed="rId79"/>
                <a:stretch>
                  <a:fillRect/>
                </a:stretch>
              </p:blipFill>
              <p:spPr>
                <a:xfrm>
                  <a:off x="6050029" y="2369324"/>
                  <a:ext cx="3330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35" name="Freihand 534">
                  <a:extLst>
                    <a:ext uri="{FF2B5EF4-FFF2-40B4-BE49-F238E27FC236}">
                      <a16:creationId xmlns:a16="http://schemas.microsoft.com/office/drawing/2014/main" id="{EC0309E3-136E-9230-3B2D-EB59C8D967CD}"/>
                    </a:ext>
                  </a:extLst>
                </p14:cNvPr>
                <p14:cNvContentPartPr/>
                <p14:nvPr/>
              </p14:nvContentPartPr>
              <p14:xfrm>
                <a:off x="6232189" y="2509364"/>
                <a:ext cx="85320" cy="267480"/>
              </p14:xfrm>
            </p:contentPart>
          </mc:Choice>
          <mc:Fallback>
            <p:pic>
              <p:nvPicPr>
                <p:cNvPr id="535" name="Freihand 534">
                  <a:extLst>
                    <a:ext uri="{FF2B5EF4-FFF2-40B4-BE49-F238E27FC236}">
                      <a16:creationId xmlns:a16="http://schemas.microsoft.com/office/drawing/2014/main" id="{EC0309E3-136E-9230-3B2D-EB59C8D967CD}"/>
                    </a:ext>
                  </a:extLst>
                </p:cNvPr>
                <p:cNvPicPr/>
                <p:nvPr/>
              </p:nvPicPr>
              <p:blipFill>
                <a:blip r:embed="rId81"/>
                <a:stretch>
                  <a:fillRect/>
                </a:stretch>
              </p:blipFill>
              <p:spPr>
                <a:xfrm>
                  <a:off x="6223189" y="2500364"/>
                  <a:ext cx="1029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6" name="Freihand 535">
                  <a:extLst>
                    <a:ext uri="{FF2B5EF4-FFF2-40B4-BE49-F238E27FC236}">
                      <a16:creationId xmlns:a16="http://schemas.microsoft.com/office/drawing/2014/main" id="{B15B00BE-D982-1F06-F8AD-0BB5F97BA9CA}"/>
                    </a:ext>
                  </a:extLst>
                </p14:cNvPr>
                <p14:cNvContentPartPr/>
                <p14:nvPr/>
              </p14:nvContentPartPr>
              <p14:xfrm>
                <a:off x="6457909" y="2288684"/>
                <a:ext cx="20520" cy="190080"/>
              </p14:xfrm>
            </p:contentPart>
          </mc:Choice>
          <mc:Fallback>
            <p:pic>
              <p:nvPicPr>
                <p:cNvPr id="536" name="Freihand 535">
                  <a:extLst>
                    <a:ext uri="{FF2B5EF4-FFF2-40B4-BE49-F238E27FC236}">
                      <a16:creationId xmlns:a16="http://schemas.microsoft.com/office/drawing/2014/main" id="{B15B00BE-D982-1F06-F8AD-0BB5F97BA9CA}"/>
                    </a:ext>
                  </a:extLst>
                </p:cNvPr>
                <p:cNvPicPr/>
                <p:nvPr/>
              </p:nvPicPr>
              <p:blipFill>
                <a:blip r:embed="rId83"/>
                <a:stretch>
                  <a:fillRect/>
                </a:stretch>
              </p:blipFill>
              <p:spPr>
                <a:xfrm>
                  <a:off x="6449269" y="2280044"/>
                  <a:ext cx="381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7" name="Freihand 536">
                  <a:extLst>
                    <a:ext uri="{FF2B5EF4-FFF2-40B4-BE49-F238E27FC236}">
                      <a16:creationId xmlns:a16="http://schemas.microsoft.com/office/drawing/2014/main" id="{D3D784D5-6B59-445B-F559-DA572D78CAAA}"/>
                    </a:ext>
                  </a:extLst>
                </p14:cNvPr>
                <p14:cNvContentPartPr/>
                <p14:nvPr/>
              </p14:nvContentPartPr>
              <p14:xfrm>
                <a:off x="6342349" y="2080604"/>
                <a:ext cx="173160" cy="316080"/>
              </p14:xfrm>
            </p:contentPart>
          </mc:Choice>
          <mc:Fallback>
            <p:pic>
              <p:nvPicPr>
                <p:cNvPr id="537" name="Freihand 536">
                  <a:extLst>
                    <a:ext uri="{FF2B5EF4-FFF2-40B4-BE49-F238E27FC236}">
                      <a16:creationId xmlns:a16="http://schemas.microsoft.com/office/drawing/2014/main" id="{D3D784D5-6B59-445B-F559-DA572D78CAAA}"/>
                    </a:ext>
                  </a:extLst>
                </p:cNvPr>
                <p:cNvPicPr/>
                <p:nvPr/>
              </p:nvPicPr>
              <p:blipFill>
                <a:blip r:embed="rId85"/>
                <a:stretch>
                  <a:fillRect/>
                </a:stretch>
              </p:blipFill>
              <p:spPr>
                <a:xfrm>
                  <a:off x="6333709" y="2071964"/>
                  <a:ext cx="190800" cy="33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539" name="Freihand 538">
                <a:extLst>
                  <a:ext uri="{FF2B5EF4-FFF2-40B4-BE49-F238E27FC236}">
                    <a16:creationId xmlns:a16="http://schemas.microsoft.com/office/drawing/2014/main" id="{D4D1EA29-C243-555B-EA40-82D75BA56B23}"/>
                  </a:ext>
                </a:extLst>
              </p14:cNvPr>
              <p14:cNvContentPartPr/>
              <p14:nvPr/>
            </p14:nvContentPartPr>
            <p14:xfrm>
              <a:off x="138469" y="1137404"/>
              <a:ext cx="193320" cy="547560"/>
            </p14:xfrm>
          </p:contentPart>
        </mc:Choice>
        <mc:Fallback>
          <p:pic>
            <p:nvPicPr>
              <p:cNvPr id="539" name="Freihand 538">
                <a:extLst>
                  <a:ext uri="{FF2B5EF4-FFF2-40B4-BE49-F238E27FC236}">
                    <a16:creationId xmlns:a16="http://schemas.microsoft.com/office/drawing/2014/main" id="{D4D1EA29-C243-555B-EA40-82D75BA56B23}"/>
                  </a:ext>
                </a:extLst>
              </p:cNvPr>
              <p:cNvPicPr/>
              <p:nvPr/>
            </p:nvPicPr>
            <p:blipFill>
              <a:blip r:embed="rId87"/>
              <a:stretch>
                <a:fillRect/>
              </a:stretch>
            </p:blipFill>
            <p:spPr>
              <a:xfrm>
                <a:off x="129829" y="1128764"/>
                <a:ext cx="210960" cy="565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0" name="Freihand 539">
                <a:extLst>
                  <a:ext uri="{FF2B5EF4-FFF2-40B4-BE49-F238E27FC236}">
                    <a16:creationId xmlns:a16="http://schemas.microsoft.com/office/drawing/2014/main" id="{3C525C6C-2F91-4F0A-42B0-858F26A7EAA4}"/>
                  </a:ext>
                </a:extLst>
              </p14:cNvPr>
              <p14:cNvContentPartPr/>
              <p14:nvPr/>
            </p14:nvContentPartPr>
            <p14:xfrm>
              <a:off x="2931709" y="3409364"/>
              <a:ext cx="532080" cy="430560"/>
            </p14:xfrm>
          </p:contentPart>
        </mc:Choice>
        <mc:Fallback>
          <p:pic>
            <p:nvPicPr>
              <p:cNvPr id="540" name="Freihand 539">
                <a:extLst>
                  <a:ext uri="{FF2B5EF4-FFF2-40B4-BE49-F238E27FC236}">
                    <a16:creationId xmlns:a16="http://schemas.microsoft.com/office/drawing/2014/main" id="{3C525C6C-2F91-4F0A-42B0-858F26A7EAA4}"/>
                  </a:ext>
                </a:extLst>
              </p:cNvPr>
              <p:cNvPicPr/>
              <p:nvPr/>
            </p:nvPicPr>
            <p:blipFill>
              <a:blip r:embed="rId89"/>
              <a:stretch>
                <a:fillRect/>
              </a:stretch>
            </p:blipFill>
            <p:spPr>
              <a:xfrm>
                <a:off x="2923069" y="3400364"/>
                <a:ext cx="549720" cy="448200"/>
              </a:xfrm>
              <a:prstGeom prst="rect">
                <a:avLst/>
              </a:prstGeom>
            </p:spPr>
          </p:pic>
        </mc:Fallback>
      </mc:AlternateContent>
      <p:grpSp>
        <p:nvGrpSpPr>
          <p:cNvPr id="546" name="Gruppieren 545">
            <a:extLst>
              <a:ext uri="{FF2B5EF4-FFF2-40B4-BE49-F238E27FC236}">
                <a16:creationId xmlns:a16="http://schemas.microsoft.com/office/drawing/2014/main" id="{5E25F4CC-5265-587C-AF61-6ABD03C22C07}"/>
              </a:ext>
            </a:extLst>
          </p:cNvPr>
          <p:cNvGrpSpPr/>
          <p:nvPr/>
        </p:nvGrpSpPr>
        <p:grpSpPr>
          <a:xfrm>
            <a:off x="97429" y="555644"/>
            <a:ext cx="3392280" cy="3720960"/>
            <a:chOff x="97429" y="555644"/>
            <a:chExt cx="3392280" cy="3720960"/>
          </a:xfrm>
        </p:grpSpPr>
        <mc:AlternateContent xmlns:mc="http://schemas.openxmlformats.org/markup-compatibility/2006">
          <mc:Choice xmlns:p14="http://schemas.microsoft.com/office/powerpoint/2010/main" Requires="p14">
            <p:contentPart p14:bwMode="auto" r:id="rId90">
              <p14:nvContentPartPr>
                <p14:cNvPr id="531" name="Freihand 530">
                  <a:extLst>
                    <a:ext uri="{FF2B5EF4-FFF2-40B4-BE49-F238E27FC236}">
                      <a16:creationId xmlns:a16="http://schemas.microsoft.com/office/drawing/2014/main" id="{374AE36E-A5D3-F2B7-E73C-6C5FE0F2A90B}"/>
                    </a:ext>
                  </a:extLst>
                </p14:cNvPr>
                <p14:cNvContentPartPr/>
                <p14:nvPr/>
              </p14:nvContentPartPr>
              <p14:xfrm>
                <a:off x="97429" y="1039124"/>
                <a:ext cx="305280" cy="777600"/>
              </p14:xfrm>
            </p:contentPart>
          </mc:Choice>
          <mc:Fallback>
            <p:pic>
              <p:nvPicPr>
                <p:cNvPr id="531" name="Freihand 530">
                  <a:extLst>
                    <a:ext uri="{FF2B5EF4-FFF2-40B4-BE49-F238E27FC236}">
                      <a16:creationId xmlns:a16="http://schemas.microsoft.com/office/drawing/2014/main" id="{374AE36E-A5D3-F2B7-E73C-6C5FE0F2A90B}"/>
                    </a:ext>
                  </a:extLst>
                </p:cNvPr>
                <p:cNvPicPr/>
                <p:nvPr/>
              </p:nvPicPr>
              <p:blipFill>
                <a:blip r:embed="rId91"/>
                <a:stretch>
                  <a:fillRect/>
                </a:stretch>
              </p:blipFill>
              <p:spPr>
                <a:xfrm>
                  <a:off x="88789" y="1030124"/>
                  <a:ext cx="322920" cy="795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32" name="Freihand 531">
                  <a:extLst>
                    <a:ext uri="{FF2B5EF4-FFF2-40B4-BE49-F238E27FC236}">
                      <a16:creationId xmlns:a16="http://schemas.microsoft.com/office/drawing/2014/main" id="{1B4F3F7A-F836-18B1-6F55-746BAF2DBF8D}"/>
                    </a:ext>
                  </a:extLst>
                </p14:cNvPr>
                <p14:cNvContentPartPr/>
                <p14:nvPr/>
              </p14:nvContentPartPr>
              <p14:xfrm>
                <a:off x="3041149" y="3845324"/>
                <a:ext cx="438120" cy="431280"/>
              </p14:xfrm>
            </p:contentPart>
          </mc:Choice>
          <mc:Fallback>
            <p:pic>
              <p:nvPicPr>
                <p:cNvPr id="532" name="Freihand 531">
                  <a:extLst>
                    <a:ext uri="{FF2B5EF4-FFF2-40B4-BE49-F238E27FC236}">
                      <a16:creationId xmlns:a16="http://schemas.microsoft.com/office/drawing/2014/main" id="{1B4F3F7A-F836-18B1-6F55-746BAF2DBF8D}"/>
                    </a:ext>
                  </a:extLst>
                </p:cNvPr>
                <p:cNvPicPr/>
                <p:nvPr/>
              </p:nvPicPr>
              <p:blipFill>
                <a:blip r:embed="rId93"/>
                <a:stretch>
                  <a:fillRect/>
                </a:stretch>
              </p:blipFill>
              <p:spPr>
                <a:xfrm>
                  <a:off x="3032509" y="3836324"/>
                  <a:ext cx="455760" cy="448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1" name="Freihand 540">
                  <a:extLst>
                    <a:ext uri="{FF2B5EF4-FFF2-40B4-BE49-F238E27FC236}">
                      <a16:creationId xmlns:a16="http://schemas.microsoft.com/office/drawing/2014/main" id="{FE34FCB4-08F3-8D8D-DA8C-FC53B98A081C}"/>
                    </a:ext>
                  </a:extLst>
                </p14:cNvPr>
                <p14:cNvContentPartPr/>
                <p14:nvPr/>
              </p14:nvContentPartPr>
              <p14:xfrm>
                <a:off x="3356869" y="3671804"/>
                <a:ext cx="132840" cy="370440"/>
              </p14:xfrm>
            </p:contentPart>
          </mc:Choice>
          <mc:Fallback>
            <p:pic>
              <p:nvPicPr>
                <p:cNvPr id="541" name="Freihand 540">
                  <a:extLst>
                    <a:ext uri="{FF2B5EF4-FFF2-40B4-BE49-F238E27FC236}">
                      <a16:creationId xmlns:a16="http://schemas.microsoft.com/office/drawing/2014/main" id="{FE34FCB4-08F3-8D8D-DA8C-FC53B98A081C}"/>
                    </a:ext>
                  </a:extLst>
                </p:cNvPr>
                <p:cNvPicPr/>
                <p:nvPr/>
              </p:nvPicPr>
              <p:blipFill>
                <a:blip r:embed="rId95"/>
                <a:stretch>
                  <a:fillRect/>
                </a:stretch>
              </p:blipFill>
              <p:spPr>
                <a:xfrm>
                  <a:off x="3348229" y="3663164"/>
                  <a:ext cx="150480" cy="388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42" name="Freihand 541">
                  <a:extLst>
                    <a:ext uri="{FF2B5EF4-FFF2-40B4-BE49-F238E27FC236}">
                      <a16:creationId xmlns:a16="http://schemas.microsoft.com/office/drawing/2014/main" id="{22DA08D0-4CB3-6349-8572-DC734698E6D1}"/>
                    </a:ext>
                  </a:extLst>
                </p14:cNvPr>
                <p14:cNvContentPartPr/>
                <p14:nvPr/>
              </p14:nvContentPartPr>
              <p14:xfrm>
                <a:off x="565429" y="1313084"/>
                <a:ext cx="263880" cy="77400"/>
              </p14:xfrm>
            </p:contentPart>
          </mc:Choice>
          <mc:Fallback>
            <p:pic>
              <p:nvPicPr>
                <p:cNvPr id="542" name="Freihand 541">
                  <a:extLst>
                    <a:ext uri="{FF2B5EF4-FFF2-40B4-BE49-F238E27FC236}">
                      <a16:creationId xmlns:a16="http://schemas.microsoft.com/office/drawing/2014/main" id="{22DA08D0-4CB3-6349-8572-DC734698E6D1}"/>
                    </a:ext>
                  </a:extLst>
                </p:cNvPr>
                <p:cNvPicPr/>
                <p:nvPr/>
              </p:nvPicPr>
              <p:blipFill>
                <a:blip r:embed="rId97"/>
                <a:stretch>
                  <a:fillRect/>
                </a:stretch>
              </p:blipFill>
              <p:spPr>
                <a:xfrm>
                  <a:off x="556789" y="1304444"/>
                  <a:ext cx="281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43" name="Freihand 542">
                  <a:extLst>
                    <a:ext uri="{FF2B5EF4-FFF2-40B4-BE49-F238E27FC236}">
                      <a16:creationId xmlns:a16="http://schemas.microsoft.com/office/drawing/2014/main" id="{DE299285-A940-DDF0-1345-F0D2158DEEB3}"/>
                    </a:ext>
                  </a:extLst>
                </p14:cNvPr>
                <p14:cNvContentPartPr/>
                <p14:nvPr/>
              </p14:nvContentPartPr>
              <p14:xfrm>
                <a:off x="578029" y="555644"/>
                <a:ext cx="208800" cy="73440"/>
              </p14:xfrm>
            </p:contentPart>
          </mc:Choice>
          <mc:Fallback>
            <p:pic>
              <p:nvPicPr>
                <p:cNvPr id="543" name="Freihand 542">
                  <a:extLst>
                    <a:ext uri="{FF2B5EF4-FFF2-40B4-BE49-F238E27FC236}">
                      <a16:creationId xmlns:a16="http://schemas.microsoft.com/office/drawing/2014/main" id="{DE299285-A940-DDF0-1345-F0D2158DEEB3}"/>
                    </a:ext>
                  </a:extLst>
                </p:cNvPr>
                <p:cNvPicPr/>
                <p:nvPr/>
              </p:nvPicPr>
              <p:blipFill>
                <a:blip r:embed="rId99"/>
                <a:stretch>
                  <a:fillRect/>
                </a:stretch>
              </p:blipFill>
              <p:spPr>
                <a:xfrm>
                  <a:off x="569029" y="547004"/>
                  <a:ext cx="226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44" name="Freihand 543">
                  <a:extLst>
                    <a:ext uri="{FF2B5EF4-FFF2-40B4-BE49-F238E27FC236}">
                      <a16:creationId xmlns:a16="http://schemas.microsoft.com/office/drawing/2014/main" id="{7E412F8F-A6A5-89B1-1E76-E132FABD2DE1}"/>
                    </a:ext>
                  </a:extLst>
                </p14:cNvPr>
                <p14:cNvContentPartPr/>
                <p14:nvPr/>
              </p14:nvContentPartPr>
              <p14:xfrm>
                <a:off x="3412309" y="3841724"/>
                <a:ext cx="19440" cy="19440"/>
              </p14:xfrm>
            </p:contentPart>
          </mc:Choice>
          <mc:Fallback>
            <p:pic>
              <p:nvPicPr>
                <p:cNvPr id="544" name="Freihand 543">
                  <a:extLst>
                    <a:ext uri="{FF2B5EF4-FFF2-40B4-BE49-F238E27FC236}">
                      <a16:creationId xmlns:a16="http://schemas.microsoft.com/office/drawing/2014/main" id="{7E412F8F-A6A5-89B1-1E76-E132FABD2DE1}"/>
                    </a:ext>
                  </a:extLst>
                </p:cNvPr>
                <p:cNvPicPr/>
                <p:nvPr/>
              </p:nvPicPr>
              <p:blipFill>
                <a:blip r:embed="rId101"/>
                <a:stretch>
                  <a:fillRect/>
                </a:stretch>
              </p:blipFill>
              <p:spPr>
                <a:xfrm>
                  <a:off x="3403309" y="3833084"/>
                  <a:ext cx="370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45" name="Freihand 544">
                  <a:extLst>
                    <a:ext uri="{FF2B5EF4-FFF2-40B4-BE49-F238E27FC236}">
                      <a16:creationId xmlns:a16="http://schemas.microsoft.com/office/drawing/2014/main" id="{8AFEDF56-9217-07B5-E45F-E5676BCACADB}"/>
                    </a:ext>
                  </a:extLst>
                </p14:cNvPr>
                <p14:cNvContentPartPr/>
                <p14:nvPr/>
              </p14:nvContentPartPr>
              <p14:xfrm>
                <a:off x="745429" y="663284"/>
                <a:ext cx="2563200" cy="3261600"/>
              </p14:xfrm>
            </p:contentPart>
          </mc:Choice>
          <mc:Fallback>
            <p:pic>
              <p:nvPicPr>
                <p:cNvPr id="545" name="Freihand 544">
                  <a:extLst>
                    <a:ext uri="{FF2B5EF4-FFF2-40B4-BE49-F238E27FC236}">
                      <a16:creationId xmlns:a16="http://schemas.microsoft.com/office/drawing/2014/main" id="{8AFEDF56-9217-07B5-E45F-E5676BCACADB}"/>
                    </a:ext>
                  </a:extLst>
                </p:cNvPr>
                <p:cNvPicPr/>
                <p:nvPr/>
              </p:nvPicPr>
              <p:blipFill>
                <a:blip r:embed="rId103"/>
                <a:stretch>
                  <a:fillRect/>
                </a:stretch>
              </p:blipFill>
              <p:spPr>
                <a:xfrm>
                  <a:off x="736789" y="654644"/>
                  <a:ext cx="2580840" cy="3279240"/>
                </a:xfrm>
                <a:prstGeom prst="rect">
                  <a:avLst/>
                </a:prstGeom>
              </p:spPr>
            </p:pic>
          </mc:Fallback>
        </mc:AlternateContent>
      </p:grpSp>
      <p:grpSp>
        <p:nvGrpSpPr>
          <p:cNvPr id="582" name="Gruppieren 581">
            <a:extLst>
              <a:ext uri="{FF2B5EF4-FFF2-40B4-BE49-F238E27FC236}">
                <a16:creationId xmlns:a16="http://schemas.microsoft.com/office/drawing/2014/main" id="{D4B85BB4-200D-8924-2C7F-8D2D02CCD6FC}"/>
              </a:ext>
            </a:extLst>
          </p:cNvPr>
          <p:cNvGrpSpPr/>
          <p:nvPr/>
        </p:nvGrpSpPr>
        <p:grpSpPr>
          <a:xfrm>
            <a:off x="1171309" y="473204"/>
            <a:ext cx="3727440" cy="2515680"/>
            <a:chOff x="1171309" y="473204"/>
            <a:chExt cx="3727440" cy="2515680"/>
          </a:xfrm>
        </p:grpSpPr>
        <mc:AlternateContent xmlns:mc="http://schemas.openxmlformats.org/markup-compatibility/2006">
          <mc:Choice xmlns:p14="http://schemas.microsoft.com/office/powerpoint/2010/main" Requires="p14">
            <p:contentPart p14:bwMode="auto" r:id="rId104">
              <p14:nvContentPartPr>
                <p14:cNvPr id="547" name="Freihand 546">
                  <a:extLst>
                    <a:ext uri="{FF2B5EF4-FFF2-40B4-BE49-F238E27FC236}">
                      <a16:creationId xmlns:a16="http://schemas.microsoft.com/office/drawing/2014/main" id="{D67FADCC-5F11-8AAC-10D8-318193ED4300}"/>
                    </a:ext>
                  </a:extLst>
                </p14:cNvPr>
                <p14:cNvContentPartPr/>
                <p14:nvPr/>
              </p14:nvContentPartPr>
              <p14:xfrm>
                <a:off x="1171309" y="641684"/>
                <a:ext cx="1088280" cy="1484640"/>
              </p14:xfrm>
            </p:contentPart>
          </mc:Choice>
          <mc:Fallback>
            <p:pic>
              <p:nvPicPr>
                <p:cNvPr id="547" name="Freihand 546">
                  <a:extLst>
                    <a:ext uri="{FF2B5EF4-FFF2-40B4-BE49-F238E27FC236}">
                      <a16:creationId xmlns:a16="http://schemas.microsoft.com/office/drawing/2014/main" id="{D67FADCC-5F11-8AAC-10D8-318193ED4300}"/>
                    </a:ext>
                  </a:extLst>
                </p:cNvPr>
                <p:cNvPicPr/>
                <p:nvPr/>
              </p:nvPicPr>
              <p:blipFill>
                <a:blip r:embed="rId105"/>
                <a:stretch>
                  <a:fillRect/>
                </a:stretch>
              </p:blipFill>
              <p:spPr>
                <a:xfrm>
                  <a:off x="1162309" y="633044"/>
                  <a:ext cx="1105920" cy="1502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48" name="Freihand 547">
                  <a:extLst>
                    <a:ext uri="{FF2B5EF4-FFF2-40B4-BE49-F238E27FC236}">
                      <a16:creationId xmlns:a16="http://schemas.microsoft.com/office/drawing/2014/main" id="{7274BED4-7DD5-690C-D751-AF1B5D005CCA}"/>
                    </a:ext>
                  </a:extLst>
                </p14:cNvPr>
                <p14:cNvContentPartPr/>
                <p14:nvPr/>
              </p14:nvContentPartPr>
              <p14:xfrm>
                <a:off x="1542109" y="1714484"/>
                <a:ext cx="32400" cy="90000"/>
              </p14:xfrm>
            </p:contentPart>
          </mc:Choice>
          <mc:Fallback>
            <p:pic>
              <p:nvPicPr>
                <p:cNvPr id="548" name="Freihand 547">
                  <a:extLst>
                    <a:ext uri="{FF2B5EF4-FFF2-40B4-BE49-F238E27FC236}">
                      <a16:creationId xmlns:a16="http://schemas.microsoft.com/office/drawing/2014/main" id="{7274BED4-7DD5-690C-D751-AF1B5D005CCA}"/>
                    </a:ext>
                  </a:extLst>
                </p:cNvPr>
                <p:cNvPicPr/>
                <p:nvPr/>
              </p:nvPicPr>
              <p:blipFill>
                <a:blip r:embed="rId107"/>
                <a:stretch>
                  <a:fillRect/>
                </a:stretch>
              </p:blipFill>
              <p:spPr>
                <a:xfrm>
                  <a:off x="1533109" y="1705484"/>
                  <a:ext cx="50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50" name="Freihand 549">
                  <a:extLst>
                    <a:ext uri="{FF2B5EF4-FFF2-40B4-BE49-F238E27FC236}">
                      <a16:creationId xmlns:a16="http://schemas.microsoft.com/office/drawing/2014/main" id="{851DF315-56DB-AB8B-EAAB-B939008FB1DD}"/>
                    </a:ext>
                  </a:extLst>
                </p14:cNvPr>
                <p14:cNvContentPartPr/>
                <p14:nvPr/>
              </p14:nvContentPartPr>
              <p14:xfrm>
                <a:off x="1679629" y="1282844"/>
                <a:ext cx="208440" cy="326880"/>
              </p14:xfrm>
            </p:contentPart>
          </mc:Choice>
          <mc:Fallback>
            <p:pic>
              <p:nvPicPr>
                <p:cNvPr id="550" name="Freihand 549">
                  <a:extLst>
                    <a:ext uri="{FF2B5EF4-FFF2-40B4-BE49-F238E27FC236}">
                      <a16:creationId xmlns:a16="http://schemas.microsoft.com/office/drawing/2014/main" id="{851DF315-56DB-AB8B-EAAB-B939008FB1DD}"/>
                    </a:ext>
                  </a:extLst>
                </p:cNvPr>
                <p:cNvPicPr/>
                <p:nvPr/>
              </p:nvPicPr>
              <p:blipFill>
                <a:blip r:embed="rId109"/>
                <a:stretch>
                  <a:fillRect/>
                </a:stretch>
              </p:blipFill>
              <p:spPr>
                <a:xfrm>
                  <a:off x="1670629" y="1274204"/>
                  <a:ext cx="22608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51" name="Freihand 550">
                  <a:extLst>
                    <a:ext uri="{FF2B5EF4-FFF2-40B4-BE49-F238E27FC236}">
                      <a16:creationId xmlns:a16="http://schemas.microsoft.com/office/drawing/2014/main" id="{93669847-7648-3F5E-5F0F-D2B685331407}"/>
                    </a:ext>
                  </a:extLst>
                </p14:cNvPr>
                <p14:cNvContentPartPr/>
                <p14:nvPr/>
              </p14:nvContentPartPr>
              <p14:xfrm>
                <a:off x="1641469" y="1384364"/>
                <a:ext cx="172080" cy="243000"/>
              </p14:xfrm>
            </p:contentPart>
          </mc:Choice>
          <mc:Fallback>
            <p:pic>
              <p:nvPicPr>
                <p:cNvPr id="551" name="Freihand 550">
                  <a:extLst>
                    <a:ext uri="{FF2B5EF4-FFF2-40B4-BE49-F238E27FC236}">
                      <a16:creationId xmlns:a16="http://schemas.microsoft.com/office/drawing/2014/main" id="{93669847-7648-3F5E-5F0F-D2B685331407}"/>
                    </a:ext>
                  </a:extLst>
                </p:cNvPr>
                <p:cNvPicPr/>
                <p:nvPr/>
              </p:nvPicPr>
              <p:blipFill>
                <a:blip r:embed="rId111"/>
                <a:stretch>
                  <a:fillRect/>
                </a:stretch>
              </p:blipFill>
              <p:spPr>
                <a:xfrm>
                  <a:off x="1632829" y="1375364"/>
                  <a:ext cx="1897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52" name="Freihand 551">
                  <a:extLst>
                    <a:ext uri="{FF2B5EF4-FFF2-40B4-BE49-F238E27FC236}">
                      <a16:creationId xmlns:a16="http://schemas.microsoft.com/office/drawing/2014/main" id="{016D1AF7-6020-0190-1ADD-167AD601D78F}"/>
                    </a:ext>
                  </a:extLst>
                </p14:cNvPr>
                <p14:cNvContentPartPr/>
                <p14:nvPr/>
              </p14:nvContentPartPr>
              <p14:xfrm>
                <a:off x="1918309" y="958484"/>
                <a:ext cx="136440" cy="154800"/>
              </p14:xfrm>
            </p:contentPart>
          </mc:Choice>
          <mc:Fallback>
            <p:pic>
              <p:nvPicPr>
                <p:cNvPr id="552" name="Freihand 551">
                  <a:extLst>
                    <a:ext uri="{FF2B5EF4-FFF2-40B4-BE49-F238E27FC236}">
                      <a16:creationId xmlns:a16="http://schemas.microsoft.com/office/drawing/2014/main" id="{016D1AF7-6020-0190-1ADD-167AD601D78F}"/>
                    </a:ext>
                  </a:extLst>
                </p:cNvPr>
                <p:cNvPicPr/>
                <p:nvPr/>
              </p:nvPicPr>
              <p:blipFill>
                <a:blip r:embed="rId113"/>
                <a:stretch>
                  <a:fillRect/>
                </a:stretch>
              </p:blipFill>
              <p:spPr>
                <a:xfrm>
                  <a:off x="1909669" y="949844"/>
                  <a:ext cx="1540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53" name="Freihand 552">
                  <a:extLst>
                    <a:ext uri="{FF2B5EF4-FFF2-40B4-BE49-F238E27FC236}">
                      <a16:creationId xmlns:a16="http://schemas.microsoft.com/office/drawing/2014/main" id="{FAA0E934-9C81-E7E6-4B37-A7A0155DC8BF}"/>
                    </a:ext>
                  </a:extLst>
                </p14:cNvPr>
                <p14:cNvContentPartPr/>
                <p14:nvPr/>
              </p14:nvContentPartPr>
              <p14:xfrm>
                <a:off x="2083549" y="858044"/>
                <a:ext cx="273240" cy="137880"/>
              </p14:xfrm>
            </p:contentPart>
          </mc:Choice>
          <mc:Fallback>
            <p:pic>
              <p:nvPicPr>
                <p:cNvPr id="553" name="Freihand 552">
                  <a:extLst>
                    <a:ext uri="{FF2B5EF4-FFF2-40B4-BE49-F238E27FC236}">
                      <a16:creationId xmlns:a16="http://schemas.microsoft.com/office/drawing/2014/main" id="{FAA0E934-9C81-E7E6-4B37-A7A0155DC8BF}"/>
                    </a:ext>
                  </a:extLst>
                </p:cNvPr>
                <p:cNvPicPr/>
                <p:nvPr/>
              </p:nvPicPr>
              <p:blipFill>
                <a:blip r:embed="rId115"/>
                <a:stretch>
                  <a:fillRect/>
                </a:stretch>
              </p:blipFill>
              <p:spPr>
                <a:xfrm>
                  <a:off x="2074909" y="849044"/>
                  <a:ext cx="2908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54" name="Freihand 553">
                  <a:extLst>
                    <a:ext uri="{FF2B5EF4-FFF2-40B4-BE49-F238E27FC236}">
                      <a16:creationId xmlns:a16="http://schemas.microsoft.com/office/drawing/2014/main" id="{F2AA31D2-F4E7-6D9D-BBBA-C4110441EEFA}"/>
                    </a:ext>
                  </a:extLst>
                </p14:cNvPr>
                <p14:cNvContentPartPr/>
                <p14:nvPr/>
              </p14:nvContentPartPr>
              <p14:xfrm>
                <a:off x="2353549" y="761564"/>
                <a:ext cx="69480" cy="119160"/>
              </p14:xfrm>
            </p:contentPart>
          </mc:Choice>
          <mc:Fallback>
            <p:pic>
              <p:nvPicPr>
                <p:cNvPr id="554" name="Freihand 553">
                  <a:extLst>
                    <a:ext uri="{FF2B5EF4-FFF2-40B4-BE49-F238E27FC236}">
                      <a16:creationId xmlns:a16="http://schemas.microsoft.com/office/drawing/2014/main" id="{F2AA31D2-F4E7-6D9D-BBBA-C4110441EEFA}"/>
                    </a:ext>
                  </a:extLst>
                </p:cNvPr>
                <p:cNvPicPr/>
                <p:nvPr/>
              </p:nvPicPr>
              <p:blipFill>
                <a:blip r:embed="rId117"/>
                <a:stretch>
                  <a:fillRect/>
                </a:stretch>
              </p:blipFill>
              <p:spPr>
                <a:xfrm>
                  <a:off x="2344549" y="752924"/>
                  <a:ext cx="871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55" name="Freihand 554">
                  <a:extLst>
                    <a:ext uri="{FF2B5EF4-FFF2-40B4-BE49-F238E27FC236}">
                      <a16:creationId xmlns:a16="http://schemas.microsoft.com/office/drawing/2014/main" id="{E67C3847-0F0E-5145-E196-1CDB49391116}"/>
                    </a:ext>
                  </a:extLst>
                </p14:cNvPr>
                <p14:cNvContentPartPr/>
                <p14:nvPr/>
              </p14:nvContentPartPr>
              <p14:xfrm>
                <a:off x="2464429" y="714404"/>
                <a:ext cx="59760" cy="142200"/>
              </p14:xfrm>
            </p:contentPart>
          </mc:Choice>
          <mc:Fallback>
            <p:pic>
              <p:nvPicPr>
                <p:cNvPr id="555" name="Freihand 554">
                  <a:extLst>
                    <a:ext uri="{FF2B5EF4-FFF2-40B4-BE49-F238E27FC236}">
                      <a16:creationId xmlns:a16="http://schemas.microsoft.com/office/drawing/2014/main" id="{E67C3847-0F0E-5145-E196-1CDB49391116}"/>
                    </a:ext>
                  </a:extLst>
                </p:cNvPr>
                <p:cNvPicPr/>
                <p:nvPr/>
              </p:nvPicPr>
              <p:blipFill>
                <a:blip r:embed="rId119"/>
                <a:stretch>
                  <a:fillRect/>
                </a:stretch>
              </p:blipFill>
              <p:spPr>
                <a:xfrm>
                  <a:off x="2455789" y="705764"/>
                  <a:ext cx="774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56" name="Freihand 555">
                  <a:extLst>
                    <a:ext uri="{FF2B5EF4-FFF2-40B4-BE49-F238E27FC236}">
                      <a16:creationId xmlns:a16="http://schemas.microsoft.com/office/drawing/2014/main" id="{16DFE08A-AF48-C88D-DF73-CAAEB3BCED6C}"/>
                    </a:ext>
                  </a:extLst>
                </p14:cNvPr>
                <p14:cNvContentPartPr/>
                <p14:nvPr/>
              </p14:nvContentPartPr>
              <p14:xfrm>
                <a:off x="2706709" y="538364"/>
                <a:ext cx="151560" cy="194760"/>
              </p14:xfrm>
            </p:contentPart>
          </mc:Choice>
          <mc:Fallback>
            <p:pic>
              <p:nvPicPr>
                <p:cNvPr id="556" name="Freihand 555">
                  <a:extLst>
                    <a:ext uri="{FF2B5EF4-FFF2-40B4-BE49-F238E27FC236}">
                      <a16:creationId xmlns:a16="http://schemas.microsoft.com/office/drawing/2014/main" id="{16DFE08A-AF48-C88D-DF73-CAAEB3BCED6C}"/>
                    </a:ext>
                  </a:extLst>
                </p:cNvPr>
                <p:cNvPicPr/>
                <p:nvPr/>
              </p:nvPicPr>
              <p:blipFill>
                <a:blip r:embed="rId121"/>
                <a:stretch>
                  <a:fillRect/>
                </a:stretch>
              </p:blipFill>
              <p:spPr>
                <a:xfrm>
                  <a:off x="2698069" y="529724"/>
                  <a:ext cx="1692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57" name="Freihand 556">
                  <a:extLst>
                    <a:ext uri="{FF2B5EF4-FFF2-40B4-BE49-F238E27FC236}">
                      <a16:creationId xmlns:a16="http://schemas.microsoft.com/office/drawing/2014/main" id="{50E89D87-EDA3-6929-1ED2-4DBBF377AC2E}"/>
                    </a:ext>
                  </a:extLst>
                </p14:cNvPr>
                <p14:cNvContentPartPr/>
                <p14:nvPr/>
              </p14:nvContentPartPr>
              <p14:xfrm>
                <a:off x="2919829" y="596324"/>
                <a:ext cx="220320" cy="104400"/>
              </p14:xfrm>
            </p:contentPart>
          </mc:Choice>
          <mc:Fallback>
            <p:pic>
              <p:nvPicPr>
                <p:cNvPr id="557" name="Freihand 556">
                  <a:extLst>
                    <a:ext uri="{FF2B5EF4-FFF2-40B4-BE49-F238E27FC236}">
                      <a16:creationId xmlns:a16="http://schemas.microsoft.com/office/drawing/2014/main" id="{50E89D87-EDA3-6929-1ED2-4DBBF377AC2E}"/>
                    </a:ext>
                  </a:extLst>
                </p:cNvPr>
                <p:cNvPicPr/>
                <p:nvPr/>
              </p:nvPicPr>
              <p:blipFill>
                <a:blip r:embed="rId123"/>
                <a:stretch>
                  <a:fillRect/>
                </a:stretch>
              </p:blipFill>
              <p:spPr>
                <a:xfrm>
                  <a:off x="2910829" y="587324"/>
                  <a:ext cx="2379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58" name="Freihand 557">
                  <a:extLst>
                    <a:ext uri="{FF2B5EF4-FFF2-40B4-BE49-F238E27FC236}">
                      <a16:creationId xmlns:a16="http://schemas.microsoft.com/office/drawing/2014/main" id="{430417D6-3F2F-F759-0619-EF022FEA0555}"/>
                    </a:ext>
                  </a:extLst>
                </p14:cNvPr>
                <p14:cNvContentPartPr/>
                <p14:nvPr/>
              </p14:nvContentPartPr>
              <p14:xfrm>
                <a:off x="3189109" y="588764"/>
                <a:ext cx="67680" cy="102960"/>
              </p14:xfrm>
            </p:contentPart>
          </mc:Choice>
          <mc:Fallback>
            <p:pic>
              <p:nvPicPr>
                <p:cNvPr id="558" name="Freihand 557">
                  <a:extLst>
                    <a:ext uri="{FF2B5EF4-FFF2-40B4-BE49-F238E27FC236}">
                      <a16:creationId xmlns:a16="http://schemas.microsoft.com/office/drawing/2014/main" id="{430417D6-3F2F-F759-0619-EF022FEA0555}"/>
                    </a:ext>
                  </a:extLst>
                </p:cNvPr>
                <p:cNvPicPr/>
                <p:nvPr/>
              </p:nvPicPr>
              <p:blipFill>
                <a:blip r:embed="rId125"/>
                <a:stretch>
                  <a:fillRect/>
                </a:stretch>
              </p:blipFill>
              <p:spPr>
                <a:xfrm>
                  <a:off x="3180469" y="579764"/>
                  <a:ext cx="853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59" name="Freihand 558">
                  <a:extLst>
                    <a:ext uri="{FF2B5EF4-FFF2-40B4-BE49-F238E27FC236}">
                      <a16:creationId xmlns:a16="http://schemas.microsoft.com/office/drawing/2014/main" id="{B94D9903-B702-80F9-EB41-EC2C0F997C92}"/>
                    </a:ext>
                  </a:extLst>
                </p14:cNvPr>
                <p14:cNvContentPartPr/>
                <p14:nvPr/>
              </p14:nvContentPartPr>
              <p14:xfrm>
                <a:off x="3324109" y="473204"/>
                <a:ext cx="407520" cy="218160"/>
              </p14:xfrm>
            </p:contentPart>
          </mc:Choice>
          <mc:Fallback>
            <p:pic>
              <p:nvPicPr>
                <p:cNvPr id="559" name="Freihand 558">
                  <a:extLst>
                    <a:ext uri="{FF2B5EF4-FFF2-40B4-BE49-F238E27FC236}">
                      <a16:creationId xmlns:a16="http://schemas.microsoft.com/office/drawing/2014/main" id="{B94D9903-B702-80F9-EB41-EC2C0F997C92}"/>
                    </a:ext>
                  </a:extLst>
                </p:cNvPr>
                <p:cNvPicPr/>
                <p:nvPr/>
              </p:nvPicPr>
              <p:blipFill>
                <a:blip r:embed="rId127"/>
                <a:stretch>
                  <a:fillRect/>
                </a:stretch>
              </p:blipFill>
              <p:spPr>
                <a:xfrm>
                  <a:off x="3315109" y="464204"/>
                  <a:ext cx="4251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60" name="Freihand 559">
                  <a:extLst>
                    <a:ext uri="{FF2B5EF4-FFF2-40B4-BE49-F238E27FC236}">
                      <a16:creationId xmlns:a16="http://schemas.microsoft.com/office/drawing/2014/main" id="{35E97EA9-01A9-F0B5-66DD-53D2F68CDF75}"/>
                    </a:ext>
                  </a:extLst>
                </p14:cNvPr>
                <p14:cNvContentPartPr/>
                <p14:nvPr/>
              </p14:nvContentPartPr>
              <p14:xfrm>
                <a:off x="3764749" y="547364"/>
                <a:ext cx="88560" cy="127800"/>
              </p14:xfrm>
            </p:contentPart>
          </mc:Choice>
          <mc:Fallback>
            <p:pic>
              <p:nvPicPr>
                <p:cNvPr id="560" name="Freihand 559">
                  <a:extLst>
                    <a:ext uri="{FF2B5EF4-FFF2-40B4-BE49-F238E27FC236}">
                      <a16:creationId xmlns:a16="http://schemas.microsoft.com/office/drawing/2014/main" id="{35E97EA9-01A9-F0B5-66DD-53D2F68CDF75}"/>
                    </a:ext>
                  </a:extLst>
                </p:cNvPr>
                <p:cNvPicPr/>
                <p:nvPr/>
              </p:nvPicPr>
              <p:blipFill>
                <a:blip r:embed="rId129"/>
                <a:stretch>
                  <a:fillRect/>
                </a:stretch>
              </p:blipFill>
              <p:spPr>
                <a:xfrm>
                  <a:off x="3755749" y="538364"/>
                  <a:ext cx="1062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61" name="Freihand 560">
                  <a:extLst>
                    <a:ext uri="{FF2B5EF4-FFF2-40B4-BE49-F238E27FC236}">
                      <a16:creationId xmlns:a16="http://schemas.microsoft.com/office/drawing/2014/main" id="{D74E06CF-CDBB-AB71-CA73-BD1073B88C85}"/>
                    </a:ext>
                  </a:extLst>
                </p14:cNvPr>
                <p14:cNvContentPartPr/>
                <p14:nvPr/>
              </p14:nvContentPartPr>
              <p14:xfrm>
                <a:off x="3902989" y="551324"/>
                <a:ext cx="74160" cy="29160"/>
              </p14:xfrm>
            </p:contentPart>
          </mc:Choice>
          <mc:Fallback>
            <p:pic>
              <p:nvPicPr>
                <p:cNvPr id="561" name="Freihand 560">
                  <a:extLst>
                    <a:ext uri="{FF2B5EF4-FFF2-40B4-BE49-F238E27FC236}">
                      <a16:creationId xmlns:a16="http://schemas.microsoft.com/office/drawing/2014/main" id="{D74E06CF-CDBB-AB71-CA73-BD1073B88C85}"/>
                    </a:ext>
                  </a:extLst>
                </p:cNvPr>
                <p:cNvPicPr/>
                <p:nvPr/>
              </p:nvPicPr>
              <p:blipFill>
                <a:blip r:embed="rId131"/>
                <a:stretch>
                  <a:fillRect/>
                </a:stretch>
              </p:blipFill>
              <p:spPr>
                <a:xfrm>
                  <a:off x="3893989" y="542684"/>
                  <a:ext cx="918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62" name="Freihand 561">
                  <a:extLst>
                    <a:ext uri="{FF2B5EF4-FFF2-40B4-BE49-F238E27FC236}">
                      <a16:creationId xmlns:a16="http://schemas.microsoft.com/office/drawing/2014/main" id="{DB90E61B-7D7F-8DE8-178D-109E6E5EE2A0}"/>
                    </a:ext>
                  </a:extLst>
                </p14:cNvPr>
                <p14:cNvContentPartPr/>
                <p14:nvPr/>
              </p14:nvContentPartPr>
              <p14:xfrm>
                <a:off x="2615269" y="988364"/>
                <a:ext cx="91440" cy="140400"/>
              </p14:xfrm>
            </p:contentPart>
          </mc:Choice>
          <mc:Fallback>
            <p:pic>
              <p:nvPicPr>
                <p:cNvPr id="562" name="Freihand 561">
                  <a:extLst>
                    <a:ext uri="{FF2B5EF4-FFF2-40B4-BE49-F238E27FC236}">
                      <a16:creationId xmlns:a16="http://schemas.microsoft.com/office/drawing/2014/main" id="{DB90E61B-7D7F-8DE8-178D-109E6E5EE2A0}"/>
                    </a:ext>
                  </a:extLst>
                </p:cNvPr>
                <p:cNvPicPr/>
                <p:nvPr/>
              </p:nvPicPr>
              <p:blipFill>
                <a:blip r:embed="rId133"/>
                <a:stretch>
                  <a:fillRect/>
                </a:stretch>
              </p:blipFill>
              <p:spPr>
                <a:xfrm>
                  <a:off x="2606269" y="979364"/>
                  <a:ext cx="1090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63" name="Freihand 562">
                  <a:extLst>
                    <a:ext uri="{FF2B5EF4-FFF2-40B4-BE49-F238E27FC236}">
                      <a16:creationId xmlns:a16="http://schemas.microsoft.com/office/drawing/2014/main" id="{D3C493E4-3D8F-6766-CFA5-1D0172A414B3}"/>
                    </a:ext>
                  </a:extLst>
                </p14:cNvPr>
                <p14:cNvContentPartPr/>
                <p14:nvPr/>
              </p14:nvContentPartPr>
              <p14:xfrm>
                <a:off x="2713549" y="976124"/>
                <a:ext cx="101520" cy="223560"/>
              </p14:xfrm>
            </p:contentPart>
          </mc:Choice>
          <mc:Fallback>
            <p:pic>
              <p:nvPicPr>
                <p:cNvPr id="563" name="Freihand 562">
                  <a:extLst>
                    <a:ext uri="{FF2B5EF4-FFF2-40B4-BE49-F238E27FC236}">
                      <a16:creationId xmlns:a16="http://schemas.microsoft.com/office/drawing/2014/main" id="{D3C493E4-3D8F-6766-CFA5-1D0172A414B3}"/>
                    </a:ext>
                  </a:extLst>
                </p:cNvPr>
                <p:cNvPicPr/>
                <p:nvPr/>
              </p:nvPicPr>
              <p:blipFill>
                <a:blip r:embed="rId135"/>
                <a:stretch>
                  <a:fillRect/>
                </a:stretch>
              </p:blipFill>
              <p:spPr>
                <a:xfrm>
                  <a:off x="2704549" y="967124"/>
                  <a:ext cx="1191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64" name="Freihand 563">
                  <a:extLst>
                    <a:ext uri="{FF2B5EF4-FFF2-40B4-BE49-F238E27FC236}">
                      <a16:creationId xmlns:a16="http://schemas.microsoft.com/office/drawing/2014/main" id="{9825FFAA-7158-42D2-73F6-E893705DE70A}"/>
                    </a:ext>
                  </a:extLst>
                </p14:cNvPr>
                <p14:cNvContentPartPr/>
                <p14:nvPr/>
              </p14:nvContentPartPr>
              <p14:xfrm>
                <a:off x="2836669" y="839324"/>
                <a:ext cx="388080" cy="203040"/>
              </p14:xfrm>
            </p:contentPart>
          </mc:Choice>
          <mc:Fallback>
            <p:pic>
              <p:nvPicPr>
                <p:cNvPr id="564" name="Freihand 563">
                  <a:extLst>
                    <a:ext uri="{FF2B5EF4-FFF2-40B4-BE49-F238E27FC236}">
                      <a16:creationId xmlns:a16="http://schemas.microsoft.com/office/drawing/2014/main" id="{9825FFAA-7158-42D2-73F6-E893705DE70A}"/>
                    </a:ext>
                  </a:extLst>
                </p:cNvPr>
                <p:cNvPicPr/>
                <p:nvPr/>
              </p:nvPicPr>
              <p:blipFill>
                <a:blip r:embed="rId137"/>
                <a:stretch>
                  <a:fillRect/>
                </a:stretch>
              </p:blipFill>
              <p:spPr>
                <a:xfrm>
                  <a:off x="2827669" y="830684"/>
                  <a:ext cx="4057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65" name="Freihand 564">
                  <a:extLst>
                    <a:ext uri="{FF2B5EF4-FFF2-40B4-BE49-F238E27FC236}">
                      <a16:creationId xmlns:a16="http://schemas.microsoft.com/office/drawing/2014/main" id="{138A1E22-9DEB-415F-4B54-5F05543F1090}"/>
                    </a:ext>
                  </a:extLst>
                </p14:cNvPr>
                <p14:cNvContentPartPr/>
                <p14:nvPr/>
              </p14:nvContentPartPr>
              <p14:xfrm>
                <a:off x="3146989" y="797564"/>
                <a:ext cx="51480" cy="25200"/>
              </p14:xfrm>
            </p:contentPart>
          </mc:Choice>
          <mc:Fallback>
            <p:pic>
              <p:nvPicPr>
                <p:cNvPr id="565" name="Freihand 564">
                  <a:extLst>
                    <a:ext uri="{FF2B5EF4-FFF2-40B4-BE49-F238E27FC236}">
                      <a16:creationId xmlns:a16="http://schemas.microsoft.com/office/drawing/2014/main" id="{138A1E22-9DEB-415F-4B54-5F05543F1090}"/>
                    </a:ext>
                  </a:extLst>
                </p:cNvPr>
                <p:cNvPicPr/>
                <p:nvPr/>
              </p:nvPicPr>
              <p:blipFill>
                <a:blip r:embed="rId139"/>
                <a:stretch>
                  <a:fillRect/>
                </a:stretch>
              </p:blipFill>
              <p:spPr>
                <a:xfrm>
                  <a:off x="3138349" y="788564"/>
                  <a:ext cx="691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66" name="Freihand 565">
                  <a:extLst>
                    <a:ext uri="{FF2B5EF4-FFF2-40B4-BE49-F238E27FC236}">
                      <a16:creationId xmlns:a16="http://schemas.microsoft.com/office/drawing/2014/main" id="{14968A4D-854A-E2FD-9804-714AAAFB56FB}"/>
                    </a:ext>
                  </a:extLst>
                </p14:cNvPr>
                <p14:cNvContentPartPr/>
                <p14:nvPr/>
              </p14:nvContentPartPr>
              <p14:xfrm>
                <a:off x="3258229" y="885404"/>
                <a:ext cx="277920" cy="49320"/>
              </p14:xfrm>
            </p:contentPart>
          </mc:Choice>
          <mc:Fallback>
            <p:pic>
              <p:nvPicPr>
                <p:cNvPr id="566" name="Freihand 565">
                  <a:extLst>
                    <a:ext uri="{FF2B5EF4-FFF2-40B4-BE49-F238E27FC236}">
                      <a16:creationId xmlns:a16="http://schemas.microsoft.com/office/drawing/2014/main" id="{14968A4D-854A-E2FD-9804-714AAAFB56FB}"/>
                    </a:ext>
                  </a:extLst>
                </p:cNvPr>
                <p:cNvPicPr/>
                <p:nvPr/>
              </p:nvPicPr>
              <p:blipFill>
                <a:blip r:embed="rId141"/>
                <a:stretch>
                  <a:fillRect/>
                </a:stretch>
              </p:blipFill>
              <p:spPr>
                <a:xfrm>
                  <a:off x="3249589" y="876764"/>
                  <a:ext cx="295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68" name="Freihand 567">
                  <a:extLst>
                    <a:ext uri="{FF2B5EF4-FFF2-40B4-BE49-F238E27FC236}">
                      <a16:creationId xmlns:a16="http://schemas.microsoft.com/office/drawing/2014/main" id="{E3351342-14A5-0B48-38A8-1EBD3FBF371E}"/>
                    </a:ext>
                  </a:extLst>
                </p14:cNvPr>
                <p14:cNvContentPartPr/>
                <p14:nvPr/>
              </p14:nvContentPartPr>
              <p14:xfrm>
                <a:off x="2253829" y="2470844"/>
                <a:ext cx="498240" cy="518040"/>
              </p14:xfrm>
            </p:contentPart>
          </mc:Choice>
          <mc:Fallback>
            <p:pic>
              <p:nvPicPr>
                <p:cNvPr id="568" name="Freihand 567">
                  <a:extLst>
                    <a:ext uri="{FF2B5EF4-FFF2-40B4-BE49-F238E27FC236}">
                      <a16:creationId xmlns:a16="http://schemas.microsoft.com/office/drawing/2014/main" id="{E3351342-14A5-0B48-38A8-1EBD3FBF371E}"/>
                    </a:ext>
                  </a:extLst>
                </p:cNvPr>
                <p:cNvPicPr/>
                <p:nvPr/>
              </p:nvPicPr>
              <p:blipFill>
                <a:blip r:embed="rId143"/>
                <a:stretch>
                  <a:fillRect/>
                </a:stretch>
              </p:blipFill>
              <p:spPr>
                <a:xfrm>
                  <a:off x="2245189" y="2462204"/>
                  <a:ext cx="515880" cy="535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69" name="Freihand 568">
                  <a:extLst>
                    <a:ext uri="{FF2B5EF4-FFF2-40B4-BE49-F238E27FC236}">
                      <a16:creationId xmlns:a16="http://schemas.microsoft.com/office/drawing/2014/main" id="{7FDC1530-C62B-E4EE-2E5D-64E485346790}"/>
                    </a:ext>
                  </a:extLst>
                </p14:cNvPr>
                <p14:cNvContentPartPr/>
                <p14:nvPr/>
              </p14:nvContentPartPr>
              <p14:xfrm>
                <a:off x="2390269" y="2784404"/>
                <a:ext cx="43560" cy="115920"/>
              </p14:xfrm>
            </p:contentPart>
          </mc:Choice>
          <mc:Fallback>
            <p:pic>
              <p:nvPicPr>
                <p:cNvPr id="569" name="Freihand 568">
                  <a:extLst>
                    <a:ext uri="{FF2B5EF4-FFF2-40B4-BE49-F238E27FC236}">
                      <a16:creationId xmlns:a16="http://schemas.microsoft.com/office/drawing/2014/main" id="{7FDC1530-C62B-E4EE-2E5D-64E485346790}"/>
                    </a:ext>
                  </a:extLst>
                </p:cNvPr>
                <p:cNvPicPr/>
                <p:nvPr/>
              </p:nvPicPr>
              <p:blipFill>
                <a:blip r:embed="rId145"/>
                <a:stretch>
                  <a:fillRect/>
                </a:stretch>
              </p:blipFill>
              <p:spPr>
                <a:xfrm>
                  <a:off x="2381629" y="2775764"/>
                  <a:ext cx="612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71" name="Freihand 570">
                  <a:extLst>
                    <a:ext uri="{FF2B5EF4-FFF2-40B4-BE49-F238E27FC236}">
                      <a16:creationId xmlns:a16="http://schemas.microsoft.com/office/drawing/2014/main" id="{66EFAB37-9202-1C99-2A72-2B600D20BDAF}"/>
                    </a:ext>
                  </a:extLst>
                </p14:cNvPr>
                <p14:cNvContentPartPr/>
                <p14:nvPr/>
              </p14:nvContentPartPr>
              <p14:xfrm>
                <a:off x="2520229" y="1447364"/>
                <a:ext cx="406800" cy="1343880"/>
              </p14:xfrm>
            </p:contentPart>
          </mc:Choice>
          <mc:Fallback>
            <p:pic>
              <p:nvPicPr>
                <p:cNvPr id="571" name="Freihand 570">
                  <a:extLst>
                    <a:ext uri="{FF2B5EF4-FFF2-40B4-BE49-F238E27FC236}">
                      <a16:creationId xmlns:a16="http://schemas.microsoft.com/office/drawing/2014/main" id="{66EFAB37-9202-1C99-2A72-2B600D20BDAF}"/>
                    </a:ext>
                  </a:extLst>
                </p:cNvPr>
                <p:cNvPicPr/>
                <p:nvPr/>
              </p:nvPicPr>
              <p:blipFill>
                <a:blip r:embed="rId147"/>
                <a:stretch>
                  <a:fillRect/>
                </a:stretch>
              </p:blipFill>
              <p:spPr>
                <a:xfrm>
                  <a:off x="2511229" y="1438364"/>
                  <a:ext cx="424440" cy="1361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72" name="Freihand 571">
                  <a:extLst>
                    <a:ext uri="{FF2B5EF4-FFF2-40B4-BE49-F238E27FC236}">
                      <a16:creationId xmlns:a16="http://schemas.microsoft.com/office/drawing/2014/main" id="{4732BE82-5B46-71BE-4E6F-DFD5A45BE5E3}"/>
                    </a:ext>
                  </a:extLst>
                </p14:cNvPr>
                <p14:cNvContentPartPr/>
                <p14:nvPr/>
              </p14:nvContentPartPr>
              <p14:xfrm>
                <a:off x="2966989" y="1191404"/>
                <a:ext cx="119160" cy="199440"/>
              </p14:xfrm>
            </p:contentPart>
          </mc:Choice>
          <mc:Fallback>
            <p:pic>
              <p:nvPicPr>
                <p:cNvPr id="572" name="Freihand 571">
                  <a:extLst>
                    <a:ext uri="{FF2B5EF4-FFF2-40B4-BE49-F238E27FC236}">
                      <a16:creationId xmlns:a16="http://schemas.microsoft.com/office/drawing/2014/main" id="{4732BE82-5B46-71BE-4E6F-DFD5A45BE5E3}"/>
                    </a:ext>
                  </a:extLst>
                </p:cNvPr>
                <p:cNvPicPr/>
                <p:nvPr/>
              </p:nvPicPr>
              <p:blipFill>
                <a:blip r:embed="rId149"/>
                <a:stretch>
                  <a:fillRect/>
                </a:stretch>
              </p:blipFill>
              <p:spPr>
                <a:xfrm>
                  <a:off x="2957989" y="1182764"/>
                  <a:ext cx="1368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573" name="Freihand 572">
                  <a:extLst>
                    <a:ext uri="{FF2B5EF4-FFF2-40B4-BE49-F238E27FC236}">
                      <a16:creationId xmlns:a16="http://schemas.microsoft.com/office/drawing/2014/main" id="{E6157176-DD0B-4315-8699-484AA8155C3E}"/>
                    </a:ext>
                  </a:extLst>
                </p14:cNvPr>
                <p14:cNvContentPartPr/>
                <p14:nvPr/>
              </p14:nvContentPartPr>
              <p14:xfrm>
                <a:off x="3085069" y="1119404"/>
                <a:ext cx="105840" cy="192240"/>
              </p14:xfrm>
            </p:contentPart>
          </mc:Choice>
          <mc:Fallback>
            <p:pic>
              <p:nvPicPr>
                <p:cNvPr id="573" name="Freihand 572">
                  <a:extLst>
                    <a:ext uri="{FF2B5EF4-FFF2-40B4-BE49-F238E27FC236}">
                      <a16:creationId xmlns:a16="http://schemas.microsoft.com/office/drawing/2014/main" id="{E6157176-DD0B-4315-8699-484AA8155C3E}"/>
                    </a:ext>
                  </a:extLst>
                </p:cNvPr>
                <p:cNvPicPr/>
                <p:nvPr/>
              </p:nvPicPr>
              <p:blipFill>
                <a:blip r:embed="rId151"/>
                <a:stretch>
                  <a:fillRect/>
                </a:stretch>
              </p:blipFill>
              <p:spPr>
                <a:xfrm>
                  <a:off x="3076429" y="1110764"/>
                  <a:ext cx="1234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574" name="Freihand 573">
                  <a:extLst>
                    <a:ext uri="{FF2B5EF4-FFF2-40B4-BE49-F238E27FC236}">
                      <a16:creationId xmlns:a16="http://schemas.microsoft.com/office/drawing/2014/main" id="{35DD187D-CA91-BAC3-CC8F-F8C7F5921473}"/>
                    </a:ext>
                  </a:extLst>
                </p14:cNvPr>
                <p14:cNvContentPartPr/>
                <p14:nvPr/>
              </p14:nvContentPartPr>
              <p14:xfrm>
                <a:off x="3236629" y="1162604"/>
                <a:ext cx="188280" cy="87840"/>
              </p14:xfrm>
            </p:contentPart>
          </mc:Choice>
          <mc:Fallback>
            <p:pic>
              <p:nvPicPr>
                <p:cNvPr id="574" name="Freihand 573">
                  <a:extLst>
                    <a:ext uri="{FF2B5EF4-FFF2-40B4-BE49-F238E27FC236}">
                      <a16:creationId xmlns:a16="http://schemas.microsoft.com/office/drawing/2014/main" id="{35DD187D-CA91-BAC3-CC8F-F8C7F5921473}"/>
                    </a:ext>
                  </a:extLst>
                </p:cNvPr>
                <p:cNvPicPr/>
                <p:nvPr/>
              </p:nvPicPr>
              <p:blipFill>
                <a:blip r:embed="rId153"/>
                <a:stretch>
                  <a:fillRect/>
                </a:stretch>
              </p:blipFill>
              <p:spPr>
                <a:xfrm>
                  <a:off x="3227989" y="1153964"/>
                  <a:ext cx="2059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575" name="Freihand 574">
                  <a:extLst>
                    <a:ext uri="{FF2B5EF4-FFF2-40B4-BE49-F238E27FC236}">
                      <a16:creationId xmlns:a16="http://schemas.microsoft.com/office/drawing/2014/main" id="{7DD781C3-6DC7-FB72-0A7F-8B517BC1A36D}"/>
                    </a:ext>
                  </a:extLst>
                </p14:cNvPr>
                <p14:cNvContentPartPr/>
                <p14:nvPr/>
              </p14:nvContentPartPr>
              <p14:xfrm>
                <a:off x="3432109" y="959564"/>
                <a:ext cx="322560" cy="276480"/>
              </p14:xfrm>
            </p:contentPart>
          </mc:Choice>
          <mc:Fallback>
            <p:pic>
              <p:nvPicPr>
                <p:cNvPr id="575" name="Freihand 574">
                  <a:extLst>
                    <a:ext uri="{FF2B5EF4-FFF2-40B4-BE49-F238E27FC236}">
                      <a16:creationId xmlns:a16="http://schemas.microsoft.com/office/drawing/2014/main" id="{7DD781C3-6DC7-FB72-0A7F-8B517BC1A36D}"/>
                    </a:ext>
                  </a:extLst>
                </p:cNvPr>
                <p:cNvPicPr/>
                <p:nvPr/>
              </p:nvPicPr>
              <p:blipFill>
                <a:blip r:embed="rId155"/>
                <a:stretch>
                  <a:fillRect/>
                </a:stretch>
              </p:blipFill>
              <p:spPr>
                <a:xfrm>
                  <a:off x="3423109" y="950564"/>
                  <a:ext cx="34020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576" name="Freihand 575">
                  <a:extLst>
                    <a:ext uri="{FF2B5EF4-FFF2-40B4-BE49-F238E27FC236}">
                      <a16:creationId xmlns:a16="http://schemas.microsoft.com/office/drawing/2014/main" id="{5E344567-44A6-4090-E6BD-AD0DAD5A768D}"/>
                    </a:ext>
                  </a:extLst>
                </p14:cNvPr>
                <p14:cNvContentPartPr/>
                <p14:nvPr/>
              </p14:nvContentPartPr>
              <p14:xfrm>
                <a:off x="3786349" y="982964"/>
                <a:ext cx="74880" cy="141840"/>
              </p14:xfrm>
            </p:contentPart>
          </mc:Choice>
          <mc:Fallback>
            <p:pic>
              <p:nvPicPr>
                <p:cNvPr id="576" name="Freihand 575">
                  <a:extLst>
                    <a:ext uri="{FF2B5EF4-FFF2-40B4-BE49-F238E27FC236}">
                      <a16:creationId xmlns:a16="http://schemas.microsoft.com/office/drawing/2014/main" id="{5E344567-44A6-4090-E6BD-AD0DAD5A768D}"/>
                    </a:ext>
                  </a:extLst>
                </p:cNvPr>
                <p:cNvPicPr/>
                <p:nvPr/>
              </p:nvPicPr>
              <p:blipFill>
                <a:blip r:embed="rId157"/>
                <a:stretch>
                  <a:fillRect/>
                </a:stretch>
              </p:blipFill>
              <p:spPr>
                <a:xfrm>
                  <a:off x="3777349" y="973964"/>
                  <a:ext cx="925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577" name="Freihand 576">
                  <a:extLst>
                    <a:ext uri="{FF2B5EF4-FFF2-40B4-BE49-F238E27FC236}">
                      <a16:creationId xmlns:a16="http://schemas.microsoft.com/office/drawing/2014/main" id="{503BA183-F91D-4D91-9091-EAA2D86CEA59}"/>
                    </a:ext>
                  </a:extLst>
                </p14:cNvPr>
                <p14:cNvContentPartPr/>
                <p14:nvPr/>
              </p14:nvContentPartPr>
              <p14:xfrm>
                <a:off x="4019629" y="863084"/>
                <a:ext cx="197640" cy="130320"/>
              </p14:xfrm>
            </p:contentPart>
          </mc:Choice>
          <mc:Fallback>
            <p:pic>
              <p:nvPicPr>
                <p:cNvPr id="577" name="Freihand 576">
                  <a:extLst>
                    <a:ext uri="{FF2B5EF4-FFF2-40B4-BE49-F238E27FC236}">
                      <a16:creationId xmlns:a16="http://schemas.microsoft.com/office/drawing/2014/main" id="{503BA183-F91D-4D91-9091-EAA2D86CEA59}"/>
                    </a:ext>
                  </a:extLst>
                </p:cNvPr>
                <p:cNvPicPr/>
                <p:nvPr/>
              </p:nvPicPr>
              <p:blipFill>
                <a:blip r:embed="rId159"/>
                <a:stretch>
                  <a:fillRect/>
                </a:stretch>
              </p:blipFill>
              <p:spPr>
                <a:xfrm>
                  <a:off x="4010629" y="854084"/>
                  <a:ext cx="215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578" name="Freihand 577">
                  <a:extLst>
                    <a:ext uri="{FF2B5EF4-FFF2-40B4-BE49-F238E27FC236}">
                      <a16:creationId xmlns:a16="http://schemas.microsoft.com/office/drawing/2014/main" id="{8FFD0D57-792B-0BDA-B301-681FFDADAAF7}"/>
                    </a:ext>
                  </a:extLst>
                </p14:cNvPr>
                <p14:cNvContentPartPr/>
                <p14:nvPr/>
              </p14:nvContentPartPr>
              <p14:xfrm>
                <a:off x="4243909" y="690284"/>
                <a:ext cx="305640" cy="317160"/>
              </p14:xfrm>
            </p:contentPart>
          </mc:Choice>
          <mc:Fallback>
            <p:pic>
              <p:nvPicPr>
                <p:cNvPr id="578" name="Freihand 577">
                  <a:extLst>
                    <a:ext uri="{FF2B5EF4-FFF2-40B4-BE49-F238E27FC236}">
                      <a16:creationId xmlns:a16="http://schemas.microsoft.com/office/drawing/2014/main" id="{8FFD0D57-792B-0BDA-B301-681FFDADAAF7}"/>
                    </a:ext>
                  </a:extLst>
                </p:cNvPr>
                <p:cNvPicPr/>
                <p:nvPr/>
              </p:nvPicPr>
              <p:blipFill>
                <a:blip r:embed="rId161"/>
                <a:stretch>
                  <a:fillRect/>
                </a:stretch>
              </p:blipFill>
              <p:spPr>
                <a:xfrm>
                  <a:off x="4234909" y="681284"/>
                  <a:ext cx="32328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579" name="Freihand 578">
                  <a:extLst>
                    <a:ext uri="{FF2B5EF4-FFF2-40B4-BE49-F238E27FC236}">
                      <a16:creationId xmlns:a16="http://schemas.microsoft.com/office/drawing/2014/main" id="{259F18C1-298D-9213-3F30-2B218A30F543}"/>
                    </a:ext>
                  </a:extLst>
                </p14:cNvPr>
                <p14:cNvContentPartPr/>
                <p14:nvPr/>
              </p14:nvContentPartPr>
              <p14:xfrm>
                <a:off x="4487629" y="512084"/>
                <a:ext cx="292320" cy="194760"/>
              </p14:xfrm>
            </p:contentPart>
          </mc:Choice>
          <mc:Fallback>
            <p:pic>
              <p:nvPicPr>
                <p:cNvPr id="579" name="Freihand 578">
                  <a:extLst>
                    <a:ext uri="{FF2B5EF4-FFF2-40B4-BE49-F238E27FC236}">
                      <a16:creationId xmlns:a16="http://schemas.microsoft.com/office/drawing/2014/main" id="{259F18C1-298D-9213-3F30-2B218A30F543}"/>
                    </a:ext>
                  </a:extLst>
                </p:cNvPr>
                <p:cNvPicPr/>
                <p:nvPr/>
              </p:nvPicPr>
              <p:blipFill>
                <a:blip r:embed="rId163"/>
                <a:stretch>
                  <a:fillRect/>
                </a:stretch>
              </p:blipFill>
              <p:spPr>
                <a:xfrm>
                  <a:off x="4478629" y="503084"/>
                  <a:ext cx="3099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80" name="Freihand 579">
                  <a:extLst>
                    <a:ext uri="{FF2B5EF4-FFF2-40B4-BE49-F238E27FC236}">
                      <a16:creationId xmlns:a16="http://schemas.microsoft.com/office/drawing/2014/main" id="{759BE6DD-963A-AF7D-C902-958E2CA8C62E}"/>
                    </a:ext>
                  </a:extLst>
                </p14:cNvPr>
                <p14:cNvContentPartPr/>
                <p14:nvPr/>
              </p14:nvContentPartPr>
              <p14:xfrm>
                <a:off x="4182709" y="635204"/>
                <a:ext cx="199080" cy="66960"/>
              </p14:xfrm>
            </p:contentPart>
          </mc:Choice>
          <mc:Fallback>
            <p:pic>
              <p:nvPicPr>
                <p:cNvPr id="580" name="Freihand 579">
                  <a:extLst>
                    <a:ext uri="{FF2B5EF4-FFF2-40B4-BE49-F238E27FC236}">
                      <a16:creationId xmlns:a16="http://schemas.microsoft.com/office/drawing/2014/main" id="{759BE6DD-963A-AF7D-C902-958E2CA8C62E}"/>
                    </a:ext>
                  </a:extLst>
                </p:cNvPr>
                <p:cNvPicPr/>
                <p:nvPr/>
              </p:nvPicPr>
              <p:blipFill>
                <a:blip r:embed="rId165"/>
                <a:stretch>
                  <a:fillRect/>
                </a:stretch>
              </p:blipFill>
              <p:spPr>
                <a:xfrm>
                  <a:off x="4173709" y="626204"/>
                  <a:ext cx="2167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81" name="Freihand 580">
                  <a:extLst>
                    <a:ext uri="{FF2B5EF4-FFF2-40B4-BE49-F238E27FC236}">
                      <a16:creationId xmlns:a16="http://schemas.microsoft.com/office/drawing/2014/main" id="{B77CD046-F7FF-3A7A-9BE8-4B7B5EA00201}"/>
                    </a:ext>
                  </a:extLst>
                </p14:cNvPr>
                <p14:cNvContentPartPr/>
                <p14:nvPr/>
              </p14:nvContentPartPr>
              <p14:xfrm>
                <a:off x="3994069" y="734924"/>
                <a:ext cx="904680" cy="460080"/>
              </p14:xfrm>
            </p:contentPart>
          </mc:Choice>
          <mc:Fallback>
            <p:pic>
              <p:nvPicPr>
                <p:cNvPr id="581" name="Freihand 580">
                  <a:extLst>
                    <a:ext uri="{FF2B5EF4-FFF2-40B4-BE49-F238E27FC236}">
                      <a16:creationId xmlns:a16="http://schemas.microsoft.com/office/drawing/2014/main" id="{B77CD046-F7FF-3A7A-9BE8-4B7B5EA00201}"/>
                    </a:ext>
                  </a:extLst>
                </p:cNvPr>
                <p:cNvPicPr/>
                <p:nvPr/>
              </p:nvPicPr>
              <p:blipFill>
                <a:blip r:embed="rId167"/>
                <a:stretch>
                  <a:fillRect/>
                </a:stretch>
              </p:blipFill>
              <p:spPr>
                <a:xfrm>
                  <a:off x="3985429" y="726284"/>
                  <a:ext cx="922320" cy="47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8">
            <p14:nvContentPartPr>
              <p14:cNvPr id="583" name="Freihand 582">
                <a:extLst>
                  <a:ext uri="{FF2B5EF4-FFF2-40B4-BE49-F238E27FC236}">
                    <a16:creationId xmlns:a16="http://schemas.microsoft.com/office/drawing/2014/main" id="{E7625F90-2F53-23DE-0DDC-636427F337BA}"/>
                  </a:ext>
                </a:extLst>
              </p14:cNvPr>
              <p14:cNvContentPartPr/>
              <p14:nvPr/>
            </p14:nvContentPartPr>
            <p14:xfrm>
              <a:off x="1948549" y="2603324"/>
              <a:ext cx="78120" cy="124920"/>
            </p14:xfrm>
          </p:contentPart>
        </mc:Choice>
        <mc:Fallback>
          <p:pic>
            <p:nvPicPr>
              <p:cNvPr id="583" name="Freihand 582">
                <a:extLst>
                  <a:ext uri="{FF2B5EF4-FFF2-40B4-BE49-F238E27FC236}">
                    <a16:creationId xmlns:a16="http://schemas.microsoft.com/office/drawing/2014/main" id="{E7625F90-2F53-23DE-0DDC-636427F337BA}"/>
                  </a:ext>
                </a:extLst>
              </p:cNvPr>
              <p:cNvPicPr/>
              <p:nvPr/>
            </p:nvPicPr>
            <p:blipFill>
              <a:blip r:embed="rId169"/>
              <a:stretch>
                <a:fillRect/>
              </a:stretch>
            </p:blipFill>
            <p:spPr>
              <a:xfrm>
                <a:off x="1939909" y="2594324"/>
                <a:ext cx="957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 name="Freihand 1">
                <a:extLst>
                  <a:ext uri="{FF2B5EF4-FFF2-40B4-BE49-F238E27FC236}">
                    <a16:creationId xmlns:a16="http://schemas.microsoft.com/office/drawing/2014/main" id="{C35CB062-D9CC-664B-3935-7342BA6AE6CC}"/>
                  </a:ext>
                </a:extLst>
              </p14:cNvPr>
              <p14:cNvContentPartPr/>
              <p14:nvPr/>
            </p14:nvContentPartPr>
            <p14:xfrm>
              <a:off x="8640229" y="377902"/>
              <a:ext cx="611280" cy="87480"/>
            </p14:xfrm>
          </p:contentPart>
        </mc:Choice>
        <mc:Fallback>
          <p:pic>
            <p:nvPicPr>
              <p:cNvPr id="2" name="Freihand 1">
                <a:extLst>
                  <a:ext uri="{FF2B5EF4-FFF2-40B4-BE49-F238E27FC236}">
                    <a16:creationId xmlns:a16="http://schemas.microsoft.com/office/drawing/2014/main" id="{C35CB062-D9CC-664B-3935-7342BA6AE6CC}"/>
                  </a:ext>
                </a:extLst>
              </p:cNvPr>
              <p:cNvPicPr/>
              <p:nvPr/>
            </p:nvPicPr>
            <p:blipFill>
              <a:blip r:embed="rId171"/>
              <a:stretch>
                <a:fillRect/>
              </a:stretch>
            </p:blipFill>
            <p:spPr>
              <a:xfrm>
                <a:off x="8631589" y="368902"/>
                <a:ext cx="6289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 name="Freihand 2">
                <a:extLst>
                  <a:ext uri="{FF2B5EF4-FFF2-40B4-BE49-F238E27FC236}">
                    <a16:creationId xmlns:a16="http://schemas.microsoft.com/office/drawing/2014/main" id="{03F20AE6-7356-6A2B-F697-A976D2C9A656}"/>
                  </a:ext>
                </a:extLst>
              </p14:cNvPr>
              <p14:cNvContentPartPr/>
              <p14:nvPr/>
            </p14:nvContentPartPr>
            <p14:xfrm>
              <a:off x="9495229" y="169822"/>
              <a:ext cx="130320" cy="78120"/>
            </p14:xfrm>
          </p:contentPart>
        </mc:Choice>
        <mc:Fallback>
          <p:pic>
            <p:nvPicPr>
              <p:cNvPr id="3" name="Freihand 2">
                <a:extLst>
                  <a:ext uri="{FF2B5EF4-FFF2-40B4-BE49-F238E27FC236}">
                    <a16:creationId xmlns:a16="http://schemas.microsoft.com/office/drawing/2014/main" id="{03F20AE6-7356-6A2B-F697-A976D2C9A656}"/>
                  </a:ext>
                </a:extLst>
              </p:cNvPr>
              <p:cNvPicPr/>
              <p:nvPr/>
            </p:nvPicPr>
            <p:blipFill>
              <a:blip r:embed="rId173"/>
              <a:stretch>
                <a:fillRect/>
              </a:stretch>
            </p:blipFill>
            <p:spPr>
              <a:xfrm>
                <a:off x="9486589" y="160822"/>
                <a:ext cx="1479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 name="Freihand 3">
                <a:extLst>
                  <a:ext uri="{FF2B5EF4-FFF2-40B4-BE49-F238E27FC236}">
                    <a16:creationId xmlns:a16="http://schemas.microsoft.com/office/drawing/2014/main" id="{19797A9A-572C-3CA6-0924-B687EA6B998A}"/>
                  </a:ext>
                </a:extLst>
              </p14:cNvPr>
              <p14:cNvContentPartPr/>
              <p14:nvPr/>
            </p14:nvContentPartPr>
            <p14:xfrm>
              <a:off x="9795469" y="130942"/>
              <a:ext cx="16200" cy="7200"/>
            </p14:xfrm>
          </p:contentPart>
        </mc:Choice>
        <mc:Fallback>
          <p:pic>
            <p:nvPicPr>
              <p:cNvPr id="4" name="Freihand 3">
                <a:extLst>
                  <a:ext uri="{FF2B5EF4-FFF2-40B4-BE49-F238E27FC236}">
                    <a16:creationId xmlns:a16="http://schemas.microsoft.com/office/drawing/2014/main" id="{19797A9A-572C-3CA6-0924-B687EA6B998A}"/>
                  </a:ext>
                </a:extLst>
              </p:cNvPr>
              <p:cNvPicPr/>
              <p:nvPr/>
            </p:nvPicPr>
            <p:blipFill>
              <a:blip r:embed="rId175"/>
              <a:stretch>
                <a:fillRect/>
              </a:stretch>
            </p:blipFill>
            <p:spPr>
              <a:xfrm>
                <a:off x="9786469" y="122302"/>
                <a:ext cx="338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 name="Freihand 4">
                <a:extLst>
                  <a:ext uri="{FF2B5EF4-FFF2-40B4-BE49-F238E27FC236}">
                    <a16:creationId xmlns:a16="http://schemas.microsoft.com/office/drawing/2014/main" id="{1B2F443E-A99D-205D-EE52-3B31BC12FECD}"/>
                  </a:ext>
                </a:extLst>
              </p14:cNvPr>
              <p14:cNvContentPartPr/>
              <p14:nvPr/>
            </p14:nvContentPartPr>
            <p14:xfrm>
              <a:off x="9809869" y="216622"/>
              <a:ext cx="19800" cy="21600"/>
            </p14:xfrm>
          </p:contentPart>
        </mc:Choice>
        <mc:Fallback>
          <p:pic>
            <p:nvPicPr>
              <p:cNvPr id="5" name="Freihand 4">
                <a:extLst>
                  <a:ext uri="{FF2B5EF4-FFF2-40B4-BE49-F238E27FC236}">
                    <a16:creationId xmlns:a16="http://schemas.microsoft.com/office/drawing/2014/main" id="{1B2F443E-A99D-205D-EE52-3B31BC12FECD}"/>
                  </a:ext>
                </a:extLst>
              </p:cNvPr>
              <p:cNvPicPr/>
              <p:nvPr/>
            </p:nvPicPr>
            <p:blipFill>
              <a:blip r:embed="rId177"/>
              <a:stretch>
                <a:fillRect/>
              </a:stretch>
            </p:blipFill>
            <p:spPr>
              <a:xfrm>
                <a:off x="9801229" y="207982"/>
                <a:ext cx="374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7" name="Freihand 6">
                <a:extLst>
                  <a:ext uri="{FF2B5EF4-FFF2-40B4-BE49-F238E27FC236}">
                    <a16:creationId xmlns:a16="http://schemas.microsoft.com/office/drawing/2014/main" id="{69D4D650-8E47-9736-8746-9C16A88B998E}"/>
                  </a:ext>
                </a:extLst>
              </p14:cNvPr>
              <p14:cNvContentPartPr/>
              <p14:nvPr/>
            </p14:nvContentPartPr>
            <p14:xfrm>
              <a:off x="10020469" y="39862"/>
              <a:ext cx="119880" cy="135720"/>
            </p14:xfrm>
          </p:contentPart>
        </mc:Choice>
        <mc:Fallback>
          <p:pic>
            <p:nvPicPr>
              <p:cNvPr id="7" name="Freihand 6">
                <a:extLst>
                  <a:ext uri="{FF2B5EF4-FFF2-40B4-BE49-F238E27FC236}">
                    <a16:creationId xmlns:a16="http://schemas.microsoft.com/office/drawing/2014/main" id="{69D4D650-8E47-9736-8746-9C16A88B998E}"/>
                  </a:ext>
                </a:extLst>
              </p:cNvPr>
              <p:cNvPicPr/>
              <p:nvPr/>
            </p:nvPicPr>
            <p:blipFill>
              <a:blip r:embed="rId179"/>
              <a:stretch>
                <a:fillRect/>
              </a:stretch>
            </p:blipFill>
            <p:spPr>
              <a:xfrm>
                <a:off x="10011469" y="31222"/>
                <a:ext cx="1375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5" name="Freihand 14">
                <a:extLst>
                  <a:ext uri="{FF2B5EF4-FFF2-40B4-BE49-F238E27FC236}">
                    <a16:creationId xmlns:a16="http://schemas.microsoft.com/office/drawing/2014/main" id="{9DB91768-C988-3495-8DF3-9136450A54F7}"/>
                  </a:ext>
                </a:extLst>
              </p14:cNvPr>
              <p14:cNvContentPartPr/>
              <p14:nvPr/>
            </p14:nvContentPartPr>
            <p14:xfrm>
              <a:off x="10088149" y="118702"/>
              <a:ext cx="47160" cy="52920"/>
            </p14:xfrm>
          </p:contentPart>
        </mc:Choice>
        <mc:Fallback>
          <p:pic>
            <p:nvPicPr>
              <p:cNvPr id="15" name="Freihand 14">
                <a:extLst>
                  <a:ext uri="{FF2B5EF4-FFF2-40B4-BE49-F238E27FC236}">
                    <a16:creationId xmlns:a16="http://schemas.microsoft.com/office/drawing/2014/main" id="{9DB91768-C988-3495-8DF3-9136450A54F7}"/>
                  </a:ext>
                </a:extLst>
              </p:cNvPr>
              <p:cNvPicPr/>
              <p:nvPr/>
            </p:nvPicPr>
            <p:blipFill>
              <a:blip r:embed="rId181"/>
              <a:stretch>
                <a:fillRect/>
              </a:stretch>
            </p:blipFill>
            <p:spPr>
              <a:xfrm>
                <a:off x="10079149" y="110062"/>
                <a:ext cx="648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6" name="Freihand 15">
                <a:extLst>
                  <a:ext uri="{FF2B5EF4-FFF2-40B4-BE49-F238E27FC236}">
                    <a16:creationId xmlns:a16="http://schemas.microsoft.com/office/drawing/2014/main" id="{641D626D-E25C-4DD0-2AE9-849170E94263}"/>
                  </a:ext>
                </a:extLst>
              </p14:cNvPr>
              <p14:cNvContentPartPr/>
              <p14:nvPr/>
            </p14:nvContentPartPr>
            <p14:xfrm>
              <a:off x="10174189" y="98182"/>
              <a:ext cx="211320" cy="47520"/>
            </p14:xfrm>
          </p:contentPart>
        </mc:Choice>
        <mc:Fallback>
          <p:pic>
            <p:nvPicPr>
              <p:cNvPr id="16" name="Freihand 15">
                <a:extLst>
                  <a:ext uri="{FF2B5EF4-FFF2-40B4-BE49-F238E27FC236}">
                    <a16:creationId xmlns:a16="http://schemas.microsoft.com/office/drawing/2014/main" id="{641D626D-E25C-4DD0-2AE9-849170E94263}"/>
                  </a:ext>
                </a:extLst>
              </p:cNvPr>
              <p:cNvPicPr/>
              <p:nvPr/>
            </p:nvPicPr>
            <p:blipFill>
              <a:blip r:embed="rId183"/>
              <a:stretch>
                <a:fillRect/>
              </a:stretch>
            </p:blipFill>
            <p:spPr>
              <a:xfrm>
                <a:off x="10165189" y="89182"/>
                <a:ext cx="2289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7" name="Freihand 16">
                <a:extLst>
                  <a:ext uri="{FF2B5EF4-FFF2-40B4-BE49-F238E27FC236}">
                    <a16:creationId xmlns:a16="http://schemas.microsoft.com/office/drawing/2014/main" id="{B9586F00-9968-584B-851F-A624A6C7A778}"/>
                  </a:ext>
                </a:extLst>
              </p14:cNvPr>
              <p14:cNvContentPartPr/>
              <p14:nvPr/>
            </p14:nvContentPartPr>
            <p14:xfrm>
              <a:off x="10436269" y="70102"/>
              <a:ext cx="94320" cy="119160"/>
            </p14:xfrm>
          </p:contentPart>
        </mc:Choice>
        <mc:Fallback>
          <p:pic>
            <p:nvPicPr>
              <p:cNvPr id="17" name="Freihand 16">
                <a:extLst>
                  <a:ext uri="{FF2B5EF4-FFF2-40B4-BE49-F238E27FC236}">
                    <a16:creationId xmlns:a16="http://schemas.microsoft.com/office/drawing/2014/main" id="{B9586F00-9968-584B-851F-A624A6C7A778}"/>
                  </a:ext>
                </a:extLst>
              </p:cNvPr>
              <p:cNvPicPr/>
              <p:nvPr/>
            </p:nvPicPr>
            <p:blipFill>
              <a:blip r:embed="rId185"/>
              <a:stretch>
                <a:fillRect/>
              </a:stretch>
            </p:blipFill>
            <p:spPr>
              <a:xfrm>
                <a:off x="10427269" y="61102"/>
                <a:ext cx="1119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8" name="Freihand 17">
                <a:extLst>
                  <a:ext uri="{FF2B5EF4-FFF2-40B4-BE49-F238E27FC236}">
                    <a16:creationId xmlns:a16="http://schemas.microsoft.com/office/drawing/2014/main" id="{D2E209AF-7072-4913-C855-6CD7C9518B79}"/>
                  </a:ext>
                </a:extLst>
              </p14:cNvPr>
              <p14:cNvContentPartPr/>
              <p14:nvPr/>
            </p14:nvContentPartPr>
            <p14:xfrm>
              <a:off x="10550029" y="84142"/>
              <a:ext cx="386280" cy="58680"/>
            </p14:xfrm>
          </p:contentPart>
        </mc:Choice>
        <mc:Fallback>
          <p:pic>
            <p:nvPicPr>
              <p:cNvPr id="18" name="Freihand 17">
                <a:extLst>
                  <a:ext uri="{FF2B5EF4-FFF2-40B4-BE49-F238E27FC236}">
                    <a16:creationId xmlns:a16="http://schemas.microsoft.com/office/drawing/2014/main" id="{D2E209AF-7072-4913-C855-6CD7C9518B79}"/>
                  </a:ext>
                </a:extLst>
              </p:cNvPr>
              <p:cNvPicPr/>
              <p:nvPr/>
            </p:nvPicPr>
            <p:blipFill>
              <a:blip r:embed="rId187"/>
              <a:stretch>
                <a:fillRect/>
              </a:stretch>
            </p:blipFill>
            <p:spPr>
              <a:xfrm>
                <a:off x="10541029" y="75502"/>
                <a:ext cx="4039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0" name="Freihand 19">
                <a:extLst>
                  <a:ext uri="{FF2B5EF4-FFF2-40B4-BE49-F238E27FC236}">
                    <a16:creationId xmlns:a16="http://schemas.microsoft.com/office/drawing/2014/main" id="{D15D594D-6E8B-ACBD-123F-547124BE531C}"/>
                  </a:ext>
                </a:extLst>
              </p14:cNvPr>
              <p14:cNvContentPartPr/>
              <p14:nvPr/>
            </p14:nvContentPartPr>
            <p14:xfrm>
              <a:off x="10933789" y="114382"/>
              <a:ext cx="169200" cy="223560"/>
            </p14:xfrm>
          </p:contentPart>
        </mc:Choice>
        <mc:Fallback>
          <p:pic>
            <p:nvPicPr>
              <p:cNvPr id="20" name="Freihand 19">
                <a:extLst>
                  <a:ext uri="{FF2B5EF4-FFF2-40B4-BE49-F238E27FC236}">
                    <a16:creationId xmlns:a16="http://schemas.microsoft.com/office/drawing/2014/main" id="{D15D594D-6E8B-ACBD-123F-547124BE531C}"/>
                  </a:ext>
                </a:extLst>
              </p:cNvPr>
              <p:cNvPicPr/>
              <p:nvPr/>
            </p:nvPicPr>
            <p:blipFill>
              <a:blip r:embed="rId189"/>
              <a:stretch>
                <a:fillRect/>
              </a:stretch>
            </p:blipFill>
            <p:spPr>
              <a:xfrm>
                <a:off x="10925149" y="105382"/>
                <a:ext cx="18684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1" name="Freihand 20">
                <a:extLst>
                  <a:ext uri="{FF2B5EF4-FFF2-40B4-BE49-F238E27FC236}">
                    <a16:creationId xmlns:a16="http://schemas.microsoft.com/office/drawing/2014/main" id="{760A31DC-6311-B276-DC36-9660515B3110}"/>
                  </a:ext>
                </a:extLst>
              </p14:cNvPr>
              <p14:cNvContentPartPr/>
              <p14:nvPr/>
            </p14:nvContentPartPr>
            <p14:xfrm>
              <a:off x="11151589" y="248662"/>
              <a:ext cx="47160" cy="63360"/>
            </p14:xfrm>
          </p:contentPart>
        </mc:Choice>
        <mc:Fallback>
          <p:pic>
            <p:nvPicPr>
              <p:cNvPr id="21" name="Freihand 20">
                <a:extLst>
                  <a:ext uri="{FF2B5EF4-FFF2-40B4-BE49-F238E27FC236}">
                    <a16:creationId xmlns:a16="http://schemas.microsoft.com/office/drawing/2014/main" id="{760A31DC-6311-B276-DC36-9660515B3110}"/>
                  </a:ext>
                </a:extLst>
              </p:cNvPr>
              <p:cNvPicPr/>
              <p:nvPr/>
            </p:nvPicPr>
            <p:blipFill>
              <a:blip r:embed="rId191"/>
              <a:stretch>
                <a:fillRect/>
              </a:stretch>
            </p:blipFill>
            <p:spPr>
              <a:xfrm>
                <a:off x="11142589" y="240022"/>
                <a:ext cx="64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3" name="Freihand 22">
                <a:extLst>
                  <a:ext uri="{FF2B5EF4-FFF2-40B4-BE49-F238E27FC236}">
                    <a16:creationId xmlns:a16="http://schemas.microsoft.com/office/drawing/2014/main" id="{585E09A3-D144-5E6C-3831-34CF0C96D6C7}"/>
                  </a:ext>
                </a:extLst>
              </p14:cNvPr>
              <p14:cNvContentPartPr/>
              <p14:nvPr/>
            </p14:nvContentPartPr>
            <p14:xfrm>
              <a:off x="11331589" y="176662"/>
              <a:ext cx="54360" cy="141480"/>
            </p14:xfrm>
          </p:contentPart>
        </mc:Choice>
        <mc:Fallback>
          <p:pic>
            <p:nvPicPr>
              <p:cNvPr id="23" name="Freihand 22">
                <a:extLst>
                  <a:ext uri="{FF2B5EF4-FFF2-40B4-BE49-F238E27FC236}">
                    <a16:creationId xmlns:a16="http://schemas.microsoft.com/office/drawing/2014/main" id="{585E09A3-D144-5E6C-3831-34CF0C96D6C7}"/>
                  </a:ext>
                </a:extLst>
              </p:cNvPr>
              <p:cNvPicPr/>
              <p:nvPr/>
            </p:nvPicPr>
            <p:blipFill>
              <a:blip r:embed="rId193"/>
              <a:stretch>
                <a:fillRect/>
              </a:stretch>
            </p:blipFill>
            <p:spPr>
              <a:xfrm>
                <a:off x="11322589" y="167662"/>
                <a:ext cx="720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4" name="Freihand 23">
                <a:extLst>
                  <a:ext uri="{FF2B5EF4-FFF2-40B4-BE49-F238E27FC236}">
                    <a16:creationId xmlns:a16="http://schemas.microsoft.com/office/drawing/2014/main" id="{7B822940-8BF6-3450-1CD9-085812BBE1CF}"/>
                  </a:ext>
                </a:extLst>
              </p14:cNvPr>
              <p14:cNvContentPartPr/>
              <p14:nvPr/>
            </p14:nvContentPartPr>
            <p14:xfrm>
              <a:off x="11257069" y="150742"/>
              <a:ext cx="191880" cy="102600"/>
            </p14:xfrm>
          </p:contentPart>
        </mc:Choice>
        <mc:Fallback>
          <p:pic>
            <p:nvPicPr>
              <p:cNvPr id="24" name="Freihand 23">
                <a:extLst>
                  <a:ext uri="{FF2B5EF4-FFF2-40B4-BE49-F238E27FC236}">
                    <a16:creationId xmlns:a16="http://schemas.microsoft.com/office/drawing/2014/main" id="{7B822940-8BF6-3450-1CD9-085812BBE1CF}"/>
                  </a:ext>
                </a:extLst>
              </p:cNvPr>
              <p:cNvPicPr/>
              <p:nvPr/>
            </p:nvPicPr>
            <p:blipFill>
              <a:blip r:embed="rId195"/>
              <a:stretch>
                <a:fillRect/>
              </a:stretch>
            </p:blipFill>
            <p:spPr>
              <a:xfrm>
                <a:off x="11248429" y="141742"/>
                <a:ext cx="2095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5" name="Freihand 24">
                <a:extLst>
                  <a:ext uri="{FF2B5EF4-FFF2-40B4-BE49-F238E27FC236}">
                    <a16:creationId xmlns:a16="http://schemas.microsoft.com/office/drawing/2014/main" id="{DF5E504E-FCD2-FCA3-8D75-9277E71A35DC}"/>
                  </a:ext>
                </a:extLst>
              </p14:cNvPr>
              <p14:cNvContentPartPr/>
              <p14:nvPr/>
            </p14:nvContentPartPr>
            <p14:xfrm>
              <a:off x="11383069" y="241102"/>
              <a:ext cx="205200" cy="57960"/>
            </p14:xfrm>
          </p:contentPart>
        </mc:Choice>
        <mc:Fallback>
          <p:pic>
            <p:nvPicPr>
              <p:cNvPr id="25" name="Freihand 24">
                <a:extLst>
                  <a:ext uri="{FF2B5EF4-FFF2-40B4-BE49-F238E27FC236}">
                    <a16:creationId xmlns:a16="http://schemas.microsoft.com/office/drawing/2014/main" id="{DF5E504E-FCD2-FCA3-8D75-9277E71A35DC}"/>
                  </a:ext>
                </a:extLst>
              </p:cNvPr>
              <p:cNvPicPr/>
              <p:nvPr/>
            </p:nvPicPr>
            <p:blipFill>
              <a:blip r:embed="rId197"/>
              <a:stretch>
                <a:fillRect/>
              </a:stretch>
            </p:blipFill>
            <p:spPr>
              <a:xfrm>
                <a:off x="11374069" y="232102"/>
                <a:ext cx="2228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6" name="Freihand 25">
                <a:extLst>
                  <a:ext uri="{FF2B5EF4-FFF2-40B4-BE49-F238E27FC236}">
                    <a16:creationId xmlns:a16="http://schemas.microsoft.com/office/drawing/2014/main" id="{78408021-1A89-4BF3-EC12-CD8459641CD1}"/>
                  </a:ext>
                </a:extLst>
              </p14:cNvPr>
              <p14:cNvContentPartPr/>
              <p14:nvPr/>
            </p14:nvContentPartPr>
            <p14:xfrm>
              <a:off x="11551189" y="186742"/>
              <a:ext cx="23040" cy="3600"/>
            </p14:xfrm>
          </p:contentPart>
        </mc:Choice>
        <mc:Fallback>
          <p:pic>
            <p:nvPicPr>
              <p:cNvPr id="26" name="Freihand 25">
                <a:extLst>
                  <a:ext uri="{FF2B5EF4-FFF2-40B4-BE49-F238E27FC236}">
                    <a16:creationId xmlns:a16="http://schemas.microsoft.com/office/drawing/2014/main" id="{78408021-1A89-4BF3-EC12-CD8459641CD1}"/>
                  </a:ext>
                </a:extLst>
              </p:cNvPr>
              <p:cNvPicPr/>
              <p:nvPr/>
            </p:nvPicPr>
            <p:blipFill>
              <a:blip r:embed="rId199"/>
              <a:stretch>
                <a:fillRect/>
              </a:stretch>
            </p:blipFill>
            <p:spPr>
              <a:xfrm>
                <a:off x="11542549" y="178102"/>
                <a:ext cx="406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7" name="Freihand 26">
                <a:extLst>
                  <a:ext uri="{FF2B5EF4-FFF2-40B4-BE49-F238E27FC236}">
                    <a16:creationId xmlns:a16="http://schemas.microsoft.com/office/drawing/2014/main" id="{BB15212D-76F5-DAE6-DF1E-A2646481FB5F}"/>
                  </a:ext>
                </a:extLst>
              </p14:cNvPr>
              <p14:cNvContentPartPr/>
              <p14:nvPr/>
            </p14:nvContentPartPr>
            <p14:xfrm>
              <a:off x="11576749" y="230662"/>
              <a:ext cx="125640" cy="83880"/>
            </p14:xfrm>
          </p:contentPart>
        </mc:Choice>
        <mc:Fallback>
          <p:pic>
            <p:nvPicPr>
              <p:cNvPr id="27" name="Freihand 26">
                <a:extLst>
                  <a:ext uri="{FF2B5EF4-FFF2-40B4-BE49-F238E27FC236}">
                    <a16:creationId xmlns:a16="http://schemas.microsoft.com/office/drawing/2014/main" id="{BB15212D-76F5-DAE6-DF1E-A2646481FB5F}"/>
                  </a:ext>
                </a:extLst>
              </p:cNvPr>
              <p:cNvPicPr/>
              <p:nvPr/>
            </p:nvPicPr>
            <p:blipFill>
              <a:blip r:embed="rId201"/>
              <a:stretch>
                <a:fillRect/>
              </a:stretch>
            </p:blipFill>
            <p:spPr>
              <a:xfrm>
                <a:off x="11567749" y="222022"/>
                <a:ext cx="143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8" name="Freihand 27">
                <a:extLst>
                  <a:ext uri="{FF2B5EF4-FFF2-40B4-BE49-F238E27FC236}">
                    <a16:creationId xmlns:a16="http://schemas.microsoft.com/office/drawing/2014/main" id="{BCE0017D-A416-82E8-3042-43651DA5636E}"/>
                  </a:ext>
                </a:extLst>
              </p14:cNvPr>
              <p14:cNvContentPartPr/>
              <p14:nvPr/>
            </p14:nvContentPartPr>
            <p14:xfrm>
              <a:off x="11686909" y="184222"/>
              <a:ext cx="270720" cy="140760"/>
            </p14:xfrm>
          </p:contentPart>
        </mc:Choice>
        <mc:Fallback>
          <p:pic>
            <p:nvPicPr>
              <p:cNvPr id="28" name="Freihand 27">
                <a:extLst>
                  <a:ext uri="{FF2B5EF4-FFF2-40B4-BE49-F238E27FC236}">
                    <a16:creationId xmlns:a16="http://schemas.microsoft.com/office/drawing/2014/main" id="{BCE0017D-A416-82E8-3042-43651DA5636E}"/>
                  </a:ext>
                </a:extLst>
              </p:cNvPr>
              <p:cNvPicPr/>
              <p:nvPr/>
            </p:nvPicPr>
            <p:blipFill>
              <a:blip r:embed="rId203"/>
              <a:stretch>
                <a:fillRect/>
              </a:stretch>
            </p:blipFill>
            <p:spPr>
              <a:xfrm>
                <a:off x="11678269" y="175582"/>
                <a:ext cx="2883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9" name="Freihand 28">
                <a:extLst>
                  <a:ext uri="{FF2B5EF4-FFF2-40B4-BE49-F238E27FC236}">
                    <a16:creationId xmlns:a16="http://schemas.microsoft.com/office/drawing/2014/main" id="{CC2D06AF-C5D2-BA63-CA6E-2EE0FA538191}"/>
                  </a:ext>
                </a:extLst>
              </p14:cNvPr>
              <p14:cNvContentPartPr/>
              <p14:nvPr/>
            </p14:nvContentPartPr>
            <p14:xfrm>
              <a:off x="11775469" y="80542"/>
              <a:ext cx="13320" cy="9720"/>
            </p14:xfrm>
          </p:contentPart>
        </mc:Choice>
        <mc:Fallback>
          <p:pic>
            <p:nvPicPr>
              <p:cNvPr id="29" name="Freihand 28">
                <a:extLst>
                  <a:ext uri="{FF2B5EF4-FFF2-40B4-BE49-F238E27FC236}">
                    <a16:creationId xmlns:a16="http://schemas.microsoft.com/office/drawing/2014/main" id="{CC2D06AF-C5D2-BA63-CA6E-2EE0FA538191}"/>
                  </a:ext>
                </a:extLst>
              </p:cNvPr>
              <p:cNvPicPr/>
              <p:nvPr/>
            </p:nvPicPr>
            <p:blipFill>
              <a:blip r:embed="rId205"/>
              <a:stretch>
                <a:fillRect/>
              </a:stretch>
            </p:blipFill>
            <p:spPr>
              <a:xfrm>
                <a:off x="11766469" y="71542"/>
                <a:ext cx="30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1" name="Freihand 30">
                <a:extLst>
                  <a:ext uri="{FF2B5EF4-FFF2-40B4-BE49-F238E27FC236}">
                    <a16:creationId xmlns:a16="http://schemas.microsoft.com/office/drawing/2014/main" id="{C15240E5-37F2-0CE4-1C91-0DEB0BE06E4C}"/>
                  </a:ext>
                </a:extLst>
              </p14:cNvPr>
              <p14:cNvContentPartPr/>
              <p14:nvPr/>
            </p14:nvContentPartPr>
            <p14:xfrm>
              <a:off x="10139989" y="809542"/>
              <a:ext cx="139680" cy="208080"/>
            </p14:xfrm>
          </p:contentPart>
        </mc:Choice>
        <mc:Fallback>
          <p:pic>
            <p:nvPicPr>
              <p:cNvPr id="31" name="Freihand 30">
                <a:extLst>
                  <a:ext uri="{FF2B5EF4-FFF2-40B4-BE49-F238E27FC236}">
                    <a16:creationId xmlns:a16="http://schemas.microsoft.com/office/drawing/2014/main" id="{C15240E5-37F2-0CE4-1C91-0DEB0BE06E4C}"/>
                  </a:ext>
                </a:extLst>
              </p:cNvPr>
              <p:cNvPicPr/>
              <p:nvPr/>
            </p:nvPicPr>
            <p:blipFill>
              <a:blip r:embed="rId207"/>
              <a:stretch>
                <a:fillRect/>
              </a:stretch>
            </p:blipFill>
            <p:spPr>
              <a:xfrm>
                <a:off x="10130989" y="800902"/>
                <a:ext cx="1573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2" name="Freihand 31">
                <a:extLst>
                  <a:ext uri="{FF2B5EF4-FFF2-40B4-BE49-F238E27FC236}">
                    <a16:creationId xmlns:a16="http://schemas.microsoft.com/office/drawing/2014/main" id="{C279E906-51E2-F4CB-16A3-F7EDA31836E3}"/>
                  </a:ext>
                </a:extLst>
              </p14:cNvPr>
              <p14:cNvContentPartPr/>
              <p14:nvPr/>
            </p14:nvContentPartPr>
            <p14:xfrm>
              <a:off x="10145029" y="767782"/>
              <a:ext cx="170280" cy="130680"/>
            </p14:xfrm>
          </p:contentPart>
        </mc:Choice>
        <mc:Fallback>
          <p:pic>
            <p:nvPicPr>
              <p:cNvPr id="32" name="Freihand 31">
                <a:extLst>
                  <a:ext uri="{FF2B5EF4-FFF2-40B4-BE49-F238E27FC236}">
                    <a16:creationId xmlns:a16="http://schemas.microsoft.com/office/drawing/2014/main" id="{C279E906-51E2-F4CB-16A3-F7EDA31836E3}"/>
                  </a:ext>
                </a:extLst>
              </p:cNvPr>
              <p:cNvPicPr/>
              <p:nvPr/>
            </p:nvPicPr>
            <p:blipFill>
              <a:blip r:embed="rId209"/>
              <a:stretch>
                <a:fillRect/>
              </a:stretch>
            </p:blipFill>
            <p:spPr>
              <a:xfrm>
                <a:off x="10136389" y="759142"/>
                <a:ext cx="1879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34" name="Freihand 33">
                <a:extLst>
                  <a:ext uri="{FF2B5EF4-FFF2-40B4-BE49-F238E27FC236}">
                    <a16:creationId xmlns:a16="http://schemas.microsoft.com/office/drawing/2014/main" id="{E7A3EA97-136F-31B3-6F2B-93CA07336FA1}"/>
                  </a:ext>
                </a:extLst>
              </p14:cNvPr>
              <p14:cNvContentPartPr/>
              <p14:nvPr/>
            </p14:nvContentPartPr>
            <p14:xfrm>
              <a:off x="9739669" y="1146142"/>
              <a:ext cx="142920" cy="142560"/>
            </p14:xfrm>
          </p:contentPart>
        </mc:Choice>
        <mc:Fallback>
          <p:pic>
            <p:nvPicPr>
              <p:cNvPr id="34" name="Freihand 33">
                <a:extLst>
                  <a:ext uri="{FF2B5EF4-FFF2-40B4-BE49-F238E27FC236}">
                    <a16:creationId xmlns:a16="http://schemas.microsoft.com/office/drawing/2014/main" id="{E7A3EA97-136F-31B3-6F2B-93CA07336FA1}"/>
                  </a:ext>
                </a:extLst>
              </p:cNvPr>
              <p:cNvPicPr/>
              <p:nvPr/>
            </p:nvPicPr>
            <p:blipFill>
              <a:blip r:embed="rId211"/>
              <a:stretch>
                <a:fillRect/>
              </a:stretch>
            </p:blipFill>
            <p:spPr>
              <a:xfrm>
                <a:off x="9730669" y="1137502"/>
                <a:ext cx="1605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5" name="Freihand 34">
                <a:extLst>
                  <a:ext uri="{FF2B5EF4-FFF2-40B4-BE49-F238E27FC236}">
                    <a16:creationId xmlns:a16="http://schemas.microsoft.com/office/drawing/2014/main" id="{B22AAE30-2FC3-85DA-97D7-38B1A95AD404}"/>
                  </a:ext>
                </a:extLst>
              </p14:cNvPr>
              <p14:cNvContentPartPr/>
              <p14:nvPr/>
            </p14:nvContentPartPr>
            <p14:xfrm>
              <a:off x="9919669" y="1131022"/>
              <a:ext cx="228240" cy="113760"/>
            </p14:xfrm>
          </p:contentPart>
        </mc:Choice>
        <mc:Fallback>
          <p:pic>
            <p:nvPicPr>
              <p:cNvPr id="35" name="Freihand 34">
                <a:extLst>
                  <a:ext uri="{FF2B5EF4-FFF2-40B4-BE49-F238E27FC236}">
                    <a16:creationId xmlns:a16="http://schemas.microsoft.com/office/drawing/2014/main" id="{B22AAE30-2FC3-85DA-97D7-38B1A95AD404}"/>
                  </a:ext>
                </a:extLst>
              </p:cNvPr>
              <p:cNvPicPr/>
              <p:nvPr/>
            </p:nvPicPr>
            <p:blipFill>
              <a:blip r:embed="rId213"/>
              <a:stretch>
                <a:fillRect/>
              </a:stretch>
            </p:blipFill>
            <p:spPr>
              <a:xfrm>
                <a:off x="9910669" y="1122382"/>
                <a:ext cx="245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6" name="Freihand 35">
                <a:extLst>
                  <a:ext uri="{FF2B5EF4-FFF2-40B4-BE49-F238E27FC236}">
                    <a16:creationId xmlns:a16="http://schemas.microsoft.com/office/drawing/2014/main" id="{33A48548-72B6-F5E7-5B94-D5D7DC9645B4}"/>
                  </a:ext>
                </a:extLst>
              </p14:cNvPr>
              <p14:cNvContentPartPr/>
              <p14:nvPr/>
            </p14:nvContentPartPr>
            <p14:xfrm>
              <a:off x="10108669" y="1065502"/>
              <a:ext cx="68400" cy="156240"/>
            </p14:xfrm>
          </p:contentPart>
        </mc:Choice>
        <mc:Fallback>
          <p:pic>
            <p:nvPicPr>
              <p:cNvPr id="36" name="Freihand 35">
                <a:extLst>
                  <a:ext uri="{FF2B5EF4-FFF2-40B4-BE49-F238E27FC236}">
                    <a16:creationId xmlns:a16="http://schemas.microsoft.com/office/drawing/2014/main" id="{33A48548-72B6-F5E7-5B94-D5D7DC9645B4}"/>
                  </a:ext>
                </a:extLst>
              </p:cNvPr>
              <p:cNvPicPr/>
              <p:nvPr/>
            </p:nvPicPr>
            <p:blipFill>
              <a:blip r:embed="rId215"/>
              <a:stretch>
                <a:fillRect/>
              </a:stretch>
            </p:blipFill>
            <p:spPr>
              <a:xfrm>
                <a:off x="10100029" y="1056862"/>
                <a:ext cx="860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7" name="Freihand 36">
                <a:extLst>
                  <a:ext uri="{FF2B5EF4-FFF2-40B4-BE49-F238E27FC236}">
                    <a16:creationId xmlns:a16="http://schemas.microsoft.com/office/drawing/2014/main" id="{42518370-9EC2-867C-323E-936BAD98ADC5}"/>
                  </a:ext>
                </a:extLst>
              </p14:cNvPr>
              <p14:cNvContentPartPr/>
              <p14:nvPr/>
            </p14:nvContentPartPr>
            <p14:xfrm>
              <a:off x="10043149" y="1009342"/>
              <a:ext cx="218520" cy="174240"/>
            </p14:xfrm>
          </p:contentPart>
        </mc:Choice>
        <mc:Fallback>
          <p:pic>
            <p:nvPicPr>
              <p:cNvPr id="37" name="Freihand 36">
                <a:extLst>
                  <a:ext uri="{FF2B5EF4-FFF2-40B4-BE49-F238E27FC236}">
                    <a16:creationId xmlns:a16="http://schemas.microsoft.com/office/drawing/2014/main" id="{42518370-9EC2-867C-323E-936BAD98ADC5}"/>
                  </a:ext>
                </a:extLst>
              </p:cNvPr>
              <p:cNvPicPr/>
              <p:nvPr/>
            </p:nvPicPr>
            <p:blipFill>
              <a:blip r:embed="rId217"/>
              <a:stretch>
                <a:fillRect/>
              </a:stretch>
            </p:blipFill>
            <p:spPr>
              <a:xfrm>
                <a:off x="10034149" y="1000342"/>
                <a:ext cx="2361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38" name="Freihand 37">
                <a:extLst>
                  <a:ext uri="{FF2B5EF4-FFF2-40B4-BE49-F238E27FC236}">
                    <a16:creationId xmlns:a16="http://schemas.microsoft.com/office/drawing/2014/main" id="{A93D8F34-8A35-968C-7086-9947E6B4F256}"/>
                  </a:ext>
                </a:extLst>
              </p14:cNvPr>
              <p14:cNvContentPartPr/>
              <p14:nvPr/>
            </p14:nvContentPartPr>
            <p14:xfrm>
              <a:off x="10282909" y="1140382"/>
              <a:ext cx="120600" cy="42480"/>
            </p14:xfrm>
          </p:contentPart>
        </mc:Choice>
        <mc:Fallback>
          <p:pic>
            <p:nvPicPr>
              <p:cNvPr id="38" name="Freihand 37">
                <a:extLst>
                  <a:ext uri="{FF2B5EF4-FFF2-40B4-BE49-F238E27FC236}">
                    <a16:creationId xmlns:a16="http://schemas.microsoft.com/office/drawing/2014/main" id="{A93D8F34-8A35-968C-7086-9947E6B4F256}"/>
                  </a:ext>
                </a:extLst>
              </p:cNvPr>
              <p:cNvPicPr/>
              <p:nvPr/>
            </p:nvPicPr>
            <p:blipFill>
              <a:blip r:embed="rId219"/>
              <a:stretch>
                <a:fillRect/>
              </a:stretch>
            </p:blipFill>
            <p:spPr>
              <a:xfrm>
                <a:off x="10274269" y="1131742"/>
                <a:ext cx="1382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9" name="Freihand 38">
                <a:extLst>
                  <a:ext uri="{FF2B5EF4-FFF2-40B4-BE49-F238E27FC236}">
                    <a16:creationId xmlns:a16="http://schemas.microsoft.com/office/drawing/2014/main" id="{D751511F-4DD1-28D9-2A45-8FB777A1DEEB}"/>
                  </a:ext>
                </a:extLst>
              </p14:cNvPr>
              <p14:cNvContentPartPr/>
              <p14:nvPr/>
            </p14:nvContentPartPr>
            <p14:xfrm>
              <a:off x="10378669" y="1138222"/>
              <a:ext cx="133200" cy="240120"/>
            </p14:xfrm>
          </p:contentPart>
        </mc:Choice>
        <mc:Fallback>
          <p:pic>
            <p:nvPicPr>
              <p:cNvPr id="39" name="Freihand 38">
                <a:extLst>
                  <a:ext uri="{FF2B5EF4-FFF2-40B4-BE49-F238E27FC236}">
                    <a16:creationId xmlns:a16="http://schemas.microsoft.com/office/drawing/2014/main" id="{D751511F-4DD1-28D9-2A45-8FB777A1DEEB}"/>
                  </a:ext>
                </a:extLst>
              </p:cNvPr>
              <p:cNvPicPr/>
              <p:nvPr/>
            </p:nvPicPr>
            <p:blipFill>
              <a:blip r:embed="rId221"/>
              <a:stretch>
                <a:fillRect/>
              </a:stretch>
            </p:blipFill>
            <p:spPr>
              <a:xfrm>
                <a:off x="10369669" y="1129582"/>
                <a:ext cx="1508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41" name="Freihand 40">
                <a:extLst>
                  <a:ext uri="{FF2B5EF4-FFF2-40B4-BE49-F238E27FC236}">
                    <a16:creationId xmlns:a16="http://schemas.microsoft.com/office/drawing/2014/main" id="{A7D83FA5-A58F-9BDD-1539-59AADBCDDC05}"/>
                  </a:ext>
                </a:extLst>
              </p14:cNvPr>
              <p14:cNvContentPartPr/>
              <p14:nvPr/>
            </p14:nvContentPartPr>
            <p14:xfrm>
              <a:off x="10574509" y="818542"/>
              <a:ext cx="171720" cy="197640"/>
            </p14:xfrm>
          </p:contentPart>
        </mc:Choice>
        <mc:Fallback>
          <p:pic>
            <p:nvPicPr>
              <p:cNvPr id="41" name="Freihand 40">
                <a:extLst>
                  <a:ext uri="{FF2B5EF4-FFF2-40B4-BE49-F238E27FC236}">
                    <a16:creationId xmlns:a16="http://schemas.microsoft.com/office/drawing/2014/main" id="{A7D83FA5-A58F-9BDD-1539-59AADBCDDC05}"/>
                  </a:ext>
                </a:extLst>
              </p:cNvPr>
              <p:cNvPicPr/>
              <p:nvPr/>
            </p:nvPicPr>
            <p:blipFill>
              <a:blip r:embed="rId223"/>
              <a:stretch>
                <a:fillRect/>
              </a:stretch>
            </p:blipFill>
            <p:spPr>
              <a:xfrm>
                <a:off x="10565869" y="809542"/>
                <a:ext cx="1893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42" name="Freihand 41">
                <a:extLst>
                  <a:ext uri="{FF2B5EF4-FFF2-40B4-BE49-F238E27FC236}">
                    <a16:creationId xmlns:a16="http://schemas.microsoft.com/office/drawing/2014/main" id="{CD3D2C65-C25D-59FF-929F-BFE3C7903495}"/>
                  </a:ext>
                </a:extLst>
              </p14:cNvPr>
              <p14:cNvContentPartPr/>
              <p14:nvPr/>
            </p14:nvContentPartPr>
            <p14:xfrm>
              <a:off x="10526269" y="764542"/>
              <a:ext cx="176040" cy="156960"/>
            </p14:xfrm>
          </p:contentPart>
        </mc:Choice>
        <mc:Fallback>
          <p:pic>
            <p:nvPicPr>
              <p:cNvPr id="42" name="Freihand 41">
                <a:extLst>
                  <a:ext uri="{FF2B5EF4-FFF2-40B4-BE49-F238E27FC236}">
                    <a16:creationId xmlns:a16="http://schemas.microsoft.com/office/drawing/2014/main" id="{CD3D2C65-C25D-59FF-929F-BFE3C7903495}"/>
                  </a:ext>
                </a:extLst>
              </p:cNvPr>
              <p:cNvPicPr/>
              <p:nvPr/>
            </p:nvPicPr>
            <p:blipFill>
              <a:blip r:embed="rId225"/>
              <a:stretch>
                <a:fillRect/>
              </a:stretch>
            </p:blipFill>
            <p:spPr>
              <a:xfrm>
                <a:off x="10517269" y="755542"/>
                <a:ext cx="1936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44" name="Freihand 43">
                <a:extLst>
                  <a:ext uri="{FF2B5EF4-FFF2-40B4-BE49-F238E27FC236}">
                    <a16:creationId xmlns:a16="http://schemas.microsoft.com/office/drawing/2014/main" id="{550A62D3-CD68-4408-95B6-917426229958}"/>
                  </a:ext>
                </a:extLst>
              </p14:cNvPr>
              <p14:cNvContentPartPr/>
              <p14:nvPr/>
            </p14:nvContentPartPr>
            <p14:xfrm>
              <a:off x="10645429" y="1122382"/>
              <a:ext cx="106200" cy="164880"/>
            </p14:xfrm>
          </p:contentPart>
        </mc:Choice>
        <mc:Fallback>
          <p:pic>
            <p:nvPicPr>
              <p:cNvPr id="44" name="Freihand 43">
                <a:extLst>
                  <a:ext uri="{FF2B5EF4-FFF2-40B4-BE49-F238E27FC236}">
                    <a16:creationId xmlns:a16="http://schemas.microsoft.com/office/drawing/2014/main" id="{550A62D3-CD68-4408-95B6-917426229958}"/>
                  </a:ext>
                </a:extLst>
              </p:cNvPr>
              <p:cNvPicPr/>
              <p:nvPr/>
            </p:nvPicPr>
            <p:blipFill>
              <a:blip r:embed="rId227"/>
              <a:stretch>
                <a:fillRect/>
              </a:stretch>
            </p:blipFill>
            <p:spPr>
              <a:xfrm>
                <a:off x="10636429" y="1113382"/>
                <a:ext cx="1238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45" name="Freihand 44">
                <a:extLst>
                  <a:ext uri="{FF2B5EF4-FFF2-40B4-BE49-F238E27FC236}">
                    <a16:creationId xmlns:a16="http://schemas.microsoft.com/office/drawing/2014/main" id="{A572831A-F2E7-8DE7-0F46-21F4F57BB528}"/>
                  </a:ext>
                </a:extLst>
              </p14:cNvPr>
              <p14:cNvContentPartPr/>
              <p14:nvPr/>
            </p14:nvContentPartPr>
            <p14:xfrm>
              <a:off x="10695469" y="1101862"/>
              <a:ext cx="491400" cy="171360"/>
            </p14:xfrm>
          </p:contentPart>
        </mc:Choice>
        <mc:Fallback>
          <p:pic>
            <p:nvPicPr>
              <p:cNvPr id="45" name="Freihand 44">
                <a:extLst>
                  <a:ext uri="{FF2B5EF4-FFF2-40B4-BE49-F238E27FC236}">
                    <a16:creationId xmlns:a16="http://schemas.microsoft.com/office/drawing/2014/main" id="{A572831A-F2E7-8DE7-0F46-21F4F57BB528}"/>
                  </a:ext>
                </a:extLst>
              </p:cNvPr>
              <p:cNvPicPr/>
              <p:nvPr/>
            </p:nvPicPr>
            <p:blipFill>
              <a:blip r:embed="rId229"/>
              <a:stretch>
                <a:fillRect/>
              </a:stretch>
            </p:blipFill>
            <p:spPr>
              <a:xfrm>
                <a:off x="10686469" y="1092862"/>
                <a:ext cx="5090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6" name="Freihand 45">
                <a:extLst>
                  <a:ext uri="{FF2B5EF4-FFF2-40B4-BE49-F238E27FC236}">
                    <a16:creationId xmlns:a16="http://schemas.microsoft.com/office/drawing/2014/main" id="{3A444B36-4B37-831A-6004-1835AA6D44C4}"/>
                  </a:ext>
                </a:extLst>
              </p14:cNvPr>
              <p14:cNvContentPartPr/>
              <p14:nvPr/>
            </p14:nvContentPartPr>
            <p14:xfrm>
              <a:off x="11047189" y="1025902"/>
              <a:ext cx="61200" cy="52560"/>
            </p14:xfrm>
          </p:contentPart>
        </mc:Choice>
        <mc:Fallback>
          <p:pic>
            <p:nvPicPr>
              <p:cNvPr id="46" name="Freihand 45">
                <a:extLst>
                  <a:ext uri="{FF2B5EF4-FFF2-40B4-BE49-F238E27FC236}">
                    <a16:creationId xmlns:a16="http://schemas.microsoft.com/office/drawing/2014/main" id="{3A444B36-4B37-831A-6004-1835AA6D44C4}"/>
                  </a:ext>
                </a:extLst>
              </p:cNvPr>
              <p:cNvPicPr/>
              <p:nvPr/>
            </p:nvPicPr>
            <p:blipFill>
              <a:blip r:embed="rId231"/>
              <a:stretch>
                <a:fillRect/>
              </a:stretch>
            </p:blipFill>
            <p:spPr>
              <a:xfrm>
                <a:off x="11038549" y="1016902"/>
                <a:ext cx="788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47" name="Freihand 46">
                <a:extLst>
                  <a:ext uri="{FF2B5EF4-FFF2-40B4-BE49-F238E27FC236}">
                    <a16:creationId xmlns:a16="http://schemas.microsoft.com/office/drawing/2014/main" id="{A0940993-CE3B-C401-6697-0D9CD859AD46}"/>
                  </a:ext>
                </a:extLst>
              </p14:cNvPr>
              <p14:cNvContentPartPr/>
              <p14:nvPr/>
            </p14:nvContentPartPr>
            <p14:xfrm>
              <a:off x="11189389" y="1154062"/>
              <a:ext cx="225360" cy="105480"/>
            </p14:xfrm>
          </p:contentPart>
        </mc:Choice>
        <mc:Fallback>
          <p:pic>
            <p:nvPicPr>
              <p:cNvPr id="47" name="Freihand 46">
                <a:extLst>
                  <a:ext uri="{FF2B5EF4-FFF2-40B4-BE49-F238E27FC236}">
                    <a16:creationId xmlns:a16="http://schemas.microsoft.com/office/drawing/2014/main" id="{A0940993-CE3B-C401-6697-0D9CD859AD46}"/>
                  </a:ext>
                </a:extLst>
              </p:cNvPr>
              <p:cNvPicPr/>
              <p:nvPr/>
            </p:nvPicPr>
            <p:blipFill>
              <a:blip r:embed="rId233"/>
              <a:stretch>
                <a:fillRect/>
              </a:stretch>
            </p:blipFill>
            <p:spPr>
              <a:xfrm>
                <a:off x="11180749" y="1145422"/>
                <a:ext cx="2430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8" name="Freihand 47">
                <a:extLst>
                  <a:ext uri="{FF2B5EF4-FFF2-40B4-BE49-F238E27FC236}">
                    <a16:creationId xmlns:a16="http://schemas.microsoft.com/office/drawing/2014/main" id="{45810E6E-8821-0A42-E714-6ACA679DE07F}"/>
                  </a:ext>
                </a:extLst>
              </p14:cNvPr>
              <p14:cNvContentPartPr/>
              <p14:nvPr/>
            </p14:nvContentPartPr>
            <p14:xfrm>
              <a:off x="11320789" y="1212382"/>
              <a:ext cx="124200" cy="9000"/>
            </p14:xfrm>
          </p:contentPart>
        </mc:Choice>
        <mc:Fallback>
          <p:pic>
            <p:nvPicPr>
              <p:cNvPr id="48" name="Freihand 47">
                <a:extLst>
                  <a:ext uri="{FF2B5EF4-FFF2-40B4-BE49-F238E27FC236}">
                    <a16:creationId xmlns:a16="http://schemas.microsoft.com/office/drawing/2014/main" id="{45810E6E-8821-0A42-E714-6ACA679DE07F}"/>
                  </a:ext>
                </a:extLst>
              </p:cNvPr>
              <p:cNvPicPr/>
              <p:nvPr/>
            </p:nvPicPr>
            <p:blipFill>
              <a:blip r:embed="rId235"/>
              <a:stretch>
                <a:fillRect/>
              </a:stretch>
            </p:blipFill>
            <p:spPr>
              <a:xfrm>
                <a:off x="11311789" y="1203742"/>
                <a:ext cx="141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49" name="Freihand 48">
                <a:extLst>
                  <a:ext uri="{FF2B5EF4-FFF2-40B4-BE49-F238E27FC236}">
                    <a16:creationId xmlns:a16="http://schemas.microsoft.com/office/drawing/2014/main" id="{82CFA06A-48AB-6C63-FD27-B6F7156EFDFF}"/>
                  </a:ext>
                </a:extLst>
              </p14:cNvPr>
              <p14:cNvContentPartPr/>
              <p14:nvPr/>
            </p14:nvContentPartPr>
            <p14:xfrm>
              <a:off x="11479909" y="1105102"/>
              <a:ext cx="289080" cy="158040"/>
            </p14:xfrm>
          </p:contentPart>
        </mc:Choice>
        <mc:Fallback>
          <p:pic>
            <p:nvPicPr>
              <p:cNvPr id="49" name="Freihand 48">
                <a:extLst>
                  <a:ext uri="{FF2B5EF4-FFF2-40B4-BE49-F238E27FC236}">
                    <a16:creationId xmlns:a16="http://schemas.microsoft.com/office/drawing/2014/main" id="{82CFA06A-48AB-6C63-FD27-B6F7156EFDFF}"/>
                  </a:ext>
                </a:extLst>
              </p:cNvPr>
              <p:cNvPicPr/>
              <p:nvPr/>
            </p:nvPicPr>
            <p:blipFill>
              <a:blip r:embed="rId237"/>
              <a:stretch>
                <a:fillRect/>
              </a:stretch>
            </p:blipFill>
            <p:spPr>
              <a:xfrm>
                <a:off x="11471269" y="1096462"/>
                <a:ext cx="3067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50" name="Freihand 49">
                <a:extLst>
                  <a:ext uri="{FF2B5EF4-FFF2-40B4-BE49-F238E27FC236}">
                    <a16:creationId xmlns:a16="http://schemas.microsoft.com/office/drawing/2014/main" id="{21024766-1359-FB01-E0B3-4EF666365B34}"/>
                  </a:ext>
                </a:extLst>
              </p14:cNvPr>
              <p14:cNvContentPartPr/>
              <p14:nvPr/>
            </p14:nvContentPartPr>
            <p14:xfrm>
              <a:off x="10879429" y="616222"/>
              <a:ext cx="217440" cy="57240"/>
            </p14:xfrm>
          </p:contentPart>
        </mc:Choice>
        <mc:Fallback>
          <p:pic>
            <p:nvPicPr>
              <p:cNvPr id="50" name="Freihand 49">
                <a:extLst>
                  <a:ext uri="{FF2B5EF4-FFF2-40B4-BE49-F238E27FC236}">
                    <a16:creationId xmlns:a16="http://schemas.microsoft.com/office/drawing/2014/main" id="{21024766-1359-FB01-E0B3-4EF666365B34}"/>
                  </a:ext>
                </a:extLst>
              </p:cNvPr>
              <p:cNvPicPr/>
              <p:nvPr/>
            </p:nvPicPr>
            <p:blipFill>
              <a:blip r:embed="rId239"/>
              <a:stretch>
                <a:fillRect/>
              </a:stretch>
            </p:blipFill>
            <p:spPr>
              <a:xfrm>
                <a:off x="10870789" y="607222"/>
                <a:ext cx="235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51" name="Freihand 50">
                <a:extLst>
                  <a:ext uri="{FF2B5EF4-FFF2-40B4-BE49-F238E27FC236}">
                    <a16:creationId xmlns:a16="http://schemas.microsoft.com/office/drawing/2014/main" id="{ACD9A4A8-0A84-02F3-A256-5F55E4EA44FE}"/>
                  </a:ext>
                </a:extLst>
              </p14:cNvPr>
              <p14:cNvContentPartPr/>
              <p14:nvPr/>
            </p14:nvContentPartPr>
            <p14:xfrm>
              <a:off x="10823269" y="555382"/>
              <a:ext cx="187920" cy="173880"/>
            </p14:xfrm>
          </p:contentPart>
        </mc:Choice>
        <mc:Fallback>
          <p:pic>
            <p:nvPicPr>
              <p:cNvPr id="51" name="Freihand 50">
                <a:extLst>
                  <a:ext uri="{FF2B5EF4-FFF2-40B4-BE49-F238E27FC236}">
                    <a16:creationId xmlns:a16="http://schemas.microsoft.com/office/drawing/2014/main" id="{ACD9A4A8-0A84-02F3-A256-5F55E4EA44FE}"/>
                  </a:ext>
                </a:extLst>
              </p:cNvPr>
              <p:cNvPicPr/>
              <p:nvPr/>
            </p:nvPicPr>
            <p:blipFill>
              <a:blip r:embed="rId241"/>
              <a:stretch>
                <a:fillRect/>
              </a:stretch>
            </p:blipFill>
            <p:spPr>
              <a:xfrm>
                <a:off x="10814269" y="546382"/>
                <a:ext cx="2055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52" name="Freihand 51">
                <a:extLst>
                  <a:ext uri="{FF2B5EF4-FFF2-40B4-BE49-F238E27FC236}">
                    <a16:creationId xmlns:a16="http://schemas.microsoft.com/office/drawing/2014/main" id="{7CD3A034-DE03-4265-56BF-B31E5C5407B3}"/>
                  </a:ext>
                </a:extLst>
              </p14:cNvPr>
              <p14:cNvContentPartPr/>
              <p14:nvPr/>
            </p14:nvContentPartPr>
            <p14:xfrm>
              <a:off x="11311429" y="493102"/>
              <a:ext cx="74160" cy="179280"/>
            </p14:xfrm>
          </p:contentPart>
        </mc:Choice>
        <mc:Fallback>
          <p:pic>
            <p:nvPicPr>
              <p:cNvPr id="52" name="Freihand 51">
                <a:extLst>
                  <a:ext uri="{FF2B5EF4-FFF2-40B4-BE49-F238E27FC236}">
                    <a16:creationId xmlns:a16="http://schemas.microsoft.com/office/drawing/2014/main" id="{7CD3A034-DE03-4265-56BF-B31E5C5407B3}"/>
                  </a:ext>
                </a:extLst>
              </p:cNvPr>
              <p:cNvPicPr/>
              <p:nvPr/>
            </p:nvPicPr>
            <p:blipFill>
              <a:blip r:embed="rId243"/>
              <a:stretch>
                <a:fillRect/>
              </a:stretch>
            </p:blipFill>
            <p:spPr>
              <a:xfrm>
                <a:off x="11302429" y="484102"/>
                <a:ext cx="918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53" name="Freihand 52">
                <a:extLst>
                  <a:ext uri="{FF2B5EF4-FFF2-40B4-BE49-F238E27FC236}">
                    <a16:creationId xmlns:a16="http://schemas.microsoft.com/office/drawing/2014/main" id="{1293D15C-5077-788B-B4EC-0C0B6923A5A4}"/>
                  </a:ext>
                </a:extLst>
              </p14:cNvPr>
              <p14:cNvContentPartPr/>
              <p14:nvPr/>
            </p14:nvContentPartPr>
            <p14:xfrm>
              <a:off x="11241229" y="494182"/>
              <a:ext cx="221040" cy="100440"/>
            </p14:xfrm>
          </p:contentPart>
        </mc:Choice>
        <mc:Fallback>
          <p:pic>
            <p:nvPicPr>
              <p:cNvPr id="53" name="Freihand 52">
                <a:extLst>
                  <a:ext uri="{FF2B5EF4-FFF2-40B4-BE49-F238E27FC236}">
                    <a16:creationId xmlns:a16="http://schemas.microsoft.com/office/drawing/2014/main" id="{1293D15C-5077-788B-B4EC-0C0B6923A5A4}"/>
                  </a:ext>
                </a:extLst>
              </p:cNvPr>
              <p:cNvPicPr/>
              <p:nvPr/>
            </p:nvPicPr>
            <p:blipFill>
              <a:blip r:embed="rId245"/>
              <a:stretch>
                <a:fillRect/>
              </a:stretch>
            </p:blipFill>
            <p:spPr>
              <a:xfrm>
                <a:off x="11232589" y="485542"/>
                <a:ext cx="2386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54" name="Freihand 53">
                <a:extLst>
                  <a:ext uri="{FF2B5EF4-FFF2-40B4-BE49-F238E27FC236}">
                    <a16:creationId xmlns:a16="http://schemas.microsoft.com/office/drawing/2014/main" id="{7AFE4272-7F1F-383D-4CC1-AACBEFBB7D4F}"/>
                  </a:ext>
                </a:extLst>
              </p14:cNvPr>
              <p14:cNvContentPartPr/>
              <p14:nvPr/>
            </p14:nvContentPartPr>
            <p14:xfrm>
              <a:off x="11401429" y="565822"/>
              <a:ext cx="246240" cy="99360"/>
            </p14:xfrm>
          </p:contentPart>
        </mc:Choice>
        <mc:Fallback>
          <p:pic>
            <p:nvPicPr>
              <p:cNvPr id="54" name="Freihand 53">
                <a:extLst>
                  <a:ext uri="{FF2B5EF4-FFF2-40B4-BE49-F238E27FC236}">
                    <a16:creationId xmlns:a16="http://schemas.microsoft.com/office/drawing/2014/main" id="{7AFE4272-7F1F-383D-4CC1-AACBEFBB7D4F}"/>
                  </a:ext>
                </a:extLst>
              </p:cNvPr>
              <p:cNvPicPr/>
              <p:nvPr/>
            </p:nvPicPr>
            <p:blipFill>
              <a:blip r:embed="rId247"/>
              <a:stretch>
                <a:fillRect/>
              </a:stretch>
            </p:blipFill>
            <p:spPr>
              <a:xfrm>
                <a:off x="11392789" y="556822"/>
                <a:ext cx="2638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55" name="Freihand 54">
                <a:extLst>
                  <a:ext uri="{FF2B5EF4-FFF2-40B4-BE49-F238E27FC236}">
                    <a16:creationId xmlns:a16="http://schemas.microsoft.com/office/drawing/2014/main" id="{73B971F7-940B-E48E-AB05-B1DB1ABDFC10}"/>
                  </a:ext>
                </a:extLst>
              </p14:cNvPr>
              <p14:cNvContentPartPr/>
              <p14:nvPr/>
            </p14:nvContentPartPr>
            <p14:xfrm>
              <a:off x="11637949" y="516502"/>
              <a:ext cx="160920" cy="172440"/>
            </p14:xfrm>
          </p:contentPart>
        </mc:Choice>
        <mc:Fallback>
          <p:pic>
            <p:nvPicPr>
              <p:cNvPr id="55" name="Freihand 54">
                <a:extLst>
                  <a:ext uri="{FF2B5EF4-FFF2-40B4-BE49-F238E27FC236}">
                    <a16:creationId xmlns:a16="http://schemas.microsoft.com/office/drawing/2014/main" id="{73B971F7-940B-E48E-AB05-B1DB1ABDFC10}"/>
                  </a:ext>
                </a:extLst>
              </p:cNvPr>
              <p:cNvPicPr/>
              <p:nvPr/>
            </p:nvPicPr>
            <p:blipFill>
              <a:blip r:embed="rId249"/>
              <a:stretch>
                <a:fillRect/>
              </a:stretch>
            </p:blipFill>
            <p:spPr>
              <a:xfrm>
                <a:off x="11629309" y="507862"/>
                <a:ext cx="1785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56" name="Freihand 55">
                <a:extLst>
                  <a:ext uri="{FF2B5EF4-FFF2-40B4-BE49-F238E27FC236}">
                    <a16:creationId xmlns:a16="http://schemas.microsoft.com/office/drawing/2014/main" id="{DE8D3BFF-6E0D-0CD8-E747-B710220D6A43}"/>
                  </a:ext>
                </a:extLst>
              </p14:cNvPr>
              <p14:cNvContentPartPr/>
              <p14:nvPr/>
            </p14:nvContentPartPr>
            <p14:xfrm>
              <a:off x="11722549" y="610822"/>
              <a:ext cx="117360" cy="16200"/>
            </p14:xfrm>
          </p:contentPart>
        </mc:Choice>
        <mc:Fallback>
          <p:pic>
            <p:nvPicPr>
              <p:cNvPr id="56" name="Freihand 55">
                <a:extLst>
                  <a:ext uri="{FF2B5EF4-FFF2-40B4-BE49-F238E27FC236}">
                    <a16:creationId xmlns:a16="http://schemas.microsoft.com/office/drawing/2014/main" id="{DE8D3BFF-6E0D-0CD8-E747-B710220D6A43}"/>
                  </a:ext>
                </a:extLst>
              </p:cNvPr>
              <p:cNvPicPr/>
              <p:nvPr/>
            </p:nvPicPr>
            <p:blipFill>
              <a:blip r:embed="rId251"/>
              <a:stretch>
                <a:fillRect/>
              </a:stretch>
            </p:blipFill>
            <p:spPr>
              <a:xfrm>
                <a:off x="11713909" y="602182"/>
                <a:ext cx="1350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57" name="Freihand 56">
                <a:extLst>
                  <a:ext uri="{FF2B5EF4-FFF2-40B4-BE49-F238E27FC236}">
                    <a16:creationId xmlns:a16="http://schemas.microsoft.com/office/drawing/2014/main" id="{A2302240-CB5E-18E6-3BEE-65E7AC5B340B}"/>
                  </a:ext>
                </a:extLst>
              </p14:cNvPr>
              <p14:cNvContentPartPr/>
              <p14:nvPr/>
            </p14:nvContentPartPr>
            <p14:xfrm>
              <a:off x="11835949" y="532702"/>
              <a:ext cx="180720" cy="158400"/>
            </p14:xfrm>
          </p:contentPart>
        </mc:Choice>
        <mc:Fallback>
          <p:pic>
            <p:nvPicPr>
              <p:cNvPr id="57" name="Freihand 56">
                <a:extLst>
                  <a:ext uri="{FF2B5EF4-FFF2-40B4-BE49-F238E27FC236}">
                    <a16:creationId xmlns:a16="http://schemas.microsoft.com/office/drawing/2014/main" id="{A2302240-CB5E-18E6-3BEE-65E7AC5B340B}"/>
                  </a:ext>
                </a:extLst>
              </p:cNvPr>
              <p:cNvPicPr/>
              <p:nvPr/>
            </p:nvPicPr>
            <p:blipFill>
              <a:blip r:embed="rId253"/>
              <a:stretch>
                <a:fillRect/>
              </a:stretch>
            </p:blipFill>
            <p:spPr>
              <a:xfrm>
                <a:off x="11826949" y="523702"/>
                <a:ext cx="1983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58" name="Freihand 57">
                <a:extLst>
                  <a:ext uri="{FF2B5EF4-FFF2-40B4-BE49-F238E27FC236}">
                    <a16:creationId xmlns:a16="http://schemas.microsoft.com/office/drawing/2014/main" id="{9E5E65C9-30DF-3FA7-FBE2-683F04F21C43}"/>
                  </a:ext>
                </a:extLst>
              </p14:cNvPr>
              <p14:cNvContentPartPr/>
              <p14:nvPr/>
            </p14:nvContentPartPr>
            <p14:xfrm>
              <a:off x="11830549" y="509662"/>
              <a:ext cx="113400" cy="62640"/>
            </p14:xfrm>
          </p:contentPart>
        </mc:Choice>
        <mc:Fallback>
          <p:pic>
            <p:nvPicPr>
              <p:cNvPr id="58" name="Freihand 57">
                <a:extLst>
                  <a:ext uri="{FF2B5EF4-FFF2-40B4-BE49-F238E27FC236}">
                    <a16:creationId xmlns:a16="http://schemas.microsoft.com/office/drawing/2014/main" id="{9E5E65C9-30DF-3FA7-FBE2-683F04F21C43}"/>
                  </a:ext>
                </a:extLst>
              </p:cNvPr>
              <p:cNvPicPr/>
              <p:nvPr/>
            </p:nvPicPr>
            <p:blipFill>
              <a:blip r:embed="rId255"/>
              <a:stretch>
                <a:fillRect/>
              </a:stretch>
            </p:blipFill>
            <p:spPr>
              <a:xfrm>
                <a:off x="11821549" y="501022"/>
                <a:ext cx="131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61" name="Freihand 60">
                <a:extLst>
                  <a:ext uri="{FF2B5EF4-FFF2-40B4-BE49-F238E27FC236}">
                    <a16:creationId xmlns:a16="http://schemas.microsoft.com/office/drawing/2014/main" id="{3EB0482E-7274-359A-D77A-B316AC5348FB}"/>
                  </a:ext>
                </a:extLst>
              </p14:cNvPr>
              <p14:cNvContentPartPr/>
              <p14:nvPr/>
            </p14:nvContentPartPr>
            <p14:xfrm>
              <a:off x="9134509" y="796942"/>
              <a:ext cx="57240" cy="218160"/>
            </p14:xfrm>
          </p:contentPart>
        </mc:Choice>
        <mc:Fallback>
          <p:pic>
            <p:nvPicPr>
              <p:cNvPr id="61" name="Freihand 60">
                <a:extLst>
                  <a:ext uri="{FF2B5EF4-FFF2-40B4-BE49-F238E27FC236}">
                    <a16:creationId xmlns:a16="http://schemas.microsoft.com/office/drawing/2014/main" id="{3EB0482E-7274-359A-D77A-B316AC5348FB}"/>
                  </a:ext>
                </a:extLst>
              </p:cNvPr>
              <p:cNvPicPr/>
              <p:nvPr/>
            </p:nvPicPr>
            <p:blipFill>
              <a:blip r:embed="rId257"/>
              <a:stretch>
                <a:fillRect/>
              </a:stretch>
            </p:blipFill>
            <p:spPr>
              <a:xfrm>
                <a:off x="9125869" y="788302"/>
                <a:ext cx="748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62" name="Freihand 61">
                <a:extLst>
                  <a:ext uri="{FF2B5EF4-FFF2-40B4-BE49-F238E27FC236}">
                    <a16:creationId xmlns:a16="http://schemas.microsoft.com/office/drawing/2014/main" id="{A92978CB-E06E-4CF2-4881-EBA2233AE0BA}"/>
                  </a:ext>
                </a:extLst>
              </p14:cNvPr>
              <p14:cNvContentPartPr/>
              <p14:nvPr/>
            </p14:nvContentPartPr>
            <p14:xfrm>
              <a:off x="9106069" y="733582"/>
              <a:ext cx="136080" cy="137160"/>
            </p14:xfrm>
          </p:contentPart>
        </mc:Choice>
        <mc:Fallback>
          <p:pic>
            <p:nvPicPr>
              <p:cNvPr id="62" name="Freihand 61">
                <a:extLst>
                  <a:ext uri="{FF2B5EF4-FFF2-40B4-BE49-F238E27FC236}">
                    <a16:creationId xmlns:a16="http://schemas.microsoft.com/office/drawing/2014/main" id="{A92978CB-E06E-4CF2-4881-EBA2233AE0BA}"/>
                  </a:ext>
                </a:extLst>
              </p:cNvPr>
              <p:cNvPicPr/>
              <p:nvPr/>
            </p:nvPicPr>
            <p:blipFill>
              <a:blip r:embed="rId259"/>
              <a:stretch>
                <a:fillRect/>
              </a:stretch>
            </p:blipFill>
            <p:spPr>
              <a:xfrm>
                <a:off x="9097429" y="724942"/>
                <a:ext cx="153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63" name="Freihand 62">
                <a:extLst>
                  <a:ext uri="{FF2B5EF4-FFF2-40B4-BE49-F238E27FC236}">
                    <a16:creationId xmlns:a16="http://schemas.microsoft.com/office/drawing/2014/main" id="{EC05660A-8214-C785-A6B6-408922823B67}"/>
                  </a:ext>
                </a:extLst>
              </p14:cNvPr>
              <p14:cNvContentPartPr/>
              <p14:nvPr/>
            </p14:nvContentPartPr>
            <p14:xfrm>
              <a:off x="8897269" y="1082782"/>
              <a:ext cx="112680" cy="238320"/>
            </p14:xfrm>
          </p:contentPart>
        </mc:Choice>
        <mc:Fallback>
          <p:pic>
            <p:nvPicPr>
              <p:cNvPr id="63" name="Freihand 62">
                <a:extLst>
                  <a:ext uri="{FF2B5EF4-FFF2-40B4-BE49-F238E27FC236}">
                    <a16:creationId xmlns:a16="http://schemas.microsoft.com/office/drawing/2014/main" id="{EC05660A-8214-C785-A6B6-408922823B67}"/>
                  </a:ext>
                </a:extLst>
              </p:cNvPr>
              <p:cNvPicPr/>
              <p:nvPr/>
            </p:nvPicPr>
            <p:blipFill>
              <a:blip r:embed="rId261"/>
              <a:stretch>
                <a:fillRect/>
              </a:stretch>
            </p:blipFill>
            <p:spPr>
              <a:xfrm>
                <a:off x="8888269" y="1074142"/>
                <a:ext cx="1303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64" name="Freihand 63">
                <a:extLst>
                  <a:ext uri="{FF2B5EF4-FFF2-40B4-BE49-F238E27FC236}">
                    <a16:creationId xmlns:a16="http://schemas.microsoft.com/office/drawing/2014/main" id="{CC4A5020-09E2-A769-0186-DAA9E60845AC}"/>
                  </a:ext>
                </a:extLst>
              </p14:cNvPr>
              <p14:cNvContentPartPr/>
              <p14:nvPr/>
            </p14:nvContentPartPr>
            <p14:xfrm>
              <a:off x="8993029" y="1169902"/>
              <a:ext cx="91440" cy="94680"/>
            </p14:xfrm>
          </p:contentPart>
        </mc:Choice>
        <mc:Fallback>
          <p:pic>
            <p:nvPicPr>
              <p:cNvPr id="64" name="Freihand 63">
                <a:extLst>
                  <a:ext uri="{FF2B5EF4-FFF2-40B4-BE49-F238E27FC236}">
                    <a16:creationId xmlns:a16="http://schemas.microsoft.com/office/drawing/2014/main" id="{CC4A5020-09E2-A769-0186-DAA9E60845AC}"/>
                  </a:ext>
                </a:extLst>
              </p:cNvPr>
              <p:cNvPicPr/>
              <p:nvPr/>
            </p:nvPicPr>
            <p:blipFill>
              <a:blip r:embed="rId263"/>
              <a:stretch>
                <a:fillRect/>
              </a:stretch>
            </p:blipFill>
            <p:spPr>
              <a:xfrm>
                <a:off x="8984029" y="1160902"/>
                <a:ext cx="1090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65" name="Freihand 64">
                <a:extLst>
                  <a:ext uri="{FF2B5EF4-FFF2-40B4-BE49-F238E27FC236}">
                    <a16:creationId xmlns:a16="http://schemas.microsoft.com/office/drawing/2014/main" id="{1C965384-C6B4-E209-0CD7-33B14D871BAB}"/>
                  </a:ext>
                </a:extLst>
              </p14:cNvPr>
              <p14:cNvContentPartPr/>
              <p14:nvPr/>
            </p14:nvContentPartPr>
            <p14:xfrm>
              <a:off x="9111829" y="1043902"/>
              <a:ext cx="220320" cy="177480"/>
            </p14:xfrm>
          </p:contentPart>
        </mc:Choice>
        <mc:Fallback>
          <p:pic>
            <p:nvPicPr>
              <p:cNvPr id="65" name="Freihand 64">
                <a:extLst>
                  <a:ext uri="{FF2B5EF4-FFF2-40B4-BE49-F238E27FC236}">
                    <a16:creationId xmlns:a16="http://schemas.microsoft.com/office/drawing/2014/main" id="{1C965384-C6B4-E209-0CD7-33B14D871BAB}"/>
                  </a:ext>
                </a:extLst>
              </p:cNvPr>
              <p:cNvPicPr/>
              <p:nvPr/>
            </p:nvPicPr>
            <p:blipFill>
              <a:blip r:embed="rId265"/>
              <a:stretch>
                <a:fillRect/>
              </a:stretch>
            </p:blipFill>
            <p:spPr>
              <a:xfrm>
                <a:off x="9102829" y="1034902"/>
                <a:ext cx="2379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67" name="Freihand 66">
                <a:extLst>
                  <a:ext uri="{FF2B5EF4-FFF2-40B4-BE49-F238E27FC236}">
                    <a16:creationId xmlns:a16="http://schemas.microsoft.com/office/drawing/2014/main" id="{0FBCCE47-FE08-880A-338B-0C91558A4FD0}"/>
                  </a:ext>
                </a:extLst>
              </p14:cNvPr>
              <p14:cNvContentPartPr/>
              <p14:nvPr/>
            </p14:nvContentPartPr>
            <p14:xfrm>
              <a:off x="9342949" y="799102"/>
              <a:ext cx="96840" cy="223560"/>
            </p14:xfrm>
          </p:contentPart>
        </mc:Choice>
        <mc:Fallback>
          <p:pic>
            <p:nvPicPr>
              <p:cNvPr id="67" name="Freihand 66">
                <a:extLst>
                  <a:ext uri="{FF2B5EF4-FFF2-40B4-BE49-F238E27FC236}">
                    <a16:creationId xmlns:a16="http://schemas.microsoft.com/office/drawing/2014/main" id="{0FBCCE47-FE08-880A-338B-0C91558A4FD0}"/>
                  </a:ext>
                </a:extLst>
              </p:cNvPr>
              <p:cNvPicPr/>
              <p:nvPr/>
            </p:nvPicPr>
            <p:blipFill>
              <a:blip r:embed="rId267"/>
              <a:stretch>
                <a:fillRect/>
              </a:stretch>
            </p:blipFill>
            <p:spPr>
              <a:xfrm>
                <a:off x="9333949" y="790102"/>
                <a:ext cx="1144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68" name="Freihand 67">
                <a:extLst>
                  <a:ext uri="{FF2B5EF4-FFF2-40B4-BE49-F238E27FC236}">
                    <a16:creationId xmlns:a16="http://schemas.microsoft.com/office/drawing/2014/main" id="{D973FB89-3911-A710-03DF-2CE905367D3E}"/>
                  </a:ext>
                </a:extLst>
              </p14:cNvPr>
              <p14:cNvContentPartPr/>
              <p14:nvPr/>
            </p14:nvContentPartPr>
            <p14:xfrm>
              <a:off x="9286429" y="750502"/>
              <a:ext cx="178200" cy="88200"/>
            </p14:xfrm>
          </p:contentPart>
        </mc:Choice>
        <mc:Fallback>
          <p:pic>
            <p:nvPicPr>
              <p:cNvPr id="68" name="Freihand 67">
                <a:extLst>
                  <a:ext uri="{FF2B5EF4-FFF2-40B4-BE49-F238E27FC236}">
                    <a16:creationId xmlns:a16="http://schemas.microsoft.com/office/drawing/2014/main" id="{D973FB89-3911-A710-03DF-2CE905367D3E}"/>
                  </a:ext>
                </a:extLst>
              </p:cNvPr>
              <p:cNvPicPr/>
              <p:nvPr/>
            </p:nvPicPr>
            <p:blipFill>
              <a:blip r:embed="rId269"/>
              <a:stretch>
                <a:fillRect/>
              </a:stretch>
            </p:blipFill>
            <p:spPr>
              <a:xfrm>
                <a:off x="9277429" y="741502"/>
                <a:ext cx="1958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70" name="Freihand 69">
                <a:extLst>
                  <a:ext uri="{FF2B5EF4-FFF2-40B4-BE49-F238E27FC236}">
                    <a16:creationId xmlns:a16="http://schemas.microsoft.com/office/drawing/2014/main" id="{2A6730FC-3F4F-8492-3505-1FD334319E27}"/>
                  </a:ext>
                </a:extLst>
              </p14:cNvPr>
              <p14:cNvContentPartPr/>
              <p14:nvPr/>
            </p14:nvContentPartPr>
            <p14:xfrm>
              <a:off x="9289669" y="989902"/>
              <a:ext cx="342720" cy="190800"/>
            </p14:xfrm>
          </p:contentPart>
        </mc:Choice>
        <mc:Fallback>
          <p:pic>
            <p:nvPicPr>
              <p:cNvPr id="70" name="Freihand 69">
                <a:extLst>
                  <a:ext uri="{FF2B5EF4-FFF2-40B4-BE49-F238E27FC236}">
                    <a16:creationId xmlns:a16="http://schemas.microsoft.com/office/drawing/2014/main" id="{2A6730FC-3F4F-8492-3505-1FD334319E27}"/>
                  </a:ext>
                </a:extLst>
              </p:cNvPr>
              <p:cNvPicPr/>
              <p:nvPr/>
            </p:nvPicPr>
            <p:blipFill>
              <a:blip r:embed="rId271"/>
              <a:stretch>
                <a:fillRect/>
              </a:stretch>
            </p:blipFill>
            <p:spPr>
              <a:xfrm>
                <a:off x="9280669" y="980902"/>
                <a:ext cx="3603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71" name="Freihand 70">
                <a:extLst>
                  <a:ext uri="{FF2B5EF4-FFF2-40B4-BE49-F238E27FC236}">
                    <a16:creationId xmlns:a16="http://schemas.microsoft.com/office/drawing/2014/main" id="{67F642FE-CA0D-3966-C760-0496B94683B5}"/>
                  </a:ext>
                </a:extLst>
              </p14:cNvPr>
              <p14:cNvContentPartPr/>
              <p14:nvPr/>
            </p14:nvContentPartPr>
            <p14:xfrm>
              <a:off x="9623749" y="924742"/>
              <a:ext cx="47520" cy="144360"/>
            </p14:xfrm>
          </p:contentPart>
        </mc:Choice>
        <mc:Fallback>
          <p:pic>
            <p:nvPicPr>
              <p:cNvPr id="71" name="Freihand 70">
                <a:extLst>
                  <a:ext uri="{FF2B5EF4-FFF2-40B4-BE49-F238E27FC236}">
                    <a16:creationId xmlns:a16="http://schemas.microsoft.com/office/drawing/2014/main" id="{67F642FE-CA0D-3966-C760-0496B94683B5}"/>
                  </a:ext>
                </a:extLst>
              </p:cNvPr>
              <p:cNvPicPr/>
              <p:nvPr/>
            </p:nvPicPr>
            <p:blipFill>
              <a:blip r:embed="rId273"/>
              <a:stretch>
                <a:fillRect/>
              </a:stretch>
            </p:blipFill>
            <p:spPr>
              <a:xfrm>
                <a:off x="9615109" y="915742"/>
                <a:ext cx="651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72" name="Freihand 71">
                <a:extLst>
                  <a:ext uri="{FF2B5EF4-FFF2-40B4-BE49-F238E27FC236}">
                    <a16:creationId xmlns:a16="http://schemas.microsoft.com/office/drawing/2014/main" id="{BDE54DD1-888F-B9DB-0649-1E991064630C}"/>
                  </a:ext>
                </a:extLst>
              </p14:cNvPr>
              <p14:cNvContentPartPr/>
              <p14:nvPr/>
            </p14:nvContentPartPr>
            <p14:xfrm>
              <a:off x="9680269" y="947422"/>
              <a:ext cx="65160" cy="109440"/>
            </p14:xfrm>
          </p:contentPart>
        </mc:Choice>
        <mc:Fallback>
          <p:pic>
            <p:nvPicPr>
              <p:cNvPr id="72" name="Freihand 71">
                <a:extLst>
                  <a:ext uri="{FF2B5EF4-FFF2-40B4-BE49-F238E27FC236}">
                    <a16:creationId xmlns:a16="http://schemas.microsoft.com/office/drawing/2014/main" id="{BDE54DD1-888F-B9DB-0649-1E991064630C}"/>
                  </a:ext>
                </a:extLst>
              </p:cNvPr>
              <p:cNvPicPr/>
              <p:nvPr/>
            </p:nvPicPr>
            <p:blipFill>
              <a:blip r:embed="rId275"/>
              <a:stretch>
                <a:fillRect/>
              </a:stretch>
            </p:blipFill>
            <p:spPr>
              <a:xfrm>
                <a:off x="9671629" y="938422"/>
                <a:ext cx="828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73" name="Freihand 72">
                <a:extLst>
                  <a:ext uri="{FF2B5EF4-FFF2-40B4-BE49-F238E27FC236}">
                    <a16:creationId xmlns:a16="http://schemas.microsoft.com/office/drawing/2014/main" id="{A8FF86F0-283A-1AEC-FDB4-137626850A25}"/>
                  </a:ext>
                </a:extLst>
              </p14:cNvPr>
              <p14:cNvContentPartPr/>
              <p14:nvPr/>
            </p14:nvContentPartPr>
            <p14:xfrm>
              <a:off x="9746509" y="906382"/>
              <a:ext cx="178560" cy="123480"/>
            </p14:xfrm>
          </p:contentPart>
        </mc:Choice>
        <mc:Fallback>
          <p:pic>
            <p:nvPicPr>
              <p:cNvPr id="73" name="Freihand 72">
                <a:extLst>
                  <a:ext uri="{FF2B5EF4-FFF2-40B4-BE49-F238E27FC236}">
                    <a16:creationId xmlns:a16="http://schemas.microsoft.com/office/drawing/2014/main" id="{A8FF86F0-283A-1AEC-FDB4-137626850A25}"/>
                  </a:ext>
                </a:extLst>
              </p:cNvPr>
              <p:cNvPicPr/>
              <p:nvPr/>
            </p:nvPicPr>
            <p:blipFill>
              <a:blip r:embed="rId277"/>
              <a:stretch>
                <a:fillRect/>
              </a:stretch>
            </p:blipFill>
            <p:spPr>
              <a:xfrm>
                <a:off x="9737509" y="897382"/>
                <a:ext cx="1962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74" name="Freihand 73">
                <a:extLst>
                  <a:ext uri="{FF2B5EF4-FFF2-40B4-BE49-F238E27FC236}">
                    <a16:creationId xmlns:a16="http://schemas.microsoft.com/office/drawing/2014/main" id="{A09641A5-F04E-CB8F-9735-291757DE7D35}"/>
                  </a:ext>
                </a:extLst>
              </p14:cNvPr>
              <p14:cNvContentPartPr/>
              <p14:nvPr/>
            </p14:nvContentPartPr>
            <p14:xfrm>
              <a:off x="9898789" y="891982"/>
              <a:ext cx="37080" cy="32400"/>
            </p14:xfrm>
          </p:contentPart>
        </mc:Choice>
        <mc:Fallback>
          <p:pic>
            <p:nvPicPr>
              <p:cNvPr id="74" name="Freihand 73">
                <a:extLst>
                  <a:ext uri="{FF2B5EF4-FFF2-40B4-BE49-F238E27FC236}">
                    <a16:creationId xmlns:a16="http://schemas.microsoft.com/office/drawing/2014/main" id="{A09641A5-F04E-CB8F-9735-291757DE7D35}"/>
                  </a:ext>
                </a:extLst>
              </p:cNvPr>
              <p:cNvPicPr/>
              <p:nvPr/>
            </p:nvPicPr>
            <p:blipFill>
              <a:blip r:embed="rId279"/>
              <a:stretch>
                <a:fillRect/>
              </a:stretch>
            </p:blipFill>
            <p:spPr>
              <a:xfrm>
                <a:off x="9889789" y="883342"/>
                <a:ext cx="547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75" name="Freihand 74">
                <a:extLst>
                  <a:ext uri="{FF2B5EF4-FFF2-40B4-BE49-F238E27FC236}">
                    <a16:creationId xmlns:a16="http://schemas.microsoft.com/office/drawing/2014/main" id="{9BA2752E-5F62-C7BA-0A4C-3E491A452ACE}"/>
                  </a:ext>
                </a:extLst>
              </p14:cNvPr>
              <p14:cNvContentPartPr/>
              <p14:nvPr/>
            </p14:nvContentPartPr>
            <p14:xfrm>
              <a:off x="8764789" y="1301302"/>
              <a:ext cx="698760" cy="184320"/>
            </p14:xfrm>
          </p:contentPart>
        </mc:Choice>
        <mc:Fallback>
          <p:pic>
            <p:nvPicPr>
              <p:cNvPr id="75" name="Freihand 74">
                <a:extLst>
                  <a:ext uri="{FF2B5EF4-FFF2-40B4-BE49-F238E27FC236}">
                    <a16:creationId xmlns:a16="http://schemas.microsoft.com/office/drawing/2014/main" id="{9BA2752E-5F62-C7BA-0A4C-3E491A452ACE}"/>
                  </a:ext>
                </a:extLst>
              </p:cNvPr>
              <p:cNvPicPr/>
              <p:nvPr/>
            </p:nvPicPr>
            <p:blipFill>
              <a:blip r:embed="rId281"/>
              <a:stretch>
                <a:fillRect/>
              </a:stretch>
            </p:blipFill>
            <p:spPr>
              <a:xfrm>
                <a:off x="8756149" y="1292662"/>
                <a:ext cx="7164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76" name="Freihand 75">
                <a:extLst>
                  <a:ext uri="{FF2B5EF4-FFF2-40B4-BE49-F238E27FC236}">
                    <a16:creationId xmlns:a16="http://schemas.microsoft.com/office/drawing/2014/main" id="{8D38DD2F-07DB-BF9D-5B13-50F2C9BD859E}"/>
                  </a:ext>
                </a:extLst>
              </p14:cNvPr>
              <p14:cNvContentPartPr/>
              <p14:nvPr/>
            </p14:nvContentPartPr>
            <p14:xfrm>
              <a:off x="8921389" y="1590382"/>
              <a:ext cx="122040" cy="207720"/>
            </p14:xfrm>
          </p:contentPart>
        </mc:Choice>
        <mc:Fallback>
          <p:pic>
            <p:nvPicPr>
              <p:cNvPr id="76" name="Freihand 75">
                <a:extLst>
                  <a:ext uri="{FF2B5EF4-FFF2-40B4-BE49-F238E27FC236}">
                    <a16:creationId xmlns:a16="http://schemas.microsoft.com/office/drawing/2014/main" id="{8D38DD2F-07DB-BF9D-5B13-50F2C9BD859E}"/>
                  </a:ext>
                </a:extLst>
              </p:cNvPr>
              <p:cNvPicPr/>
              <p:nvPr/>
            </p:nvPicPr>
            <p:blipFill>
              <a:blip r:embed="rId283"/>
              <a:stretch>
                <a:fillRect/>
              </a:stretch>
            </p:blipFill>
            <p:spPr>
              <a:xfrm>
                <a:off x="8912389" y="1581742"/>
                <a:ext cx="1396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77" name="Freihand 76">
                <a:extLst>
                  <a:ext uri="{FF2B5EF4-FFF2-40B4-BE49-F238E27FC236}">
                    <a16:creationId xmlns:a16="http://schemas.microsoft.com/office/drawing/2014/main" id="{369CFCF5-6F94-089C-BAC4-5963B5E9C23E}"/>
                  </a:ext>
                </a:extLst>
              </p14:cNvPr>
              <p14:cNvContentPartPr/>
              <p14:nvPr/>
            </p14:nvContentPartPr>
            <p14:xfrm>
              <a:off x="9056389" y="1647622"/>
              <a:ext cx="75960" cy="110880"/>
            </p14:xfrm>
          </p:contentPart>
        </mc:Choice>
        <mc:Fallback>
          <p:pic>
            <p:nvPicPr>
              <p:cNvPr id="77" name="Freihand 76">
                <a:extLst>
                  <a:ext uri="{FF2B5EF4-FFF2-40B4-BE49-F238E27FC236}">
                    <a16:creationId xmlns:a16="http://schemas.microsoft.com/office/drawing/2014/main" id="{369CFCF5-6F94-089C-BAC4-5963B5E9C23E}"/>
                  </a:ext>
                </a:extLst>
              </p:cNvPr>
              <p:cNvPicPr/>
              <p:nvPr/>
            </p:nvPicPr>
            <p:blipFill>
              <a:blip r:embed="rId285"/>
              <a:stretch>
                <a:fillRect/>
              </a:stretch>
            </p:blipFill>
            <p:spPr>
              <a:xfrm>
                <a:off x="9047749" y="1638622"/>
                <a:ext cx="936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78" name="Freihand 77">
                <a:extLst>
                  <a:ext uri="{FF2B5EF4-FFF2-40B4-BE49-F238E27FC236}">
                    <a16:creationId xmlns:a16="http://schemas.microsoft.com/office/drawing/2014/main" id="{CE06A266-A128-A16F-FB92-4A2E45445017}"/>
                  </a:ext>
                </a:extLst>
              </p14:cNvPr>
              <p14:cNvContentPartPr/>
              <p14:nvPr/>
            </p14:nvContentPartPr>
            <p14:xfrm>
              <a:off x="9180229" y="1538182"/>
              <a:ext cx="174240" cy="162000"/>
            </p14:xfrm>
          </p:contentPart>
        </mc:Choice>
        <mc:Fallback>
          <p:pic>
            <p:nvPicPr>
              <p:cNvPr id="78" name="Freihand 77">
                <a:extLst>
                  <a:ext uri="{FF2B5EF4-FFF2-40B4-BE49-F238E27FC236}">
                    <a16:creationId xmlns:a16="http://schemas.microsoft.com/office/drawing/2014/main" id="{CE06A266-A128-A16F-FB92-4A2E45445017}"/>
                  </a:ext>
                </a:extLst>
              </p:cNvPr>
              <p:cNvPicPr/>
              <p:nvPr/>
            </p:nvPicPr>
            <p:blipFill>
              <a:blip r:embed="rId287"/>
              <a:stretch>
                <a:fillRect/>
              </a:stretch>
            </p:blipFill>
            <p:spPr>
              <a:xfrm>
                <a:off x="9171229" y="1529182"/>
                <a:ext cx="1918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79" name="Freihand 78">
                <a:extLst>
                  <a:ext uri="{FF2B5EF4-FFF2-40B4-BE49-F238E27FC236}">
                    <a16:creationId xmlns:a16="http://schemas.microsoft.com/office/drawing/2014/main" id="{B6721EBD-9450-301C-1CFF-AE0AE18ABF19}"/>
                  </a:ext>
                </a:extLst>
              </p14:cNvPr>
              <p14:cNvContentPartPr/>
              <p14:nvPr/>
            </p14:nvContentPartPr>
            <p14:xfrm>
              <a:off x="9421429" y="1587862"/>
              <a:ext cx="88560" cy="127440"/>
            </p14:xfrm>
          </p:contentPart>
        </mc:Choice>
        <mc:Fallback>
          <p:pic>
            <p:nvPicPr>
              <p:cNvPr id="79" name="Freihand 78">
                <a:extLst>
                  <a:ext uri="{FF2B5EF4-FFF2-40B4-BE49-F238E27FC236}">
                    <a16:creationId xmlns:a16="http://schemas.microsoft.com/office/drawing/2014/main" id="{B6721EBD-9450-301C-1CFF-AE0AE18ABF19}"/>
                  </a:ext>
                </a:extLst>
              </p:cNvPr>
              <p:cNvPicPr/>
              <p:nvPr/>
            </p:nvPicPr>
            <p:blipFill>
              <a:blip r:embed="rId289"/>
              <a:stretch>
                <a:fillRect/>
              </a:stretch>
            </p:blipFill>
            <p:spPr>
              <a:xfrm>
                <a:off x="9412429" y="1579222"/>
                <a:ext cx="1062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80" name="Freihand 79">
                <a:extLst>
                  <a:ext uri="{FF2B5EF4-FFF2-40B4-BE49-F238E27FC236}">
                    <a16:creationId xmlns:a16="http://schemas.microsoft.com/office/drawing/2014/main" id="{69DF76CE-D648-A393-6C78-FCEBCFA67550}"/>
                  </a:ext>
                </a:extLst>
              </p14:cNvPr>
              <p14:cNvContentPartPr/>
              <p14:nvPr/>
            </p14:nvContentPartPr>
            <p14:xfrm>
              <a:off x="9548869" y="1618462"/>
              <a:ext cx="366840" cy="88920"/>
            </p14:xfrm>
          </p:contentPart>
        </mc:Choice>
        <mc:Fallback>
          <p:pic>
            <p:nvPicPr>
              <p:cNvPr id="80" name="Freihand 79">
                <a:extLst>
                  <a:ext uri="{FF2B5EF4-FFF2-40B4-BE49-F238E27FC236}">
                    <a16:creationId xmlns:a16="http://schemas.microsoft.com/office/drawing/2014/main" id="{69DF76CE-D648-A393-6C78-FCEBCFA67550}"/>
                  </a:ext>
                </a:extLst>
              </p:cNvPr>
              <p:cNvPicPr/>
              <p:nvPr/>
            </p:nvPicPr>
            <p:blipFill>
              <a:blip r:embed="rId291"/>
              <a:stretch>
                <a:fillRect/>
              </a:stretch>
            </p:blipFill>
            <p:spPr>
              <a:xfrm>
                <a:off x="9539869" y="1609462"/>
                <a:ext cx="3844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81" name="Freihand 80">
                <a:extLst>
                  <a:ext uri="{FF2B5EF4-FFF2-40B4-BE49-F238E27FC236}">
                    <a16:creationId xmlns:a16="http://schemas.microsoft.com/office/drawing/2014/main" id="{0F253158-E6F6-3C5C-1F32-58C093A9132B}"/>
                  </a:ext>
                </a:extLst>
              </p14:cNvPr>
              <p14:cNvContentPartPr/>
              <p14:nvPr/>
            </p14:nvContentPartPr>
            <p14:xfrm>
              <a:off x="9944509" y="1605862"/>
              <a:ext cx="202680" cy="44280"/>
            </p14:xfrm>
          </p:contentPart>
        </mc:Choice>
        <mc:Fallback>
          <p:pic>
            <p:nvPicPr>
              <p:cNvPr id="81" name="Freihand 80">
                <a:extLst>
                  <a:ext uri="{FF2B5EF4-FFF2-40B4-BE49-F238E27FC236}">
                    <a16:creationId xmlns:a16="http://schemas.microsoft.com/office/drawing/2014/main" id="{0F253158-E6F6-3C5C-1F32-58C093A9132B}"/>
                  </a:ext>
                </a:extLst>
              </p:cNvPr>
              <p:cNvPicPr/>
              <p:nvPr/>
            </p:nvPicPr>
            <p:blipFill>
              <a:blip r:embed="rId293"/>
              <a:stretch>
                <a:fillRect/>
              </a:stretch>
            </p:blipFill>
            <p:spPr>
              <a:xfrm>
                <a:off x="9935509" y="1596862"/>
                <a:ext cx="2203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82" name="Freihand 81">
                <a:extLst>
                  <a:ext uri="{FF2B5EF4-FFF2-40B4-BE49-F238E27FC236}">
                    <a16:creationId xmlns:a16="http://schemas.microsoft.com/office/drawing/2014/main" id="{E2836EF4-1E5C-EB53-58BD-05FE655AE25E}"/>
                  </a:ext>
                </a:extLst>
              </p14:cNvPr>
              <p14:cNvContentPartPr/>
              <p14:nvPr/>
            </p14:nvContentPartPr>
            <p14:xfrm>
              <a:off x="10245109" y="1558702"/>
              <a:ext cx="84600" cy="88200"/>
            </p14:xfrm>
          </p:contentPart>
        </mc:Choice>
        <mc:Fallback>
          <p:pic>
            <p:nvPicPr>
              <p:cNvPr id="82" name="Freihand 81">
                <a:extLst>
                  <a:ext uri="{FF2B5EF4-FFF2-40B4-BE49-F238E27FC236}">
                    <a16:creationId xmlns:a16="http://schemas.microsoft.com/office/drawing/2014/main" id="{E2836EF4-1E5C-EB53-58BD-05FE655AE25E}"/>
                  </a:ext>
                </a:extLst>
              </p:cNvPr>
              <p:cNvPicPr/>
              <p:nvPr/>
            </p:nvPicPr>
            <p:blipFill>
              <a:blip r:embed="rId295"/>
              <a:stretch>
                <a:fillRect/>
              </a:stretch>
            </p:blipFill>
            <p:spPr>
              <a:xfrm>
                <a:off x="10236469" y="1550062"/>
                <a:ext cx="102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84" name="Freihand 83">
                <a:extLst>
                  <a:ext uri="{FF2B5EF4-FFF2-40B4-BE49-F238E27FC236}">
                    <a16:creationId xmlns:a16="http://schemas.microsoft.com/office/drawing/2014/main" id="{57F90734-94FF-A913-BE39-58272820B309}"/>
                  </a:ext>
                </a:extLst>
              </p14:cNvPr>
              <p14:cNvContentPartPr/>
              <p14:nvPr/>
            </p14:nvContentPartPr>
            <p14:xfrm>
              <a:off x="8617909" y="784342"/>
              <a:ext cx="330840" cy="160560"/>
            </p14:xfrm>
          </p:contentPart>
        </mc:Choice>
        <mc:Fallback>
          <p:pic>
            <p:nvPicPr>
              <p:cNvPr id="84" name="Freihand 83">
                <a:extLst>
                  <a:ext uri="{FF2B5EF4-FFF2-40B4-BE49-F238E27FC236}">
                    <a16:creationId xmlns:a16="http://schemas.microsoft.com/office/drawing/2014/main" id="{57F90734-94FF-A913-BE39-58272820B309}"/>
                  </a:ext>
                </a:extLst>
              </p:cNvPr>
              <p:cNvPicPr/>
              <p:nvPr/>
            </p:nvPicPr>
            <p:blipFill>
              <a:blip r:embed="rId297"/>
              <a:stretch>
                <a:fillRect/>
              </a:stretch>
            </p:blipFill>
            <p:spPr>
              <a:xfrm>
                <a:off x="8608909" y="775342"/>
                <a:ext cx="348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85" name="Freihand 84">
                <a:extLst>
                  <a:ext uri="{FF2B5EF4-FFF2-40B4-BE49-F238E27FC236}">
                    <a16:creationId xmlns:a16="http://schemas.microsoft.com/office/drawing/2014/main" id="{9C42BFEC-C8A3-72EB-D020-13660547D9FC}"/>
                  </a:ext>
                </a:extLst>
              </p14:cNvPr>
              <p14:cNvContentPartPr/>
              <p14:nvPr/>
            </p14:nvContentPartPr>
            <p14:xfrm>
              <a:off x="8173669" y="1026262"/>
              <a:ext cx="324000" cy="163800"/>
            </p14:xfrm>
          </p:contentPart>
        </mc:Choice>
        <mc:Fallback>
          <p:pic>
            <p:nvPicPr>
              <p:cNvPr id="85" name="Freihand 84">
                <a:extLst>
                  <a:ext uri="{FF2B5EF4-FFF2-40B4-BE49-F238E27FC236}">
                    <a16:creationId xmlns:a16="http://schemas.microsoft.com/office/drawing/2014/main" id="{9C42BFEC-C8A3-72EB-D020-13660547D9FC}"/>
                  </a:ext>
                </a:extLst>
              </p:cNvPr>
              <p:cNvPicPr/>
              <p:nvPr/>
            </p:nvPicPr>
            <p:blipFill>
              <a:blip r:embed="rId299"/>
              <a:stretch>
                <a:fillRect/>
              </a:stretch>
            </p:blipFill>
            <p:spPr>
              <a:xfrm>
                <a:off x="8165029" y="1017622"/>
                <a:ext cx="3416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86" name="Freihand 85">
                <a:extLst>
                  <a:ext uri="{FF2B5EF4-FFF2-40B4-BE49-F238E27FC236}">
                    <a16:creationId xmlns:a16="http://schemas.microsoft.com/office/drawing/2014/main" id="{3CACCED3-80E8-A476-4DB5-2314118D3F03}"/>
                  </a:ext>
                </a:extLst>
              </p14:cNvPr>
              <p14:cNvContentPartPr/>
              <p14:nvPr/>
            </p14:nvContentPartPr>
            <p14:xfrm>
              <a:off x="8433589" y="963982"/>
              <a:ext cx="113040" cy="141120"/>
            </p14:xfrm>
          </p:contentPart>
        </mc:Choice>
        <mc:Fallback>
          <p:pic>
            <p:nvPicPr>
              <p:cNvPr id="86" name="Freihand 85">
                <a:extLst>
                  <a:ext uri="{FF2B5EF4-FFF2-40B4-BE49-F238E27FC236}">
                    <a16:creationId xmlns:a16="http://schemas.microsoft.com/office/drawing/2014/main" id="{3CACCED3-80E8-A476-4DB5-2314118D3F03}"/>
                  </a:ext>
                </a:extLst>
              </p:cNvPr>
              <p:cNvPicPr/>
              <p:nvPr/>
            </p:nvPicPr>
            <p:blipFill>
              <a:blip r:embed="rId301"/>
              <a:stretch>
                <a:fillRect/>
              </a:stretch>
            </p:blipFill>
            <p:spPr>
              <a:xfrm>
                <a:off x="8424589" y="954982"/>
                <a:ext cx="130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87" name="Freihand 86">
                <a:extLst>
                  <a:ext uri="{FF2B5EF4-FFF2-40B4-BE49-F238E27FC236}">
                    <a16:creationId xmlns:a16="http://schemas.microsoft.com/office/drawing/2014/main" id="{A08D36A0-F255-3BF6-7F91-F2F9065249A7}"/>
                  </a:ext>
                </a:extLst>
              </p14:cNvPr>
              <p14:cNvContentPartPr/>
              <p14:nvPr/>
            </p14:nvContentPartPr>
            <p14:xfrm>
              <a:off x="7151989" y="952102"/>
              <a:ext cx="124920" cy="210600"/>
            </p14:xfrm>
          </p:contentPart>
        </mc:Choice>
        <mc:Fallback>
          <p:pic>
            <p:nvPicPr>
              <p:cNvPr id="87" name="Freihand 86">
                <a:extLst>
                  <a:ext uri="{FF2B5EF4-FFF2-40B4-BE49-F238E27FC236}">
                    <a16:creationId xmlns:a16="http://schemas.microsoft.com/office/drawing/2014/main" id="{A08D36A0-F255-3BF6-7F91-F2F9065249A7}"/>
                  </a:ext>
                </a:extLst>
              </p:cNvPr>
              <p:cNvPicPr/>
              <p:nvPr/>
            </p:nvPicPr>
            <p:blipFill>
              <a:blip r:embed="rId303"/>
              <a:stretch>
                <a:fillRect/>
              </a:stretch>
            </p:blipFill>
            <p:spPr>
              <a:xfrm>
                <a:off x="7142989" y="943102"/>
                <a:ext cx="1425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88" name="Freihand 87">
                <a:extLst>
                  <a:ext uri="{FF2B5EF4-FFF2-40B4-BE49-F238E27FC236}">
                    <a16:creationId xmlns:a16="http://schemas.microsoft.com/office/drawing/2014/main" id="{AF52E209-1F01-4B18-CCD6-A4B0C3E0D937}"/>
                  </a:ext>
                </a:extLst>
              </p14:cNvPr>
              <p14:cNvContentPartPr/>
              <p14:nvPr/>
            </p14:nvContentPartPr>
            <p14:xfrm>
              <a:off x="7195549" y="1092862"/>
              <a:ext cx="122040" cy="41040"/>
            </p14:xfrm>
          </p:contentPart>
        </mc:Choice>
        <mc:Fallback>
          <p:pic>
            <p:nvPicPr>
              <p:cNvPr id="88" name="Freihand 87">
                <a:extLst>
                  <a:ext uri="{FF2B5EF4-FFF2-40B4-BE49-F238E27FC236}">
                    <a16:creationId xmlns:a16="http://schemas.microsoft.com/office/drawing/2014/main" id="{AF52E209-1F01-4B18-CCD6-A4B0C3E0D937}"/>
                  </a:ext>
                </a:extLst>
              </p:cNvPr>
              <p:cNvPicPr/>
              <p:nvPr/>
            </p:nvPicPr>
            <p:blipFill>
              <a:blip r:embed="rId305"/>
              <a:stretch>
                <a:fillRect/>
              </a:stretch>
            </p:blipFill>
            <p:spPr>
              <a:xfrm>
                <a:off x="7186549" y="1083862"/>
                <a:ext cx="139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89" name="Freihand 88">
                <a:extLst>
                  <a:ext uri="{FF2B5EF4-FFF2-40B4-BE49-F238E27FC236}">
                    <a16:creationId xmlns:a16="http://schemas.microsoft.com/office/drawing/2014/main" id="{B459BC9C-778C-DB71-7538-DA7BA7840598}"/>
                  </a:ext>
                </a:extLst>
              </p14:cNvPr>
              <p14:cNvContentPartPr/>
              <p14:nvPr/>
            </p14:nvContentPartPr>
            <p14:xfrm>
              <a:off x="7319749" y="1038502"/>
              <a:ext cx="194400" cy="131400"/>
            </p14:xfrm>
          </p:contentPart>
        </mc:Choice>
        <mc:Fallback>
          <p:pic>
            <p:nvPicPr>
              <p:cNvPr id="89" name="Freihand 88">
                <a:extLst>
                  <a:ext uri="{FF2B5EF4-FFF2-40B4-BE49-F238E27FC236}">
                    <a16:creationId xmlns:a16="http://schemas.microsoft.com/office/drawing/2014/main" id="{B459BC9C-778C-DB71-7538-DA7BA7840598}"/>
                  </a:ext>
                </a:extLst>
              </p:cNvPr>
              <p:cNvPicPr/>
              <p:nvPr/>
            </p:nvPicPr>
            <p:blipFill>
              <a:blip r:embed="rId307"/>
              <a:stretch>
                <a:fillRect/>
              </a:stretch>
            </p:blipFill>
            <p:spPr>
              <a:xfrm>
                <a:off x="7311109" y="1029862"/>
                <a:ext cx="2120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90" name="Freihand 89">
                <a:extLst>
                  <a:ext uri="{FF2B5EF4-FFF2-40B4-BE49-F238E27FC236}">
                    <a16:creationId xmlns:a16="http://schemas.microsoft.com/office/drawing/2014/main" id="{318A1D77-AD3D-A2AE-8CF7-0221F312D71E}"/>
                  </a:ext>
                </a:extLst>
              </p14:cNvPr>
              <p14:cNvContentPartPr/>
              <p14:nvPr/>
            </p14:nvContentPartPr>
            <p14:xfrm>
              <a:off x="7555549" y="1033102"/>
              <a:ext cx="304920" cy="94680"/>
            </p14:xfrm>
          </p:contentPart>
        </mc:Choice>
        <mc:Fallback>
          <p:pic>
            <p:nvPicPr>
              <p:cNvPr id="90" name="Freihand 89">
                <a:extLst>
                  <a:ext uri="{FF2B5EF4-FFF2-40B4-BE49-F238E27FC236}">
                    <a16:creationId xmlns:a16="http://schemas.microsoft.com/office/drawing/2014/main" id="{318A1D77-AD3D-A2AE-8CF7-0221F312D71E}"/>
                  </a:ext>
                </a:extLst>
              </p:cNvPr>
              <p:cNvPicPr/>
              <p:nvPr/>
            </p:nvPicPr>
            <p:blipFill>
              <a:blip r:embed="rId309"/>
              <a:stretch>
                <a:fillRect/>
              </a:stretch>
            </p:blipFill>
            <p:spPr>
              <a:xfrm>
                <a:off x="7546909" y="1024102"/>
                <a:ext cx="322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91" name="Freihand 90">
                <a:extLst>
                  <a:ext uri="{FF2B5EF4-FFF2-40B4-BE49-F238E27FC236}">
                    <a16:creationId xmlns:a16="http://schemas.microsoft.com/office/drawing/2014/main" id="{4CEA303C-B6BC-62ED-D79F-1AA89AC36A2D}"/>
                  </a:ext>
                </a:extLst>
              </p14:cNvPr>
              <p14:cNvContentPartPr/>
              <p14:nvPr/>
            </p14:nvContentPartPr>
            <p14:xfrm>
              <a:off x="7909069" y="970822"/>
              <a:ext cx="305640" cy="108720"/>
            </p14:xfrm>
          </p:contentPart>
        </mc:Choice>
        <mc:Fallback>
          <p:pic>
            <p:nvPicPr>
              <p:cNvPr id="91" name="Freihand 90">
                <a:extLst>
                  <a:ext uri="{FF2B5EF4-FFF2-40B4-BE49-F238E27FC236}">
                    <a16:creationId xmlns:a16="http://schemas.microsoft.com/office/drawing/2014/main" id="{4CEA303C-B6BC-62ED-D79F-1AA89AC36A2D}"/>
                  </a:ext>
                </a:extLst>
              </p:cNvPr>
              <p:cNvPicPr/>
              <p:nvPr/>
            </p:nvPicPr>
            <p:blipFill>
              <a:blip r:embed="rId311"/>
              <a:stretch>
                <a:fillRect/>
              </a:stretch>
            </p:blipFill>
            <p:spPr>
              <a:xfrm>
                <a:off x="7900069" y="962182"/>
                <a:ext cx="323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92" name="Freihand 91">
                <a:extLst>
                  <a:ext uri="{FF2B5EF4-FFF2-40B4-BE49-F238E27FC236}">
                    <a16:creationId xmlns:a16="http://schemas.microsoft.com/office/drawing/2014/main" id="{F29E72ED-8F24-301F-8401-22F71ACFEEA2}"/>
                  </a:ext>
                </a:extLst>
              </p14:cNvPr>
              <p14:cNvContentPartPr/>
              <p14:nvPr/>
            </p14:nvContentPartPr>
            <p14:xfrm>
              <a:off x="8221549" y="950662"/>
              <a:ext cx="61200" cy="201960"/>
            </p14:xfrm>
          </p:contentPart>
        </mc:Choice>
        <mc:Fallback>
          <p:pic>
            <p:nvPicPr>
              <p:cNvPr id="92" name="Freihand 91">
                <a:extLst>
                  <a:ext uri="{FF2B5EF4-FFF2-40B4-BE49-F238E27FC236}">
                    <a16:creationId xmlns:a16="http://schemas.microsoft.com/office/drawing/2014/main" id="{F29E72ED-8F24-301F-8401-22F71ACFEEA2}"/>
                  </a:ext>
                </a:extLst>
              </p:cNvPr>
              <p:cNvPicPr/>
              <p:nvPr/>
            </p:nvPicPr>
            <p:blipFill>
              <a:blip r:embed="rId313"/>
              <a:stretch>
                <a:fillRect/>
              </a:stretch>
            </p:blipFill>
            <p:spPr>
              <a:xfrm>
                <a:off x="8212909" y="942022"/>
                <a:ext cx="788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93" name="Freihand 92">
                <a:extLst>
                  <a:ext uri="{FF2B5EF4-FFF2-40B4-BE49-F238E27FC236}">
                    <a16:creationId xmlns:a16="http://schemas.microsoft.com/office/drawing/2014/main" id="{F48A4A18-F600-3BB9-0FC9-3EFB108134DE}"/>
                  </a:ext>
                </a:extLst>
              </p14:cNvPr>
              <p14:cNvContentPartPr/>
              <p14:nvPr/>
            </p14:nvContentPartPr>
            <p14:xfrm>
              <a:off x="8299309" y="955342"/>
              <a:ext cx="70920" cy="59400"/>
            </p14:xfrm>
          </p:contentPart>
        </mc:Choice>
        <mc:Fallback>
          <p:pic>
            <p:nvPicPr>
              <p:cNvPr id="93" name="Freihand 92">
                <a:extLst>
                  <a:ext uri="{FF2B5EF4-FFF2-40B4-BE49-F238E27FC236}">
                    <a16:creationId xmlns:a16="http://schemas.microsoft.com/office/drawing/2014/main" id="{F48A4A18-F600-3BB9-0FC9-3EFB108134DE}"/>
                  </a:ext>
                </a:extLst>
              </p:cNvPr>
              <p:cNvPicPr/>
              <p:nvPr/>
            </p:nvPicPr>
            <p:blipFill>
              <a:blip r:embed="rId315"/>
              <a:stretch>
                <a:fillRect/>
              </a:stretch>
            </p:blipFill>
            <p:spPr>
              <a:xfrm>
                <a:off x="8290309" y="946342"/>
                <a:ext cx="885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94" name="Freihand 93">
                <a:extLst>
                  <a:ext uri="{FF2B5EF4-FFF2-40B4-BE49-F238E27FC236}">
                    <a16:creationId xmlns:a16="http://schemas.microsoft.com/office/drawing/2014/main" id="{FD1EB2A7-D355-2C4C-7C7E-6AB844AEE06A}"/>
                  </a:ext>
                </a:extLst>
              </p14:cNvPr>
              <p14:cNvContentPartPr/>
              <p14:nvPr/>
            </p14:nvContentPartPr>
            <p14:xfrm>
              <a:off x="8380309" y="880462"/>
              <a:ext cx="55440" cy="126000"/>
            </p14:xfrm>
          </p:contentPart>
        </mc:Choice>
        <mc:Fallback>
          <p:pic>
            <p:nvPicPr>
              <p:cNvPr id="94" name="Freihand 93">
                <a:extLst>
                  <a:ext uri="{FF2B5EF4-FFF2-40B4-BE49-F238E27FC236}">
                    <a16:creationId xmlns:a16="http://schemas.microsoft.com/office/drawing/2014/main" id="{FD1EB2A7-D355-2C4C-7C7E-6AB844AEE06A}"/>
                  </a:ext>
                </a:extLst>
              </p:cNvPr>
              <p:cNvPicPr/>
              <p:nvPr/>
            </p:nvPicPr>
            <p:blipFill>
              <a:blip r:embed="rId317"/>
              <a:stretch>
                <a:fillRect/>
              </a:stretch>
            </p:blipFill>
            <p:spPr>
              <a:xfrm>
                <a:off x="8371309" y="871462"/>
                <a:ext cx="730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95" name="Freihand 94">
                <a:extLst>
                  <a:ext uri="{FF2B5EF4-FFF2-40B4-BE49-F238E27FC236}">
                    <a16:creationId xmlns:a16="http://schemas.microsoft.com/office/drawing/2014/main" id="{A0F9FF0B-6834-B3ED-4687-7B0A94FE6776}"/>
                  </a:ext>
                </a:extLst>
              </p14:cNvPr>
              <p14:cNvContentPartPr/>
              <p14:nvPr/>
            </p14:nvContentPartPr>
            <p14:xfrm>
              <a:off x="8466709" y="945982"/>
              <a:ext cx="150480" cy="46080"/>
            </p14:xfrm>
          </p:contentPart>
        </mc:Choice>
        <mc:Fallback>
          <p:pic>
            <p:nvPicPr>
              <p:cNvPr id="95" name="Freihand 94">
                <a:extLst>
                  <a:ext uri="{FF2B5EF4-FFF2-40B4-BE49-F238E27FC236}">
                    <a16:creationId xmlns:a16="http://schemas.microsoft.com/office/drawing/2014/main" id="{A0F9FF0B-6834-B3ED-4687-7B0A94FE6776}"/>
                  </a:ext>
                </a:extLst>
              </p:cNvPr>
              <p:cNvPicPr/>
              <p:nvPr/>
            </p:nvPicPr>
            <p:blipFill>
              <a:blip r:embed="rId319"/>
              <a:stretch>
                <a:fillRect/>
              </a:stretch>
            </p:blipFill>
            <p:spPr>
              <a:xfrm>
                <a:off x="8458069" y="936982"/>
                <a:ext cx="1681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97" name="Freihand 96">
                <a:extLst>
                  <a:ext uri="{FF2B5EF4-FFF2-40B4-BE49-F238E27FC236}">
                    <a16:creationId xmlns:a16="http://schemas.microsoft.com/office/drawing/2014/main" id="{1A2E2050-34B7-08A0-4D97-B7A1DAD0FC4A}"/>
                  </a:ext>
                </a:extLst>
              </p14:cNvPr>
              <p14:cNvContentPartPr/>
              <p14:nvPr/>
            </p14:nvContentPartPr>
            <p14:xfrm>
              <a:off x="7135069" y="1744822"/>
              <a:ext cx="268200" cy="174960"/>
            </p14:xfrm>
          </p:contentPart>
        </mc:Choice>
        <mc:Fallback>
          <p:pic>
            <p:nvPicPr>
              <p:cNvPr id="97" name="Freihand 96">
                <a:extLst>
                  <a:ext uri="{FF2B5EF4-FFF2-40B4-BE49-F238E27FC236}">
                    <a16:creationId xmlns:a16="http://schemas.microsoft.com/office/drawing/2014/main" id="{1A2E2050-34B7-08A0-4D97-B7A1DAD0FC4A}"/>
                  </a:ext>
                </a:extLst>
              </p:cNvPr>
              <p:cNvPicPr/>
              <p:nvPr/>
            </p:nvPicPr>
            <p:blipFill>
              <a:blip r:embed="rId321"/>
              <a:stretch>
                <a:fillRect/>
              </a:stretch>
            </p:blipFill>
            <p:spPr>
              <a:xfrm>
                <a:off x="7126069" y="1736182"/>
                <a:ext cx="2858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98" name="Freihand 97">
                <a:extLst>
                  <a:ext uri="{FF2B5EF4-FFF2-40B4-BE49-F238E27FC236}">
                    <a16:creationId xmlns:a16="http://schemas.microsoft.com/office/drawing/2014/main" id="{90EC1EB3-ABC8-5BC7-4212-73F950C3BA9E}"/>
                  </a:ext>
                </a:extLst>
              </p14:cNvPr>
              <p14:cNvContentPartPr/>
              <p14:nvPr/>
            </p14:nvContentPartPr>
            <p14:xfrm>
              <a:off x="7432429" y="1784782"/>
              <a:ext cx="172440" cy="124560"/>
            </p14:xfrm>
          </p:contentPart>
        </mc:Choice>
        <mc:Fallback>
          <p:pic>
            <p:nvPicPr>
              <p:cNvPr id="98" name="Freihand 97">
                <a:extLst>
                  <a:ext uri="{FF2B5EF4-FFF2-40B4-BE49-F238E27FC236}">
                    <a16:creationId xmlns:a16="http://schemas.microsoft.com/office/drawing/2014/main" id="{90EC1EB3-ABC8-5BC7-4212-73F950C3BA9E}"/>
                  </a:ext>
                </a:extLst>
              </p:cNvPr>
              <p:cNvPicPr/>
              <p:nvPr/>
            </p:nvPicPr>
            <p:blipFill>
              <a:blip r:embed="rId323"/>
              <a:stretch>
                <a:fillRect/>
              </a:stretch>
            </p:blipFill>
            <p:spPr>
              <a:xfrm>
                <a:off x="7423789" y="1775782"/>
                <a:ext cx="1900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99" name="Freihand 98">
                <a:extLst>
                  <a:ext uri="{FF2B5EF4-FFF2-40B4-BE49-F238E27FC236}">
                    <a16:creationId xmlns:a16="http://schemas.microsoft.com/office/drawing/2014/main" id="{9A6D2ACC-1F8C-88FF-8476-97F924F3AC0B}"/>
                  </a:ext>
                </a:extLst>
              </p14:cNvPr>
              <p14:cNvContentPartPr/>
              <p14:nvPr/>
            </p14:nvContentPartPr>
            <p14:xfrm>
              <a:off x="7660309" y="1772902"/>
              <a:ext cx="105480" cy="151200"/>
            </p14:xfrm>
          </p:contentPart>
        </mc:Choice>
        <mc:Fallback>
          <p:pic>
            <p:nvPicPr>
              <p:cNvPr id="99" name="Freihand 98">
                <a:extLst>
                  <a:ext uri="{FF2B5EF4-FFF2-40B4-BE49-F238E27FC236}">
                    <a16:creationId xmlns:a16="http://schemas.microsoft.com/office/drawing/2014/main" id="{9A6D2ACC-1F8C-88FF-8476-97F924F3AC0B}"/>
                  </a:ext>
                </a:extLst>
              </p:cNvPr>
              <p:cNvPicPr/>
              <p:nvPr/>
            </p:nvPicPr>
            <p:blipFill>
              <a:blip r:embed="rId325"/>
              <a:stretch>
                <a:fillRect/>
              </a:stretch>
            </p:blipFill>
            <p:spPr>
              <a:xfrm>
                <a:off x="7651669" y="1763902"/>
                <a:ext cx="1231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00" name="Freihand 99">
                <a:extLst>
                  <a:ext uri="{FF2B5EF4-FFF2-40B4-BE49-F238E27FC236}">
                    <a16:creationId xmlns:a16="http://schemas.microsoft.com/office/drawing/2014/main" id="{7E18FFBE-4A3F-6BB6-0BCC-3151118E2974}"/>
                  </a:ext>
                </a:extLst>
              </p14:cNvPr>
              <p14:cNvContentPartPr/>
              <p14:nvPr/>
            </p14:nvContentPartPr>
            <p14:xfrm>
              <a:off x="7905829" y="1773262"/>
              <a:ext cx="166680" cy="160560"/>
            </p14:xfrm>
          </p:contentPart>
        </mc:Choice>
        <mc:Fallback>
          <p:pic>
            <p:nvPicPr>
              <p:cNvPr id="100" name="Freihand 99">
                <a:extLst>
                  <a:ext uri="{FF2B5EF4-FFF2-40B4-BE49-F238E27FC236}">
                    <a16:creationId xmlns:a16="http://schemas.microsoft.com/office/drawing/2014/main" id="{7E18FFBE-4A3F-6BB6-0BCC-3151118E2974}"/>
                  </a:ext>
                </a:extLst>
              </p:cNvPr>
              <p:cNvPicPr/>
              <p:nvPr/>
            </p:nvPicPr>
            <p:blipFill>
              <a:blip r:embed="rId327"/>
              <a:stretch>
                <a:fillRect/>
              </a:stretch>
            </p:blipFill>
            <p:spPr>
              <a:xfrm>
                <a:off x="7897189" y="1764622"/>
                <a:ext cx="1843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02" name="Freihand 101">
                <a:extLst>
                  <a:ext uri="{FF2B5EF4-FFF2-40B4-BE49-F238E27FC236}">
                    <a16:creationId xmlns:a16="http://schemas.microsoft.com/office/drawing/2014/main" id="{BA6BD3E9-6CB1-6E8D-9444-7DB36C3930FA}"/>
                  </a:ext>
                </a:extLst>
              </p14:cNvPr>
              <p14:cNvContentPartPr/>
              <p14:nvPr/>
            </p14:nvContentPartPr>
            <p14:xfrm>
              <a:off x="8435749" y="1843102"/>
              <a:ext cx="158400" cy="176400"/>
            </p14:xfrm>
          </p:contentPart>
        </mc:Choice>
        <mc:Fallback>
          <p:pic>
            <p:nvPicPr>
              <p:cNvPr id="102" name="Freihand 101">
                <a:extLst>
                  <a:ext uri="{FF2B5EF4-FFF2-40B4-BE49-F238E27FC236}">
                    <a16:creationId xmlns:a16="http://schemas.microsoft.com/office/drawing/2014/main" id="{BA6BD3E9-6CB1-6E8D-9444-7DB36C3930FA}"/>
                  </a:ext>
                </a:extLst>
              </p:cNvPr>
              <p:cNvPicPr/>
              <p:nvPr/>
            </p:nvPicPr>
            <p:blipFill>
              <a:blip r:embed="rId329"/>
              <a:stretch>
                <a:fillRect/>
              </a:stretch>
            </p:blipFill>
            <p:spPr>
              <a:xfrm>
                <a:off x="8427109" y="1834462"/>
                <a:ext cx="1760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03" name="Freihand 102">
                <a:extLst>
                  <a:ext uri="{FF2B5EF4-FFF2-40B4-BE49-F238E27FC236}">
                    <a16:creationId xmlns:a16="http://schemas.microsoft.com/office/drawing/2014/main" id="{817FBF95-446C-367F-2D31-FB7C585A7D80}"/>
                  </a:ext>
                </a:extLst>
              </p14:cNvPr>
              <p14:cNvContentPartPr/>
              <p14:nvPr/>
            </p14:nvContentPartPr>
            <p14:xfrm>
              <a:off x="8708629" y="1882702"/>
              <a:ext cx="14400" cy="106560"/>
            </p14:xfrm>
          </p:contentPart>
        </mc:Choice>
        <mc:Fallback>
          <p:pic>
            <p:nvPicPr>
              <p:cNvPr id="103" name="Freihand 102">
                <a:extLst>
                  <a:ext uri="{FF2B5EF4-FFF2-40B4-BE49-F238E27FC236}">
                    <a16:creationId xmlns:a16="http://schemas.microsoft.com/office/drawing/2014/main" id="{817FBF95-446C-367F-2D31-FB7C585A7D80}"/>
                  </a:ext>
                </a:extLst>
              </p:cNvPr>
              <p:cNvPicPr/>
              <p:nvPr/>
            </p:nvPicPr>
            <p:blipFill>
              <a:blip r:embed="rId331"/>
              <a:stretch>
                <a:fillRect/>
              </a:stretch>
            </p:blipFill>
            <p:spPr>
              <a:xfrm>
                <a:off x="8699989" y="1874062"/>
                <a:ext cx="320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04" name="Freihand 103">
                <a:extLst>
                  <a:ext uri="{FF2B5EF4-FFF2-40B4-BE49-F238E27FC236}">
                    <a16:creationId xmlns:a16="http://schemas.microsoft.com/office/drawing/2014/main" id="{A7EC583B-BB7B-B500-4460-95E07CD49782}"/>
                  </a:ext>
                </a:extLst>
              </p14:cNvPr>
              <p14:cNvContentPartPr/>
              <p14:nvPr/>
            </p14:nvContentPartPr>
            <p14:xfrm>
              <a:off x="8666149" y="1858942"/>
              <a:ext cx="141480" cy="189360"/>
            </p14:xfrm>
          </p:contentPart>
        </mc:Choice>
        <mc:Fallback>
          <p:pic>
            <p:nvPicPr>
              <p:cNvPr id="104" name="Freihand 103">
                <a:extLst>
                  <a:ext uri="{FF2B5EF4-FFF2-40B4-BE49-F238E27FC236}">
                    <a16:creationId xmlns:a16="http://schemas.microsoft.com/office/drawing/2014/main" id="{A7EC583B-BB7B-B500-4460-95E07CD49782}"/>
                  </a:ext>
                </a:extLst>
              </p:cNvPr>
              <p:cNvPicPr/>
              <p:nvPr/>
            </p:nvPicPr>
            <p:blipFill>
              <a:blip r:embed="rId333"/>
              <a:stretch>
                <a:fillRect/>
              </a:stretch>
            </p:blipFill>
            <p:spPr>
              <a:xfrm>
                <a:off x="8657149" y="1849942"/>
                <a:ext cx="1591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05" name="Freihand 104">
                <a:extLst>
                  <a:ext uri="{FF2B5EF4-FFF2-40B4-BE49-F238E27FC236}">
                    <a16:creationId xmlns:a16="http://schemas.microsoft.com/office/drawing/2014/main" id="{4E6EF622-432D-9B16-AA46-447D538FF7E1}"/>
                  </a:ext>
                </a:extLst>
              </p14:cNvPr>
              <p14:cNvContentPartPr/>
              <p14:nvPr/>
            </p14:nvContentPartPr>
            <p14:xfrm>
              <a:off x="9269869" y="1856422"/>
              <a:ext cx="156240" cy="255240"/>
            </p14:xfrm>
          </p:contentPart>
        </mc:Choice>
        <mc:Fallback>
          <p:pic>
            <p:nvPicPr>
              <p:cNvPr id="105" name="Freihand 104">
                <a:extLst>
                  <a:ext uri="{FF2B5EF4-FFF2-40B4-BE49-F238E27FC236}">
                    <a16:creationId xmlns:a16="http://schemas.microsoft.com/office/drawing/2014/main" id="{4E6EF622-432D-9B16-AA46-447D538FF7E1}"/>
                  </a:ext>
                </a:extLst>
              </p:cNvPr>
              <p:cNvPicPr/>
              <p:nvPr/>
            </p:nvPicPr>
            <p:blipFill>
              <a:blip r:embed="rId335"/>
              <a:stretch>
                <a:fillRect/>
              </a:stretch>
            </p:blipFill>
            <p:spPr>
              <a:xfrm>
                <a:off x="9261229" y="1847782"/>
                <a:ext cx="17388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06" name="Freihand 105">
                <a:extLst>
                  <a:ext uri="{FF2B5EF4-FFF2-40B4-BE49-F238E27FC236}">
                    <a16:creationId xmlns:a16="http://schemas.microsoft.com/office/drawing/2014/main" id="{507CAF5F-FE1C-00FB-7F39-810E03440A1D}"/>
                  </a:ext>
                </a:extLst>
              </p14:cNvPr>
              <p14:cNvContentPartPr/>
              <p14:nvPr/>
            </p14:nvContentPartPr>
            <p14:xfrm>
              <a:off x="9483349" y="1874782"/>
              <a:ext cx="147960" cy="119880"/>
            </p14:xfrm>
          </p:contentPart>
        </mc:Choice>
        <mc:Fallback>
          <p:pic>
            <p:nvPicPr>
              <p:cNvPr id="106" name="Freihand 105">
                <a:extLst>
                  <a:ext uri="{FF2B5EF4-FFF2-40B4-BE49-F238E27FC236}">
                    <a16:creationId xmlns:a16="http://schemas.microsoft.com/office/drawing/2014/main" id="{507CAF5F-FE1C-00FB-7F39-810E03440A1D}"/>
                  </a:ext>
                </a:extLst>
              </p:cNvPr>
              <p:cNvPicPr/>
              <p:nvPr/>
            </p:nvPicPr>
            <p:blipFill>
              <a:blip r:embed="rId337"/>
              <a:stretch>
                <a:fillRect/>
              </a:stretch>
            </p:blipFill>
            <p:spPr>
              <a:xfrm>
                <a:off x="9474349" y="1865782"/>
                <a:ext cx="1656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07" name="Freihand 106">
                <a:extLst>
                  <a:ext uri="{FF2B5EF4-FFF2-40B4-BE49-F238E27FC236}">
                    <a16:creationId xmlns:a16="http://schemas.microsoft.com/office/drawing/2014/main" id="{B9505CC6-A68B-8E86-D094-BFCF0EC7F073}"/>
                  </a:ext>
                </a:extLst>
              </p14:cNvPr>
              <p14:cNvContentPartPr/>
              <p14:nvPr/>
            </p14:nvContentPartPr>
            <p14:xfrm>
              <a:off x="9735709" y="1893142"/>
              <a:ext cx="168120" cy="10800"/>
            </p14:xfrm>
          </p:contentPart>
        </mc:Choice>
        <mc:Fallback>
          <p:pic>
            <p:nvPicPr>
              <p:cNvPr id="107" name="Freihand 106">
                <a:extLst>
                  <a:ext uri="{FF2B5EF4-FFF2-40B4-BE49-F238E27FC236}">
                    <a16:creationId xmlns:a16="http://schemas.microsoft.com/office/drawing/2014/main" id="{B9505CC6-A68B-8E86-D094-BFCF0EC7F073}"/>
                  </a:ext>
                </a:extLst>
              </p:cNvPr>
              <p:cNvPicPr/>
              <p:nvPr/>
            </p:nvPicPr>
            <p:blipFill>
              <a:blip r:embed="rId339"/>
              <a:stretch>
                <a:fillRect/>
              </a:stretch>
            </p:blipFill>
            <p:spPr>
              <a:xfrm>
                <a:off x="9726709" y="1884142"/>
                <a:ext cx="1857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08" name="Freihand 107">
                <a:extLst>
                  <a:ext uri="{FF2B5EF4-FFF2-40B4-BE49-F238E27FC236}">
                    <a16:creationId xmlns:a16="http://schemas.microsoft.com/office/drawing/2014/main" id="{87B4A286-D24E-BA1B-D4B4-D54BF71976AC}"/>
                  </a:ext>
                </a:extLst>
              </p14:cNvPr>
              <p14:cNvContentPartPr/>
              <p14:nvPr/>
            </p14:nvContentPartPr>
            <p14:xfrm>
              <a:off x="9746869" y="1938862"/>
              <a:ext cx="137160" cy="24480"/>
            </p14:xfrm>
          </p:contentPart>
        </mc:Choice>
        <mc:Fallback>
          <p:pic>
            <p:nvPicPr>
              <p:cNvPr id="108" name="Freihand 107">
                <a:extLst>
                  <a:ext uri="{FF2B5EF4-FFF2-40B4-BE49-F238E27FC236}">
                    <a16:creationId xmlns:a16="http://schemas.microsoft.com/office/drawing/2014/main" id="{87B4A286-D24E-BA1B-D4B4-D54BF71976AC}"/>
                  </a:ext>
                </a:extLst>
              </p:cNvPr>
              <p:cNvPicPr/>
              <p:nvPr/>
            </p:nvPicPr>
            <p:blipFill>
              <a:blip r:embed="rId341"/>
              <a:stretch>
                <a:fillRect/>
              </a:stretch>
            </p:blipFill>
            <p:spPr>
              <a:xfrm>
                <a:off x="9738229" y="1930222"/>
                <a:ext cx="1548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09" name="Freihand 108">
                <a:extLst>
                  <a:ext uri="{FF2B5EF4-FFF2-40B4-BE49-F238E27FC236}">
                    <a16:creationId xmlns:a16="http://schemas.microsoft.com/office/drawing/2014/main" id="{90C421FA-4632-1D71-4D3D-90870CFF7F7A}"/>
                  </a:ext>
                </a:extLst>
              </p14:cNvPr>
              <p14:cNvContentPartPr/>
              <p14:nvPr/>
            </p14:nvContentPartPr>
            <p14:xfrm>
              <a:off x="10046389" y="1890982"/>
              <a:ext cx="194760" cy="102960"/>
            </p14:xfrm>
          </p:contentPart>
        </mc:Choice>
        <mc:Fallback>
          <p:pic>
            <p:nvPicPr>
              <p:cNvPr id="109" name="Freihand 108">
                <a:extLst>
                  <a:ext uri="{FF2B5EF4-FFF2-40B4-BE49-F238E27FC236}">
                    <a16:creationId xmlns:a16="http://schemas.microsoft.com/office/drawing/2014/main" id="{90C421FA-4632-1D71-4D3D-90870CFF7F7A}"/>
                  </a:ext>
                </a:extLst>
              </p:cNvPr>
              <p:cNvPicPr/>
              <p:nvPr/>
            </p:nvPicPr>
            <p:blipFill>
              <a:blip r:embed="rId343"/>
              <a:stretch>
                <a:fillRect/>
              </a:stretch>
            </p:blipFill>
            <p:spPr>
              <a:xfrm>
                <a:off x="10037389" y="1882342"/>
                <a:ext cx="2124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10" name="Freihand 109">
                <a:extLst>
                  <a:ext uri="{FF2B5EF4-FFF2-40B4-BE49-F238E27FC236}">
                    <a16:creationId xmlns:a16="http://schemas.microsoft.com/office/drawing/2014/main" id="{A2D994F9-4DDE-9B89-5552-7C9612448296}"/>
                  </a:ext>
                </a:extLst>
              </p14:cNvPr>
              <p14:cNvContentPartPr/>
              <p14:nvPr/>
            </p14:nvContentPartPr>
            <p14:xfrm>
              <a:off x="10266349" y="1842742"/>
              <a:ext cx="126720" cy="174960"/>
            </p14:xfrm>
          </p:contentPart>
        </mc:Choice>
        <mc:Fallback>
          <p:pic>
            <p:nvPicPr>
              <p:cNvPr id="110" name="Freihand 109">
                <a:extLst>
                  <a:ext uri="{FF2B5EF4-FFF2-40B4-BE49-F238E27FC236}">
                    <a16:creationId xmlns:a16="http://schemas.microsoft.com/office/drawing/2014/main" id="{A2D994F9-4DDE-9B89-5552-7C9612448296}"/>
                  </a:ext>
                </a:extLst>
              </p:cNvPr>
              <p:cNvPicPr/>
              <p:nvPr/>
            </p:nvPicPr>
            <p:blipFill>
              <a:blip r:embed="rId345"/>
              <a:stretch>
                <a:fillRect/>
              </a:stretch>
            </p:blipFill>
            <p:spPr>
              <a:xfrm>
                <a:off x="10257349" y="1833742"/>
                <a:ext cx="1443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13" name="Freihand 112">
                <a:extLst>
                  <a:ext uri="{FF2B5EF4-FFF2-40B4-BE49-F238E27FC236}">
                    <a16:creationId xmlns:a16="http://schemas.microsoft.com/office/drawing/2014/main" id="{23CBABDB-CF14-F596-E0D1-C30EC188AE45}"/>
                  </a:ext>
                </a:extLst>
              </p14:cNvPr>
              <p14:cNvContentPartPr/>
              <p14:nvPr/>
            </p14:nvContentPartPr>
            <p14:xfrm>
              <a:off x="10631389" y="1883422"/>
              <a:ext cx="241920" cy="77400"/>
            </p14:xfrm>
          </p:contentPart>
        </mc:Choice>
        <mc:Fallback>
          <p:pic>
            <p:nvPicPr>
              <p:cNvPr id="113" name="Freihand 112">
                <a:extLst>
                  <a:ext uri="{FF2B5EF4-FFF2-40B4-BE49-F238E27FC236}">
                    <a16:creationId xmlns:a16="http://schemas.microsoft.com/office/drawing/2014/main" id="{23CBABDB-CF14-F596-E0D1-C30EC188AE45}"/>
                  </a:ext>
                </a:extLst>
              </p:cNvPr>
              <p:cNvPicPr/>
              <p:nvPr/>
            </p:nvPicPr>
            <p:blipFill>
              <a:blip r:embed="rId347"/>
              <a:stretch>
                <a:fillRect/>
              </a:stretch>
            </p:blipFill>
            <p:spPr>
              <a:xfrm>
                <a:off x="10622389" y="1874422"/>
                <a:ext cx="2595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14" name="Freihand 113">
                <a:extLst>
                  <a:ext uri="{FF2B5EF4-FFF2-40B4-BE49-F238E27FC236}">
                    <a16:creationId xmlns:a16="http://schemas.microsoft.com/office/drawing/2014/main" id="{5BE296E6-1885-9199-0C3E-55C30A6CEE71}"/>
                  </a:ext>
                </a:extLst>
              </p14:cNvPr>
              <p14:cNvContentPartPr/>
              <p14:nvPr/>
            </p14:nvContentPartPr>
            <p14:xfrm>
              <a:off x="10897069" y="1829062"/>
              <a:ext cx="156960" cy="110520"/>
            </p14:xfrm>
          </p:contentPart>
        </mc:Choice>
        <mc:Fallback>
          <p:pic>
            <p:nvPicPr>
              <p:cNvPr id="114" name="Freihand 113">
                <a:extLst>
                  <a:ext uri="{FF2B5EF4-FFF2-40B4-BE49-F238E27FC236}">
                    <a16:creationId xmlns:a16="http://schemas.microsoft.com/office/drawing/2014/main" id="{5BE296E6-1885-9199-0C3E-55C30A6CEE71}"/>
                  </a:ext>
                </a:extLst>
              </p:cNvPr>
              <p:cNvPicPr/>
              <p:nvPr/>
            </p:nvPicPr>
            <p:blipFill>
              <a:blip r:embed="rId349"/>
              <a:stretch>
                <a:fillRect/>
              </a:stretch>
            </p:blipFill>
            <p:spPr>
              <a:xfrm>
                <a:off x="10888069" y="1820422"/>
                <a:ext cx="1746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15" name="Freihand 114">
                <a:extLst>
                  <a:ext uri="{FF2B5EF4-FFF2-40B4-BE49-F238E27FC236}">
                    <a16:creationId xmlns:a16="http://schemas.microsoft.com/office/drawing/2014/main" id="{4C9C0D11-80AB-5A5F-2F0D-97082EDE4AAB}"/>
                  </a:ext>
                </a:extLst>
              </p14:cNvPr>
              <p14:cNvContentPartPr/>
              <p14:nvPr/>
            </p14:nvContentPartPr>
            <p14:xfrm>
              <a:off x="11239069" y="1834822"/>
              <a:ext cx="167040" cy="120960"/>
            </p14:xfrm>
          </p:contentPart>
        </mc:Choice>
        <mc:Fallback>
          <p:pic>
            <p:nvPicPr>
              <p:cNvPr id="115" name="Freihand 114">
                <a:extLst>
                  <a:ext uri="{FF2B5EF4-FFF2-40B4-BE49-F238E27FC236}">
                    <a16:creationId xmlns:a16="http://schemas.microsoft.com/office/drawing/2014/main" id="{4C9C0D11-80AB-5A5F-2F0D-97082EDE4AAB}"/>
                  </a:ext>
                </a:extLst>
              </p:cNvPr>
              <p:cNvPicPr/>
              <p:nvPr/>
            </p:nvPicPr>
            <p:blipFill>
              <a:blip r:embed="rId351"/>
              <a:stretch>
                <a:fillRect/>
              </a:stretch>
            </p:blipFill>
            <p:spPr>
              <a:xfrm>
                <a:off x="11230069" y="1825822"/>
                <a:ext cx="1846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16" name="Freihand 115">
                <a:extLst>
                  <a:ext uri="{FF2B5EF4-FFF2-40B4-BE49-F238E27FC236}">
                    <a16:creationId xmlns:a16="http://schemas.microsoft.com/office/drawing/2014/main" id="{0B2B9966-7773-E385-EB31-E53F4702AA13}"/>
                  </a:ext>
                </a:extLst>
              </p14:cNvPr>
              <p14:cNvContentPartPr/>
              <p14:nvPr/>
            </p14:nvContentPartPr>
            <p14:xfrm>
              <a:off x="11180749" y="1741582"/>
              <a:ext cx="151200" cy="42120"/>
            </p14:xfrm>
          </p:contentPart>
        </mc:Choice>
        <mc:Fallback>
          <p:pic>
            <p:nvPicPr>
              <p:cNvPr id="116" name="Freihand 115">
                <a:extLst>
                  <a:ext uri="{FF2B5EF4-FFF2-40B4-BE49-F238E27FC236}">
                    <a16:creationId xmlns:a16="http://schemas.microsoft.com/office/drawing/2014/main" id="{0B2B9966-7773-E385-EB31-E53F4702AA13}"/>
                  </a:ext>
                </a:extLst>
              </p:cNvPr>
              <p:cNvPicPr/>
              <p:nvPr/>
            </p:nvPicPr>
            <p:blipFill>
              <a:blip r:embed="rId353"/>
              <a:stretch>
                <a:fillRect/>
              </a:stretch>
            </p:blipFill>
            <p:spPr>
              <a:xfrm>
                <a:off x="11172109" y="1732582"/>
                <a:ext cx="1688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18" name="Freihand 117">
                <a:extLst>
                  <a:ext uri="{FF2B5EF4-FFF2-40B4-BE49-F238E27FC236}">
                    <a16:creationId xmlns:a16="http://schemas.microsoft.com/office/drawing/2014/main" id="{5B5CD02A-907D-143D-C5B6-4FD632B9B73D}"/>
                  </a:ext>
                </a:extLst>
              </p14:cNvPr>
              <p14:cNvContentPartPr/>
              <p14:nvPr/>
            </p14:nvContentPartPr>
            <p14:xfrm>
              <a:off x="11450389" y="1867222"/>
              <a:ext cx="114480" cy="11160"/>
            </p14:xfrm>
          </p:contentPart>
        </mc:Choice>
        <mc:Fallback>
          <p:pic>
            <p:nvPicPr>
              <p:cNvPr id="118" name="Freihand 117">
                <a:extLst>
                  <a:ext uri="{FF2B5EF4-FFF2-40B4-BE49-F238E27FC236}">
                    <a16:creationId xmlns:a16="http://schemas.microsoft.com/office/drawing/2014/main" id="{5B5CD02A-907D-143D-C5B6-4FD632B9B73D}"/>
                  </a:ext>
                </a:extLst>
              </p:cNvPr>
              <p:cNvPicPr/>
              <p:nvPr/>
            </p:nvPicPr>
            <p:blipFill>
              <a:blip r:embed="rId355"/>
              <a:stretch>
                <a:fillRect/>
              </a:stretch>
            </p:blipFill>
            <p:spPr>
              <a:xfrm>
                <a:off x="11441389" y="1858582"/>
                <a:ext cx="1321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19" name="Freihand 118">
                <a:extLst>
                  <a:ext uri="{FF2B5EF4-FFF2-40B4-BE49-F238E27FC236}">
                    <a16:creationId xmlns:a16="http://schemas.microsoft.com/office/drawing/2014/main" id="{5BA10E9E-9A6E-2346-3E4D-130A3671B78E}"/>
                  </a:ext>
                </a:extLst>
              </p14:cNvPr>
              <p14:cNvContentPartPr/>
              <p14:nvPr/>
            </p14:nvContentPartPr>
            <p14:xfrm>
              <a:off x="11573149" y="1751662"/>
              <a:ext cx="119880" cy="190800"/>
            </p14:xfrm>
          </p:contentPart>
        </mc:Choice>
        <mc:Fallback>
          <p:pic>
            <p:nvPicPr>
              <p:cNvPr id="119" name="Freihand 118">
                <a:extLst>
                  <a:ext uri="{FF2B5EF4-FFF2-40B4-BE49-F238E27FC236}">
                    <a16:creationId xmlns:a16="http://schemas.microsoft.com/office/drawing/2014/main" id="{5BA10E9E-9A6E-2346-3E4D-130A3671B78E}"/>
                  </a:ext>
                </a:extLst>
              </p:cNvPr>
              <p:cNvPicPr/>
              <p:nvPr/>
            </p:nvPicPr>
            <p:blipFill>
              <a:blip r:embed="rId357"/>
              <a:stretch>
                <a:fillRect/>
              </a:stretch>
            </p:blipFill>
            <p:spPr>
              <a:xfrm>
                <a:off x="11564149" y="1743022"/>
                <a:ext cx="1375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20" name="Freihand 119">
                <a:extLst>
                  <a:ext uri="{FF2B5EF4-FFF2-40B4-BE49-F238E27FC236}">
                    <a16:creationId xmlns:a16="http://schemas.microsoft.com/office/drawing/2014/main" id="{B92ADEBF-EAE6-7669-8F21-CFD1BA8CDDC3}"/>
                  </a:ext>
                </a:extLst>
              </p14:cNvPr>
              <p14:cNvContentPartPr/>
              <p14:nvPr/>
            </p14:nvContentPartPr>
            <p14:xfrm>
              <a:off x="11758909" y="1824382"/>
              <a:ext cx="143280" cy="59040"/>
            </p14:xfrm>
          </p:contentPart>
        </mc:Choice>
        <mc:Fallback>
          <p:pic>
            <p:nvPicPr>
              <p:cNvPr id="120" name="Freihand 119">
                <a:extLst>
                  <a:ext uri="{FF2B5EF4-FFF2-40B4-BE49-F238E27FC236}">
                    <a16:creationId xmlns:a16="http://schemas.microsoft.com/office/drawing/2014/main" id="{B92ADEBF-EAE6-7669-8F21-CFD1BA8CDDC3}"/>
                  </a:ext>
                </a:extLst>
              </p:cNvPr>
              <p:cNvPicPr/>
              <p:nvPr/>
            </p:nvPicPr>
            <p:blipFill>
              <a:blip r:embed="rId359"/>
              <a:stretch>
                <a:fillRect/>
              </a:stretch>
            </p:blipFill>
            <p:spPr>
              <a:xfrm>
                <a:off x="11749909" y="1815742"/>
                <a:ext cx="1609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21" name="Freihand 120">
                <a:extLst>
                  <a:ext uri="{FF2B5EF4-FFF2-40B4-BE49-F238E27FC236}">
                    <a16:creationId xmlns:a16="http://schemas.microsoft.com/office/drawing/2014/main" id="{3986F8D1-6EB3-1359-9B7F-61543A9C0F87}"/>
                  </a:ext>
                </a:extLst>
              </p14:cNvPr>
              <p14:cNvContentPartPr/>
              <p14:nvPr/>
            </p14:nvContentPartPr>
            <p14:xfrm>
              <a:off x="11879869" y="1737982"/>
              <a:ext cx="131040" cy="277920"/>
            </p14:xfrm>
          </p:contentPart>
        </mc:Choice>
        <mc:Fallback>
          <p:pic>
            <p:nvPicPr>
              <p:cNvPr id="121" name="Freihand 120">
                <a:extLst>
                  <a:ext uri="{FF2B5EF4-FFF2-40B4-BE49-F238E27FC236}">
                    <a16:creationId xmlns:a16="http://schemas.microsoft.com/office/drawing/2014/main" id="{3986F8D1-6EB3-1359-9B7F-61543A9C0F87}"/>
                  </a:ext>
                </a:extLst>
              </p:cNvPr>
              <p:cNvPicPr/>
              <p:nvPr/>
            </p:nvPicPr>
            <p:blipFill>
              <a:blip r:embed="rId361"/>
              <a:stretch>
                <a:fillRect/>
              </a:stretch>
            </p:blipFill>
            <p:spPr>
              <a:xfrm>
                <a:off x="11871229" y="1728982"/>
                <a:ext cx="14868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23" name="Freihand 122">
                <a:extLst>
                  <a:ext uri="{FF2B5EF4-FFF2-40B4-BE49-F238E27FC236}">
                    <a16:creationId xmlns:a16="http://schemas.microsoft.com/office/drawing/2014/main" id="{D8759C84-CE09-7195-22E0-BAFF7EB79AE1}"/>
                  </a:ext>
                </a:extLst>
              </p14:cNvPr>
              <p14:cNvContentPartPr/>
              <p14:nvPr/>
            </p14:nvContentPartPr>
            <p14:xfrm>
              <a:off x="9945949" y="2147662"/>
              <a:ext cx="1376640" cy="197280"/>
            </p14:xfrm>
          </p:contentPart>
        </mc:Choice>
        <mc:Fallback>
          <p:pic>
            <p:nvPicPr>
              <p:cNvPr id="123" name="Freihand 122">
                <a:extLst>
                  <a:ext uri="{FF2B5EF4-FFF2-40B4-BE49-F238E27FC236}">
                    <a16:creationId xmlns:a16="http://schemas.microsoft.com/office/drawing/2014/main" id="{D8759C84-CE09-7195-22E0-BAFF7EB79AE1}"/>
                  </a:ext>
                </a:extLst>
              </p:cNvPr>
              <p:cNvPicPr/>
              <p:nvPr/>
            </p:nvPicPr>
            <p:blipFill>
              <a:blip r:embed="rId363"/>
              <a:stretch>
                <a:fillRect/>
              </a:stretch>
            </p:blipFill>
            <p:spPr>
              <a:xfrm>
                <a:off x="9937309" y="2138662"/>
                <a:ext cx="13942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24" name="Freihand 123">
                <a:extLst>
                  <a:ext uri="{FF2B5EF4-FFF2-40B4-BE49-F238E27FC236}">
                    <a16:creationId xmlns:a16="http://schemas.microsoft.com/office/drawing/2014/main" id="{4C6B6A11-A161-E86C-5B18-F56AA3E20058}"/>
                  </a:ext>
                </a:extLst>
              </p14:cNvPr>
              <p14:cNvContentPartPr/>
              <p14:nvPr/>
            </p14:nvContentPartPr>
            <p14:xfrm>
              <a:off x="11124589" y="2090782"/>
              <a:ext cx="213840" cy="65520"/>
            </p14:xfrm>
          </p:contentPart>
        </mc:Choice>
        <mc:Fallback>
          <p:pic>
            <p:nvPicPr>
              <p:cNvPr id="124" name="Freihand 123">
                <a:extLst>
                  <a:ext uri="{FF2B5EF4-FFF2-40B4-BE49-F238E27FC236}">
                    <a16:creationId xmlns:a16="http://schemas.microsoft.com/office/drawing/2014/main" id="{4C6B6A11-A161-E86C-5B18-F56AA3E20058}"/>
                  </a:ext>
                </a:extLst>
              </p:cNvPr>
              <p:cNvPicPr/>
              <p:nvPr/>
            </p:nvPicPr>
            <p:blipFill>
              <a:blip r:embed="rId365"/>
              <a:stretch>
                <a:fillRect/>
              </a:stretch>
            </p:blipFill>
            <p:spPr>
              <a:xfrm>
                <a:off x="11115949" y="2082142"/>
                <a:ext cx="2314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34" name="Freihand 133">
                <a:extLst>
                  <a:ext uri="{FF2B5EF4-FFF2-40B4-BE49-F238E27FC236}">
                    <a16:creationId xmlns:a16="http://schemas.microsoft.com/office/drawing/2014/main" id="{6F7F2554-15A6-7B3C-88EA-BECD128C4BEA}"/>
                  </a:ext>
                </a:extLst>
              </p14:cNvPr>
              <p14:cNvContentPartPr/>
              <p14:nvPr/>
            </p14:nvContentPartPr>
            <p14:xfrm>
              <a:off x="10580989" y="2070622"/>
              <a:ext cx="1395000" cy="454320"/>
            </p14:xfrm>
          </p:contentPart>
        </mc:Choice>
        <mc:Fallback>
          <p:pic>
            <p:nvPicPr>
              <p:cNvPr id="134" name="Freihand 133">
                <a:extLst>
                  <a:ext uri="{FF2B5EF4-FFF2-40B4-BE49-F238E27FC236}">
                    <a16:creationId xmlns:a16="http://schemas.microsoft.com/office/drawing/2014/main" id="{6F7F2554-15A6-7B3C-88EA-BECD128C4BEA}"/>
                  </a:ext>
                </a:extLst>
              </p:cNvPr>
              <p:cNvPicPr/>
              <p:nvPr/>
            </p:nvPicPr>
            <p:blipFill>
              <a:blip r:embed="rId367"/>
              <a:stretch>
                <a:fillRect/>
              </a:stretch>
            </p:blipFill>
            <p:spPr>
              <a:xfrm>
                <a:off x="10572349" y="2061622"/>
                <a:ext cx="1412640" cy="4719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35" name="Freihand 134">
                <a:extLst>
                  <a:ext uri="{FF2B5EF4-FFF2-40B4-BE49-F238E27FC236}">
                    <a16:creationId xmlns:a16="http://schemas.microsoft.com/office/drawing/2014/main" id="{75FE2614-FC5E-BF1A-49A7-AC89D7C6C6F1}"/>
                  </a:ext>
                </a:extLst>
              </p14:cNvPr>
              <p14:cNvContentPartPr/>
              <p14:nvPr/>
            </p14:nvContentPartPr>
            <p14:xfrm>
              <a:off x="10445629" y="2010142"/>
              <a:ext cx="174960" cy="105480"/>
            </p14:xfrm>
          </p:contentPart>
        </mc:Choice>
        <mc:Fallback>
          <p:pic>
            <p:nvPicPr>
              <p:cNvPr id="135" name="Freihand 134">
                <a:extLst>
                  <a:ext uri="{FF2B5EF4-FFF2-40B4-BE49-F238E27FC236}">
                    <a16:creationId xmlns:a16="http://schemas.microsoft.com/office/drawing/2014/main" id="{75FE2614-FC5E-BF1A-49A7-AC89D7C6C6F1}"/>
                  </a:ext>
                </a:extLst>
              </p:cNvPr>
              <p:cNvPicPr/>
              <p:nvPr/>
            </p:nvPicPr>
            <p:blipFill>
              <a:blip r:embed="rId369"/>
              <a:stretch>
                <a:fillRect/>
              </a:stretch>
            </p:blipFill>
            <p:spPr>
              <a:xfrm>
                <a:off x="10436629" y="2001502"/>
                <a:ext cx="1926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26" name="Freihand 125">
                <a:extLst>
                  <a:ext uri="{FF2B5EF4-FFF2-40B4-BE49-F238E27FC236}">
                    <a16:creationId xmlns:a16="http://schemas.microsoft.com/office/drawing/2014/main" id="{40E0C3D6-6394-011A-6814-EA24E5B08274}"/>
                  </a:ext>
                </a:extLst>
              </p14:cNvPr>
              <p14:cNvContentPartPr/>
              <p14:nvPr/>
            </p14:nvContentPartPr>
            <p14:xfrm>
              <a:off x="11144749" y="2552662"/>
              <a:ext cx="137520" cy="183240"/>
            </p14:xfrm>
          </p:contentPart>
        </mc:Choice>
        <mc:Fallback>
          <p:pic>
            <p:nvPicPr>
              <p:cNvPr id="126" name="Freihand 125">
                <a:extLst>
                  <a:ext uri="{FF2B5EF4-FFF2-40B4-BE49-F238E27FC236}">
                    <a16:creationId xmlns:a16="http://schemas.microsoft.com/office/drawing/2014/main" id="{40E0C3D6-6394-011A-6814-EA24E5B08274}"/>
                  </a:ext>
                </a:extLst>
              </p:cNvPr>
              <p:cNvPicPr/>
              <p:nvPr/>
            </p:nvPicPr>
            <p:blipFill>
              <a:blip r:embed="rId371"/>
              <a:stretch>
                <a:fillRect/>
              </a:stretch>
            </p:blipFill>
            <p:spPr>
              <a:xfrm>
                <a:off x="11136109" y="2543662"/>
                <a:ext cx="1551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27" name="Freihand 126">
                <a:extLst>
                  <a:ext uri="{FF2B5EF4-FFF2-40B4-BE49-F238E27FC236}">
                    <a16:creationId xmlns:a16="http://schemas.microsoft.com/office/drawing/2014/main" id="{CB78AA77-7174-3FC8-30FA-3413ACDCEBED}"/>
                  </a:ext>
                </a:extLst>
              </p14:cNvPr>
              <p14:cNvContentPartPr/>
              <p14:nvPr/>
            </p14:nvContentPartPr>
            <p14:xfrm>
              <a:off x="11045749" y="2486422"/>
              <a:ext cx="191880" cy="27000"/>
            </p14:xfrm>
          </p:contentPart>
        </mc:Choice>
        <mc:Fallback>
          <p:pic>
            <p:nvPicPr>
              <p:cNvPr id="127" name="Freihand 126">
                <a:extLst>
                  <a:ext uri="{FF2B5EF4-FFF2-40B4-BE49-F238E27FC236}">
                    <a16:creationId xmlns:a16="http://schemas.microsoft.com/office/drawing/2014/main" id="{CB78AA77-7174-3FC8-30FA-3413ACDCEBED}"/>
                  </a:ext>
                </a:extLst>
              </p:cNvPr>
              <p:cNvPicPr/>
              <p:nvPr/>
            </p:nvPicPr>
            <p:blipFill>
              <a:blip r:embed="rId373"/>
              <a:stretch>
                <a:fillRect/>
              </a:stretch>
            </p:blipFill>
            <p:spPr>
              <a:xfrm>
                <a:off x="11036749" y="2477782"/>
                <a:ext cx="2095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28" name="Freihand 127">
                <a:extLst>
                  <a:ext uri="{FF2B5EF4-FFF2-40B4-BE49-F238E27FC236}">
                    <a16:creationId xmlns:a16="http://schemas.microsoft.com/office/drawing/2014/main" id="{48D74406-D24A-F0E2-ED63-17A2337DF569}"/>
                  </a:ext>
                </a:extLst>
              </p14:cNvPr>
              <p14:cNvContentPartPr/>
              <p14:nvPr/>
            </p14:nvContentPartPr>
            <p14:xfrm>
              <a:off x="11327989" y="2621782"/>
              <a:ext cx="114840" cy="11520"/>
            </p14:xfrm>
          </p:contentPart>
        </mc:Choice>
        <mc:Fallback>
          <p:pic>
            <p:nvPicPr>
              <p:cNvPr id="128" name="Freihand 127">
                <a:extLst>
                  <a:ext uri="{FF2B5EF4-FFF2-40B4-BE49-F238E27FC236}">
                    <a16:creationId xmlns:a16="http://schemas.microsoft.com/office/drawing/2014/main" id="{48D74406-D24A-F0E2-ED63-17A2337DF569}"/>
                  </a:ext>
                </a:extLst>
              </p:cNvPr>
              <p:cNvPicPr/>
              <p:nvPr/>
            </p:nvPicPr>
            <p:blipFill>
              <a:blip r:embed="rId375"/>
              <a:stretch>
                <a:fillRect/>
              </a:stretch>
            </p:blipFill>
            <p:spPr>
              <a:xfrm>
                <a:off x="11318989" y="2612782"/>
                <a:ext cx="1324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29" name="Freihand 128">
                <a:extLst>
                  <a:ext uri="{FF2B5EF4-FFF2-40B4-BE49-F238E27FC236}">
                    <a16:creationId xmlns:a16="http://schemas.microsoft.com/office/drawing/2014/main" id="{BBA43A07-096E-838C-472E-B0CEC18813AD}"/>
                  </a:ext>
                </a:extLst>
              </p14:cNvPr>
              <p14:cNvContentPartPr/>
              <p14:nvPr/>
            </p14:nvContentPartPr>
            <p14:xfrm>
              <a:off x="11558749" y="2481382"/>
              <a:ext cx="78840" cy="285480"/>
            </p14:xfrm>
          </p:contentPart>
        </mc:Choice>
        <mc:Fallback>
          <p:pic>
            <p:nvPicPr>
              <p:cNvPr id="129" name="Freihand 128">
                <a:extLst>
                  <a:ext uri="{FF2B5EF4-FFF2-40B4-BE49-F238E27FC236}">
                    <a16:creationId xmlns:a16="http://schemas.microsoft.com/office/drawing/2014/main" id="{BBA43A07-096E-838C-472E-B0CEC18813AD}"/>
                  </a:ext>
                </a:extLst>
              </p:cNvPr>
              <p:cNvPicPr/>
              <p:nvPr/>
            </p:nvPicPr>
            <p:blipFill>
              <a:blip r:embed="rId377"/>
              <a:stretch>
                <a:fillRect/>
              </a:stretch>
            </p:blipFill>
            <p:spPr>
              <a:xfrm>
                <a:off x="11549749" y="2472382"/>
                <a:ext cx="9648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30" name="Freihand 129">
                <a:extLst>
                  <a:ext uri="{FF2B5EF4-FFF2-40B4-BE49-F238E27FC236}">
                    <a16:creationId xmlns:a16="http://schemas.microsoft.com/office/drawing/2014/main" id="{26948386-0E16-4989-F2A8-44B5F94F1546}"/>
                  </a:ext>
                </a:extLst>
              </p14:cNvPr>
              <p14:cNvContentPartPr/>
              <p14:nvPr/>
            </p14:nvContentPartPr>
            <p14:xfrm>
              <a:off x="11537869" y="2565262"/>
              <a:ext cx="302040" cy="68400"/>
            </p14:xfrm>
          </p:contentPart>
        </mc:Choice>
        <mc:Fallback>
          <p:pic>
            <p:nvPicPr>
              <p:cNvPr id="130" name="Freihand 129">
                <a:extLst>
                  <a:ext uri="{FF2B5EF4-FFF2-40B4-BE49-F238E27FC236}">
                    <a16:creationId xmlns:a16="http://schemas.microsoft.com/office/drawing/2014/main" id="{26948386-0E16-4989-F2A8-44B5F94F1546}"/>
                  </a:ext>
                </a:extLst>
              </p:cNvPr>
              <p:cNvPicPr/>
              <p:nvPr/>
            </p:nvPicPr>
            <p:blipFill>
              <a:blip r:embed="rId379"/>
              <a:stretch>
                <a:fillRect/>
              </a:stretch>
            </p:blipFill>
            <p:spPr>
              <a:xfrm>
                <a:off x="11529229" y="2556622"/>
                <a:ext cx="3196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31" name="Freihand 130">
                <a:extLst>
                  <a:ext uri="{FF2B5EF4-FFF2-40B4-BE49-F238E27FC236}">
                    <a16:creationId xmlns:a16="http://schemas.microsoft.com/office/drawing/2014/main" id="{9458DAC8-DF0E-DBD9-2E20-062B5F8AACF5}"/>
                  </a:ext>
                </a:extLst>
              </p14:cNvPr>
              <p14:cNvContentPartPr/>
              <p14:nvPr/>
            </p14:nvContentPartPr>
            <p14:xfrm>
              <a:off x="11717869" y="2600542"/>
              <a:ext cx="117360" cy="17280"/>
            </p14:xfrm>
          </p:contentPart>
        </mc:Choice>
        <mc:Fallback>
          <p:pic>
            <p:nvPicPr>
              <p:cNvPr id="131" name="Freihand 130">
                <a:extLst>
                  <a:ext uri="{FF2B5EF4-FFF2-40B4-BE49-F238E27FC236}">
                    <a16:creationId xmlns:a16="http://schemas.microsoft.com/office/drawing/2014/main" id="{9458DAC8-DF0E-DBD9-2E20-062B5F8AACF5}"/>
                  </a:ext>
                </a:extLst>
              </p:cNvPr>
              <p:cNvPicPr/>
              <p:nvPr/>
            </p:nvPicPr>
            <p:blipFill>
              <a:blip r:embed="rId381"/>
              <a:stretch>
                <a:fillRect/>
              </a:stretch>
            </p:blipFill>
            <p:spPr>
              <a:xfrm>
                <a:off x="11709229" y="2591542"/>
                <a:ext cx="1350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32" name="Freihand 131">
                <a:extLst>
                  <a:ext uri="{FF2B5EF4-FFF2-40B4-BE49-F238E27FC236}">
                    <a16:creationId xmlns:a16="http://schemas.microsoft.com/office/drawing/2014/main" id="{006EB720-4D4F-CEF1-C3B4-572D6F8E189C}"/>
                  </a:ext>
                </a:extLst>
              </p14:cNvPr>
              <p14:cNvContentPartPr/>
              <p14:nvPr/>
            </p14:nvContentPartPr>
            <p14:xfrm>
              <a:off x="11883829" y="2451862"/>
              <a:ext cx="128520" cy="217800"/>
            </p14:xfrm>
          </p:contentPart>
        </mc:Choice>
        <mc:Fallback>
          <p:pic>
            <p:nvPicPr>
              <p:cNvPr id="132" name="Freihand 131">
                <a:extLst>
                  <a:ext uri="{FF2B5EF4-FFF2-40B4-BE49-F238E27FC236}">
                    <a16:creationId xmlns:a16="http://schemas.microsoft.com/office/drawing/2014/main" id="{006EB720-4D4F-CEF1-C3B4-572D6F8E189C}"/>
                  </a:ext>
                </a:extLst>
              </p:cNvPr>
              <p:cNvPicPr/>
              <p:nvPr/>
            </p:nvPicPr>
            <p:blipFill>
              <a:blip r:embed="rId383"/>
              <a:stretch>
                <a:fillRect/>
              </a:stretch>
            </p:blipFill>
            <p:spPr>
              <a:xfrm>
                <a:off x="11874829" y="2443222"/>
                <a:ext cx="1461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47" name="Freihand 146">
                <a:extLst>
                  <a:ext uri="{FF2B5EF4-FFF2-40B4-BE49-F238E27FC236}">
                    <a16:creationId xmlns:a16="http://schemas.microsoft.com/office/drawing/2014/main" id="{D1477130-EDBC-0302-8F30-DAC81331BD65}"/>
                  </a:ext>
                </a:extLst>
              </p14:cNvPr>
              <p14:cNvContentPartPr/>
              <p14:nvPr/>
            </p14:nvContentPartPr>
            <p14:xfrm>
              <a:off x="11207389" y="2753182"/>
              <a:ext cx="492120" cy="24120"/>
            </p14:xfrm>
          </p:contentPart>
        </mc:Choice>
        <mc:Fallback>
          <p:pic>
            <p:nvPicPr>
              <p:cNvPr id="147" name="Freihand 146">
                <a:extLst>
                  <a:ext uri="{FF2B5EF4-FFF2-40B4-BE49-F238E27FC236}">
                    <a16:creationId xmlns:a16="http://schemas.microsoft.com/office/drawing/2014/main" id="{D1477130-EDBC-0302-8F30-DAC81331BD65}"/>
                  </a:ext>
                </a:extLst>
              </p:cNvPr>
              <p:cNvPicPr/>
              <p:nvPr/>
            </p:nvPicPr>
            <p:blipFill>
              <a:blip r:embed="rId385"/>
              <a:stretch>
                <a:fillRect/>
              </a:stretch>
            </p:blipFill>
            <p:spPr>
              <a:xfrm>
                <a:off x="11198389" y="2744542"/>
                <a:ext cx="5097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37" name="Freihand 136">
                <a:extLst>
                  <a:ext uri="{FF2B5EF4-FFF2-40B4-BE49-F238E27FC236}">
                    <a16:creationId xmlns:a16="http://schemas.microsoft.com/office/drawing/2014/main" id="{D6A9E396-8CDA-5906-95BC-A611BBD00534}"/>
                  </a:ext>
                </a:extLst>
              </p14:cNvPr>
              <p14:cNvContentPartPr/>
              <p14:nvPr/>
            </p14:nvContentPartPr>
            <p14:xfrm>
              <a:off x="9289309" y="2928862"/>
              <a:ext cx="135000" cy="268920"/>
            </p14:xfrm>
          </p:contentPart>
        </mc:Choice>
        <mc:Fallback>
          <p:pic>
            <p:nvPicPr>
              <p:cNvPr id="137" name="Freihand 136">
                <a:extLst>
                  <a:ext uri="{FF2B5EF4-FFF2-40B4-BE49-F238E27FC236}">
                    <a16:creationId xmlns:a16="http://schemas.microsoft.com/office/drawing/2014/main" id="{D6A9E396-8CDA-5906-95BC-A611BBD00534}"/>
                  </a:ext>
                </a:extLst>
              </p:cNvPr>
              <p:cNvPicPr/>
              <p:nvPr/>
            </p:nvPicPr>
            <p:blipFill>
              <a:blip r:embed="rId387"/>
              <a:stretch>
                <a:fillRect/>
              </a:stretch>
            </p:blipFill>
            <p:spPr>
              <a:xfrm>
                <a:off x="9280309" y="2920222"/>
                <a:ext cx="15264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38" name="Freihand 137">
                <a:extLst>
                  <a:ext uri="{FF2B5EF4-FFF2-40B4-BE49-F238E27FC236}">
                    <a16:creationId xmlns:a16="http://schemas.microsoft.com/office/drawing/2014/main" id="{68C1566E-AA7A-3635-28F9-157651757392}"/>
                  </a:ext>
                </a:extLst>
              </p14:cNvPr>
              <p14:cNvContentPartPr/>
              <p14:nvPr/>
            </p14:nvContentPartPr>
            <p14:xfrm>
              <a:off x="9521869" y="2974222"/>
              <a:ext cx="21600" cy="3600"/>
            </p14:xfrm>
          </p:contentPart>
        </mc:Choice>
        <mc:Fallback>
          <p:pic>
            <p:nvPicPr>
              <p:cNvPr id="138" name="Freihand 137">
                <a:extLst>
                  <a:ext uri="{FF2B5EF4-FFF2-40B4-BE49-F238E27FC236}">
                    <a16:creationId xmlns:a16="http://schemas.microsoft.com/office/drawing/2014/main" id="{68C1566E-AA7A-3635-28F9-157651757392}"/>
                  </a:ext>
                </a:extLst>
              </p:cNvPr>
              <p:cNvPicPr/>
              <p:nvPr/>
            </p:nvPicPr>
            <p:blipFill>
              <a:blip r:embed="rId389"/>
              <a:stretch>
                <a:fillRect/>
              </a:stretch>
            </p:blipFill>
            <p:spPr>
              <a:xfrm>
                <a:off x="9513229" y="2965222"/>
                <a:ext cx="392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39" name="Freihand 138">
                <a:extLst>
                  <a:ext uri="{FF2B5EF4-FFF2-40B4-BE49-F238E27FC236}">
                    <a16:creationId xmlns:a16="http://schemas.microsoft.com/office/drawing/2014/main" id="{08638E5A-DC4A-1898-4474-5BBD606D49D7}"/>
                  </a:ext>
                </a:extLst>
              </p14:cNvPr>
              <p14:cNvContentPartPr/>
              <p14:nvPr/>
            </p14:nvContentPartPr>
            <p14:xfrm>
              <a:off x="9601429" y="2911942"/>
              <a:ext cx="103680" cy="122400"/>
            </p14:xfrm>
          </p:contentPart>
        </mc:Choice>
        <mc:Fallback>
          <p:pic>
            <p:nvPicPr>
              <p:cNvPr id="139" name="Freihand 138">
                <a:extLst>
                  <a:ext uri="{FF2B5EF4-FFF2-40B4-BE49-F238E27FC236}">
                    <a16:creationId xmlns:a16="http://schemas.microsoft.com/office/drawing/2014/main" id="{08638E5A-DC4A-1898-4474-5BBD606D49D7}"/>
                  </a:ext>
                </a:extLst>
              </p:cNvPr>
              <p:cNvPicPr/>
              <p:nvPr/>
            </p:nvPicPr>
            <p:blipFill>
              <a:blip r:embed="rId391"/>
              <a:stretch>
                <a:fillRect/>
              </a:stretch>
            </p:blipFill>
            <p:spPr>
              <a:xfrm>
                <a:off x="9592429" y="2903302"/>
                <a:ext cx="1213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41" name="Freihand 140">
                <a:extLst>
                  <a:ext uri="{FF2B5EF4-FFF2-40B4-BE49-F238E27FC236}">
                    <a16:creationId xmlns:a16="http://schemas.microsoft.com/office/drawing/2014/main" id="{54F896B8-7F22-69C2-22CB-5B706E6AD8DC}"/>
                  </a:ext>
                </a:extLst>
              </p14:cNvPr>
              <p14:cNvContentPartPr/>
              <p14:nvPr/>
            </p14:nvContentPartPr>
            <p14:xfrm>
              <a:off x="9827509" y="2947582"/>
              <a:ext cx="91800" cy="11160"/>
            </p14:xfrm>
          </p:contentPart>
        </mc:Choice>
        <mc:Fallback>
          <p:pic>
            <p:nvPicPr>
              <p:cNvPr id="141" name="Freihand 140">
                <a:extLst>
                  <a:ext uri="{FF2B5EF4-FFF2-40B4-BE49-F238E27FC236}">
                    <a16:creationId xmlns:a16="http://schemas.microsoft.com/office/drawing/2014/main" id="{54F896B8-7F22-69C2-22CB-5B706E6AD8DC}"/>
                  </a:ext>
                </a:extLst>
              </p:cNvPr>
              <p:cNvPicPr/>
              <p:nvPr/>
            </p:nvPicPr>
            <p:blipFill>
              <a:blip r:embed="rId393"/>
              <a:stretch>
                <a:fillRect/>
              </a:stretch>
            </p:blipFill>
            <p:spPr>
              <a:xfrm>
                <a:off x="9818509" y="2938942"/>
                <a:ext cx="109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42" name="Freihand 141">
                <a:extLst>
                  <a:ext uri="{FF2B5EF4-FFF2-40B4-BE49-F238E27FC236}">
                    <a16:creationId xmlns:a16="http://schemas.microsoft.com/office/drawing/2014/main" id="{C9440479-8642-46DA-625F-3C334A6853A4}"/>
                  </a:ext>
                </a:extLst>
              </p14:cNvPr>
              <p14:cNvContentPartPr/>
              <p14:nvPr/>
            </p14:nvContentPartPr>
            <p14:xfrm>
              <a:off x="9821749" y="3009502"/>
              <a:ext cx="90000" cy="15480"/>
            </p14:xfrm>
          </p:contentPart>
        </mc:Choice>
        <mc:Fallback>
          <p:pic>
            <p:nvPicPr>
              <p:cNvPr id="142" name="Freihand 141">
                <a:extLst>
                  <a:ext uri="{FF2B5EF4-FFF2-40B4-BE49-F238E27FC236}">
                    <a16:creationId xmlns:a16="http://schemas.microsoft.com/office/drawing/2014/main" id="{C9440479-8642-46DA-625F-3C334A6853A4}"/>
                  </a:ext>
                </a:extLst>
              </p:cNvPr>
              <p:cNvPicPr/>
              <p:nvPr/>
            </p:nvPicPr>
            <p:blipFill>
              <a:blip r:embed="rId395"/>
              <a:stretch>
                <a:fillRect/>
              </a:stretch>
            </p:blipFill>
            <p:spPr>
              <a:xfrm>
                <a:off x="9813109" y="3000862"/>
                <a:ext cx="1076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43" name="Freihand 142">
                <a:extLst>
                  <a:ext uri="{FF2B5EF4-FFF2-40B4-BE49-F238E27FC236}">
                    <a16:creationId xmlns:a16="http://schemas.microsoft.com/office/drawing/2014/main" id="{93C63A89-513F-7163-5083-53FFAA876FF9}"/>
                  </a:ext>
                </a:extLst>
              </p14:cNvPr>
              <p14:cNvContentPartPr/>
              <p14:nvPr/>
            </p14:nvContentPartPr>
            <p14:xfrm>
              <a:off x="10017229" y="2905822"/>
              <a:ext cx="185040" cy="129240"/>
            </p14:xfrm>
          </p:contentPart>
        </mc:Choice>
        <mc:Fallback>
          <p:pic>
            <p:nvPicPr>
              <p:cNvPr id="143" name="Freihand 142">
                <a:extLst>
                  <a:ext uri="{FF2B5EF4-FFF2-40B4-BE49-F238E27FC236}">
                    <a16:creationId xmlns:a16="http://schemas.microsoft.com/office/drawing/2014/main" id="{93C63A89-513F-7163-5083-53FFAA876FF9}"/>
                  </a:ext>
                </a:extLst>
              </p:cNvPr>
              <p:cNvPicPr/>
              <p:nvPr/>
            </p:nvPicPr>
            <p:blipFill>
              <a:blip r:embed="rId397"/>
              <a:stretch>
                <a:fillRect/>
              </a:stretch>
            </p:blipFill>
            <p:spPr>
              <a:xfrm>
                <a:off x="10008589" y="2897182"/>
                <a:ext cx="202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45" name="Freihand 144">
                <a:extLst>
                  <a:ext uri="{FF2B5EF4-FFF2-40B4-BE49-F238E27FC236}">
                    <a16:creationId xmlns:a16="http://schemas.microsoft.com/office/drawing/2014/main" id="{E7DA074F-4849-12B1-5759-BDDA5C115002}"/>
                  </a:ext>
                </a:extLst>
              </p14:cNvPr>
              <p14:cNvContentPartPr/>
              <p14:nvPr/>
            </p14:nvContentPartPr>
            <p14:xfrm>
              <a:off x="10250509" y="2772262"/>
              <a:ext cx="104760" cy="293040"/>
            </p14:xfrm>
          </p:contentPart>
        </mc:Choice>
        <mc:Fallback>
          <p:pic>
            <p:nvPicPr>
              <p:cNvPr id="145" name="Freihand 144">
                <a:extLst>
                  <a:ext uri="{FF2B5EF4-FFF2-40B4-BE49-F238E27FC236}">
                    <a16:creationId xmlns:a16="http://schemas.microsoft.com/office/drawing/2014/main" id="{E7DA074F-4849-12B1-5759-BDDA5C115002}"/>
                  </a:ext>
                </a:extLst>
              </p:cNvPr>
              <p:cNvPicPr/>
              <p:nvPr/>
            </p:nvPicPr>
            <p:blipFill>
              <a:blip r:embed="rId399"/>
              <a:stretch>
                <a:fillRect/>
              </a:stretch>
            </p:blipFill>
            <p:spPr>
              <a:xfrm>
                <a:off x="10241869" y="2763262"/>
                <a:ext cx="12240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49" name="Freihand 148">
                <a:extLst>
                  <a:ext uri="{FF2B5EF4-FFF2-40B4-BE49-F238E27FC236}">
                    <a16:creationId xmlns:a16="http://schemas.microsoft.com/office/drawing/2014/main" id="{81691B2A-FA3C-BA93-B094-5D99E119CC33}"/>
                  </a:ext>
                </a:extLst>
              </p14:cNvPr>
              <p14:cNvContentPartPr/>
              <p14:nvPr/>
            </p14:nvContentPartPr>
            <p14:xfrm>
              <a:off x="10386949" y="2842102"/>
              <a:ext cx="117000" cy="171360"/>
            </p14:xfrm>
          </p:contentPart>
        </mc:Choice>
        <mc:Fallback>
          <p:pic>
            <p:nvPicPr>
              <p:cNvPr id="149" name="Freihand 148">
                <a:extLst>
                  <a:ext uri="{FF2B5EF4-FFF2-40B4-BE49-F238E27FC236}">
                    <a16:creationId xmlns:a16="http://schemas.microsoft.com/office/drawing/2014/main" id="{81691B2A-FA3C-BA93-B094-5D99E119CC33}"/>
                  </a:ext>
                </a:extLst>
              </p:cNvPr>
              <p:cNvPicPr/>
              <p:nvPr/>
            </p:nvPicPr>
            <p:blipFill>
              <a:blip r:embed="rId401"/>
              <a:stretch>
                <a:fillRect/>
              </a:stretch>
            </p:blipFill>
            <p:spPr>
              <a:xfrm>
                <a:off x="10378309" y="2833462"/>
                <a:ext cx="1346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50" name="Freihand 149">
                <a:extLst>
                  <a:ext uri="{FF2B5EF4-FFF2-40B4-BE49-F238E27FC236}">
                    <a16:creationId xmlns:a16="http://schemas.microsoft.com/office/drawing/2014/main" id="{1342D15A-DBB8-BEE5-47A7-96FF3C61A7A4}"/>
                  </a:ext>
                </a:extLst>
              </p14:cNvPr>
              <p14:cNvContentPartPr/>
              <p14:nvPr/>
            </p14:nvContentPartPr>
            <p14:xfrm>
              <a:off x="10396669" y="2781262"/>
              <a:ext cx="150840" cy="11520"/>
            </p14:xfrm>
          </p:contentPart>
        </mc:Choice>
        <mc:Fallback>
          <p:pic>
            <p:nvPicPr>
              <p:cNvPr id="150" name="Freihand 149">
                <a:extLst>
                  <a:ext uri="{FF2B5EF4-FFF2-40B4-BE49-F238E27FC236}">
                    <a16:creationId xmlns:a16="http://schemas.microsoft.com/office/drawing/2014/main" id="{1342D15A-DBB8-BEE5-47A7-96FF3C61A7A4}"/>
                  </a:ext>
                </a:extLst>
              </p:cNvPr>
              <p:cNvPicPr/>
              <p:nvPr/>
            </p:nvPicPr>
            <p:blipFill>
              <a:blip r:embed="rId403"/>
              <a:stretch>
                <a:fillRect/>
              </a:stretch>
            </p:blipFill>
            <p:spPr>
              <a:xfrm>
                <a:off x="10388029" y="2772262"/>
                <a:ext cx="1684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52" name="Freihand 151">
                <a:extLst>
                  <a:ext uri="{FF2B5EF4-FFF2-40B4-BE49-F238E27FC236}">
                    <a16:creationId xmlns:a16="http://schemas.microsoft.com/office/drawing/2014/main" id="{DB0BDA7F-617B-1DE6-77E7-2A812DB3CEC3}"/>
                  </a:ext>
                </a:extLst>
              </p14:cNvPr>
              <p14:cNvContentPartPr/>
              <p14:nvPr/>
            </p14:nvContentPartPr>
            <p14:xfrm>
              <a:off x="10559749" y="2948302"/>
              <a:ext cx="87120" cy="7560"/>
            </p14:xfrm>
          </p:contentPart>
        </mc:Choice>
        <mc:Fallback>
          <p:pic>
            <p:nvPicPr>
              <p:cNvPr id="152" name="Freihand 151">
                <a:extLst>
                  <a:ext uri="{FF2B5EF4-FFF2-40B4-BE49-F238E27FC236}">
                    <a16:creationId xmlns:a16="http://schemas.microsoft.com/office/drawing/2014/main" id="{DB0BDA7F-617B-1DE6-77E7-2A812DB3CEC3}"/>
                  </a:ext>
                </a:extLst>
              </p:cNvPr>
              <p:cNvPicPr/>
              <p:nvPr/>
            </p:nvPicPr>
            <p:blipFill>
              <a:blip r:embed="rId405"/>
              <a:stretch>
                <a:fillRect/>
              </a:stretch>
            </p:blipFill>
            <p:spPr>
              <a:xfrm>
                <a:off x="10550749" y="2939302"/>
                <a:ext cx="1047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53" name="Freihand 152">
                <a:extLst>
                  <a:ext uri="{FF2B5EF4-FFF2-40B4-BE49-F238E27FC236}">
                    <a16:creationId xmlns:a16="http://schemas.microsoft.com/office/drawing/2014/main" id="{36ABF235-A5CB-A55E-E6C9-A4D7E4B84BEF}"/>
                  </a:ext>
                </a:extLst>
              </p14:cNvPr>
              <p14:cNvContentPartPr/>
              <p14:nvPr/>
            </p14:nvContentPartPr>
            <p14:xfrm>
              <a:off x="10661269" y="2808262"/>
              <a:ext cx="169200" cy="280080"/>
            </p14:xfrm>
          </p:contentPart>
        </mc:Choice>
        <mc:Fallback>
          <p:pic>
            <p:nvPicPr>
              <p:cNvPr id="153" name="Freihand 152">
                <a:extLst>
                  <a:ext uri="{FF2B5EF4-FFF2-40B4-BE49-F238E27FC236}">
                    <a16:creationId xmlns:a16="http://schemas.microsoft.com/office/drawing/2014/main" id="{36ABF235-A5CB-A55E-E6C9-A4D7E4B84BEF}"/>
                  </a:ext>
                </a:extLst>
              </p:cNvPr>
              <p:cNvPicPr/>
              <p:nvPr/>
            </p:nvPicPr>
            <p:blipFill>
              <a:blip r:embed="rId407"/>
              <a:stretch>
                <a:fillRect/>
              </a:stretch>
            </p:blipFill>
            <p:spPr>
              <a:xfrm>
                <a:off x="10652269" y="2799262"/>
                <a:ext cx="18684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55" name="Freihand 154">
                <a:extLst>
                  <a:ext uri="{FF2B5EF4-FFF2-40B4-BE49-F238E27FC236}">
                    <a16:creationId xmlns:a16="http://schemas.microsoft.com/office/drawing/2014/main" id="{EFCAEAC8-51BC-689E-6E19-6C1FA4294CAF}"/>
                  </a:ext>
                </a:extLst>
              </p14:cNvPr>
              <p14:cNvContentPartPr/>
              <p14:nvPr/>
            </p14:nvContentPartPr>
            <p14:xfrm>
              <a:off x="10801669" y="2762902"/>
              <a:ext cx="134640" cy="380880"/>
            </p14:xfrm>
          </p:contentPart>
        </mc:Choice>
        <mc:Fallback>
          <p:pic>
            <p:nvPicPr>
              <p:cNvPr id="155" name="Freihand 154">
                <a:extLst>
                  <a:ext uri="{FF2B5EF4-FFF2-40B4-BE49-F238E27FC236}">
                    <a16:creationId xmlns:a16="http://schemas.microsoft.com/office/drawing/2014/main" id="{EFCAEAC8-51BC-689E-6E19-6C1FA4294CAF}"/>
                  </a:ext>
                </a:extLst>
              </p:cNvPr>
              <p:cNvPicPr/>
              <p:nvPr/>
            </p:nvPicPr>
            <p:blipFill>
              <a:blip r:embed="rId409"/>
              <a:stretch>
                <a:fillRect/>
              </a:stretch>
            </p:blipFill>
            <p:spPr>
              <a:xfrm>
                <a:off x="10792669" y="2753902"/>
                <a:ext cx="152280" cy="3985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57" name="Freihand 156">
                <a:extLst>
                  <a:ext uri="{FF2B5EF4-FFF2-40B4-BE49-F238E27FC236}">
                    <a16:creationId xmlns:a16="http://schemas.microsoft.com/office/drawing/2014/main" id="{3A133A48-0D4F-B2E7-45EF-E554461CC540}"/>
                  </a:ext>
                </a:extLst>
              </p14:cNvPr>
              <p14:cNvContentPartPr/>
              <p14:nvPr/>
            </p14:nvContentPartPr>
            <p14:xfrm>
              <a:off x="9814189" y="3286342"/>
              <a:ext cx="119880" cy="20520"/>
            </p14:xfrm>
          </p:contentPart>
        </mc:Choice>
        <mc:Fallback>
          <p:pic>
            <p:nvPicPr>
              <p:cNvPr id="157" name="Freihand 156">
                <a:extLst>
                  <a:ext uri="{FF2B5EF4-FFF2-40B4-BE49-F238E27FC236}">
                    <a16:creationId xmlns:a16="http://schemas.microsoft.com/office/drawing/2014/main" id="{3A133A48-0D4F-B2E7-45EF-E554461CC540}"/>
                  </a:ext>
                </a:extLst>
              </p:cNvPr>
              <p:cNvPicPr/>
              <p:nvPr/>
            </p:nvPicPr>
            <p:blipFill>
              <a:blip r:embed="rId411"/>
              <a:stretch>
                <a:fillRect/>
              </a:stretch>
            </p:blipFill>
            <p:spPr>
              <a:xfrm>
                <a:off x="9805189" y="3277342"/>
                <a:ext cx="1375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58" name="Freihand 157">
                <a:extLst>
                  <a:ext uri="{FF2B5EF4-FFF2-40B4-BE49-F238E27FC236}">
                    <a16:creationId xmlns:a16="http://schemas.microsoft.com/office/drawing/2014/main" id="{E387FE1B-6F53-5F65-BB6A-3F6607A7F226}"/>
                  </a:ext>
                </a:extLst>
              </p14:cNvPr>
              <p14:cNvContentPartPr/>
              <p14:nvPr/>
            </p14:nvContentPartPr>
            <p14:xfrm>
              <a:off x="9804829" y="3359422"/>
              <a:ext cx="107280" cy="28800"/>
            </p14:xfrm>
          </p:contentPart>
        </mc:Choice>
        <mc:Fallback>
          <p:pic>
            <p:nvPicPr>
              <p:cNvPr id="158" name="Freihand 157">
                <a:extLst>
                  <a:ext uri="{FF2B5EF4-FFF2-40B4-BE49-F238E27FC236}">
                    <a16:creationId xmlns:a16="http://schemas.microsoft.com/office/drawing/2014/main" id="{E387FE1B-6F53-5F65-BB6A-3F6607A7F226}"/>
                  </a:ext>
                </a:extLst>
              </p:cNvPr>
              <p:cNvPicPr/>
              <p:nvPr/>
            </p:nvPicPr>
            <p:blipFill>
              <a:blip r:embed="rId413"/>
              <a:stretch>
                <a:fillRect/>
              </a:stretch>
            </p:blipFill>
            <p:spPr>
              <a:xfrm>
                <a:off x="9795829" y="3350782"/>
                <a:ext cx="1249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60" name="Freihand 159">
                <a:extLst>
                  <a:ext uri="{FF2B5EF4-FFF2-40B4-BE49-F238E27FC236}">
                    <a16:creationId xmlns:a16="http://schemas.microsoft.com/office/drawing/2014/main" id="{6E51D9D2-C7D9-DD02-765D-A8040508FCDB}"/>
                  </a:ext>
                </a:extLst>
              </p14:cNvPr>
              <p14:cNvContentPartPr/>
              <p14:nvPr/>
            </p14:nvContentPartPr>
            <p14:xfrm>
              <a:off x="10039549" y="3294622"/>
              <a:ext cx="4320" cy="1800"/>
            </p14:xfrm>
          </p:contentPart>
        </mc:Choice>
        <mc:Fallback>
          <p:pic>
            <p:nvPicPr>
              <p:cNvPr id="160" name="Freihand 159">
                <a:extLst>
                  <a:ext uri="{FF2B5EF4-FFF2-40B4-BE49-F238E27FC236}">
                    <a16:creationId xmlns:a16="http://schemas.microsoft.com/office/drawing/2014/main" id="{6E51D9D2-C7D9-DD02-765D-A8040508FCDB}"/>
                  </a:ext>
                </a:extLst>
              </p:cNvPr>
              <p:cNvPicPr/>
              <p:nvPr/>
            </p:nvPicPr>
            <p:blipFill>
              <a:blip r:embed="rId415"/>
              <a:stretch>
                <a:fillRect/>
              </a:stretch>
            </p:blipFill>
            <p:spPr>
              <a:xfrm>
                <a:off x="10030549" y="3285622"/>
                <a:ext cx="219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61" name="Freihand 160">
                <a:extLst>
                  <a:ext uri="{FF2B5EF4-FFF2-40B4-BE49-F238E27FC236}">
                    <a16:creationId xmlns:a16="http://schemas.microsoft.com/office/drawing/2014/main" id="{1E94E5D3-43F6-ADCE-3816-3385E86A412D}"/>
                  </a:ext>
                </a:extLst>
              </p14:cNvPr>
              <p14:cNvContentPartPr/>
              <p14:nvPr/>
            </p14:nvContentPartPr>
            <p14:xfrm>
              <a:off x="10043509" y="3274822"/>
              <a:ext cx="179280" cy="111240"/>
            </p14:xfrm>
          </p:contentPart>
        </mc:Choice>
        <mc:Fallback>
          <p:pic>
            <p:nvPicPr>
              <p:cNvPr id="161" name="Freihand 160">
                <a:extLst>
                  <a:ext uri="{FF2B5EF4-FFF2-40B4-BE49-F238E27FC236}">
                    <a16:creationId xmlns:a16="http://schemas.microsoft.com/office/drawing/2014/main" id="{1E94E5D3-43F6-ADCE-3816-3385E86A412D}"/>
                  </a:ext>
                </a:extLst>
              </p:cNvPr>
              <p:cNvPicPr/>
              <p:nvPr/>
            </p:nvPicPr>
            <p:blipFill>
              <a:blip r:embed="rId417"/>
              <a:stretch>
                <a:fillRect/>
              </a:stretch>
            </p:blipFill>
            <p:spPr>
              <a:xfrm>
                <a:off x="10034869" y="3266182"/>
                <a:ext cx="196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62" name="Freihand 161">
                <a:extLst>
                  <a:ext uri="{FF2B5EF4-FFF2-40B4-BE49-F238E27FC236}">
                    <a16:creationId xmlns:a16="http://schemas.microsoft.com/office/drawing/2014/main" id="{1F05577D-8BCE-296D-47CF-17F8D73C2F95}"/>
                  </a:ext>
                </a:extLst>
              </p14:cNvPr>
              <p14:cNvContentPartPr/>
              <p14:nvPr/>
            </p14:nvContentPartPr>
            <p14:xfrm>
              <a:off x="10291549" y="3252502"/>
              <a:ext cx="107640" cy="121320"/>
            </p14:xfrm>
          </p:contentPart>
        </mc:Choice>
        <mc:Fallback>
          <p:pic>
            <p:nvPicPr>
              <p:cNvPr id="162" name="Freihand 161">
                <a:extLst>
                  <a:ext uri="{FF2B5EF4-FFF2-40B4-BE49-F238E27FC236}">
                    <a16:creationId xmlns:a16="http://schemas.microsoft.com/office/drawing/2014/main" id="{1F05577D-8BCE-296D-47CF-17F8D73C2F95}"/>
                  </a:ext>
                </a:extLst>
              </p:cNvPr>
              <p:cNvPicPr/>
              <p:nvPr/>
            </p:nvPicPr>
            <p:blipFill>
              <a:blip r:embed="rId419"/>
              <a:stretch>
                <a:fillRect/>
              </a:stretch>
            </p:blipFill>
            <p:spPr>
              <a:xfrm>
                <a:off x="10282549" y="3243862"/>
                <a:ext cx="1252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63" name="Freihand 162">
                <a:extLst>
                  <a:ext uri="{FF2B5EF4-FFF2-40B4-BE49-F238E27FC236}">
                    <a16:creationId xmlns:a16="http://schemas.microsoft.com/office/drawing/2014/main" id="{9F0811EF-5720-FCC9-6682-AFDFB0D661D3}"/>
                  </a:ext>
                </a:extLst>
              </p14:cNvPr>
              <p14:cNvContentPartPr/>
              <p14:nvPr/>
            </p14:nvContentPartPr>
            <p14:xfrm>
              <a:off x="10234309" y="3190222"/>
              <a:ext cx="142560" cy="3960"/>
            </p14:xfrm>
          </p:contentPart>
        </mc:Choice>
        <mc:Fallback>
          <p:pic>
            <p:nvPicPr>
              <p:cNvPr id="163" name="Freihand 162">
                <a:extLst>
                  <a:ext uri="{FF2B5EF4-FFF2-40B4-BE49-F238E27FC236}">
                    <a16:creationId xmlns:a16="http://schemas.microsoft.com/office/drawing/2014/main" id="{9F0811EF-5720-FCC9-6682-AFDFB0D661D3}"/>
                  </a:ext>
                </a:extLst>
              </p:cNvPr>
              <p:cNvPicPr/>
              <p:nvPr/>
            </p:nvPicPr>
            <p:blipFill>
              <a:blip r:embed="rId421"/>
              <a:stretch>
                <a:fillRect/>
              </a:stretch>
            </p:blipFill>
            <p:spPr>
              <a:xfrm>
                <a:off x="10225309" y="3181582"/>
                <a:ext cx="1602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64" name="Freihand 163">
                <a:extLst>
                  <a:ext uri="{FF2B5EF4-FFF2-40B4-BE49-F238E27FC236}">
                    <a16:creationId xmlns:a16="http://schemas.microsoft.com/office/drawing/2014/main" id="{846CC015-B079-5BA3-2CF3-5D4108404BE9}"/>
                  </a:ext>
                </a:extLst>
              </p14:cNvPr>
              <p14:cNvContentPartPr/>
              <p14:nvPr/>
            </p14:nvContentPartPr>
            <p14:xfrm>
              <a:off x="10512589" y="3306862"/>
              <a:ext cx="121680" cy="12600"/>
            </p14:xfrm>
          </p:contentPart>
        </mc:Choice>
        <mc:Fallback>
          <p:pic>
            <p:nvPicPr>
              <p:cNvPr id="164" name="Freihand 163">
                <a:extLst>
                  <a:ext uri="{FF2B5EF4-FFF2-40B4-BE49-F238E27FC236}">
                    <a16:creationId xmlns:a16="http://schemas.microsoft.com/office/drawing/2014/main" id="{846CC015-B079-5BA3-2CF3-5D4108404BE9}"/>
                  </a:ext>
                </a:extLst>
              </p:cNvPr>
              <p:cNvPicPr/>
              <p:nvPr/>
            </p:nvPicPr>
            <p:blipFill>
              <a:blip r:embed="rId423"/>
              <a:stretch>
                <a:fillRect/>
              </a:stretch>
            </p:blipFill>
            <p:spPr>
              <a:xfrm>
                <a:off x="10503949" y="3297862"/>
                <a:ext cx="1393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66" name="Freihand 165">
                <a:extLst>
                  <a:ext uri="{FF2B5EF4-FFF2-40B4-BE49-F238E27FC236}">
                    <a16:creationId xmlns:a16="http://schemas.microsoft.com/office/drawing/2014/main" id="{7AA74B36-F58E-2975-8688-D42E506E16C5}"/>
                  </a:ext>
                </a:extLst>
              </p14:cNvPr>
              <p14:cNvContentPartPr/>
              <p14:nvPr/>
            </p14:nvContentPartPr>
            <p14:xfrm>
              <a:off x="10736869" y="3274462"/>
              <a:ext cx="183240" cy="112680"/>
            </p14:xfrm>
          </p:contentPart>
        </mc:Choice>
        <mc:Fallback>
          <p:pic>
            <p:nvPicPr>
              <p:cNvPr id="166" name="Freihand 165">
                <a:extLst>
                  <a:ext uri="{FF2B5EF4-FFF2-40B4-BE49-F238E27FC236}">
                    <a16:creationId xmlns:a16="http://schemas.microsoft.com/office/drawing/2014/main" id="{7AA74B36-F58E-2975-8688-D42E506E16C5}"/>
                  </a:ext>
                </a:extLst>
              </p:cNvPr>
              <p:cNvPicPr/>
              <p:nvPr/>
            </p:nvPicPr>
            <p:blipFill>
              <a:blip r:embed="rId425"/>
              <a:stretch>
                <a:fillRect/>
              </a:stretch>
            </p:blipFill>
            <p:spPr>
              <a:xfrm>
                <a:off x="10727869" y="3265822"/>
                <a:ext cx="200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68" name="Freihand 167">
                <a:extLst>
                  <a:ext uri="{FF2B5EF4-FFF2-40B4-BE49-F238E27FC236}">
                    <a16:creationId xmlns:a16="http://schemas.microsoft.com/office/drawing/2014/main" id="{3937B0B0-7562-0B54-CBC4-F177F0695AAB}"/>
                  </a:ext>
                </a:extLst>
              </p14:cNvPr>
              <p14:cNvContentPartPr/>
              <p14:nvPr/>
            </p14:nvContentPartPr>
            <p14:xfrm>
              <a:off x="10952149" y="3115702"/>
              <a:ext cx="159120" cy="287640"/>
            </p14:xfrm>
          </p:contentPart>
        </mc:Choice>
        <mc:Fallback>
          <p:pic>
            <p:nvPicPr>
              <p:cNvPr id="168" name="Freihand 167">
                <a:extLst>
                  <a:ext uri="{FF2B5EF4-FFF2-40B4-BE49-F238E27FC236}">
                    <a16:creationId xmlns:a16="http://schemas.microsoft.com/office/drawing/2014/main" id="{3937B0B0-7562-0B54-CBC4-F177F0695AAB}"/>
                  </a:ext>
                </a:extLst>
              </p:cNvPr>
              <p:cNvPicPr/>
              <p:nvPr/>
            </p:nvPicPr>
            <p:blipFill>
              <a:blip r:embed="rId427"/>
              <a:stretch>
                <a:fillRect/>
              </a:stretch>
            </p:blipFill>
            <p:spPr>
              <a:xfrm>
                <a:off x="10943149" y="3107062"/>
                <a:ext cx="17676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70" name="Freihand 169">
                <a:extLst>
                  <a:ext uri="{FF2B5EF4-FFF2-40B4-BE49-F238E27FC236}">
                    <a16:creationId xmlns:a16="http://schemas.microsoft.com/office/drawing/2014/main" id="{E31979AD-A56E-7697-0D72-4718B20B748A}"/>
                  </a:ext>
                </a:extLst>
              </p14:cNvPr>
              <p14:cNvContentPartPr/>
              <p14:nvPr/>
            </p14:nvContentPartPr>
            <p14:xfrm>
              <a:off x="11321509" y="3121822"/>
              <a:ext cx="45360" cy="264600"/>
            </p14:xfrm>
          </p:contentPart>
        </mc:Choice>
        <mc:Fallback>
          <p:pic>
            <p:nvPicPr>
              <p:cNvPr id="170" name="Freihand 169">
                <a:extLst>
                  <a:ext uri="{FF2B5EF4-FFF2-40B4-BE49-F238E27FC236}">
                    <a16:creationId xmlns:a16="http://schemas.microsoft.com/office/drawing/2014/main" id="{E31979AD-A56E-7697-0D72-4718B20B748A}"/>
                  </a:ext>
                </a:extLst>
              </p:cNvPr>
              <p:cNvPicPr/>
              <p:nvPr/>
            </p:nvPicPr>
            <p:blipFill>
              <a:blip r:embed="rId429"/>
              <a:stretch>
                <a:fillRect/>
              </a:stretch>
            </p:blipFill>
            <p:spPr>
              <a:xfrm>
                <a:off x="11312869" y="3112822"/>
                <a:ext cx="6300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71" name="Freihand 170">
                <a:extLst>
                  <a:ext uri="{FF2B5EF4-FFF2-40B4-BE49-F238E27FC236}">
                    <a16:creationId xmlns:a16="http://schemas.microsoft.com/office/drawing/2014/main" id="{9E8A9ED0-4BDB-19CB-6809-0C77C7A3A6E1}"/>
                  </a:ext>
                </a:extLst>
              </p14:cNvPr>
              <p14:cNvContentPartPr/>
              <p14:nvPr/>
            </p14:nvContentPartPr>
            <p14:xfrm>
              <a:off x="11450749" y="3224782"/>
              <a:ext cx="13320" cy="124920"/>
            </p14:xfrm>
          </p:contentPart>
        </mc:Choice>
        <mc:Fallback>
          <p:pic>
            <p:nvPicPr>
              <p:cNvPr id="171" name="Freihand 170">
                <a:extLst>
                  <a:ext uri="{FF2B5EF4-FFF2-40B4-BE49-F238E27FC236}">
                    <a16:creationId xmlns:a16="http://schemas.microsoft.com/office/drawing/2014/main" id="{9E8A9ED0-4BDB-19CB-6809-0C77C7A3A6E1}"/>
                  </a:ext>
                </a:extLst>
              </p:cNvPr>
              <p:cNvPicPr/>
              <p:nvPr/>
            </p:nvPicPr>
            <p:blipFill>
              <a:blip r:embed="rId431"/>
              <a:stretch>
                <a:fillRect/>
              </a:stretch>
            </p:blipFill>
            <p:spPr>
              <a:xfrm>
                <a:off x="11441749" y="3216142"/>
                <a:ext cx="309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72" name="Freihand 171">
                <a:extLst>
                  <a:ext uri="{FF2B5EF4-FFF2-40B4-BE49-F238E27FC236}">
                    <a16:creationId xmlns:a16="http://schemas.microsoft.com/office/drawing/2014/main" id="{5E620130-8CF2-640B-159C-F85FFD262F56}"/>
                  </a:ext>
                </a:extLst>
              </p14:cNvPr>
              <p14:cNvContentPartPr/>
              <p14:nvPr/>
            </p14:nvContentPartPr>
            <p14:xfrm>
              <a:off x="11417629" y="3275542"/>
              <a:ext cx="90720" cy="13680"/>
            </p14:xfrm>
          </p:contentPart>
        </mc:Choice>
        <mc:Fallback>
          <p:pic>
            <p:nvPicPr>
              <p:cNvPr id="172" name="Freihand 171">
                <a:extLst>
                  <a:ext uri="{FF2B5EF4-FFF2-40B4-BE49-F238E27FC236}">
                    <a16:creationId xmlns:a16="http://schemas.microsoft.com/office/drawing/2014/main" id="{5E620130-8CF2-640B-159C-F85FFD262F56}"/>
                  </a:ext>
                </a:extLst>
              </p:cNvPr>
              <p:cNvPicPr/>
              <p:nvPr/>
            </p:nvPicPr>
            <p:blipFill>
              <a:blip r:embed="rId433"/>
              <a:stretch>
                <a:fillRect/>
              </a:stretch>
            </p:blipFill>
            <p:spPr>
              <a:xfrm>
                <a:off x="11408989" y="3266542"/>
                <a:ext cx="1083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73" name="Freihand 172">
                <a:extLst>
                  <a:ext uri="{FF2B5EF4-FFF2-40B4-BE49-F238E27FC236}">
                    <a16:creationId xmlns:a16="http://schemas.microsoft.com/office/drawing/2014/main" id="{0913731A-791A-0683-79BF-201BCDFE3224}"/>
                  </a:ext>
                </a:extLst>
              </p14:cNvPr>
              <p14:cNvContentPartPr/>
              <p14:nvPr/>
            </p14:nvContentPartPr>
            <p14:xfrm>
              <a:off x="11559109" y="3192382"/>
              <a:ext cx="164520" cy="126360"/>
            </p14:xfrm>
          </p:contentPart>
        </mc:Choice>
        <mc:Fallback>
          <p:pic>
            <p:nvPicPr>
              <p:cNvPr id="173" name="Freihand 172">
                <a:extLst>
                  <a:ext uri="{FF2B5EF4-FFF2-40B4-BE49-F238E27FC236}">
                    <a16:creationId xmlns:a16="http://schemas.microsoft.com/office/drawing/2014/main" id="{0913731A-791A-0683-79BF-201BCDFE3224}"/>
                  </a:ext>
                </a:extLst>
              </p:cNvPr>
              <p:cNvPicPr/>
              <p:nvPr/>
            </p:nvPicPr>
            <p:blipFill>
              <a:blip r:embed="rId435"/>
              <a:stretch>
                <a:fillRect/>
              </a:stretch>
            </p:blipFill>
            <p:spPr>
              <a:xfrm>
                <a:off x="11550109" y="3183382"/>
                <a:ext cx="182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74" name="Freihand 173">
                <a:extLst>
                  <a:ext uri="{FF2B5EF4-FFF2-40B4-BE49-F238E27FC236}">
                    <a16:creationId xmlns:a16="http://schemas.microsoft.com/office/drawing/2014/main" id="{44A0CA74-B145-FB83-7732-577424FEBC71}"/>
                  </a:ext>
                </a:extLst>
              </p14:cNvPr>
              <p14:cNvContentPartPr/>
              <p14:nvPr/>
            </p14:nvContentPartPr>
            <p14:xfrm>
              <a:off x="11796349" y="3136942"/>
              <a:ext cx="87840" cy="236160"/>
            </p14:xfrm>
          </p:contentPart>
        </mc:Choice>
        <mc:Fallback>
          <p:pic>
            <p:nvPicPr>
              <p:cNvPr id="174" name="Freihand 173">
                <a:extLst>
                  <a:ext uri="{FF2B5EF4-FFF2-40B4-BE49-F238E27FC236}">
                    <a16:creationId xmlns:a16="http://schemas.microsoft.com/office/drawing/2014/main" id="{44A0CA74-B145-FB83-7732-577424FEBC71}"/>
                  </a:ext>
                </a:extLst>
              </p:cNvPr>
              <p:cNvPicPr/>
              <p:nvPr/>
            </p:nvPicPr>
            <p:blipFill>
              <a:blip r:embed="rId437"/>
              <a:stretch>
                <a:fillRect/>
              </a:stretch>
            </p:blipFill>
            <p:spPr>
              <a:xfrm>
                <a:off x="11787349" y="3127942"/>
                <a:ext cx="1054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76" name="Freihand 175">
                <a:extLst>
                  <a:ext uri="{FF2B5EF4-FFF2-40B4-BE49-F238E27FC236}">
                    <a16:creationId xmlns:a16="http://schemas.microsoft.com/office/drawing/2014/main" id="{44135711-714C-53D2-5555-1CB2485E09A3}"/>
                  </a:ext>
                </a:extLst>
              </p14:cNvPr>
              <p14:cNvContentPartPr/>
              <p14:nvPr/>
            </p14:nvContentPartPr>
            <p14:xfrm>
              <a:off x="8841829" y="3596302"/>
              <a:ext cx="128880" cy="239400"/>
            </p14:xfrm>
          </p:contentPart>
        </mc:Choice>
        <mc:Fallback>
          <p:pic>
            <p:nvPicPr>
              <p:cNvPr id="176" name="Freihand 175">
                <a:extLst>
                  <a:ext uri="{FF2B5EF4-FFF2-40B4-BE49-F238E27FC236}">
                    <a16:creationId xmlns:a16="http://schemas.microsoft.com/office/drawing/2014/main" id="{44135711-714C-53D2-5555-1CB2485E09A3}"/>
                  </a:ext>
                </a:extLst>
              </p:cNvPr>
              <p:cNvPicPr/>
              <p:nvPr/>
            </p:nvPicPr>
            <p:blipFill>
              <a:blip r:embed="rId439"/>
              <a:stretch>
                <a:fillRect/>
              </a:stretch>
            </p:blipFill>
            <p:spPr>
              <a:xfrm>
                <a:off x="8833189" y="3587662"/>
                <a:ext cx="1465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77" name="Freihand 176">
                <a:extLst>
                  <a:ext uri="{FF2B5EF4-FFF2-40B4-BE49-F238E27FC236}">
                    <a16:creationId xmlns:a16="http://schemas.microsoft.com/office/drawing/2014/main" id="{31D8C2C7-285E-0644-F8DE-AA75667D173F}"/>
                  </a:ext>
                </a:extLst>
              </p14:cNvPr>
              <p14:cNvContentPartPr/>
              <p14:nvPr/>
            </p14:nvContentPartPr>
            <p14:xfrm>
              <a:off x="9025429" y="3582982"/>
              <a:ext cx="129600" cy="115920"/>
            </p14:xfrm>
          </p:contentPart>
        </mc:Choice>
        <mc:Fallback>
          <p:pic>
            <p:nvPicPr>
              <p:cNvPr id="177" name="Freihand 176">
                <a:extLst>
                  <a:ext uri="{FF2B5EF4-FFF2-40B4-BE49-F238E27FC236}">
                    <a16:creationId xmlns:a16="http://schemas.microsoft.com/office/drawing/2014/main" id="{31D8C2C7-285E-0644-F8DE-AA75667D173F}"/>
                  </a:ext>
                </a:extLst>
              </p:cNvPr>
              <p:cNvPicPr/>
              <p:nvPr/>
            </p:nvPicPr>
            <p:blipFill>
              <a:blip r:embed="rId441"/>
              <a:stretch>
                <a:fillRect/>
              </a:stretch>
            </p:blipFill>
            <p:spPr>
              <a:xfrm>
                <a:off x="9016789" y="3574342"/>
                <a:ext cx="1472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78" name="Freihand 177">
                <a:extLst>
                  <a:ext uri="{FF2B5EF4-FFF2-40B4-BE49-F238E27FC236}">
                    <a16:creationId xmlns:a16="http://schemas.microsoft.com/office/drawing/2014/main" id="{0A6347B8-F405-6597-3975-1EC11B3859B4}"/>
                  </a:ext>
                </a:extLst>
              </p14:cNvPr>
              <p14:cNvContentPartPr/>
              <p14:nvPr/>
            </p14:nvContentPartPr>
            <p14:xfrm>
              <a:off x="9249709" y="3608182"/>
              <a:ext cx="8280" cy="29160"/>
            </p14:xfrm>
          </p:contentPart>
        </mc:Choice>
        <mc:Fallback>
          <p:pic>
            <p:nvPicPr>
              <p:cNvPr id="178" name="Freihand 177">
                <a:extLst>
                  <a:ext uri="{FF2B5EF4-FFF2-40B4-BE49-F238E27FC236}">
                    <a16:creationId xmlns:a16="http://schemas.microsoft.com/office/drawing/2014/main" id="{0A6347B8-F405-6597-3975-1EC11B3859B4}"/>
                  </a:ext>
                </a:extLst>
              </p:cNvPr>
              <p:cNvPicPr/>
              <p:nvPr/>
            </p:nvPicPr>
            <p:blipFill>
              <a:blip r:embed="rId443"/>
              <a:stretch>
                <a:fillRect/>
              </a:stretch>
            </p:blipFill>
            <p:spPr>
              <a:xfrm>
                <a:off x="9240709" y="3599182"/>
                <a:ext cx="259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79" name="Freihand 178">
                <a:extLst>
                  <a:ext uri="{FF2B5EF4-FFF2-40B4-BE49-F238E27FC236}">
                    <a16:creationId xmlns:a16="http://schemas.microsoft.com/office/drawing/2014/main" id="{F8A05507-7759-EBB8-ACC2-724D82F7A7F0}"/>
                  </a:ext>
                </a:extLst>
              </p14:cNvPr>
              <p14:cNvContentPartPr/>
              <p14:nvPr/>
            </p14:nvContentPartPr>
            <p14:xfrm>
              <a:off x="9400909" y="3579742"/>
              <a:ext cx="153720" cy="133200"/>
            </p14:xfrm>
          </p:contentPart>
        </mc:Choice>
        <mc:Fallback>
          <p:pic>
            <p:nvPicPr>
              <p:cNvPr id="179" name="Freihand 178">
                <a:extLst>
                  <a:ext uri="{FF2B5EF4-FFF2-40B4-BE49-F238E27FC236}">
                    <a16:creationId xmlns:a16="http://schemas.microsoft.com/office/drawing/2014/main" id="{F8A05507-7759-EBB8-ACC2-724D82F7A7F0}"/>
                  </a:ext>
                </a:extLst>
              </p:cNvPr>
              <p:cNvPicPr/>
              <p:nvPr/>
            </p:nvPicPr>
            <p:blipFill>
              <a:blip r:embed="rId445"/>
              <a:stretch>
                <a:fillRect/>
              </a:stretch>
            </p:blipFill>
            <p:spPr>
              <a:xfrm>
                <a:off x="9391909" y="3571102"/>
                <a:ext cx="1713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80" name="Freihand 179">
                <a:extLst>
                  <a:ext uri="{FF2B5EF4-FFF2-40B4-BE49-F238E27FC236}">
                    <a16:creationId xmlns:a16="http://schemas.microsoft.com/office/drawing/2014/main" id="{6E2F4383-0D92-C578-17F1-268A599C0578}"/>
                  </a:ext>
                </a:extLst>
              </p14:cNvPr>
              <p14:cNvContentPartPr/>
              <p14:nvPr/>
            </p14:nvContentPartPr>
            <p14:xfrm>
              <a:off x="9642829" y="3510622"/>
              <a:ext cx="84240" cy="228240"/>
            </p14:xfrm>
          </p:contentPart>
        </mc:Choice>
        <mc:Fallback>
          <p:pic>
            <p:nvPicPr>
              <p:cNvPr id="180" name="Freihand 179">
                <a:extLst>
                  <a:ext uri="{FF2B5EF4-FFF2-40B4-BE49-F238E27FC236}">
                    <a16:creationId xmlns:a16="http://schemas.microsoft.com/office/drawing/2014/main" id="{6E2F4383-0D92-C578-17F1-268A599C0578}"/>
                  </a:ext>
                </a:extLst>
              </p:cNvPr>
              <p:cNvPicPr/>
              <p:nvPr/>
            </p:nvPicPr>
            <p:blipFill>
              <a:blip r:embed="rId447"/>
              <a:stretch>
                <a:fillRect/>
              </a:stretch>
            </p:blipFill>
            <p:spPr>
              <a:xfrm>
                <a:off x="9633829" y="3501982"/>
                <a:ext cx="1018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82" name="Freihand 181">
                <a:extLst>
                  <a:ext uri="{FF2B5EF4-FFF2-40B4-BE49-F238E27FC236}">
                    <a16:creationId xmlns:a16="http://schemas.microsoft.com/office/drawing/2014/main" id="{8B6F6B21-BDE4-733D-8FFD-9C1A566A1173}"/>
                  </a:ext>
                </a:extLst>
              </p14:cNvPr>
              <p14:cNvContentPartPr/>
              <p14:nvPr/>
            </p14:nvContentPartPr>
            <p14:xfrm>
              <a:off x="9207949" y="3577222"/>
              <a:ext cx="120240" cy="152280"/>
            </p14:xfrm>
          </p:contentPart>
        </mc:Choice>
        <mc:Fallback>
          <p:pic>
            <p:nvPicPr>
              <p:cNvPr id="182" name="Freihand 181">
                <a:extLst>
                  <a:ext uri="{FF2B5EF4-FFF2-40B4-BE49-F238E27FC236}">
                    <a16:creationId xmlns:a16="http://schemas.microsoft.com/office/drawing/2014/main" id="{8B6F6B21-BDE4-733D-8FFD-9C1A566A1173}"/>
                  </a:ext>
                </a:extLst>
              </p:cNvPr>
              <p:cNvPicPr/>
              <p:nvPr/>
            </p:nvPicPr>
            <p:blipFill>
              <a:blip r:embed="rId449"/>
              <a:stretch>
                <a:fillRect/>
              </a:stretch>
            </p:blipFill>
            <p:spPr>
              <a:xfrm>
                <a:off x="9199309" y="3568222"/>
                <a:ext cx="1378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83" name="Freihand 182">
                <a:extLst>
                  <a:ext uri="{FF2B5EF4-FFF2-40B4-BE49-F238E27FC236}">
                    <a16:creationId xmlns:a16="http://schemas.microsoft.com/office/drawing/2014/main" id="{3469392B-93A1-F9A6-1116-B53F221507DA}"/>
                  </a:ext>
                </a:extLst>
              </p14:cNvPr>
              <p14:cNvContentPartPr/>
              <p14:nvPr/>
            </p14:nvContentPartPr>
            <p14:xfrm>
              <a:off x="9979069" y="3583342"/>
              <a:ext cx="140400" cy="27720"/>
            </p14:xfrm>
          </p:contentPart>
        </mc:Choice>
        <mc:Fallback>
          <p:pic>
            <p:nvPicPr>
              <p:cNvPr id="183" name="Freihand 182">
                <a:extLst>
                  <a:ext uri="{FF2B5EF4-FFF2-40B4-BE49-F238E27FC236}">
                    <a16:creationId xmlns:a16="http://schemas.microsoft.com/office/drawing/2014/main" id="{3469392B-93A1-F9A6-1116-B53F221507DA}"/>
                  </a:ext>
                </a:extLst>
              </p:cNvPr>
              <p:cNvPicPr/>
              <p:nvPr/>
            </p:nvPicPr>
            <p:blipFill>
              <a:blip r:embed="rId451"/>
              <a:stretch>
                <a:fillRect/>
              </a:stretch>
            </p:blipFill>
            <p:spPr>
              <a:xfrm>
                <a:off x="9970069" y="3574702"/>
                <a:ext cx="1580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84" name="Freihand 183">
                <a:extLst>
                  <a:ext uri="{FF2B5EF4-FFF2-40B4-BE49-F238E27FC236}">
                    <a16:creationId xmlns:a16="http://schemas.microsoft.com/office/drawing/2014/main" id="{739E049D-D998-ABBE-78BE-369FBDFF63C5}"/>
                  </a:ext>
                </a:extLst>
              </p14:cNvPr>
              <p14:cNvContentPartPr/>
              <p14:nvPr/>
            </p14:nvContentPartPr>
            <p14:xfrm>
              <a:off x="9985189" y="3668662"/>
              <a:ext cx="122760" cy="10080"/>
            </p14:xfrm>
          </p:contentPart>
        </mc:Choice>
        <mc:Fallback>
          <p:pic>
            <p:nvPicPr>
              <p:cNvPr id="184" name="Freihand 183">
                <a:extLst>
                  <a:ext uri="{FF2B5EF4-FFF2-40B4-BE49-F238E27FC236}">
                    <a16:creationId xmlns:a16="http://schemas.microsoft.com/office/drawing/2014/main" id="{739E049D-D998-ABBE-78BE-369FBDFF63C5}"/>
                  </a:ext>
                </a:extLst>
              </p:cNvPr>
              <p:cNvPicPr/>
              <p:nvPr/>
            </p:nvPicPr>
            <p:blipFill>
              <a:blip r:embed="rId453"/>
              <a:stretch>
                <a:fillRect/>
              </a:stretch>
            </p:blipFill>
            <p:spPr>
              <a:xfrm>
                <a:off x="9976549" y="3659662"/>
                <a:ext cx="1404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85" name="Freihand 184">
                <a:extLst>
                  <a:ext uri="{FF2B5EF4-FFF2-40B4-BE49-F238E27FC236}">
                    <a16:creationId xmlns:a16="http://schemas.microsoft.com/office/drawing/2014/main" id="{EFD8573F-D89D-0D7E-114F-478DB69EC78A}"/>
                  </a:ext>
                </a:extLst>
              </p14:cNvPr>
              <p14:cNvContentPartPr/>
              <p14:nvPr/>
            </p14:nvContentPartPr>
            <p14:xfrm>
              <a:off x="10247629" y="3553462"/>
              <a:ext cx="178560" cy="110520"/>
            </p14:xfrm>
          </p:contentPart>
        </mc:Choice>
        <mc:Fallback>
          <p:pic>
            <p:nvPicPr>
              <p:cNvPr id="185" name="Freihand 184">
                <a:extLst>
                  <a:ext uri="{FF2B5EF4-FFF2-40B4-BE49-F238E27FC236}">
                    <a16:creationId xmlns:a16="http://schemas.microsoft.com/office/drawing/2014/main" id="{EFD8573F-D89D-0D7E-114F-478DB69EC78A}"/>
                  </a:ext>
                </a:extLst>
              </p:cNvPr>
              <p:cNvPicPr/>
              <p:nvPr/>
            </p:nvPicPr>
            <p:blipFill>
              <a:blip r:embed="rId455"/>
              <a:stretch>
                <a:fillRect/>
              </a:stretch>
            </p:blipFill>
            <p:spPr>
              <a:xfrm>
                <a:off x="10238989" y="3544822"/>
                <a:ext cx="1962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86" name="Freihand 185">
                <a:extLst>
                  <a:ext uri="{FF2B5EF4-FFF2-40B4-BE49-F238E27FC236}">
                    <a16:creationId xmlns:a16="http://schemas.microsoft.com/office/drawing/2014/main" id="{9D89C7FC-0E62-E810-057F-1EE0E6DB02EB}"/>
                  </a:ext>
                </a:extLst>
              </p14:cNvPr>
              <p14:cNvContentPartPr/>
              <p14:nvPr/>
            </p14:nvContentPartPr>
            <p14:xfrm>
              <a:off x="10530589" y="3510622"/>
              <a:ext cx="116280" cy="137160"/>
            </p14:xfrm>
          </p:contentPart>
        </mc:Choice>
        <mc:Fallback>
          <p:pic>
            <p:nvPicPr>
              <p:cNvPr id="186" name="Freihand 185">
                <a:extLst>
                  <a:ext uri="{FF2B5EF4-FFF2-40B4-BE49-F238E27FC236}">
                    <a16:creationId xmlns:a16="http://schemas.microsoft.com/office/drawing/2014/main" id="{9D89C7FC-0E62-E810-057F-1EE0E6DB02EB}"/>
                  </a:ext>
                </a:extLst>
              </p:cNvPr>
              <p:cNvPicPr/>
              <p:nvPr/>
            </p:nvPicPr>
            <p:blipFill>
              <a:blip r:embed="rId457"/>
              <a:stretch>
                <a:fillRect/>
              </a:stretch>
            </p:blipFill>
            <p:spPr>
              <a:xfrm>
                <a:off x="10521589" y="3501982"/>
                <a:ext cx="1339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87" name="Freihand 186">
                <a:extLst>
                  <a:ext uri="{FF2B5EF4-FFF2-40B4-BE49-F238E27FC236}">
                    <a16:creationId xmlns:a16="http://schemas.microsoft.com/office/drawing/2014/main" id="{AB08B2E6-49AA-CCD4-EFCF-372CD7FD267B}"/>
                  </a:ext>
                </a:extLst>
              </p14:cNvPr>
              <p14:cNvContentPartPr/>
              <p14:nvPr/>
            </p14:nvContentPartPr>
            <p14:xfrm>
              <a:off x="10488469" y="3451942"/>
              <a:ext cx="175680" cy="27720"/>
            </p14:xfrm>
          </p:contentPart>
        </mc:Choice>
        <mc:Fallback>
          <p:pic>
            <p:nvPicPr>
              <p:cNvPr id="187" name="Freihand 186">
                <a:extLst>
                  <a:ext uri="{FF2B5EF4-FFF2-40B4-BE49-F238E27FC236}">
                    <a16:creationId xmlns:a16="http://schemas.microsoft.com/office/drawing/2014/main" id="{AB08B2E6-49AA-CCD4-EFCF-372CD7FD267B}"/>
                  </a:ext>
                </a:extLst>
              </p:cNvPr>
              <p:cNvPicPr/>
              <p:nvPr/>
            </p:nvPicPr>
            <p:blipFill>
              <a:blip r:embed="rId459"/>
              <a:stretch>
                <a:fillRect/>
              </a:stretch>
            </p:blipFill>
            <p:spPr>
              <a:xfrm>
                <a:off x="10479469" y="3442942"/>
                <a:ext cx="1933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89" name="Freihand 188">
                <a:extLst>
                  <a:ext uri="{FF2B5EF4-FFF2-40B4-BE49-F238E27FC236}">
                    <a16:creationId xmlns:a16="http://schemas.microsoft.com/office/drawing/2014/main" id="{E455713E-5CDE-130B-0D11-EB462C97FA80}"/>
                  </a:ext>
                </a:extLst>
              </p14:cNvPr>
              <p14:cNvContentPartPr/>
              <p14:nvPr/>
            </p14:nvContentPartPr>
            <p14:xfrm>
              <a:off x="11056909" y="3506662"/>
              <a:ext cx="24480" cy="223200"/>
            </p14:xfrm>
          </p:contentPart>
        </mc:Choice>
        <mc:Fallback>
          <p:pic>
            <p:nvPicPr>
              <p:cNvPr id="189" name="Freihand 188">
                <a:extLst>
                  <a:ext uri="{FF2B5EF4-FFF2-40B4-BE49-F238E27FC236}">
                    <a16:creationId xmlns:a16="http://schemas.microsoft.com/office/drawing/2014/main" id="{E455713E-5CDE-130B-0D11-EB462C97FA80}"/>
                  </a:ext>
                </a:extLst>
              </p:cNvPr>
              <p:cNvPicPr/>
              <p:nvPr/>
            </p:nvPicPr>
            <p:blipFill>
              <a:blip r:embed="rId461"/>
              <a:stretch>
                <a:fillRect/>
              </a:stretch>
            </p:blipFill>
            <p:spPr>
              <a:xfrm>
                <a:off x="11047909" y="3497662"/>
                <a:ext cx="421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90" name="Freihand 189">
                <a:extLst>
                  <a:ext uri="{FF2B5EF4-FFF2-40B4-BE49-F238E27FC236}">
                    <a16:creationId xmlns:a16="http://schemas.microsoft.com/office/drawing/2014/main" id="{9C0D4924-60E3-DAE2-36AE-581B934F99B0}"/>
                  </a:ext>
                </a:extLst>
              </p14:cNvPr>
              <p14:cNvContentPartPr/>
              <p14:nvPr/>
            </p14:nvContentPartPr>
            <p14:xfrm>
              <a:off x="11186149" y="3608182"/>
              <a:ext cx="29880" cy="84960"/>
            </p14:xfrm>
          </p:contentPart>
        </mc:Choice>
        <mc:Fallback>
          <p:pic>
            <p:nvPicPr>
              <p:cNvPr id="190" name="Freihand 189">
                <a:extLst>
                  <a:ext uri="{FF2B5EF4-FFF2-40B4-BE49-F238E27FC236}">
                    <a16:creationId xmlns:a16="http://schemas.microsoft.com/office/drawing/2014/main" id="{9C0D4924-60E3-DAE2-36AE-581B934F99B0}"/>
                  </a:ext>
                </a:extLst>
              </p:cNvPr>
              <p:cNvPicPr/>
              <p:nvPr/>
            </p:nvPicPr>
            <p:blipFill>
              <a:blip r:embed="rId463"/>
              <a:stretch>
                <a:fillRect/>
              </a:stretch>
            </p:blipFill>
            <p:spPr>
              <a:xfrm>
                <a:off x="11177149" y="3599182"/>
                <a:ext cx="47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91" name="Freihand 190">
                <a:extLst>
                  <a:ext uri="{FF2B5EF4-FFF2-40B4-BE49-F238E27FC236}">
                    <a16:creationId xmlns:a16="http://schemas.microsoft.com/office/drawing/2014/main" id="{5E89FDC5-E662-5743-73B5-6BE0342A61CD}"/>
                  </a:ext>
                </a:extLst>
              </p14:cNvPr>
              <p14:cNvContentPartPr/>
              <p14:nvPr/>
            </p14:nvContentPartPr>
            <p14:xfrm>
              <a:off x="11303509" y="3587662"/>
              <a:ext cx="167400" cy="223920"/>
            </p14:xfrm>
          </p:contentPart>
        </mc:Choice>
        <mc:Fallback>
          <p:pic>
            <p:nvPicPr>
              <p:cNvPr id="191" name="Freihand 190">
                <a:extLst>
                  <a:ext uri="{FF2B5EF4-FFF2-40B4-BE49-F238E27FC236}">
                    <a16:creationId xmlns:a16="http://schemas.microsoft.com/office/drawing/2014/main" id="{5E89FDC5-E662-5743-73B5-6BE0342A61CD}"/>
                  </a:ext>
                </a:extLst>
              </p:cNvPr>
              <p:cNvPicPr/>
              <p:nvPr/>
            </p:nvPicPr>
            <p:blipFill>
              <a:blip r:embed="rId465"/>
              <a:stretch>
                <a:fillRect/>
              </a:stretch>
            </p:blipFill>
            <p:spPr>
              <a:xfrm>
                <a:off x="11294869" y="3578662"/>
                <a:ext cx="1850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93" name="Freihand 192">
                <a:extLst>
                  <a:ext uri="{FF2B5EF4-FFF2-40B4-BE49-F238E27FC236}">
                    <a16:creationId xmlns:a16="http://schemas.microsoft.com/office/drawing/2014/main" id="{236F9042-D3B2-6E7C-7627-9E1339DAC8B1}"/>
                  </a:ext>
                </a:extLst>
              </p14:cNvPr>
              <p14:cNvContentPartPr/>
              <p14:nvPr/>
            </p14:nvContentPartPr>
            <p14:xfrm>
              <a:off x="8778109" y="3907342"/>
              <a:ext cx="141840" cy="143640"/>
            </p14:xfrm>
          </p:contentPart>
        </mc:Choice>
        <mc:Fallback>
          <p:pic>
            <p:nvPicPr>
              <p:cNvPr id="193" name="Freihand 192">
                <a:extLst>
                  <a:ext uri="{FF2B5EF4-FFF2-40B4-BE49-F238E27FC236}">
                    <a16:creationId xmlns:a16="http://schemas.microsoft.com/office/drawing/2014/main" id="{236F9042-D3B2-6E7C-7627-9E1339DAC8B1}"/>
                  </a:ext>
                </a:extLst>
              </p:cNvPr>
              <p:cNvPicPr/>
              <p:nvPr/>
            </p:nvPicPr>
            <p:blipFill>
              <a:blip r:embed="rId467"/>
              <a:stretch>
                <a:fillRect/>
              </a:stretch>
            </p:blipFill>
            <p:spPr>
              <a:xfrm>
                <a:off x="8769469" y="3898702"/>
                <a:ext cx="1594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94" name="Freihand 193">
                <a:extLst>
                  <a:ext uri="{FF2B5EF4-FFF2-40B4-BE49-F238E27FC236}">
                    <a16:creationId xmlns:a16="http://schemas.microsoft.com/office/drawing/2014/main" id="{C8B7BD08-3716-694B-5A86-222618F64037}"/>
                  </a:ext>
                </a:extLst>
              </p14:cNvPr>
              <p14:cNvContentPartPr/>
              <p14:nvPr/>
            </p14:nvContentPartPr>
            <p14:xfrm>
              <a:off x="9012829" y="3945502"/>
              <a:ext cx="26640" cy="26640"/>
            </p14:xfrm>
          </p:contentPart>
        </mc:Choice>
        <mc:Fallback>
          <p:pic>
            <p:nvPicPr>
              <p:cNvPr id="194" name="Freihand 193">
                <a:extLst>
                  <a:ext uri="{FF2B5EF4-FFF2-40B4-BE49-F238E27FC236}">
                    <a16:creationId xmlns:a16="http://schemas.microsoft.com/office/drawing/2014/main" id="{C8B7BD08-3716-694B-5A86-222618F64037}"/>
                  </a:ext>
                </a:extLst>
              </p:cNvPr>
              <p:cNvPicPr/>
              <p:nvPr/>
            </p:nvPicPr>
            <p:blipFill>
              <a:blip r:embed="rId469"/>
              <a:stretch>
                <a:fillRect/>
              </a:stretch>
            </p:blipFill>
            <p:spPr>
              <a:xfrm>
                <a:off x="9003829" y="3936862"/>
                <a:ext cx="442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95" name="Freihand 194">
                <a:extLst>
                  <a:ext uri="{FF2B5EF4-FFF2-40B4-BE49-F238E27FC236}">
                    <a16:creationId xmlns:a16="http://schemas.microsoft.com/office/drawing/2014/main" id="{518655D5-5C23-724A-02FF-312CE1C727BB}"/>
                  </a:ext>
                </a:extLst>
              </p14:cNvPr>
              <p14:cNvContentPartPr/>
              <p14:nvPr/>
            </p14:nvContentPartPr>
            <p14:xfrm>
              <a:off x="9130549" y="3913102"/>
              <a:ext cx="123120" cy="95040"/>
            </p14:xfrm>
          </p:contentPart>
        </mc:Choice>
        <mc:Fallback>
          <p:pic>
            <p:nvPicPr>
              <p:cNvPr id="195" name="Freihand 194">
                <a:extLst>
                  <a:ext uri="{FF2B5EF4-FFF2-40B4-BE49-F238E27FC236}">
                    <a16:creationId xmlns:a16="http://schemas.microsoft.com/office/drawing/2014/main" id="{518655D5-5C23-724A-02FF-312CE1C727BB}"/>
                  </a:ext>
                </a:extLst>
              </p:cNvPr>
              <p:cNvPicPr/>
              <p:nvPr/>
            </p:nvPicPr>
            <p:blipFill>
              <a:blip r:embed="rId471"/>
              <a:stretch>
                <a:fillRect/>
              </a:stretch>
            </p:blipFill>
            <p:spPr>
              <a:xfrm>
                <a:off x="9121549" y="3904462"/>
                <a:ext cx="140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97" name="Freihand 196">
                <a:extLst>
                  <a:ext uri="{FF2B5EF4-FFF2-40B4-BE49-F238E27FC236}">
                    <a16:creationId xmlns:a16="http://schemas.microsoft.com/office/drawing/2014/main" id="{B27CF8E5-2989-61EC-54BF-FA3AF48508C4}"/>
                  </a:ext>
                </a:extLst>
              </p14:cNvPr>
              <p14:cNvContentPartPr/>
              <p14:nvPr/>
            </p14:nvContentPartPr>
            <p14:xfrm>
              <a:off x="9424309" y="3931102"/>
              <a:ext cx="7200" cy="85320"/>
            </p14:xfrm>
          </p:contentPart>
        </mc:Choice>
        <mc:Fallback>
          <p:pic>
            <p:nvPicPr>
              <p:cNvPr id="197" name="Freihand 196">
                <a:extLst>
                  <a:ext uri="{FF2B5EF4-FFF2-40B4-BE49-F238E27FC236}">
                    <a16:creationId xmlns:a16="http://schemas.microsoft.com/office/drawing/2014/main" id="{B27CF8E5-2989-61EC-54BF-FA3AF48508C4}"/>
                  </a:ext>
                </a:extLst>
              </p:cNvPr>
              <p:cNvPicPr/>
              <p:nvPr/>
            </p:nvPicPr>
            <p:blipFill>
              <a:blip r:embed="rId473"/>
              <a:stretch>
                <a:fillRect/>
              </a:stretch>
            </p:blipFill>
            <p:spPr>
              <a:xfrm>
                <a:off x="9415669" y="3922102"/>
                <a:ext cx="248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98" name="Freihand 197">
                <a:extLst>
                  <a:ext uri="{FF2B5EF4-FFF2-40B4-BE49-F238E27FC236}">
                    <a16:creationId xmlns:a16="http://schemas.microsoft.com/office/drawing/2014/main" id="{D0206880-FCA9-1ECE-3394-EAAF87EC0EBF}"/>
                  </a:ext>
                </a:extLst>
              </p14:cNvPr>
              <p14:cNvContentPartPr/>
              <p14:nvPr/>
            </p14:nvContentPartPr>
            <p14:xfrm>
              <a:off x="9389749" y="3954862"/>
              <a:ext cx="98280" cy="6120"/>
            </p14:xfrm>
          </p:contentPart>
        </mc:Choice>
        <mc:Fallback>
          <p:pic>
            <p:nvPicPr>
              <p:cNvPr id="198" name="Freihand 197">
                <a:extLst>
                  <a:ext uri="{FF2B5EF4-FFF2-40B4-BE49-F238E27FC236}">
                    <a16:creationId xmlns:a16="http://schemas.microsoft.com/office/drawing/2014/main" id="{D0206880-FCA9-1ECE-3394-EAAF87EC0EBF}"/>
                  </a:ext>
                </a:extLst>
              </p:cNvPr>
              <p:cNvPicPr/>
              <p:nvPr/>
            </p:nvPicPr>
            <p:blipFill>
              <a:blip r:embed="rId475"/>
              <a:stretch>
                <a:fillRect/>
              </a:stretch>
            </p:blipFill>
            <p:spPr>
              <a:xfrm>
                <a:off x="9381109" y="3946222"/>
                <a:ext cx="1159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99" name="Freihand 198">
                <a:extLst>
                  <a:ext uri="{FF2B5EF4-FFF2-40B4-BE49-F238E27FC236}">
                    <a16:creationId xmlns:a16="http://schemas.microsoft.com/office/drawing/2014/main" id="{7E556032-8701-273C-BE07-74E399976C0B}"/>
                  </a:ext>
                </a:extLst>
              </p14:cNvPr>
              <p14:cNvContentPartPr/>
              <p14:nvPr/>
            </p14:nvContentPartPr>
            <p14:xfrm>
              <a:off x="9630229" y="3828862"/>
              <a:ext cx="145440" cy="96120"/>
            </p14:xfrm>
          </p:contentPart>
        </mc:Choice>
        <mc:Fallback>
          <p:pic>
            <p:nvPicPr>
              <p:cNvPr id="199" name="Freihand 198">
                <a:extLst>
                  <a:ext uri="{FF2B5EF4-FFF2-40B4-BE49-F238E27FC236}">
                    <a16:creationId xmlns:a16="http://schemas.microsoft.com/office/drawing/2014/main" id="{7E556032-8701-273C-BE07-74E399976C0B}"/>
                  </a:ext>
                </a:extLst>
              </p:cNvPr>
              <p:cNvPicPr/>
              <p:nvPr/>
            </p:nvPicPr>
            <p:blipFill>
              <a:blip r:embed="rId477"/>
              <a:stretch>
                <a:fillRect/>
              </a:stretch>
            </p:blipFill>
            <p:spPr>
              <a:xfrm>
                <a:off x="9621589" y="3820222"/>
                <a:ext cx="1630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00" name="Freihand 199">
                <a:extLst>
                  <a:ext uri="{FF2B5EF4-FFF2-40B4-BE49-F238E27FC236}">
                    <a16:creationId xmlns:a16="http://schemas.microsoft.com/office/drawing/2014/main" id="{68E3FCBE-B70C-7B66-8CEC-D096C11EE98B}"/>
                  </a:ext>
                </a:extLst>
              </p14:cNvPr>
              <p14:cNvContentPartPr/>
              <p14:nvPr/>
            </p14:nvContentPartPr>
            <p14:xfrm>
              <a:off x="9617269" y="3902302"/>
              <a:ext cx="197640" cy="48240"/>
            </p14:xfrm>
          </p:contentPart>
        </mc:Choice>
        <mc:Fallback>
          <p:pic>
            <p:nvPicPr>
              <p:cNvPr id="200" name="Freihand 199">
                <a:extLst>
                  <a:ext uri="{FF2B5EF4-FFF2-40B4-BE49-F238E27FC236}">
                    <a16:creationId xmlns:a16="http://schemas.microsoft.com/office/drawing/2014/main" id="{68E3FCBE-B70C-7B66-8CEC-D096C11EE98B}"/>
                  </a:ext>
                </a:extLst>
              </p:cNvPr>
              <p:cNvPicPr/>
              <p:nvPr/>
            </p:nvPicPr>
            <p:blipFill>
              <a:blip r:embed="rId479"/>
              <a:stretch>
                <a:fillRect/>
              </a:stretch>
            </p:blipFill>
            <p:spPr>
              <a:xfrm>
                <a:off x="9608269" y="3893302"/>
                <a:ext cx="2152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01" name="Freihand 200">
                <a:extLst>
                  <a:ext uri="{FF2B5EF4-FFF2-40B4-BE49-F238E27FC236}">
                    <a16:creationId xmlns:a16="http://schemas.microsoft.com/office/drawing/2014/main" id="{11F0466F-2FE5-FB18-E18B-82107074B3FB}"/>
                  </a:ext>
                </a:extLst>
              </p14:cNvPr>
              <p14:cNvContentPartPr/>
              <p14:nvPr/>
            </p14:nvContentPartPr>
            <p14:xfrm>
              <a:off x="9653989" y="3981862"/>
              <a:ext cx="106920" cy="135720"/>
            </p14:xfrm>
          </p:contentPart>
        </mc:Choice>
        <mc:Fallback>
          <p:pic>
            <p:nvPicPr>
              <p:cNvPr id="201" name="Freihand 200">
                <a:extLst>
                  <a:ext uri="{FF2B5EF4-FFF2-40B4-BE49-F238E27FC236}">
                    <a16:creationId xmlns:a16="http://schemas.microsoft.com/office/drawing/2014/main" id="{11F0466F-2FE5-FB18-E18B-82107074B3FB}"/>
                  </a:ext>
                </a:extLst>
              </p:cNvPr>
              <p:cNvPicPr/>
              <p:nvPr/>
            </p:nvPicPr>
            <p:blipFill>
              <a:blip r:embed="rId481"/>
              <a:stretch>
                <a:fillRect/>
              </a:stretch>
            </p:blipFill>
            <p:spPr>
              <a:xfrm>
                <a:off x="9645349" y="3972862"/>
                <a:ext cx="1245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03" name="Freihand 202">
                <a:extLst>
                  <a:ext uri="{FF2B5EF4-FFF2-40B4-BE49-F238E27FC236}">
                    <a16:creationId xmlns:a16="http://schemas.microsoft.com/office/drawing/2014/main" id="{990416F7-0327-F467-19CE-727DD4581E3E}"/>
                  </a:ext>
                </a:extLst>
              </p14:cNvPr>
              <p14:cNvContentPartPr/>
              <p14:nvPr/>
            </p14:nvContentPartPr>
            <p14:xfrm>
              <a:off x="9831829" y="3809782"/>
              <a:ext cx="125280" cy="196560"/>
            </p14:xfrm>
          </p:contentPart>
        </mc:Choice>
        <mc:Fallback>
          <p:pic>
            <p:nvPicPr>
              <p:cNvPr id="203" name="Freihand 202">
                <a:extLst>
                  <a:ext uri="{FF2B5EF4-FFF2-40B4-BE49-F238E27FC236}">
                    <a16:creationId xmlns:a16="http://schemas.microsoft.com/office/drawing/2014/main" id="{990416F7-0327-F467-19CE-727DD4581E3E}"/>
                  </a:ext>
                </a:extLst>
              </p:cNvPr>
              <p:cNvPicPr/>
              <p:nvPr/>
            </p:nvPicPr>
            <p:blipFill>
              <a:blip r:embed="rId483"/>
              <a:stretch>
                <a:fillRect/>
              </a:stretch>
            </p:blipFill>
            <p:spPr>
              <a:xfrm>
                <a:off x="9822829" y="3801142"/>
                <a:ext cx="1429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04" name="Freihand 203">
                <a:extLst>
                  <a:ext uri="{FF2B5EF4-FFF2-40B4-BE49-F238E27FC236}">
                    <a16:creationId xmlns:a16="http://schemas.microsoft.com/office/drawing/2014/main" id="{BD70F269-C8FD-6546-0386-7541299E9EDC}"/>
                  </a:ext>
                </a:extLst>
              </p14:cNvPr>
              <p14:cNvContentPartPr/>
              <p14:nvPr/>
            </p14:nvContentPartPr>
            <p14:xfrm>
              <a:off x="10030909" y="3916702"/>
              <a:ext cx="138240" cy="18360"/>
            </p14:xfrm>
          </p:contentPart>
        </mc:Choice>
        <mc:Fallback>
          <p:pic>
            <p:nvPicPr>
              <p:cNvPr id="204" name="Freihand 203">
                <a:extLst>
                  <a:ext uri="{FF2B5EF4-FFF2-40B4-BE49-F238E27FC236}">
                    <a16:creationId xmlns:a16="http://schemas.microsoft.com/office/drawing/2014/main" id="{BD70F269-C8FD-6546-0386-7541299E9EDC}"/>
                  </a:ext>
                </a:extLst>
              </p:cNvPr>
              <p:cNvPicPr/>
              <p:nvPr/>
            </p:nvPicPr>
            <p:blipFill>
              <a:blip r:embed="rId485"/>
              <a:stretch>
                <a:fillRect/>
              </a:stretch>
            </p:blipFill>
            <p:spPr>
              <a:xfrm>
                <a:off x="10021909" y="3908062"/>
                <a:ext cx="1558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05" name="Freihand 204">
                <a:extLst>
                  <a:ext uri="{FF2B5EF4-FFF2-40B4-BE49-F238E27FC236}">
                    <a16:creationId xmlns:a16="http://schemas.microsoft.com/office/drawing/2014/main" id="{6E9BDFFE-9F52-BE04-65EB-0EA9103EAEB5}"/>
                  </a:ext>
                </a:extLst>
              </p14:cNvPr>
              <p14:cNvContentPartPr/>
              <p14:nvPr/>
            </p14:nvContentPartPr>
            <p14:xfrm>
              <a:off x="10037029" y="3956302"/>
              <a:ext cx="111240" cy="21960"/>
            </p14:xfrm>
          </p:contentPart>
        </mc:Choice>
        <mc:Fallback>
          <p:pic>
            <p:nvPicPr>
              <p:cNvPr id="205" name="Freihand 204">
                <a:extLst>
                  <a:ext uri="{FF2B5EF4-FFF2-40B4-BE49-F238E27FC236}">
                    <a16:creationId xmlns:a16="http://schemas.microsoft.com/office/drawing/2014/main" id="{6E9BDFFE-9F52-BE04-65EB-0EA9103EAEB5}"/>
                  </a:ext>
                </a:extLst>
              </p:cNvPr>
              <p:cNvPicPr/>
              <p:nvPr/>
            </p:nvPicPr>
            <p:blipFill>
              <a:blip r:embed="rId487"/>
              <a:stretch>
                <a:fillRect/>
              </a:stretch>
            </p:blipFill>
            <p:spPr>
              <a:xfrm>
                <a:off x="10028029" y="3947662"/>
                <a:ext cx="1288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06" name="Freihand 205">
                <a:extLst>
                  <a:ext uri="{FF2B5EF4-FFF2-40B4-BE49-F238E27FC236}">
                    <a16:creationId xmlns:a16="http://schemas.microsoft.com/office/drawing/2014/main" id="{6026CE04-F8D3-18D7-8CF0-CEF9BBB8FEBC}"/>
                  </a:ext>
                </a:extLst>
              </p14:cNvPr>
              <p14:cNvContentPartPr/>
              <p14:nvPr/>
            </p14:nvContentPartPr>
            <p14:xfrm>
              <a:off x="10312429" y="3802222"/>
              <a:ext cx="170640" cy="99000"/>
            </p14:xfrm>
          </p:contentPart>
        </mc:Choice>
        <mc:Fallback>
          <p:pic>
            <p:nvPicPr>
              <p:cNvPr id="206" name="Freihand 205">
                <a:extLst>
                  <a:ext uri="{FF2B5EF4-FFF2-40B4-BE49-F238E27FC236}">
                    <a16:creationId xmlns:a16="http://schemas.microsoft.com/office/drawing/2014/main" id="{6026CE04-F8D3-18D7-8CF0-CEF9BBB8FEBC}"/>
                  </a:ext>
                </a:extLst>
              </p:cNvPr>
              <p:cNvPicPr/>
              <p:nvPr/>
            </p:nvPicPr>
            <p:blipFill>
              <a:blip r:embed="rId489"/>
              <a:stretch>
                <a:fillRect/>
              </a:stretch>
            </p:blipFill>
            <p:spPr>
              <a:xfrm>
                <a:off x="10303789" y="3793222"/>
                <a:ext cx="188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07" name="Freihand 206">
                <a:extLst>
                  <a:ext uri="{FF2B5EF4-FFF2-40B4-BE49-F238E27FC236}">
                    <a16:creationId xmlns:a16="http://schemas.microsoft.com/office/drawing/2014/main" id="{0417ABBA-F48F-952E-BE99-9E45FAED4BD4}"/>
                  </a:ext>
                </a:extLst>
              </p14:cNvPr>
              <p14:cNvContentPartPr/>
              <p14:nvPr/>
            </p14:nvContentPartPr>
            <p14:xfrm>
              <a:off x="10288669" y="3908062"/>
              <a:ext cx="204120" cy="38520"/>
            </p14:xfrm>
          </p:contentPart>
        </mc:Choice>
        <mc:Fallback>
          <p:pic>
            <p:nvPicPr>
              <p:cNvPr id="207" name="Freihand 206">
                <a:extLst>
                  <a:ext uri="{FF2B5EF4-FFF2-40B4-BE49-F238E27FC236}">
                    <a16:creationId xmlns:a16="http://schemas.microsoft.com/office/drawing/2014/main" id="{0417ABBA-F48F-952E-BE99-9E45FAED4BD4}"/>
                  </a:ext>
                </a:extLst>
              </p:cNvPr>
              <p:cNvPicPr/>
              <p:nvPr/>
            </p:nvPicPr>
            <p:blipFill>
              <a:blip r:embed="rId491"/>
              <a:stretch>
                <a:fillRect/>
              </a:stretch>
            </p:blipFill>
            <p:spPr>
              <a:xfrm>
                <a:off x="10280029" y="3899062"/>
                <a:ext cx="2217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08" name="Freihand 207">
                <a:extLst>
                  <a:ext uri="{FF2B5EF4-FFF2-40B4-BE49-F238E27FC236}">
                    <a16:creationId xmlns:a16="http://schemas.microsoft.com/office/drawing/2014/main" id="{6DAB30EE-4098-F318-5E33-8B818748F4A0}"/>
                  </a:ext>
                </a:extLst>
              </p14:cNvPr>
              <p14:cNvContentPartPr/>
              <p14:nvPr/>
            </p14:nvContentPartPr>
            <p14:xfrm>
              <a:off x="10317469" y="3975022"/>
              <a:ext cx="114840" cy="168120"/>
            </p14:xfrm>
          </p:contentPart>
        </mc:Choice>
        <mc:Fallback>
          <p:pic>
            <p:nvPicPr>
              <p:cNvPr id="208" name="Freihand 207">
                <a:extLst>
                  <a:ext uri="{FF2B5EF4-FFF2-40B4-BE49-F238E27FC236}">
                    <a16:creationId xmlns:a16="http://schemas.microsoft.com/office/drawing/2014/main" id="{6DAB30EE-4098-F318-5E33-8B818748F4A0}"/>
                  </a:ext>
                </a:extLst>
              </p:cNvPr>
              <p:cNvPicPr/>
              <p:nvPr/>
            </p:nvPicPr>
            <p:blipFill>
              <a:blip r:embed="rId493"/>
              <a:stretch>
                <a:fillRect/>
              </a:stretch>
            </p:blipFill>
            <p:spPr>
              <a:xfrm>
                <a:off x="10308829" y="3966022"/>
                <a:ext cx="1324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09" name="Freihand 208">
                <a:extLst>
                  <a:ext uri="{FF2B5EF4-FFF2-40B4-BE49-F238E27FC236}">
                    <a16:creationId xmlns:a16="http://schemas.microsoft.com/office/drawing/2014/main" id="{92B9DDC8-7E99-00D1-BD5D-80993F3ACFF9}"/>
                  </a:ext>
                </a:extLst>
              </p14:cNvPr>
              <p14:cNvContentPartPr/>
              <p14:nvPr/>
            </p14:nvContentPartPr>
            <p14:xfrm>
              <a:off x="10579549" y="3827062"/>
              <a:ext cx="141120" cy="168120"/>
            </p14:xfrm>
          </p:contentPart>
        </mc:Choice>
        <mc:Fallback>
          <p:pic>
            <p:nvPicPr>
              <p:cNvPr id="209" name="Freihand 208">
                <a:extLst>
                  <a:ext uri="{FF2B5EF4-FFF2-40B4-BE49-F238E27FC236}">
                    <a16:creationId xmlns:a16="http://schemas.microsoft.com/office/drawing/2014/main" id="{92B9DDC8-7E99-00D1-BD5D-80993F3ACFF9}"/>
                  </a:ext>
                </a:extLst>
              </p:cNvPr>
              <p:cNvPicPr/>
              <p:nvPr/>
            </p:nvPicPr>
            <p:blipFill>
              <a:blip r:embed="rId495"/>
              <a:stretch>
                <a:fillRect/>
              </a:stretch>
            </p:blipFill>
            <p:spPr>
              <a:xfrm>
                <a:off x="10570909" y="3818062"/>
                <a:ext cx="1587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10" name="Freihand 209">
                <a:extLst>
                  <a:ext uri="{FF2B5EF4-FFF2-40B4-BE49-F238E27FC236}">
                    <a16:creationId xmlns:a16="http://schemas.microsoft.com/office/drawing/2014/main" id="{CACCD694-98A1-DB70-6D8D-06D487711463}"/>
                  </a:ext>
                </a:extLst>
              </p14:cNvPr>
              <p14:cNvContentPartPr/>
              <p14:nvPr/>
            </p14:nvContentPartPr>
            <p14:xfrm>
              <a:off x="10502509" y="3759382"/>
              <a:ext cx="211320" cy="42840"/>
            </p14:xfrm>
          </p:contentPart>
        </mc:Choice>
        <mc:Fallback>
          <p:pic>
            <p:nvPicPr>
              <p:cNvPr id="210" name="Freihand 209">
                <a:extLst>
                  <a:ext uri="{FF2B5EF4-FFF2-40B4-BE49-F238E27FC236}">
                    <a16:creationId xmlns:a16="http://schemas.microsoft.com/office/drawing/2014/main" id="{CACCD694-98A1-DB70-6D8D-06D487711463}"/>
                  </a:ext>
                </a:extLst>
              </p:cNvPr>
              <p:cNvPicPr/>
              <p:nvPr/>
            </p:nvPicPr>
            <p:blipFill>
              <a:blip r:embed="rId497"/>
              <a:stretch>
                <a:fillRect/>
              </a:stretch>
            </p:blipFill>
            <p:spPr>
              <a:xfrm>
                <a:off x="10493509" y="3750382"/>
                <a:ext cx="2289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92" name="Freihand 391">
                <a:extLst>
                  <a:ext uri="{FF2B5EF4-FFF2-40B4-BE49-F238E27FC236}">
                    <a16:creationId xmlns:a16="http://schemas.microsoft.com/office/drawing/2014/main" id="{A1ACB2C8-09D0-3B69-9EBB-4616BEC9CBC0}"/>
                  </a:ext>
                </a:extLst>
              </p14:cNvPr>
              <p14:cNvContentPartPr/>
              <p14:nvPr/>
            </p14:nvContentPartPr>
            <p14:xfrm>
              <a:off x="578389" y="1326764"/>
              <a:ext cx="244080" cy="50040"/>
            </p14:xfrm>
          </p:contentPart>
        </mc:Choice>
        <mc:Fallback>
          <p:pic>
            <p:nvPicPr>
              <p:cNvPr id="392" name="Freihand 391">
                <a:extLst>
                  <a:ext uri="{FF2B5EF4-FFF2-40B4-BE49-F238E27FC236}">
                    <a16:creationId xmlns:a16="http://schemas.microsoft.com/office/drawing/2014/main" id="{A1ACB2C8-09D0-3B69-9EBB-4616BEC9CBC0}"/>
                  </a:ext>
                </a:extLst>
              </p:cNvPr>
              <p:cNvPicPr/>
              <p:nvPr/>
            </p:nvPicPr>
            <p:blipFill>
              <a:blip r:embed="rId499"/>
              <a:stretch>
                <a:fillRect/>
              </a:stretch>
            </p:blipFill>
            <p:spPr>
              <a:xfrm>
                <a:off x="569749" y="1318124"/>
                <a:ext cx="2617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93" name="Freihand 392">
                <a:extLst>
                  <a:ext uri="{FF2B5EF4-FFF2-40B4-BE49-F238E27FC236}">
                    <a16:creationId xmlns:a16="http://schemas.microsoft.com/office/drawing/2014/main" id="{B452C958-2A09-E5A5-90E6-F4AB7AC4A486}"/>
                  </a:ext>
                </a:extLst>
              </p14:cNvPr>
              <p14:cNvContentPartPr/>
              <p14:nvPr/>
            </p14:nvContentPartPr>
            <p14:xfrm>
              <a:off x="3384229" y="3676484"/>
              <a:ext cx="61200" cy="260640"/>
            </p14:xfrm>
          </p:contentPart>
        </mc:Choice>
        <mc:Fallback>
          <p:pic>
            <p:nvPicPr>
              <p:cNvPr id="393" name="Freihand 392">
                <a:extLst>
                  <a:ext uri="{FF2B5EF4-FFF2-40B4-BE49-F238E27FC236}">
                    <a16:creationId xmlns:a16="http://schemas.microsoft.com/office/drawing/2014/main" id="{B452C958-2A09-E5A5-90E6-F4AB7AC4A486}"/>
                  </a:ext>
                </a:extLst>
              </p:cNvPr>
              <p:cNvPicPr/>
              <p:nvPr/>
            </p:nvPicPr>
            <p:blipFill>
              <a:blip r:embed="rId501"/>
              <a:stretch>
                <a:fillRect/>
              </a:stretch>
            </p:blipFill>
            <p:spPr>
              <a:xfrm>
                <a:off x="3375589" y="3667484"/>
                <a:ext cx="7884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66" name="Freihand 365">
                <a:extLst>
                  <a:ext uri="{FF2B5EF4-FFF2-40B4-BE49-F238E27FC236}">
                    <a16:creationId xmlns:a16="http://schemas.microsoft.com/office/drawing/2014/main" id="{D3D449BA-C31E-B3AD-7080-846FB3771F32}"/>
                  </a:ext>
                </a:extLst>
              </p14:cNvPr>
              <p14:cNvContentPartPr/>
              <p14:nvPr/>
            </p14:nvContentPartPr>
            <p14:xfrm>
              <a:off x="179149" y="4789604"/>
              <a:ext cx="13680" cy="31320"/>
            </p14:xfrm>
          </p:contentPart>
        </mc:Choice>
        <mc:Fallback>
          <p:pic>
            <p:nvPicPr>
              <p:cNvPr id="366" name="Freihand 365">
                <a:extLst>
                  <a:ext uri="{FF2B5EF4-FFF2-40B4-BE49-F238E27FC236}">
                    <a16:creationId xmlns:a16="http://schemas.microsoft.com/office/drawing/2014/main" id="{D3D449BA-C31E-B3AD-7080-846FB3771F32}"/>
                  </a:ext>
                </a:extLst>
              </p:cNvPr>
              <p:cNvPicPr/>
              <p:nvPr/>
            </p:nvPicPr>
            <p:blipFill>
              <a:blip r:embed="rId503"/>
              <a:stretch>
                <a:fillRect/>
              </a:stretch>
            </p:blipFill>
            <p:spPr>
              <a:xfrm>
                <a:off x="170149" y="4780604"/>
                <a:ext cx="313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67" name="Freihand 366">
                <a:extLst>
                  <a:ext uri="{FF2B5EF4-FFF2-40B4-BE49-F238E27FC236}">
                    <a16:creationId xmlns:a16="http://schemas.microsoft.com/office/drawing/2014/main" id="{43B3C44E-0470-EB08-BD63-3330AD6FBA17}"/>
                  </a:ext>
                </a:extLst>
              </p14:cNvPr>
              <p14:cNvContentPartPr/>
              <p14:nvPr/>
            </p14:nvContentPartPr>
            <p14:xfrm>
              <a:off x="118669" y="4587284"/>
              <a:ext cx="5954040" cy="808200"/>
            </p14:xfrm>
          </p:contentPart>
        </mc:Choice>
        <mc:Fallback>
          <p:pic>
            <p:nvPicPr>
              <p:cNvPr id="367" name="Freihand 366">
                <a:extLst>
                  <a:ext uri="{FF2B5EF4-FFF2-40B4-BE49-F238E27FC236}">
                    <a16:creationId xmlns:a16="http://schemas.microsoft.com/office/drawing/2014/main" id="{43B3C44E-0470-EB08-BD63-3330AD6FBA17}"/>
                  </a:ext>
                </a:extLst>
              </p:cNvPr>
              <p:cNvPicPr/>
              <p:nvPr/>
            </p:nvPicPr>
            <p:blipFill>
              <a:blip r:embed="rId505"/>
              <a:stretch>
                <a:fillRect/>
              </a:stretch>
            </p:blipFill>
            <p:spPr>
              <a:xfrm>
                <a:off x="110029" y="4578644"/>
                <a:ext cx="5971680" cy="8258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24" name="Freihand 223">
                <a:extLst>
                  <a:ext uri="{FF2B5EF4-FFF2-40B4-BE49-F238E27FC236}">
                    <a16:creationId xmlns:a16="http://schemas.microsoft.com/office/drawing/2014/main" id="{74DEDEB2-F8E8-8CD4-8D41-609A09703635}"/>
                  </a:ext>
                </a:extLst>
              </p14:cNvPr>
              <p14:cNvContentPartPr/>
              <p14:nvPr/>
            </p14:nvContentPartPr>
            <p14:xfrm>
              <a:off x="2483509" y="4314044"/>
              <a:ext cx="26640" cy="138600"/>
            </p14:xfrm>
          </p:contentPart>
        </mc:Choice>
        <mc:Fallback>
          <p:pic>
            <p:nvPicPr>
              <p:cNvPr id="224" name="Freihand 223">
                <a:extLst>
                  <a:ext uri="{FF2B5EF4-FFF2-40B4-BE49-F238E27FC236}">
                    <a16:creationId xmlns:a16="http://schemas.microsoft.com/office/drawing/2014/main" id="{74DEDEB2-F8E8-8CD4-8D41-609A09703635}"/>
                  </a:ext>
                </a:extLst>
              </p:cNvPr>
              <p:cNvPicPr/>
              <p:nvPr/>
            </p:nvPicPr>
            <p:blipFill>
              <a:blip r:embed="rId507"/>
              <a:stretch>
                <a:fillRect/>
              </a:stretch>
            </p:blipFill>
            <p:spPr>
              <a:xfrm>
                <a:off x="2474869" y="4305044"/>
                <a:ext cx="442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25" name="Freihand 224">
                <a:extLst>
                  <a:ext uri="{FF2B5EF4-FFF2-40B4-BE49-F238E27FC236}">
                    <a16:creationId xmlns:a16="http://schemas.microsoft.com/office/drawing/2014/main" id="{62C38359-2528-9E43-B0CA-ACB4C97CF17D}"/>
                  </a:ext>
                </a:extLst>
              </p14:cNvPr>
              <p14:cNvContentPartPr/>
              <p14:nvPr/>
            </p14:nvContentPartPr>
            <p14:xfrm>
              <a:off x="2500069" y="4300004"/>
              <a:ext cx="127440" cy="115560"/>
            </p14:xfrm>
          </p:contentPart>
        </mc:Choice>
        <mc:Fallback>
          <p:pic>
            <p:nvPicPr>
              <p:cNvPr id="225" name="Freihand 224">
                <a:extLst>
                  <a:ext uri="{FF2B5EF4-FFF2-40B4-BE49-F238E27FC236}">
                    <a16:creationId xmlns:a16="http://schemas.microsoft.com/office/drawing/2014/main" id="{62C38359-2528-9E43-B0CA-ACB4C97CF17D}"/>
                  </a:ext>
                </a:extLst>
              </p:cNvPr>
              <p:cNvPicPr/>
              <p:nvPr/>
            </p:nvPicPr>
            <p:blipFill>
              <a:blip r:embed="rId509"/>
              <a:stretch>
                <a:fillRect/>
              </a:stretch>
            </p:blipFill>
            <p:spPr>
              <a:xfrm>
                <a:off x="2491069" y="4291364"/>
                <a:ext cx="1450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26" name="Freihand 225">
                <a:extLst>
                  <a:ext uri="{FF2B5EF4-FFF2-40B4-BE49-F238E27FC236}">
                    <a16:creationId xmlns:a16="http://schemas.microsoft.com/office/drawing/2014/main" id="{3D75BA85-1FB7-7A02-C778-EDDE941B3A9F}"/>
                  </a:ext>
                </a:extLst>
              </p14:cNvPr>
              <p14:cNvContentPartPr/>
              <p14:nvPr/>
            </p14:nvContentPartPr>
            <p14:xfrm>
              <a:off x="2769349" y="4288124"/>
              <a:ext cx="14400" cy="89640"/>
            </p14:xfrm>
          </p:contentPart>
        </mc:Choice>
        <mc:Fallback>
          <p:pic>
            <p:nvPicPr>
              <p:cNvPr id="226" name="Freihand 225">
                <a:extLst>
                  <a:ext uri="{FF2B5EF4-FFF2-40B4-BE49-F238E27FC236}">
                    <a16:creationId xmlns:a16="http://schemas.microsoft.com/office/drawing/2014/main" id="{3D75BA85-1FB7-7A02-C778-EDDE941B3A9F}"/>
                  </a:ext>
                </a:extLst>
              </p:cNvPr>
              <p:cNvPicPr/>
              <p:nvPr/>
            </p:nvPicPr>
            <p:blipFill>
              <a:blip r:embed="rId511"/>
              <a:stretch>
                <a:fillRect/>
              </a:stretch>
            </p:blipFill>
            <p:spPr>
              <a:xfrm>
                <a:off x="2760349" y="4279124"/>
                <a:ext cx="320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27" name="Freihand 226">
                <a:extLst>
                  <a:ext uri="{FF2B5EF4-FFF2-40B4-BE49-F238E27FC236}">
                    <a16:creationId xmlns:a16="http://schemas.microsoft.com/office/drawing/2014/main" id="{147378B5-D3B6-9347-963B-27320936C994}"/>
                  </a:ext>
                </a:extLst>
              </p14:cNvPr>
              <p14:cNvContentPartPr/>
              <p14:nvPr/>
            </p14:nvContentPartPr>
            <p14:xfrm>
              <a:off x="2696989" y="4248164"/>
              <a:ext cx="156600" cy="190440"/>
            </p14:xfrm>
          </p:contentPart>
        </mc:Choice>
        <mc:Fallback>
          <p:pic>
            <p:nvPicPr>
              <p:cNvPr id="227" name="Freihand 226">
                <a:extLst>
                  <a:ext uri="{FF2B5EF4-FFF2-40B4-BE49-F238E27FC236}">
                    <a16:creationId xmlns:a16="http://schemas.microsoft.com/office/drawing/2014/main" id="{147378B5-D3B6-9347-963B-27320936C994}"/>
                  </a:ext>
                </a:extLst>
              </p:cNvPr>
              <p:cNvPicPr/>
              <p:nvPr/>
            </p:nvPicPr>
            <p:blipFill>
              <a:blip r:embed="rId513"/>
              <a:stretch>
                <a:fillRect/>
              </a:stretch>
            </p:blipFill>
            <p:spPr>
              <a:xfrm>
                <a:off x="2688349" y="4239524"/>
                <a:ext cx="1742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15" name="Freihand 314">
                <a:extLst>
                  <a:ext uri="{FF2B5EF4-FFF2-40B4-BE49-F238E27FC236}">
                    <a16:creationId xmlns:a16="http://schemas.microsoft.com/office/drawing/2014/main" id="{75A6672D-F627-8F0D-E812-0CF5CF96E607}"/>
                  </a:ext>
                </a:extLst>
              </p14:cNvPr>
              <p14:cNvContentPartPr/>
              <p14:nvPr/>
            </p14:nvContentPartPr>
            <p14:xfrm>
              <a:off x="380389" y="4841804"/>
              <a:ext cx="189720" cy="174600"/>
            </p14:xfrm>
          </p:contentPart>
        </mc:Choice>
        <mc:Fallback>
          <p:pic>
            <p:nvPicPr>
              <p:cNvPr id="315" name="Freihand 314">
                <a:extLst>
                  <a:ext uri="{FF2B5EF4-FFF2-40B4-BE49-F238E27FC236}">
                    <a16:creationId xmlns:a16="http://schemas.microsoft.com/office/drawing/2014/main" id="{75A6672D-F627-8F0D-E812-0CF5CF96E607}"/>
                  </a:ext>
                </a:extLst>
              </p:cNvPr>
              <p:cNvPicPr/>
              <p:nvPr/>
            </p:nvPicPr>
            <p:blipFill>
              <a:blip r:embed="rId515"/>
              <a:stretch>
                <a:fillRect/>
              </a:stretch>
            </p:blipFill>
            <p:spPr>
              <a:xfrm>
                <a:off x="371389" y="4832804"/>
                <a:ext cx="2073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16" name="Freihand 315">
                <a:extLst>
                  <a:ext uri="{FF2B5EF4-FFF2-40B4-BE49-F238E27FC236}">
                    <a16:creationId xmlns:a16="http://schemas.microsoft.com/office/drawing/2014/main" id="{8696860F-E1F9-91D4-0D61-9A10616362B6}"/>
                  </a:ext>
                </a:extLst>
              </p14:cNvPr>
              <p14:cNvContentPartPr/>
              <p14:nvPr/>
            </p14:nvContentPartPr>
            <p14:xfrm>
              <a:off x="605749" y="4880684"/>
              <a:ext cx="162000" cy="107640"/>
            </p14:xfrm>
          </p:contentPart>
        </mc:Choice>
        <mc:Fallback>
          <p:pic>
            <p:nvPicPr>
              <p:cNvPr id="316" name="Freihand 315">
                <a:extLst>
                  <a:ext uri="{FF2B5EF4-FFF2-40B4-BE49-F238E27FC236}">
                    <a16:creationId xmlns:a16="http://schemas.microsoft.com/office/drawing/2014/main" id="{8696860F-E1F9-91D4-0D61-9A10616362B6}"/>
                  </a:ext>
                </a:extLst>
              </p:cNvPr>
              <p:cNvPicPr/>
              <p:nvPr/>
            </p:nvPicPr>
            <p:blipFill>
              <a:blip r:embed="rId517"/>
              <a:stretch>
                <a:fillRect/>
              </a:stretch>
            </p:blipFill>
            <p:spPr>
              <a:xfrm>
                <a:off x="596749" y="4871684"/>
                <a:ext cx="1796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17" name="Freihand 316">
                <a:extLst>
                  <a:ext uri="{FF2B5EF4-FFF2-40B4-BE49-F238E27FC236}">
                    <a16:creationId xmlns:a16="http://schemas.microsoft.com/office/drawing/2014/main" id="{A12104B4-2201-444B-242B-07DE992E1B82}"/>
                  </a:ext>
                </a:extLst>
              </p14:cNvPr>
              <p14:cNvContentPartPr/>
              <p14:nvPr/>
            </p14:nvContentPartPr>
            <p14:xfrm>
              <a:off x="806629" y="4856564"/>
              <a:ext cx="94320" cy="107280"/>
            </p14:xfrm>
          </p:contentPart>
        </mc:Choice>
        <mc:Fallback>
          <p:pic>
            <p:nvPicPr>
              <p:cNvPr id="317" name="Freihand 316">
                <a:extLst>
                  <a:ext uri="{FF2B5EF4-FFF2-40B4-BE49-F238E27FC236}">
                    <a16:creationId xmlns:a16="http://schemas.microsoft.com/office/drawing/2014/main" id="{A12104B4-2201-444B-242B-07DE992E1B82}"/>
                  </a:ext>
                </a:extLst>
              </p:cNvPr>
              <p:cNvPicPr/>
              <p:nvPr/>
            </p:nvPicPr>
            <p:blipFill>
              <a:blip r:embed="rId519"/>
              <a:stretch>
                <a:fillRect/>
              </a:stretch>
            </p:blipFill>
            <p:spPr>
              <a:xfrm>
                <a:off x="797629" y="4847924"/>
                <a:ext cx="1119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18" name="Freihand 317">
                <a:extLst>
                  <a:ext uri="{FF2B5EF4-FFF2-40B4-BE49-F238E27FC236}">
                    <a16:creationId xmlns:a16="http://schemas.microsoft.com/office/drawing/2014/main" id="{C0F3DAD3-A2F3-5025-B83E-56B7F26DB62A}"/>
                  </a:ext>
                </a:extLst>
              </p14:cNvPr>
              <p14:cNvContentPartPr/>
              <p14:nvPr/>
            </p14:nvContentPartPr>
            <p14:xfrm>
              <a:off x="944869" y="4769084"/>
              <a:ext cx="103320" cy="225360"/>
            </p14:xfrm>
          </p:contentPart>
        </mc:Choice>
        <mc:Fallback>
          <p:pic>
            <p:nvPicPr>
              <p:cNvPr id="318" name="Freihand 317">
                <a:extLst>
                  <a:ext uri="{FF2B5EF4-FFF2-40B4-BE49-F238E27FC236}">
                    <a16:creationId xmlns:a16="http://schemas.microsoft.com/office/drawing/2014/main" id="{C0F3DAD3-A2F3-5025-B83E-56B7F26DB62A}"/>
                  </a:ext>
                </a:extLst>
              </p:cNvPr>
              <p:cNvPicPr/>
              <p:nvPr/>
            </p:nvPicPr>
            <p:blipFill>
              <a:blip r:embed="rId521"/>
              <a:stretch>
                <a:fillRect/>
              </a:stretch>
            </p:blipFill>
            <p:spPr>
              <a:xfrm>
                <a:off x="936229" y="4760444"/>
                <a:ext cx="1209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20" name="Freihand 319">
                <a:extLst>
                  <a:ext uri="{FF2B5EF4-FFF2-40B4-BE49-F238E27FC236}">
                    <a16:creationId xmlns:a16="http://schemas.microsoft.com/office/drawing/2014/main" id="{E14D5160-692B-5D2C-81E8-32B22662F057}"/>
                  </a:ext>
                </a:extLst>
              </p14:cNvPr>
              <p14:cNvContentPartPr/>
              <p14:nvPr/>
            </p14:nvContentPartPr>
            <p14:xfrm>
              <a:off x="1004269" y="4768724"/>
              <a:ext cx="127440" cy="230040"/>
            </p14:xfrm>
          </p:contentPart>
        </mc:Choice>
        <mc:Fallback>
          <p:pic>
            <p:nvPicPr>
              <p:cNvPr id="320" name="Freihand 319">
                <a:extLst>
                  <a:ext uri="{FF2B5EF4-FFF2-40B4-BE49-F238E27FC236}">
                    <a16:creationId xmlns:a16="http://schemas.microsoft.com/office/drawing/2014/main" id="{E14D5160-692B-5D2C-81E8-32B22662F057}"/>
                  </a:ext>
                </a:extLst>
              </p:cNvPr>
              <p:cNvPicPr/>
              <p:nvPr/>
            </p:nvPicPr>
            <p:blipFill>
              <a:blip r:embed="rId523"/>
              <a:stretch>
                <a:fillRect/>
              </a:stretch>
            </p:blipFill>
            <p:spPr>
              <a:xfrm>
                <a:off x="995269" y="4760084"/>
                <a:ext cx="1450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21" name="Freihand 320">
                <a:extLst>
                  <a:ext uri="{FF2B5EF4-FFF2-40B4-BE49-F238E27FC236}">
                    <a16:creationId xmlns:a16="http://schemas.microsoft.com/office/drawing/2014/main" id="{506EBDCB-0F7C-0F41-C680-B77BF15AC01E}"/>
                  </a:ext>
                </a:extLst>
              </p14:cNvPr>
              <p14:cNvContentPartPr/>
              <p14:nvPr/>
            </p14:nvContentPartPr>
            <p14:xfrm>
              <a:off x="1147909" y="4715084"/>
              <a:ext cx="105480" cy="291960"/>
            </p14:xfrm>
          </p:contentPart>
        </mc:Choice>
        <mc:Fallback>
          <p:pic>
            <p:nvPicPr>
              <p:cNvPr id="321" name="Freihand 320">
                <a:extLst>
                  <a:ext uri="{FF2B5EF4-FFF2-40B4-BE49-F238E27FC236}">
                    <a16:creationId xmlns:a16="http://schemas.microsoft.com/office/drawing/2014/main" id="{506EBDCB-0F7C-0F41-C680-B77BF15AC01E}"/>
                  </a:ext>
                </a:extLst>
              </p:cNvPr>
              <p:cNvPicPr/>
              <p:nvPr/>
            </p:nvPicPr>
            <p:blipFill>
              <a:blip r:embed="rId525"/>
              <a:stretch>
                <a:fillRect/>
              </a:stretch>
            </p:blipFill>
            <p:spPr>
              <a:xfrm>
                <a:off x="1138909" y="4706084"/>
                <a:ext cx="12312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22" name="Freihand 321">
                <a:extLst>
                  <a:ext uri="{FF2B5EF4-FFF2-40B4-BE49-F238E27FC236}">
                    <a16:creationId xmlns:a16="http://schemas.microsoft.com/office/drawing/2014/main" id="{A9B172D5-C850-D14C-8C3E-4CDE2611CF78}"/>
                  </a:ext>
                </a:extLst>
              </p14:cNvPr>
              <p14:cNvContentPartPr/>
              <p14:nvPr/>
            </p14:nvContentPartPr>
            <p14:xfrm>
              <a:off x="1267789" y="4808684"/>
              <a:ext cx="131040" cy="164880"/>
            </p14:xfrm>
          </p:contentPart>
        </mc:Choice>
        <mc:Fallback>
          <p:pic>
            <p:nvPicPr>
              <p:cNvPr id="322" name="Freihand 321">
                <a:extLst>
                  <a:ext uri="{FF2B5EF4-FFF2-40B4-BE49-F238E27FC236}">
                    <a16:creationId xmlns:a16="http://schemas.microsoft.com/office/drawing/2014/main" id="{A9B172D5-C850-D14C-8C3E-4CDE2611CF78}"/>
                  </a:ext>
                </a:extLst>
              </p:cNvPr>
              <p:cNvPicPr/>
              <p:nvPr/>
            </p:nvPicPr>
            <p:blipFill>
              <a:blip r:embed="rId527"/>
              <a:stretch>
                <a:fillRect/>
              </a:stretch>
            </p:blipFill>
            <p:spPr>
              <a:xfrm>
                <a:off x="1258789" y="4800044"/>
                <a:ext cx="1486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23" name="Freihand 322">
                <a:extLst>
                  <a:ext uri="{FF2B5EF4-FFF2-40B4-BE49-F238E27FC236}">
                    <a16:creationId xmlns:a16="http://schemas.microsoft.com/office/drawing/2014/main" id="{A2757009-DE86-703A-40DD-0491705C9660}"/>
                  </a:ext>
                </a:extLst>
              </p14:cNvPr>
              <p14:cNvContentPartPr/>
              <p14:nvPr/>
            </p14:nvContentPartPr>
            <p14:xfrm>
              <a:off x="1438789" y="4915604"/>
              <a:ext cx="66240" cy="105120"/>
            </p14:xfrm>
          </p:contentPart>
        </mc:Choice>
        <mc:Fallback>
          <p:pic>
            <p:nvPicPr>
              <p:cNvPr id="323" name="Freihand 322">
                <a:extLst>
                  <a:ext uri="{FF2B5EF4-FFF2-40B4-BE49-F238E27FC236}">
                    <a16:creationId xmlns:a16="http://schemas.microsoft.com/office/drawing/2014/main" id="{A2757009-DE86-703A-40DD-0491705C9660}"/>
                  </a:ext>
                </a:extLst>
              </p:cNvPr>
              <p:cNvPicPr/>
              <p:nvPr/>
            </p:nvPicPr>
            <p:blipFill>
              <a:blip r:embed="rId529"/>
              <a:stretch>
                <a:fillRect/>
              </a:stretch>
            </p:blipFill>
            <p:spPr>
              <a:xfrm>
                <a:off x="1430149" y="4906964"/>
                <a:ext cx="838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24" name="Freihand 323">
                <a:extLst>
                  <a:ext uri="{FF2B5EF4-FFF2-40B4-BE49-F238E27FC236}">
                    <a16:creationId xmlns:a16="http://schemas.microsoft.com/office/drawing/2014/main" id="{6AC0F9A6-4B58-6E98-1298-45D6BA51D73E}"/>
                  </a:ext>
                </a:extLst>
              </p14:cNvPr>
              <p14:cNvContentPartPr/>
              <p14:nvPr/>
            </p14:nvContentPartPr>
            <p14:xfrm>
              <a:off x="1551469" y="4969244"/>
              <a:ext cx="23400" cy="61200"/>
            </p14:xfrm>
          </p:contentPart>
        </mc:Choice>
        <mc:Fallback>
          <p:pic>
            <p:nvPicPr>
              <p:cNvPr id="324" name="Freihand 323">
                <a:extLst>
                  <a:ext uri="{FF2B5EF4-FFF2-40B4-BE49-F238E27FC236}">
                    <a16:creationId xmlns:a16="http://schemas.microsoft.com/office/drawing/2014/main" id="{6AC0F9A6-4B58-6E98-1298-45D6BA51D73E}"/>
                  </a:ext>
                </a:extLst>
              </p:cNvPr>
              <p:cNvPicPr/>
              <p:nvPr/>
            </p:nvPicPr>
            <p:blipFill>
              <a:blip r:embed="rId531"/>
              <a:stretch>
                <a:fillRect/>
              </a:stretch>
            </p:blipFill>
            <p:spPr>
              <a:xfrm>
                <a:off x="1542829" y="4960244"/>
                <a:ext cx="410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25" name="Freihand 324">
                <a:extLst>
                  <a:ext uri="{FF2B5EF4-FFF2-40B4-BE49-F238E27FC236}">
                    <a16:creationId xmlns:a16="http://schemas.microsoft.com/office/drawing/2014/main" id="{FE1A6A66-5622-A237-1A37-4600C746E6ED}"/>
                  </a:ext>
                </a:extLst>
              </p14:cNvPr>
              <p14:cNvContentPartPr/>
              <p14:nvPr/>
            </p14:nvContentPartPr>
            <p14:xfrm>
              <a:off x="1681429" y="4810844"/>
              <a:ext cx="84600" cy="151200"/>
            </p14:xfrm>
          </p:contentPart>
        </mc:Choice>
        <mc:Fallback>
          <p:pic>
            <p:nvPicPr>
              <p:cNvPr id="325" name="Freihand 324">
                <a:extLst>
                  <a:ext uri="{FF2B5EF4-FFF2-40B4-BE49-F238E27FC236}">
                    <a16:creationId xmlns:a16="http://schemas.microsoft.com/office/drawing/2014/main" id="{FE1A6A66-5622-A237-1A37-4600C746E6ED}"/>
                  </a:ext>
                </a:extLst>
              </p:cNvPr>
              <p:cNvPicPr/>
              <p:nvPr/>
            </p:nvPicPr>
            <p:blipFill>
              <a:blip r:embed="rId533"/>
              <a:stretch>
                <a:fillRect/>
              </a:stretch>
            </p:blipFill>
            <p:spPr>
              <a:xfrm>
                <a:off x="1672789" y="4801844"/>
                <a:ext cx="1022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26" name="Freihand 325">
                <a:extLst>
                  <a:ext uri="{FF2B5EF4-FFF2-40B4-BE49-F238E27FC236}">
                    <a16:creationId xmlns:a16="http://schemas.microsoft.com/office/drawing/2014/main" id="{159EE218-9EED-E1FD-67A5-21759E5C3E50}"/>
                  </a:ext>
                </a:extLst>
              </p14:cNvPr>
              <p14:cNvContentPartPr/>
              <p14:nvPr/>
            </p14:nvContentPartPr>
            <p14:xfrm>
              <a:off x="1809589" y="4905524"/>
              <a:ext cx="103680" cy="133560"/>
            </p14:xfrm>
          </p:contentPart>
        </mc:Choice>
        <mc:Fallback>
          <p:pic>
            <p:nvPicPr>
              <p:cNvPr id="326" name="Freihand 325">
                <a:extLst>
                  <a:ext uri="{FF2B5EF4-FFF2-40B4-BE49-F238E27FC236}">
                    <a16:creationId xmlns:a16="http://schemas.microsoft.com/office/drawing/2014/main" id="{159EE218-9EED-E1FD-67A5-21759E5C3E50}"/>
                  </a:ext>
                </a:extLst>
              </p:cNvPr>
              <p:cNvPicPr/>
              <p:nvPr/>
            </p:nvPicPr>
            <p:blipFill>
              <a:blip r:embed="rId535"/>
              <a:stretch>
                <a:fillRect/>
              </a:stretch>
            </p:blipFill>
            <p:spPr>
              <a:xfrm>
                <a:off x="1800589" y="4896884"/>
                <a:ext cx="1213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27" name="Freihand 326">
                <a:extLst>
                  <a:ext uri="{FF2B5EF4-FFF2-40B4-BE49-F238E27FC236}">
                    <a16:creationId xmlns:a16="http://schemas.microsoft.com/office/drawing/2014/main" id="{6EA6517C-A299-2115-B435-2D625D1E794B}"/>
                  </a:ext>
                </a:extLst>
              </p14:cNvPr>
              <p14:cNvContentPartPr/>
              <p14:nvPr/>
            </p14:nvContentPartPr>
            <p14:xfrm>
              <a:off x="1918309" y="4798244"/>
              <a:ext cx="72000" cy="270720"/>
            </p14:xfrm>
          </p:contentPart>
        </mc:Choice>
        <mc:Fallback>
          <p:pic>
            <p:nvPicPr>
              <p:cNvPr id="327" name="Freihand 326">
                <a:extLst>
                  <a:ext uri="{FF2B5EF4-FFF2-40B4-BE49-F238E27FC236}">
                    <a16:creationId xmlns:a16="http://schemas.microsoft.com/office/drawing/2014/main" id="{6EA6517C-A299-2115-B435-2D625D1E794B}"/>
                  </a:ext>
                </a:extLst>
              </p:cNvPr>
              <p:cNvPicPr/>
              <p:nvPr/>
            </p:nvPicPr>
            <p:blipFill>
              <a:blip r:embed="rId537"/>
              <a:stretch>
                <a:fillRect/>
              </a:stretch>
            </p:blipFill>
            <p:spPr>
              <a:xfrm>
                <a:off x="1909669" y="4789604"/>
                <a:ext cx="8964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28" name="Freihand 327">
                <a:extLst>
                  <a:ext uri="{FF2B5EF4-FFF2-40B4-BE49-F238E27FC236}">
                    <a16:creationId xmlns:a16="http://schemas.microsoft.com/office/drawing/2014/main" id="{2496D6F5-4E30-E40C-AF89-7D932D2971B6}"/>
                  </a:ext>
                </a:extLst>
              </p14:cNvPr>
              <p14:cNvContentPartPr/>
              <p14:nvPr/>
            </p14:nvContentPartPr>
            <p14:xfrm>
              <a:off x="2337709" y="4751804"/>
              <a:ext cx="155520" cy="225720"/>
            </p14:xfrm>
          </p:contentPart>
        </mc:Choice>
        <mc:Fallback>
          <p:pic>
            <p:nvPicPr>
              <p:cNvPr id="328" name="Freihand 327">
                <a:extLst>
                  <a:ext uri="{FF2B5EF4-FFF2-40B4-BE49-F238E27FC236}">
                    <a16:creationId xmlns:a16="http://schemas.microsoft.com/office/drawing/2014/main" id="{2496D6F5-4E30-E40C-AF89-7D932D2971B6}"/>
                  </a:ext>
                </a:extLst>
              </p:cNvPr>
              <p:cNvPicPr/>
              <p:nvPr/>
            </p:nvPicPr>
            <p:blipFill>
              <a:blip r:embed="rId539"/>
              <a:stretch>
                <a:fillRect/>
              </a:stretch>
            </p:blipFill>
            <p:spPr>
              <a:xfrm>
                <a:off x="2328709" y="4743164"/>
                <a:ext cx="1731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29" name="Freihand 328">
                <a:extLst>
                  <a:ext uri="{FF2B5EF4-FFF2-40B4-BE49-F238E27FC236}">
                    <a16:creationId xmlns:a16="http://schemas.microsoft.com/office/drawing/2014/main" id="{D3263D57-6F70-FB4F-ED03-122649DCF4C5}"/>
                  </a:ext>
                </a:extLst>
              </p14:cNvPr>
              <p14:cNvContentPartPr/>
              <p14:nvPr/>
            </p14:nvContentPartPr>
            <p14:xfrm>
              <a:off x="2610229" y="4758644"/>
              <a:ext cx="19080" cy="143640"/>
            </p14:xfrm>
          </p:contentPart>
        </mc:Choice>
        <mc:Fallback>
          <p:pic>
            <p:nvPicPr>
              <p:cNvPr id="329" name="Freihand 328">
                <a:extLst>
                  <a:ext uri="{FF2B5EF4-FFF2-40B4-BE49-F238E27FC236}">
                    <a16:creationId xmlns:a16="http://schemas.microsoft.com/office/drawing/2014/main" id="{D3263D57-6F70-FB4F-ED03-122649DCF4C5}"/>
                  </a:ext>
                </a:extLst>
              </p:cNvPr>
              <p:cNvPicPr/>
              <p:nvPr/>
            </p:nvPicPr>
            <p:blipFill>
              <a:blip r:embed="rId541"/>
              <a:stretch>
                <a:fillRect/>
              </a:stretch>
            </p:blipFill>
            <p:spPr>
              <a:xfrm>
                <a:off x="2601589" y="4749644"/>
                <a:ext cx="367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0" name="Freihand 329">
                <a:extLst>
                  <a:ext uri="{FF2B5EF4-FFF2-40B4-BE49-F238E27FC236}">
                    <a16:creationId xmlns:a16="http://schemas.microsoft.com/office/drawing/2014/main" id="{15FEC415-85B9-AD72-8667-49BD3F6691E8}"/>
                  </a:ext>
                </a:extLst>
              </p14:cNvPr>
              <p14:cNvContentPartPr/>
              <p14:nvPr/>
            </p14:nvContentPartPr>
            <p14:xfrm>
              <a:off x="2592229" y="4748204"/>
              <a:ext cx="124200" cy="212760"/>
            </p14:xfrm>
          </p:contentPart>
        </mc:Choice>
        <mc:Fallback>
          <p:pic>
            <p:nvPicPr>
              <p:cNvPr id="330" name="Freihand 329">
                <a:extLst>
                  <a:ext uri="{FF2B5EF4-FFF2-40B4-BE49-F238E27FC236}">
                    <a16:creationId xmlns:a16="http://schemas.microsoft.com/office/drawing/2014/main" id="{15FEC415-85B9-AD72-8667-49BD3F6691E8}"/>
                  </a:ext>
                </a:extLst>
              </p:cNvPr>
              <p:cNvPicPr/>
              <p:nvPr/>
            </p:nvPicPr>
            <p:blipFill>
              <a:blip r:embed="rId543"/>
              <a:stretch>
                <a:fillRect/>
              </a:stretch>
            </p:blipFill>
            <p:spPr>
              <a:xfrm>
                <a:off x="2583589" y="4739204"/>
                <a:ext cx="1418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29" name="Freihand 228">
                <a:extLst>
                  <a:ext uri="{FF2B5EF4-FFF2-40B4-BE49-F238E27FC236}">
                    <a16:creationId xmlns:a16="http://schemas.microsoft.com/office/drawing/2014/main" id="{85DEAF29-1C14-D2CD-CA1B-824001CC5086}"/>
                  </a:ext>
                </a:extLst>
              </p14:cNvPr>
              <p14:cNvContentPartPr/>
              <p14:nvPr/>
            </p14:nvContentPartPr>
            <p14:xfrm>
              <a:off x="3217909" y="4248164"/>
              <a:ext cx="95760" cy="132840"/>
            </p14:xfrm>
          </p:contentPart>
        </mc:Choice>
        <mc:Fallback>
          <p:pic>
            <p:nvPicPr>
              <p:cNvPr id="229" name="Freihand 228">
                <a:extLst>
                  <a:ext uri="{FF2B5EF4-FFF2-40B4-BE49-F238E27FC236}">
                    <a16:creationId xmlns:a16="http://schemas.microsoft.com/office/drawing/2014/main" id="{85DEAF29-1C14-D2CD-CA1B-824001CC5086}"/>
                  </a:ext>
                </a:extLst>
              </p:cNvPr>
              <p:cNvPicPr/>
              <p:nvPr/>
            </p:nvPicPr>
            <p:blipFill>
              <a:blip r:embed="rId545"/>
              <a:stretch>
                <a:fillRect/>
              </a:stretch>
            </p:blipFill>
            <p:spPr>
              <a:xfrm>
                <a:off x="3208909" y="4239524"/>
                <a:ext cx="113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30" name="Freihand 229">
                <a:extLst>
                  <a:ext uri="{FF2B5EF4-FFF2-40B4-BE49-F238E27FC236}">
                    <a16:creationId xmlns:a16="http://schemas.microsoft.com/office/drawing/2014/main" id="{FCB39578-69BE-D97B-FC68-3D2A95897DAB}"/>
                  </a:ext>
                </a:extLst>
              </p14:cNvPr>
              <p14:cNvContentPartPr/>
              <p14:nvPr/>
            </p14:nvContentPartPr>
            <p14:xfrm>
              <a:off x="3369829" y="4341764"/>
              <a:ext cx="5040" cy="6120"/>
            </p14:xfrm>
          </p:contentPart>
        </mc:Choice>
        <mc:Fallback>
          <p:pic>
            <p:nvPicPr>
              <p:cNvPr id="230" name="Freihand 229">
                <a:extLst>
                  <a:ext uri="{FF2B5EF4-FFF2-40B4-BE49-F238E27FC236}">
                    <a16:creationId xmlns:a16="http://schemas.microsoft.com/office/drawing/2014/main" id="{FCB39578-69BE-D97B-FC68-3D2A95897DAB}"/>
                  </a:ext>
                </a:extLst>
              </p:cNvPr>
              <p:cNvPicPr/>
              <p:nvPr/>
            </p:nvPicPr>
            <p:blipFill>
              <a:blip r:embed="rId415"/>
              <a:stretch>
                <a:fillRect/>
              </a:stretch>
            </p:blipFill>
            <p:spPr>
              <a:xfrm>
                <a:off x="3361189" y="4332764"/>
                <a:ext cx="226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31" name="Freihand 230">
                <a:extLst>
                  <a:ext uri="{FF2B5EF4-FFF2-40B4-BE49-F238E27FC236}">
                    <a16:creationId xmlns:a16="http://schemas.microsoft.com/office/drawing/2014/main" id="{95CB8369-2302-17D2-5524-1425092CFF29}"/>
                  </a:ext>
                </a:extLst>
              </p14:cNvPr>
              <p14:cNvContentPartPr/>
              <p14:nvPr/>
            </p14:nvContentPartPr>
            <p14:xfrm>
              <a:off x="3487909" y="4274444"/>
              <a:ext cx="100440" cy="101880"/>
            </p14:xfrm>
          </p:contentPart>
        </mc:Choice>
        <mc:Fallback>
          <p:pic>
            <p:nvPicPr>
              <p:cNvPr id="231" name="Freihand 230">
                <a:extLst>
                  <a:ext uri="{FF2B5EF4-FFF2-40B4-BE49-F238E27FC236}">
                    <a16:creationId xmlns:a16="http://schemas.microsoft.com/office/drawing/2014/main" id="{95CB8369-2302-17D2-5524-1425092CFF29}"/>
                  </a:ext>
                </a:extLst>
              </p:cNvPr>
              <p:cNvPicPr/>
              <p:nvPr/>
            </p:nvPicPr>
            <p:blipFill>
              <a:blip r:embed="rId548"/>
              <a:stretch>
                <a:fillRect/>
              </a:stretch>
            </p:blipFill>
            <p:spPr>
              <a:xfrm>
                <a:off x="3479269" y="4265444"/>
                <a:ext cx="1180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74" name="Freihand 273">
                <a:extLst>
                  <a:ext uri="{FF2B5EF4-FFF2-40B4-BE49-F238E27FC236}">
                    <a16:creationId xmlns:a16="http://schemas.microsoft.com/office/drawing/2014/main" id="{09D0E961-7FA6-4D37-12BE-1AB3FD63E358}"/>
                  </a:ext>
                </a:extLst>
              </p14:cNvPr>
              <p14:cNvContentPartPr/>
              <p14:nvPr/>
            </p14:nvContentPartPr>
            <p14:xfrm>
              <a:off x="3139069" y="4139084"/>
              <a:ext cx="293040" cy="343440"/>
            </p14:xfrm>
          </p:contentPart>
        </mc:Choice>
        <mc:Fallback>
          <p:pic>
            <p:nvPicPr>
              <p:cNvPr id="274" name="Freihand 273">
                <a:extLst>
                  <a:ext uri="{FF2B5EF4-FFF2-40B4-BE49-F238E27FC236}">
                    <a16:creationId xmlns:a16="http://schemas.microsoft.com/office/drawing/2014/main" id="{09D0E961-7FA6-4D37-12BE-1AB3FD63E358}"/>
                  </a:ext>
                </a:extLst>
              </p:cNvPr>
              <p:cNvPicPr/>
              <p:nvPr/>
            </p:nvPicPr>
            <p:blipFill>
              <a:blip r:embed="rId550"/>
              <a:stretch>
                <a:fillRect/>
              </a:stretch>
            </p:blipFill>
            <p:spPr>
              <a:xfrm>
                <a:off x="3130069" y="4130084"/>
                <a:ext cx="31068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277" name="Freihand 276">
                <a:extLst>
                  <a:ext uri="{FF2B5EF4-FFF2-40B4-BE49-F238E27FC236}">
                    <a16:creationId xmlns:a16="http://schemas.microsoft.com/office/drawing/2014/main" id="{8A6A39F4-46C0-C9C9-D045-6F269D721782}"/>
                  </a:ext>
                </a:extLst>
              </p14:cNvPr>
              <p14:cNvContentPartPr/>
              <p14:nvPr/>
            </p14:nvContentPartPr>
            <p14:xfrm>
              <a:off x="3401149" y="3994364"/>
              <a:ext cx="615240" cy="145080"/>
            </p14:xfrm>
          </p:contentPart>
        </mc:Choice>
        <mc:Fallback>
          <p:pic>
            <p:nvPicPr>
              <p:cNvPr id="277" name="Freihand 276">
                <a:extLst>
                  <a:ext uri="{FF2B5EF4-FFF2-40B4-BE49-F238E27FC236}">
                    <a16:creationId xmlns:a16="http://schemas.microsoft.com/office/drawing/2014/main" id="{8A6A39F4-46C0-C9C9-D045-6F269D721782}"/>
                  </a:ext>
                </a:extLst>
              </p:cNvPr>
              <p:cNvPicPr/>
              <p:nvPr/>
            </p:nvPicPr>
            <p:blipFill>
              <a:blip r:embed="rId552"/>
              <a:stretch>
                <a:fillRect/>
              </a:stretch>
            </p:blipFill>
            <p:spPr>
              <a:xfrm>
                <a:off x="3392509" y="3985364"/>
                <a:ext cx="6328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254" name="Freihand 253">
                <a:extLst>
                  <a:ext uri="{FF2B5EF4-FFF2-40B4-BE49-F238E27FC236}">
                    <a16:creationId xmlns:a16="http://schemas.microsoft.com/office/drawing/2014/main" id="{EADF7C8E-EA9B-13A4-27A3-D028FAE9A2BF}"/>
                  </a:ext>
                </a:extLst>
              </p14:cNvPr>
              <p14:cNvContentPartPr/>
              <p14:nvPr/>
            </p14:nvContentPartPr>
            <p14:xfrm>
              <a:off x="4886869" y="4089044"/>
              <a:ext cx="619920" cy="498960"/>
            </p14:xfrm>
          </p:contentPart>
        </mc:Choice>
        <mc:Fallback>
          <p:pic>
            <p:nvPicPr>
              <p:cNvPr id="254" name="Freihand 253">
                <a:extLst>
                  <a:ext uri="{FF2B5EF4-FFF2-40B4-BE49-F238E27FC236}">
                    <a16:creationId xmlns:a16="http://schemas.microsoft.com/office/drawing/2014/main" id="{EADF7C8E-EA9B-13A4-27A3-D028FAE9A2BF}"/>
                  </a:ext>
                </a:extLst>
              </p:cNvPr>
              <p:cNvPicPr/>
              <p:nvPr/>
            </p:nvPicPr>
            <p:blipFill>
              <a:blip r:embed="rId554"/>
              <a:stretch>
                <a:fillRect/>
              </a:stretch>
            </p:blipFill>
            <p:spPr>
              <a:xfrm>
                <a:off x="4878229" y="4080404"/>
                <a:ext cx="637560" cy="5166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55" name="Freihand 254">
                <a:extLst>
                  <a:ext uri="{FF2B5EF4-FFF2-40B4-BE49-F238E27FC236}">
                    <a16:creationId xmlns:a16="http://schemas.microsoft.com/office/drawing/2014/main" id="{C92F1EAC-F768-C0B5-965F-EFBE3767043F}"/>
                  </a:ext>
                </a:extLst>
              </p14:cNvPr>
              <p14:cNvContentPartPr/>
              <p14:nvPr/>
            </p14:nvContentPartPr>
            <p14:xfrm>
              <a:off x="5603989" y="4110644"/>
              <a:ext cx="256680" cy="109800"/>
            </p14:xfrm>
          </p:contentPart>
        </mc:Choice>
        <mc:Fallback>
          <p:pic>
            <p:nvPicPr>
              <p:cNvPr id="255" name="Freihand 254">
                <a:extLst>
                  <a:ext uri="{FF2B5EF4-FFF2-40B4-BE49-F238E27FC236}">
                    <a16:creationId xmlns:a16="http://schemas.microsoft.com/office/drawing/2014/main" id="{C92F1EAC-F768-C0B5-965F-EFBE3767043F}"/>
                  </a:ext>
                </a:extLst>
              </p:cNvPr>
              <p:cNvPicPr/>
              <p:nvPr/>
            </p:nvPicPr>
            <p:blipFill>
              <a:blip r:embed="rId556"/>
              <a:stretch>
                <a:fillRect/>
              </a:stretch>
            </p:blipFill>
            <p:spPr>
              <a:xfrm>
                <a:off x="5595349" y="4101644"/>
                <a:ext cx="274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56" name="Freihand 255">
                <a:extLst>
                  <a:ext uri="{FF2B5EF4-FFF2-40B4-BE49-F238E27FC236}">
                    <a16:creationId xmlns:a16="http://schemas.microsoft.com/office/drawing/2014/main" id="{1CE811EC-93B9-26CC-C00C-3ABEB61DEFAB}"/>
                  </a:ext>
                </a:extLst>
              </p14:cNvPr>
              <p14:cNvContentPartPr/>
              <p14:nvPr/>
            </p14:nvContentPartPr>
            <p14:xfrm>
              <a:off x="5575909" y="4099844"/>
              <a:ext cx="180000" cy="166320"/>
            </p14:xfrm>
          </p:contentPart>
        </mc:Choice>
        <mc:Fallback>
          <p:pic>
            <p:nvPicPr>
              <p:cNvPr id="256" name="Freihand 255">
                <a:extLst>
                  <a:ext uri="{FF2B5EF4-FFF2-40B4-BE49-F238E27FC236}">
                    <a16:creationId xmlns:a16="http://schemas.microsoft.com/office/drawing/2014/main" id="{1CE811EC-93B9-26CC-C00C-3ABEB61DEFAB}"/>
                  </a:ext>
                </a:extLst>
              </p:cNvPr>
              <p:cNvPicPr/>
              <p:nvPr/>
            </p:nvPicPr>
            <p:blipFill>
              <a:blip r:embed="rId558"/>
              <a:stretch>
                <a:fillRect/>
              </a:stretch>
            </p:blipFill>
            <p:spPr>
              <a:xfrm>
                <a:off x="5567269" y="4090844"/>
                <a:ext cx="1976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257" name="Freihand 256">
                <a:extLst>
                  <a:ext uri="{FF2B5EF4-FFF2-40B4-BE49-F238E27FC236}">
                    <a16:creationId xmlns:a16="http://schemas.microsoft.com/office/drawing/2014/main" id="{C9FAD786-BD82-A7AB-B02F-5B32CEBF9EDC}"/>
                  </a:ext>
                </a:extLst>
              </p14:cNvPr>
              <p14:cNvContentPartPr/>
              <p14:nvPr/>
            </p14:nvContentPartPr>
            <p14:xfrm>
              <a:off x="6015109" y="3970244"/>
              <a:ext cx="184320" cy="273960"/>
            </p14:xfrm>
          </p:contentPart>
        </mc:Choice>
        <mc:Fallback>
          <p:pic>
            <p:nvPicPr>
              <p:cNvPr id="257" name="Freihand 256">
                <a:extLst>
                  <a:ext uri="{FF2B5EF4-FFF2-40B4-BE49-F238E27FC236}">
                    <a16:creationId xmlns:a16="http://schemas.microsoft.com/office/drawing/2014/main" id="{C9FAD786-BD82-A7AB-B02F-5B32CEBF9EDC}"/>
                  </a:ext>
                </a:extLst>
              </p:cNvPr>
              <p:cNvPicPr/>
              <p:nvPr/>
            </p:nvPicPr>
            <p:blipFill>
              <a:blip r:embed="rId560"/>
              <a:stretch>
                <a:fillRect/>
              </a:stretch>
            </p:blipFill>
            <p:spPr>
              <a:xfrm>
                <a:off x="6006109" y="3961244"/>
                <a:ext cx="2019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258" name="Freihand 257">
                <a:extLst>
                  <a:ext uri="{FF2B5EF4-FFF2-40B4-BE49-F238E27FC236}">
                    <a16:creationId xmlns:a16="http://schemas.microsoft.com/office/drawing/2014/main" id="{62E2E471-9E81-8CC3-395D-DE9926C0A292}"/>
                  </a:ext>
                </a:extLst>
              </p14:cNvPr>
              <p14:cNvContentPartPr/>
              <p14:nvPr/>
            </p14:nvContentPartPr>
            <p14:xfrm>
              <a:off x="6189349" y="4029644"/>
              <a:ext cx="105480" cy="108720"/>
            </p14:xfrm>
          </p:contentPart>
        </mc:Choice>
        <mc:Fallback>
          <p:pic>
            <p:nvPicPr>
              <p:cNvPr id="258" name="Freihand 257">
                <a:extLst>
                  <a:ext uri="{FF2B5EF4-FFF2-40B4-BE49-F238E27FC236}">
                    <a16:creationId xmlns:a16="http://schemas.microsoft.com/office/drawing/2014/main" id="{62E2E471-9E81-8CC3-395D-DE9926C0A292}"/>
                  </a:ext>
                </a:extLst>
              </p:cNvPr>
              <p:cNvPicPr/>
              <p:nvPr/>
            </p:nvPicPr>
            <p:blipFill>
              <a:blip r:embed="rId562"/>
              <a:stretch>
                <a:fillRect/>
              </a:stretch>
            </p:blipFill>
            <p:spPr>
              <a:xfrm>
                <a:off x="6180709" y="4020644"/>
                <a:ext cx="1231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259" name="Freihand 258">
                <a:extLst>
                  <a:ext uri="{FF2B5EF4-FFF2-40B4-BE49-F238E27FC236}">
                    <a16:creationId xmlns:a16="http://schemas.microsoft.com/office/drawing/2014/main" id="{8F2A163C-599C-0478-9888-63F52C352D82}"/>
                  </a:ext>
                </a:extLst>
              </p14:cNvPr>
              <p14:cNvContentPartPr/>
              <p14:nvPr/>
            </p14:nvContentPartPr>
            <p14:xfrm>
              <a:off x="6274669" y="3913004"/>
              <a:ext cx="97560" cy="169200"/>
            </p14:xfrm>
          </p:contentPart>
        </mc:Choice>
        <mc:Fallback>
          <p:pic>
            <p:nvPicPr>
              <p:cNvPr id="259" name="Freihand 258">
                <a:extLst>
                  <a:ext uri="{FF2B5EF4-FFF2-40B4-BE49-F238E27FC236}">
                    <a16:creationId xmlns:a16="http://schemas.microsoft.com/office/drawing/2014/main" id="{8F2A163C-599C-0478-9888-63F52C352D82}"/>
                  </a:ext>
                </a:extLst>
              </p:cNvPr>
              <p:cNvPicPr/>
              <p:nvPr/>
            </p:nvPicPr>
            <p:blipFill>
              <a:blip r:embed="rId564"/>
              <a:stretch>
                <a:fillRect/>
              </a:stretch>
            </p:blipFill>
            <p:spPr>
              <a:xfrm>
                <a:off x="6265669" y="3904004"/>
                <a:ext cx="1152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260" name="Freihand 259">
                <a:extLst>
                  <a:ext uri="{FF2B5EF4-FFF2-40B4-BE49-F238E27FC236}">
                    <a16:creationId xmlns:a16="http://schemas.microsoft.com/office/drawing/2014/main" id="{C3493976-9EF6-3B01-A548-6FEA07129002}"/>
                  </a:ext>
                </a:extLst>
              </p14:cNvPr>
              <p14:cNvContentPartPr/>
              <p14:nvPr/>
            </p14:nvContentPartPr>
            <p14:xfrm>
              <a:off x="6370789" y="3949004"/>
              <a:ext cx="106920" cy="73080"/>
            </p14:xfrm>
          </p:contentPart>
        </mc:Choice>
        <mc:Fallback>
          <p:pic>
            <p:nvPicPr>
              <p:cNvPr id="260" name="Freihand 259">
                <a:extLst>
                  <a:ext uri="{FF2B5EF4-FFF2-40B4-BE49-F238E27FC236}">
                    <a16:creationId xmlns:a16="http://schemas.microsoft.com/office/drawing/2014/main" id="{C3493976-9EF6-3B01-A548-6FEA07129002}"/>
                  </a:ext>
                </a:extLst>
              </p:cNvPr>
              <p:cNvPicPr/>
              <p:nvPr/>
            </p:nvPicPr>
            <p:blipFill>
              <a:blip r:embed="rId566"/>
              <a:stretch>
                <a:fillRect/>
              </a:stretch>
            </p:blipFill>
            <p:spPr>
              <a:xfrm>
                <a:off x="6362149" y="3940364"/>
                <a:ext cx="1245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261" name="Freihand 260">
                <a:extLst>
                  <a:ext uri="{FF2B5EF4-FFF2-40B4-BE49-F238E27FC236}">
                    <a16:creationId xmlns:a16="http://schemas.microsoft.com/office/drawing/2014/main" id="{31D148A0-776B-507A-422C-E4786AF26F34}"/>
                  </a:ext>
                </a:extLst>
              </p14:cNvPr>
              <p14:cNvContentPartPr/>
              <p14:nvPr/>
            </p14:nvContentPartPr>
            <p14:xfrm>
              <a:off x="6606589" y="3787724"/>
              <a:ext cx="165960" cy="163080"/>
            </p14:xfrm>
          </p:contentPart>
        </mc:Choice>
        <mc:Fallback>
          <p:pic>
            <p:nvPicPr>
              <p:cNvPr id="261" name="Freihand 260">
                <a:extLst>
                  <a:ext uri="{FF2B5EF4-FFF2-40B4-BE49-F238E27FC236}">
                    <a16:creationId xmlns:a16="http://schemas.microsoft.com/office/drawing/2014/main" id="{31D148A0-776B-507A-422C-E4786AF26F34}"/>
                  </a:ext>
                </a:extLst>
              </p:cNvPr>
              <p:cNvPicPr/>
              <p:nvPr/>
            </p:nvPicPr>
            <p:blipFill>
              <a:blip r:embed="rId568"/>
              <a:stretch>
                <a:fillRect/>
              </a:stretch>
            </p:blipFill>
            <p:spPr>
              <a:xfrm>
                <a:off x="6597949" y="3779084"/>
                <a:ext cx="1836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262" name="Freihand 261">
                <a:extLst>
                  <a:ext uri="{FF2B5EF4-FFF2-40B4-BE49-F238E27FC236}">
                    <a16:creationId xmlns:a16="http://schemas.microsoft.com/office/drawing/2014/main" id="{91F810EE-E48C-B1A6-5220-52561821673D}"/>
                  </a:ext>
                </a:extLst>
              </p14:cNvPr>
              <p14:cNvContentPartPr/>
              <p14:nvPr/>
            </p14:nvContentPartPr>
            <p14:xfrm>
              <a:off x="6629269" y="3865484"/>
              <a:ext cx="138600" cy="43200"/>
            </p14:xfrm>
          </p:contentPart>
        </mc:Choice>
        <mc:Fallback>
          <p:pic>
            <p:nvPicPr>
              <p:cNvPr id="262" name="Freihand 261">
                <a:extLst>
                  <a:ext uri="{FF2B5EF4-FFF2-40B4-BE49-F238E27FC236}">
                    <a16:creationId xmlns:a16="http://schemas.microsoft.com/office/drawing/2014/main" id="{91F810EE-E48C-B1A6-5220-52561821673D}"/>
                  </a:ext>
                </a:extLst>
              </p:cNvPr>
              <p:cNvPicPr/>
              <p:nvPr/>
            </p:nvPicPr>
            <p:blipFill>
              <a:blip r:embed="rId570"/>
              <a:stretch>
                <a:fillRect/>
              </a:stretch>
            </p:blipFill>
            <p:spPr>
              <a:xfrm>
                <a:off x="6620629" y="3856484"/>
                <a:ext cx="1562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263" name="Freihand 262">
                <a:extLst>
                  <a:ext uri="{FF2B5EF4-FFF2-40B4-BE49-F238E27FC236}">
                    <a16:creationId xmlns:a16="http://schemas.microsoft.com/office/drawing/2014/main" id="{6EADFB4C-CC00-1184-7DE7-2FFE673BA56E}"/>
                  </a:ext>
                </a:extLst>
              </p14:cNvPr>
              <p14:cNvContentPartPr/>
              <p14:nvPr/>
            </p14:nvContentPartPr>
            <p14:xfrm>
              <a:off x="6791989" y="3833084"/>
              <a:ext cx="141480" cy="70200"/>
            </p14:xfrm>
          </p:contentPart>
        </mc:Choice>
        <mc:Fallback>
          <p:pic>
            <p:nvPicPr>
              <p:cNvPr id="263" name="Freihand 262">
                <a:extLst>
                  <a:ext uri="{FF2B5EF4-FFF2-40B4-BE49-F238E27FC236}">
                    <a16:creationId xmlns:a16="http://schemas.microsoft.com/office/drawing/2014/main" id="{6EADFB4C-CC00-1184-7DE7-2FFE673BA56E}"/>
                  </a:ext>
                </a:extLst>
              </p:cNvPr>
              <p:cNvPicPr/>
              <p:nvPr/>
            </p:nvPicPr>
            <p:blipFill>
              <a:blip r:embed="rId572"/>
              <a:stretch>
                <a:fillRect/>
              </a:stretch>
            </p:blipFill>
            <p:spPr>
              <a:xfrm>
                <a:off x="6783349" y="3824084"/>
                <a:ext cx="1591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264" name="Freihand 263">
                <a:extLst>
                  <a:ext uri="{FF2B5EF4-FFF2-40B4-BE49-F238E27FC236}">
                    <a16:creationId xmlns:a16="http://schemas.microsoft.com/office/drawing/2014/main" id="{227C2D6E-C725-0B03-388E-6B0986F1FA90}"/>
                  </a:ext>
                </a:extLst>
              </p14:cNvPr>
              <p14:cNvContentPartPr/>
              <p14:nvPr/>
            </p14:nvContentPartPr>
            <p14:xfrm>
              <a:off x="6918349" y="3672524"/>
              <a:ext cx="205200" cy="204840"/>
            </p14:xfrm>
          </p:contentPart>
        </mc:Choice>
        <mc:Fallback>
          <p:pic>
            <p:nvPicPr>
              <p:cNvPr id="264" name="Freihand 263">
                <a:extLst>
                  <a:ext uri="{FF2B5EF4-FFF2-40B4-BE49-F238E27FC236}">
                    <a16:creationId xmlns:a16="http://schemas.microsoft.com/office/drawing/2014/main" id="{227C2D6E-C725-0B03-388E-6B0986F1FA90}"/>
                  </a:ext>
                </a:extLst>
              </p:cNvPr>
              <p:cNvPicPr/>
              <p:nvPr/>
            </p:nvPicPr>
            <p:blipFill>
              <a:blip r:embed="rId574"/>
              <a:stretch>
                <a:fillRect/>
              </a:stretch>
            </p:blipFill>
            <p:spPr>
              <a:xfrm>
                <a:off x="6909709" y="3663524"/>
                <a:ext cx="2228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232" name="Freihand 231">
                <a:extLst>
                  <a:ext uri="{FF2B5EF4-FFF2-40B4-BE49-F238E27FC236}">
                    <a16:creationId xmlns:a16="http://schemas.microsoft.com/office/drawing/2014/main" id="{7A432774-E442-45E5-78A3-C2BF6EFC2B0C}"/>
                  </a:ext>
                </a:extLst>
              </p14:cNvPr>
              <p14:cNvContentPartPr/>
              <p14:nvPr/>
            </p14:nvContentPartPr>
            <p14:xfrm>
              <a:off x="3880309" y="4286324"/>
              <a:ext cx="8640" cy="90720"/>
            </p14:xfrm>
          </p:contentPart>
        </mc:Choice>
        <mc:Fallback>
          <p:pic>
            <p:nvPicPr>
              <p:cNvPr id="232" name="Freihand 231">
                <a:extLst>
                  <a:ext uri="{FF2B5EF4-FFF2-40B4-BE49-F238E27FC236}">
                    <a16:creationId xmlns:a16="http://schemas.microsoft.com/office/drawing/2014/main" id="{7A432774-E442-45E5-78A3-C2BF6EFC2B0C}"/>
                  </a:ext>
                </a:extLst>
              </p:cNvPr>
              <p:cNvPicPr/>
              <p:nvPr/>
            </p:nvPicPr>
            <p:blipFill>
              <a:blip r:embed="rId576"/>
              <a:stretch>
                <a:fillRect/>
              </a:stretch>
            </p:blipFill>
            <p:spPr>
              <a:xfrm>
                <a:off x="3871309" y="4277684"/>
                <a:ext cx="262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233" name="Freihand 232">
                <a:extLst>
                  <a:ext uri="{FF2B5EF4-FFF2-40B4-BE49-F238E27FC236}">
                    <a16:creationId xmlns:a16="http://schemas.microsoft.com/office/drawing/2014/main" id="{9CB0FB8C-B0EC-5462-041C-91E3A1807574}"/>
                  </a:ext>
                </a:extLst>
              </p14:cNvPr>
              <p14:cNvContentPartPr/>
              <p14:nvPr/>
            </p14:nvContentPartPr>
            <p14:xfrm>
              <a:off x="3842509" y="4328444"/>
              <a:ext cx="120960" cy="8640"/>
            </p14:xfrm>
          </p:contentPart>
        </mc:Choice>
        <mc:Fallback>
          <p:pic>
            <p:nvPicPr>
              <p:cNvPr id="233" name="Freihand 232">
                <a:extLst>
                  <a:ext uri="{FF2B5EF4-FFF2-40B4-BE49-F238E27FC236}">
                    <a16:creationId xmlns:a16="http://schemas.microsoft.com/office/drawing/2014/main" id="{9CB0FB8C-B0EC-5462-041C-91E3A1807574}"/>
                  </a:ext>
                </a:extLst>
              </p:cNvPr>
              <p:cNvPicPr/>
              <p:nvPr/>
            </p:nvPicPr>
            <p:blipFill>
              <a:blip r:embed="rId578"/>
              <a:stretch>
                <a:fillRect/>
              </a:stretch>
            </p:blipFill>
            <p:spPr>
              <a:xfrm>
                <a:off x="3833869" y="4319444"/>
                <a:ext cx="1386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236" name="Freihand 235">
                <a:extLst>
                  <a:ext uri="{FF2B5EF4-FFF2-40B4-BE49-F238E27FC236}">
                    <a16:creationId xmlns:a16="http://schemas.microsoft.com/office/drawing/2014/main" id="{24BA9B3C-FB6F-EC9E-DADF-349A3A02220F}"/>
                  </a:ext>
                </a:extLst>
              </p14:cNvPr>
              <p14:cNvContentPartPr/>
              <p14:nvPr/>
            </p14:nvContentPartPr>
            <p14:xfrm>
              <a:off x="4163989" y="4196324"/>
              <a:ext cx="131760" cy="100800"/>
            </p14:xfrm>
          </p:contentPart>
        </mc:Choice>
        <mc:Fallback>
          <p:pic>
            <p:nvPicPr>
              <p:cNvPr id="236" name="Freihand 235">
                <a:extLst>
                  <a:ext uri="{FF2B5EF4-FFF2-40B4-BE49-F238E27FC236}">
                    <a16:creationId xmlns:a16="http://schemas.microsoft.com/office/drawing/2014/main" id="{24BA9B3C-FB6F-EC9E-DADF-349A3A02220F}"/>
                  </a:ext>
                </a:extLst>
              </p:cNvPr>
              <p:cNvPicPr/>
              <p:nvPr/>
            </p:nvPicPr>
            <p:blipFill>
              <a:blip r:embed="rId580"/>
              <a:stretch>
                <a:fillRect/>
              </a:stretch>
            </p:blipFill>
            <p:spPr>
              <a:xfrm>
                <a:off x="4155349" y="4187324"/>
                <a:ext cx="149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237" name="Freihand 236">
                <a:extLst>
                  <a:ext uri="{FF2B5EF4-FFF2-40B4-BE49-F238E27FC236}">
                    <a16:creationId xmlns:a16="http://schemas.microsoft.com/office/drawing/2014/main" id="{50968F84-FF3D-7E17-6722-4B3E9B233E59}"/>
                  </a:ext>
                </a:extLst>
              </p14:cNvPr>
              <p14:cNvContentPartPr/>
              <p14:nvPr/>
            </p14:nvContentPartPr>
            <p14:xfrm>
              <a:off x="4136269" y="4323764"/>
              <a:ext cx="165960" cy="46080"/>
            </p14:xfrm>
          </p:contentPart>
        </mc:Choice>
        <mc:Fallback>
          <p:pic>
            <p:nvPicPr>
              <p:cNvPr id="237" name="Freihand 236">
                <a:extLst>
                  <a:ext uri="{FF2B5EF4-FFF2-40B4-BE49-F238E27FC236}">
                    <a16:creationId xmlns:a16="http://schemas.microsoft.com/office/drawing/2014/main" id="{50968F84-FF3D-7E17-6722-4B3E9B233E59}"/>
                  </a:ext>
                </a:extLst>
              </p:cNvPr>
              <p:cNvPicPr/>
              <p:nvPr/>
            </p:nvPicPr>
            <p:blipFill>
              <a:blip r:embed="rId582"/>
              <a:stretch>
                <a:fillRect/>
              </a:stretch>
            </p:blipFill>
            <p:spPr>
              <a:xfrm>
                <a:off x="4127269" y="4314764"/>
                <a:ext cx="1836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238" name="Freihand 237">
                <a:extLst>
                  <a:ext uri="{FF2B5EF4-FFF2-40B4-BE49-F238E27FC236}">
                    <a16:creationId xmlns:a16="http://schemas.microsoft.com/office/drawing/2014/main" id="{01871294-C8C8-F367-6DC3-28509D7E7702}"/>
                  </a:ext>
                </a:extLst>
              </p14:cNvPr>
              <p14:cNvContentPartPr/>
              <p14:nvPr/>
            </p14:nvContentPartPr>
            <p14:xfrm>
              <a:off x="4190269" y="4382804"/>
              <a:ext cx="94320" cy="161640"/>
            </p14:xfrm>
          </p:contentPart>
        </mc:Choice>
        <mc:Fallback>
          <p:pic>
            <p:nvPicPr>
              <p:cNvPr id="238" name="Freihand 237">
                <a:extLst>
                  <a:ext uri="{FF2B5EF4-FFF2-40B4-BE49-F238E27FC236}">
                    <a16:creationId xmlns:a16="http://schemas.microsoft.com/office/drawing/2014/main" id="{01871294-C8C8-F367-6DC3-28509D7E7702}"/>
                  </a:ext>
                </a:extLst>
              </p:cNvPr>
              <p:cNvPicPr/>
              <p:nvPr/>
            </p:nvPicPr>
            <p:blipFill>
              <a:blip r:embed="rId584"/>
              <a:stretch>
                <a:fillRect/>
              </a:stretch>
            </p:blipFill>
            <p:spPr>
              <a:xfrm>
                <a:off x="4181629" y="4373804"/>
                <a:ext cx="1119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240" name="Freihand 239">
                <a:extLst>
                  <a:ext uri="{FF2B5EF4-FFF2-40B4-BE49-F238E27FC236}">
                    <a16:creationId xmlns:a16="http://schemas.microsoft.com/office/drawing/2014/main" id="{92D632A0-4B68-8E7F-B58B-62A7711527A4}"/>
                  </a:ext>
                </a:extLst>
              </p14:cNvPr>
              <p14:cNvContentPartPr/>
              <p14:nvPr/>
            </p14:nvContentPartPr>
            <p14:xfrm>
              <a:off x="4449829" y="4181924"/>
              <a:ext cx="52200" cy="237600"/>
            </p14:xfrm>
          </p:contentPart>
        </mc:Choice>
        <mc:Fallback>
          <p:pic>
            <p:nvPicPr>
              <p:cNvPr id="240" name="Freihand 239">
                <a:extLst>
                  <a:ext uri="{FF2B5EF4-FFF2-40B4-BE49-F238E27FC236}">
                    <a16:creationId xmlns:a16="http://schemas.microsoft.com/office/drawing/2014/main" id="{92D632A0-4B68-8E7F-B58B-62A7711527A4}"/>
                  </a:ext>
                </a:extLst>
              </p:cNvPr>
              <p:cNvPicPr/>
              <p:nvPr/>
            </p:nvPicPr>
            <p:blipFill>
              <a:blip r:embed="rId586"/>
              <a:stretch>
                <a:fillRect/>
              </a:stretch>
            </p:blipFill>
            <p:spPr>
              <a:xfrm>
                <a:off x="4441189" y="4173284"/>
                <a:ext cx="698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241" name="Freihand 240">
                <a:extLst>
                  <a:ext uri="{FF2B5EF4-FFF2-40B4-BE49-F238E27FC236}">
                    <a16:creationId xmlns:a16="http://schemas.microsoft.com/office/drawing/2014/main" id="{48FF62F2-5FFE-193E-4A8F-710810B7D3EE}"/>
                  </a:ext>
                </a:extLst>
              </p14:cNvPr>
              <p14:cNvContentPartPr/>
              <p14:nvPr/>
            </p14:nvContentPartPr>
            <p14:xfrm>
              <a:off x="4416709" y="4307564"/>
              <a:ext cx="89280" cy="24480"/>
            </p14:xfrm>
          </p:contentPart>
        </mc:Choice>
        <mc:Fallback>
          <p:pic>
            <p:nvPicPr>
              <p:cNvPr id="241" name="Freihand 240">
                <a:extLst>
                  <a:ext uri="{FF2B5EF4-FFF2-40B4-BE49-F238E27FC236}">
                    <a16:creationId xmlns:a16="http://schemas.microsoft.com/office/drawing/2014/main" id="{48FF62F2-5FFE-193E-4A8F-710810B7D3EE}"/>
                  </a:ext>
                </a:extLst>
              </p:cNvPr>
              <p:cNvPicPr/>
              <p:nvPr/>
            </p:nvPicPr>
            <p:blipFill>
              <a:blip r:embed="rId588"/>
              <a:stretch>
                <a:fillRect/>
              </a:stretch>
            </p:blipFill>
            <p:spPr>
              <a:xfrm>
                <a:off x="4408069" y="4298924"/>
                <a:ext cx="1069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242" name="Freihand 241">
                <a:extLst>
                  <a:ext uri="{FF2B5EF4-FFF2-40B4-BE49-F238E27FC236}">
                    <a16:creationId xmlns:a16="http://schemas.microsoft.com/office/drawing/2014/main" id="{EDD72952-B64D-F7C6-822F-ED08DA534A31}"/>
                  </a:ext>
                </a:extLst>
              </p14:cNvPr>
              <p14:cNvContentPartPr/>
              <p14:nvPr/>
            </p14:nvContentPartPr>
            <p14:xfrm>
              <a:off x="4665109" y="4294604"/>
              <a:ext cx="138240" cy="18000"/>
            </p14:xfrm>
          </p:contentPart>
        </mc:Choice>
        <mc:Fallback>
          <p:pic>
            <p:nvPicPr>
              <p:cNvPr id="242" name="Freihand 241">
                <a:extLst>
                  <a:ext uri="{FF2B5EF4-FFF2-40B4-BE49-F238E27FC236}">
                    <a16:creationId xmlns:a16="http://schemas.microsoft.com/office/drawing/2014/main" id="{EDD72952-B64D-F7C6-822F-ED08DA534A31}"/>
                  </a:ext>
                </a:extLst>
              </p:cNvPr>
              <p:cNvPicPr/>
              <p:nvPr/>
            </p:nvPicPr>
            <p:blipFill>
              <a:blip r:embed="rId590"/>
              <a:stretch>
                <a:fillRect/>
              </a:stretch>
            </p:blipFill>
            <p:spPr>
              <a:xfrm>
                <a:off x="4656109" y="4285964"/>
                <a:ext cx="1558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243" name="Freihand 242">
                <a:extLst>
                  <a:ext uri="{FF2B5EF4-FFF2-40B4-BE49-F238E27FC236}">
                    <a16:creationId xmlns:a16="http://schemas.microsoft.com/office/drawing/2014/main" id="{70708BFC-E407-7627-0B6B-4762A0F6CEDB}"/>
                  </a:ext>
                </a:extLst>
              </p14:cNvPr>
              <p14:cNvContentPartPr/>
              <p14:nvPr/>
            </p14:nvContentPartPr>
            <p14:xfrm>
              <a:off x="4682029" y="4348964"/>
              <a:ext cx="132480" cy="14400"/>
            </p14:xfrm>
          </p:contentPart>
        </mc:Choice>
        <mc:Fallback>
          <p:pic>
            <p:nvPicPr>
              <p:cNvPr id="243" name="Freihand 242">
                <a:extLst>
                  <a:ext uri="{FF2B5EF4-FFF2-40B4-BE49-F238E27FC236}">
                    <a16:creationId xmlns:a16="http://schemas.microsoft.com/office/drawing/2014/main" id="{70708BFC-E407-7627-0B6B-4762A0F6CEDB}"/>
                  </a:ext>
                </a:extLst>
              </p:cNvPr>
              <p:cNvPicPr/>
              <p:nvPr/>
            </p:nvPicPr>
            <p:blipFill>
              <a:blip r:embed="rId592"/>
              <a:stretch>
                <a:fillRect/>
              </a:stretch>
            </p:blipFill>
            <p:spPr>
              <a:xfrm>
                <a:off x="4673389" y="4339964"/>
                <a:ext cx="1501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244" name="Freihand 243">
                <a:extLst>
                  <a:ext uri="{FF2B5EF4-FFF2-40B4-BE49-F238E27FC236}">
                    <a16:creationId xmlns:a16="http://schemas.microsoft.com/office/drawing/2014/main" id="{080DC74B-DD95-C494-24CF-E265D164AA1E}"/>
                  </a:ext>
                </a:extLst>
              </p14:cNvPr>
              <p14:cNvContentPartPr/>
              <p14:nvPr/>
            </p14:nvContentPartPr>
            <p14:xfrm>
              <a:off x="4967869" y="4176164"/>
              <a:ext cx="125280" cy="106920"/>
            </p14:xfrm>
          </p:contentPart>
        </mc:Choice>
        <mc:Fallback>
          <p:pic>
            <p:nvPicPr>
              <p:cNvPr id="244" name="Freihand 243">
                <a:extLst>
                  <a:ext uri="{FF2B5EF4-FFF2-40B4-BE49-F238E27FC236}">
                    <a16:creationId xmlns:a16="http://schemas.microsoft.com/office/drawing/2014/main" id="{080DC74B-DD95-C494-24CF-E265D164AA1E}"/>
                  </a:ext>
                </a:extLst>
              </p:cNvPr>
              <p:cNvPicPr/>
              <p:nvPr/>
            </p:nvPicPr>
            <p:blipFill>
              <a:blip r:embed="rId594"/>
              <a:stretch>
                <a:fillRect/>
              </a:stretch>
            </p:blipFill>
            <p:spPr>
              <a:xfrm>
                <a:off x="4959229" y="4167524"/>
                <a:ext cx="1429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245" name="Freihand 244">
                <a:extLst>
                  <a:ext uri="{FF2B5EF4-FFF2-40B4-BE49-F238E27FC236}">
                    <a16:creationId xmlns:a16="http://schemas.microsoft.com/office/drawing/2014/main" id="{B7A48CA9-6335-2C68-96FD-21B6CC59C91A}"/>
                  </a:ext>
                </a:extLst>
              </p14:cNvPr>
              <p14:cNvContentPartPr/>
              <p14:nvPr/>
            </p14:nvContentPartPr>
            <p14:xfrm>
              <a:off x="5065789" y="4170764"/>
              <a:ext cx="73440" cy="98280"/>
            </p14:xfrm>
          </p:contentPart>
        </mc:Choice>
        <mc:Fallback>
          <p:pic>
            <p:nvPicPr>
              <p:cNvPr id="245" name="Freihand 244">
                <a:extLst>
                  <a:ext uri="{FF2B5EF4-FFF2-40B4-BE49-F238E27FC236}">
                    <a16:creationId xmlns:a16="http://schemas.microsoft.com/office/drawing/2014/main" id="{B7A48CA9-6335-2C68-96FD-21B6CC59C91A}"/>
                  </a:ext>
                </a:extLst>
              </p:cNvPr>
              <p:cNvPicPr/>
              <p:nvPr/>
            </p:nvPicPr>
            <p:blipFill>
              <a:blip r:embed="rId596"/>
              <a:stretch>
                <a:fillRect/>
              </a:stretch>
            </p:blipFill>
            <p:spPr>
              <a:xfrm>
                <a:off x="5057149" y="4161764"/>
                <a:ext cx="910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246" name="Freihand 245">
                <a:extLst>
                  <a:ext uri="{FF2B5EF4-FFF2-40B4-BE49-F238E27FC236}">
                    <a16:creationId xmlns:a16="http://schemas.microsoft.com/office/drawing/2014/main" id="{15FA9CB0-B266-9E0D-2627-0021593F7900}"/>
                  </a:ext>
                </a:extLst>
              </p14:cNvPr>
              <p14:cNvContentPartPr/>
              <p14:nvPr/>
            </p14:nvContentPartPr>
            <p14:xfrm>
              <a:off x="4962109" y="4297484"/>
              <a:ext cx="197640" cy="50400"/>
            </p14:xfrm>
          </p:contentPart>
        </mc:Choice>
        <mc:Fallback>
          <p:pic>
            <p:nvPicPr>
              <p:cNvPr id="246" name="Freihand 245">
                <a:extLst>
                  <a:ext uri="{FF2B5EF4-FFF2-40B4-BE49-F238E27FC236}">
                    <a16:creationId xmlns:a16="http://schemas.microsoft.com/office/drawing/2014/main" id="{15FA9CB0-B266-9E0D-2627-0021593F7900}"/>
                  </a:ext>
                </a:extLst>
              </p:cNvPr>
              <p:cNvPicPr/>
              <p:nvPr/>
            </p:nvPicPr>
            <p:blipFill>
              <a:blip r:embed="rId598"/>
              <a:stretch>
                <a:fillRect/>
              </a:stretch>
            </p:blipFill>
            <p:spPr>
              <a:xfrm>
                <a:off x="4953109" y="4288484"/>
                <a:ext cx="2152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247" name="Freihand 246">
                <a:extLst>
                  <a:ext uri="{FF2B5EF4-FFF2-40B4-BE49-F238E27FC236}">
                    <a16:creationId xmlns:a16="http://schemas.microsoft.com/office/drawing/2014/main" id="{7F859B1B-BC1F-AB2E-EA61-13F3E0C91C58}"/>
                  </a:ext>
                </a:extLst>
              </p14:cNvPr>
              <p14:cNvContentPartPr/>
              <p14:nvPr/>
            </p14:nvContentPartPr>
            <p14:xfrm>
              <a:off x="4992709" y="4387484"/>
              <a:ext cx="113400" cy="178200"/>
            </p14:xfrm>
          </p:contentPart>
        </mc:Choice>
        <mc:Fallback>
          <p:pic>
            <p:nvPicPr>
              <p:cNvPr id="247" name="Freihand 246">
                <a:extLst>
                  <a:ext uri="{FF2B5EF4-FFF2-40B4-BE49-F238E27FC236}">
                    <a16:creationId xmlns:a16="http://schemas.microsoft.com/office/drawing/2014/main" id="{7F859B1B-BC1F-AB2E-EA61-13F3E0C91C58}"/>
                  </a:ext>
                </a:extLst>
              </p:cNvPr>
              <p:cNvPicPr/>
              <p:nvPr/>
            </p:nvPicPr>
            <p:blipFill>
              <a:blip r:embed="rId600"/>
              <a:stretch>
                <a:fillRect/>
              </a:stretch>
            </p:blipFill>
            <p:spPr>
              <a:xfrm>
                <a:off x="4983709" y="4378484"/>
                <a:ext cx="1310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250" name="Freihand 249">
                <a:extLst>
                  <a:ext uri="{FF2B5EF4-FFF2-40B4-BE49-F238E27FC236}">
                    <a16:creationId xmlns:a16="http://schemas.microsoft.com/office/drawing/2014/main" id="{C057AC68-6C01-158F-941D-2AE3C30A3FEB}"/>
                  </a:ext>
                </a:extLst>
              </p14:cNvPr>
              <p14:cNvContentPartPr/>
              <p14:nvPr/>
            </p14:nvContentPartPr>
            <p14:xfrm>
              <a:off x="5261629" y="4216124"/>
              <a:ext cx="126720" cy="177840"/>
            </p14:xfrm>
          </p:contentPart>
        </mc:Choice>
        <mc:Fallback>
          <p:pic>
            <p:nvPicPr>
              <p:cNvPr id="250" name="Freihand 249">
                <a:extLst>
                  <a:ext uri="{FF2B5EF4-FFF2-40B4-BE49-F238E27FC236}">
                    <a16:creationId xmlns:a16="http://schemas.microsoft.com/office/drawing/2014/main" id="{C057AC68-6C01-158F-941D-2AE3C30A3FEB}"/>
                  </a:ext>
                </a:extLst>
              </p:cNvPr>
              <p:cNvPicPr/>
              <p:nvPr/>
            </p:nvPicPr>
            <p:blipFill>
              <a:blip r:embed="rId602"/>
              <a:stretch>
                <a:fillRect/>
              </a:stretch>
            </p:blipFill>
            <p:spPr>
              <a:xfrm>
                <a:off x="5252629" y="4207124"/>
                <a:ext cx="1443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252" name="Freihand 251">
                <a:extLst>
                  <a:ext uri="{FF2B5EF4-FFF2-40B4-BE49-F238E27FC236}">
                    <a16:creationId xmlns:a16="http://schemas.microsoft.com/office/drawing/2014/main" id="{B57A50E8-9853-E07C-BC7E-934EE1FE6B34}"/>
                  </a:ext>
                </a:extLst>
              </p14:cNvPr>
              <p14:cNvContentPartPr/>
              <p14:nvPr/>
            </p14:nvContentPartPr>
            <p14:xfrm>
              <a:off x="5230669" y="4151324"/>
              <a:ext cx="168480" cy="26280"/>
            </p14:xfrm>
          </p:contentPart>
        </mc:Choice>
        <mc:Fallback>
          <p:pic>
            <p:nvPicPr>
              <p:cNvPr id="252" name="Freihand 251">
                <a:extLst>
                  <a:ext uri="{FF2B5EF4-FFF2-40B4-BE49-F238E27FC236}">
                    <a16:creationId xmlns:a16="http://schemas.microsoft.com/office/drawing/2014/main" id="{B57A50E8-9853-E07C-BC7E-934EE1FE6B34}"/>
                  </a:ext>
                </a:extLst>
              </p:cNvPr>
              <p:cNvPicPr/>
              <p:nvPr/>
            </p:nvPicPr>
            <p:blipFill>
              <a:blip r:embed="rId604"/>
              <a:stretch>
                <a:fillRect/>
              </a:stretch>
            </p:blipFill>
            <p:spPr>
              <a:xfrm>
                <a:off x="5221669" y="4142324"/>
                <a:ext cx="1861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266" name="Freihand 265">
                <a:extLst>
                  <a:ext uri="{FF2B5EF4-FFF2-40B4-BE49-F238E27FC236}">
                    <a16:creationId xmlns:a16="http://schemas.microsoft.com/office/drawing/2014/main" id="{CA451454-1197-B504-85B7-2BF220022DAF}"/>
                  </a:ext>
                </a:extLst>
              </p14:cNvPr>
              <p14:cNvContentPartPr/>
              <p14:nvPr/>
            </p14:nvContentPartPr>
            <p14:xfrm>
              <a:off x="3997669" y="4122164"/>
              <a:ext cx="362880" cy="523800"/>
            </p14:xfrm>
          </p:contentPart>
        </mc:Choice>
        <mc:Fallback>
          <p:pic>
            <p:nvPicPr>
              <p:cNvPr id="266" name="Freihand 265">
                <a:extLst>
                  <a:ext uri="{FF2B5EF4-FFF2-40B4-BE49-F238E27FC236}">
                    <a16:creationId xmlns:a16="http://schemas.microsoft.com/office/drawing/2014/main" id="{CA451454-1197-B504-85B7-2BF220022DAF}"/>
                  </a:ext>
                </a:extLst>
              </p:cNvPr>
              <p:cNvPicPr/>
              <p:nvPr/>
            </p:nvPicPr>
            <p:blipFill>
              <a:blip r:embed="rId606"/>
              <a:stretch>
                <a:fillRect/>
              </a:stretch>
            </p:blipFill>
            <p:spPr>
              <a:xfrm>
                <a:off x="3988669" y="4113164"/>
                <a:ext cx="380520" cy="54144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267" name="Freihand 266">
                <a:extLst>
                  <a:ext uri="{FF2B5EF4-FFF2-40B4-BE49-F238E27FC236}">
                    <a16:creationId xmlns:a16="http://schemas.microsoft.com/office/drawing/2014/main" id="{557587EB-49D8-395C-06BC-11628C6AD942}"/>
                  </a:ext>
                </a:extLst>
              </p14:cNvPr>
              <p14:cNvContentPartPr/>
              <p14:nvPr/>
            </p14:nvContentPartPr>
            <p14:xfrm>
              <a:off x="4057429" y="3928124"/>
              <a:ext cx="122400" cy="187560"/>
            </p14:xfrm>
          </p:contentPart>
        </mc:Choice>
        <mc:Fallback>
          <p:pic>
            <p:nvPicPr>
              <p:cNvPr id="267" name="Freihand 266">
                <a:extLst>
                  <a:ext uri="{FF2B5EF4-FFF2-40B4-BE49-F238E27FC236}">
                    <a16:creationId xmlns:a16="http://schemas.microsoft.com/office/drawing/2014/main" id="{557587EB-49D8-395C-06BC-11628C6AD942}"/>
                  </a:ext>
                </a:extLst>
              </p:cNvPr>
              <p:cNvPicPr/>
              <p:nvPr/>
            </p:nvPicPr>
            <p:blipFill>
              <a:blip r:embed="rId608"/>
              <a:stretch>
                <a:fillRect/>
              </a:stretch>
            </p:blipFill>
            <p:spPr>
              <a:xfrm>
                <a:off x="4048789" y="3919484"/>
                <a:ext cx="1400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268" name="Freihand 267">
                <a:extLst>
                  <a:ext uri="{FF2B5EF4-FFF2-40B4-BE49-F238E27FC236}">
                    <a16:creationId xmlns:a16="http://schemas.microsoft.com/office/drawing/2014/main" id="{2B972E68-4B19-31BD-3893-D6348D431DCD}"/>
                  </a:ext>
                </a:extLst>
              </p14:cNvPr>
              <p14:cNvContentPartPr/>
              <p14:nvPr/>
            </p14:nvContentPartPr>
            <p14:xfrm>
              <a:off x="4197829" y="3969524"/>
              <a:ext cx="66240" cy="89640"/>
            </p14:xfrm>
          </p:contentPart>
        </mc:Choice>
        <mc:Fallback>
          <p:pic>
            <p:nvPicPr>
              <p:cNvPr id="268" name="Freihand 267">
                <a:extLst>
                  <a:ext uri="{FF2B5EF4-FFF2-40B4-BE49-F238E27FC236}">
                    <a16:creationId xmlns:a16="http://schemas.microsoft.com/office/drawing/2014/main" id="{2B972E68-4B19-31BD-3893-D6348D431DCD}"/>
                  </a:ext>
                </a:extLst>
              </p:cNvPr>
              <p:cNvPicPr/>
              <p:nvPr/>
            </p:nvPicPr>
            <p:blipFill>
              <a:blip r:embed="rId610"/>
              <a:stretch>
                <a:fillRect/>
              </a:stretch>
            </p:blipFill>
            <p:spPr>
              <a:xfrm>
                <a:off x="4189189" y="3960524"/>
                <a:ext cx="83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269" name="Freihand 268">
                <a:extLst>
                  <a:ext uri="{FF2B5EF4-FFF2-40B4-BE49-F238E27FC236}">
                    <a16:creationId xmlns:a16="http://schemas.microsoft.com/office/drawing/2014/main" id="{8F323016-955D-0476-4F05-CC0ED8CD2BA6}"/>
                  </a:ext>
                </a:extLst>
              </p14:cNvPr>
              <p14:cNvContentPartPr/>
              <p14:nvPr/>
            </p14:nvContentPartPr>
            <p14:xfrm>
              <a:off x="4296469" y="3960524"/>
              <a:ext cx="79920" cy="113040"/>
            </p14:xfrm>
          </p:contentPart>
        </mc:Choice>
        <mc:Fallback>
          <p:pic>
            <p:nvPicPr>
              <p:cNvPr id="269" name="Freihand 268">
                <a:extLst>
                  <a:ext uri="{FF2B5EF4-FFF2-40B4-BE49-F238E27FC236}">
                    <a16:creationId xmlns:a16="http://schemas.microsoft.com/office/drawing/2014/main" id="{8F323016-955D-0476-4F05-CC0ED8CD2BA6}"/>
                  </a:ext>
                </a:extLst>
              </p:cNvPr>
              <p:cNvPicPr/>
              <p:nvPr/>
            </p:nvPicPr>
            <p:blipFill>
              <a:blip r:embed="rId612"/>
              <a:stretch>
                <a:fillRect/>
              </a:stretch>
            </p:blipFill>
            <p:spPr>
              <a:xfrm>
                <a:off x="4287469" y="3951524"/>
                <a:ext cx="97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270" name="Freihand 269">
                <a:extLst>
                  <a:ext uri="{FF2B5EF4-FFF2-40B4-BE49-F238E27FC236}">
                    <a16:creationId xmlns:a16="http://schemas.microsoft.com/office/drawing/2014/main" id="{7E66FD38-5D74-D4E5-B81E-6B9ED776A69F}"/>
                  </a:ext>
                </a:extLst>
              </p14:cNvPr>
              <p14:cNvContentPartPr/>
              <p14:nvPr/>
            </p14:nvContentPartPr>
            <p14:xfrm>
              <a:off x="4403029" y="3916964"/>
              <a:ext cx="146160" cy="111240"/>
            </p14:xfrm>
          </p:contentPart>
        </mc:Choice>
        <mc:Fallback>
          <p:pic>
            <p:nvPicPr>
              <p:cNvPr id="270" name="Freihand 269">
                <a:extLst>
                  <a:ext uri="{FF2B5EF4-FFF2-40B4-BE49-F238E27FC236}">
                    <a16:creationId xmlns:a16="http://schemas.microsoft.com/office/drawing/2014/main" id="{7E66FD38-5D74-D4E5-B81E-6B9ED776A69F}"/>
                  </a:ext>
                </a:extLst>
              </p:cNvPr>
              <p:cNvPicPr/>
              <p:nvPr/>
            </p:nvPicPr>
            <p:blipFill>
              <a:blip r:embed="rId614"/>
              <a:stretch>
                <a:fillRect/>
              </a:stretch>
            </p:blipFill>
            <p:spPr>
              <a:xfrm>
                <a:off x="4394029" y="3908324"/>
                <a:ext cx="1638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271" name="Freihand 270">
                <a:extLst>
                  <a:ext uri="{FF2B5EF4-FFF2-40B4-BE49-F238E27FC236}">
                    <a16:creationId xmlns:a16="http://schemas.microsoft.com/office/drawing/2014/main" id="{AC9D9395-F6D3-AF87-6030-64F16BD76055}"/>
                  </a:ext>
                </a:extLst>
              </p14:cNvPr>
              <p14:cNvContentPartPr/>
              <p14:nvPr/>
            </p14:nvContentPartPr>
            <p14:xfrm>
              <a:off x="4613269" y="3904724"/>
              <a:ext cx="94320" cy="132480"/>
            </p14:xfrm>
          </p:contentPart>
        </mc:Choice>
        <mc:Fallback>
          <p:pic>
            <p:nvPicPr>
              <p:cNvPr id="271" name="Freihand 270">
                <a:extLst>
                  <a:ext uri="{FF2B5EF4-FFF2-40B4-BE49-F238E27FC236}">
                    <a16:creationId xmlns:a16="http://schemas.microsoft.com/office/drawing/2014/main" id="{AC9D9395-F6D3-AF87-6030-64F16BD76055}"/>
                  </a:ext>
                </a:extLst>
              </p:cNvPr>
              <p:cNvPicPr/>
              <p:nvPr/>
            </p:nvPicPr>
            <p:blipFill>
              <a:blip r:embed="rId616"/>
              <a:stretch>
                <a:fillRect/>
              </a:stretch>
            </p:blipFill>
            <p:spPr>
              <a:xfrm>
                <a:off x="4604629" y="3896084"/>
                <a:ext cx="1119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272" name="Freihand 271">
                <a:extLst>
                  <a:ext uri="{FF2B5EF4-FFF2-40B4-BE49-F238E27FC236}">
                    <a16:creationId xmlns:a16="http://schemas.microsoft.com/office/drawing/2014/main" id="{8515F500-1CFD-E7F0-79C2-69D89FF6D2A8}"/>
                  </a:ext>
                </a:extLst>
              </p14:cNvPr>
              <p14:cNvContentPartPr/>
              <p14:nvPr/>
            </p14:nvContentPartPr>
            <p14:xfrm>
              <a:off x="4726669" y="3953684"/>
              <a:ext cx="60480" cy="94320"/>
            </p14:xfrm>
          </p:contentPart>
        </mc:Choice>
        <mc:Fallback>
          <p:pic>
            <p:nvPicPr>
              <p:cNvPr id="272" name="Freihand 271">
                <a:extLst>
                  <a:ext uri="{FF2B5EF4-FFF2-40B4-BE49-F238E27FC236}">
                    <a16:creationId xmlns:a16="http://schemas.microsoft.com/office/drawing/2014/main" id="{8515F500-1CFD-E7F0-79C2-69D89FF6D2A8}"/>
                  </a:ext>
                </a:extLst>
              </p:cNvPr>
              <p:cNvPicPr/>
              <p:nvPr/>
            </p:nvPicPr>
            <p:blipFill>
              <a:blip r:embed="rId618"/>
              <a:stretch>
                <a:fillRect/>
              </a:stretch>
            </p:blipFill>
            <p:spPr>
              <a:xfrm>
                <a:off x="4717669" y="3945044"/>
                <a:ext cx="781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273" name="Freihand 272">
                <a:extLst>
                  <a:ext uri="{FF2B5EF4-FFF2-40B4-BE49-F238E27FC236}">
                    <a16:creationId xmlns:a16="http://schemas.microsoft.com/office/drawing/2014/main" id="{D70665B2-0942-C082-A583-4AFCD99CCA3D}"/>
                  </a:ext>
                </a:extLst>
              </p14:cNvPr>
              <p14:cNvContentPartPr/>
              <p14:nvPr/>
            </p14:nvContentPartPr>
            <p14:xfrm>
              <a:off x="4819189" y="3924164"/>
              <a:ext cx="145080" cy="122040"/>
            </p14:xfrm>
          </p:contentPart>
        </mc:Choice>
        <mc:Fallback>
          <p:pic>
            <p:nvPicPr>
              <p:cNvPr id="273" name="Freihand 272">
                <a:extLst>
                  <a:ext uri="{FF2B5EF4-FFF2-40B4-BE49-F238E27FC236}">
                    <a16:creationId xmlns:a16="http://schemas.microsoft.com/office/drawing/2014/main" id="{D70665B2-0942-C082-A583-4AFCD99CCA3D}"/>
                  </a:ext>
                </a:extLst>
              </p:cNvPr>
              <p:cNvPicPr/>
              <p:nvPr/>
            </p:nvPicPr>
            <p:blipFill>
              <a:blip r:embed="rId620"/>
              <a:stretch>
                <a:fillRect/>
              </a:stretch>
            </p:blipFill>
            <p:spPr>
              <a:xfrm>
                <a:off x="4810189" y="3915524"/>
                <a:ext cx="162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279" name="Freihand 278">
                <a:extLst>
                  <a:ext uri="{FF2B5EF4-FFF2-40B4-BE49-F238E27FC236}">
                    <a16:creationId xmlns:a16="http://schemas.microsoft.com/office/drawing/2014/main" id="{5F397134-36CC-8EC0-E1A7-DED374AA6E98}"/>
                  </a:ext>
                </a:extLst>
              </p14:cNvPr>
              <p14:cNvContentPartPr/>
              <p14:nvPr/>
            </p14:nvContentPartPr>
            <p14:xfrm>
              <a:off x="6921589" y="4168604"/>
              <a:ext cx="204120" cy="120600"/>
            </p14:xfrm>
          </p:contentPart>
        </mc:Choice>
        <mc:Fallback>
          <p:pic>
            <p:nvPicPr>
              <p:cNvPr id="279" name="Freihand 278">
                <a:extLst>
                  <a:ext uri="{FF2B5EF4-FFF2-40B4-BE49-F238E27FC236}">
                    <a16:creationId xmlns:a16="http://schemas.microsoft.com/office/drawing/2014/main" id="{5F397134-36CC-8EC0-E1A7-DED374AA6E98}"/>
                  </a:ext>
                </a:extLst>
              </p:cNvPr>
              <p:cNvPicPr/>
              <p:nvPr/>
            </p:nvPicPr>
            <p:blipFill>
              <a:blip r:embed="rId622"/>
              <a:stretch>
                <a:fillRect/>
              </a:stretch>
            </p:blipFill>
            <p:spPr>
              <a:xfrm>
                <a:off x="6912589" y="4159964"/>
                <a:ext cx="2217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280" name="Freihand 279">
                <a:extLst>
                  <a:ext uri="{FF2B5EF4-FFF2-40B4-BE49-F238E27FC236}">
                    <a16:creationId xmlns:a16="http://schemas.microsoft.com/office/drawing/2014/main" id="{F48CBBB6-3E7A-C01A-83BB-CE39D079373B}"/>
                  </a:ext>
                </a:extLst>
              </p14:cNvPr>
              <p14:cNvContentPartPr/>
              <p14:nvPr/>
            </p14:nvContentPartPr>
            <p14:xfrm>
              <a:off x="7213549" y="4138364"/>
              <a:ext cx="119520" cy="39600"/>
            </p14:xfrm>
          </p:contentPart>
        </mc:Choice>
        <mc:Fallback>
          <p:pic>
            <p:nvPicPr>
              <p:cNvPr id="280" name="Freihand 279">
                <a:extLst>
                  <a:ext uri="{FF2B5EF4-FFF2-40B4-BE49-F238E27FC236}">
                    <a16:creationId xmlns:a16="http://schemas.microsoft.com/office/drawing/2014/main" id="{F48CBBB6-3E7A-C01A-83BB-CE39D079373B}"/>
                  </a:ext>
                </a:extLst>
              </p:cNvPr>
              <p:cNvPicPr/>
              <p:nvPr/>
            </p:nvPicPr>
            <p:blipFill>
              <a:blip r:embed="rId624"/>
              <a:stretch>
                <a:fillRect/>
              </a:stretch>
            </p:blipFill>
            <p:spPr>
              <a:xfrm>
                <a:off x="7204549" y="4129724"/>
                <a:ext cx="1371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281" name="Freihand 280">
                <a:extLst>
                  <a:ext uri="{FF2B5EF4-FFF2-40B4-BE49-F238E27FC236}">
                    <a16:creationId xmlns:a16="http://schemas.microsoft.com/office/drawing/2014/main" id="{0B87937A-CAFD-E966-FF69-86FDA37020F1}"/>
                  </a:ext>
                </a:extLst>
              </p14:cNvPr>
              <p14:cNvContentPartPr/>
              <p14:nvPr/>
            </p14:nvContentPartPr>
            <p14:xfrm>
              <a:off x="7455109" y="4014164"/>
              <a:ext cx="126720" cy="106920"/>
            </p14:xfrm>
          </p:contentPart>
        </mc:Choice>
        <mc:Fallback>
          <p:pic>
            <p:nvPicPr>
              <p:cNvPr id="281" name="Freihand 280">
                <a:extLst>
                  <a:ext uri="{FF2B5EF4-FFF2-40B4-BE49-F238E27FC236}">
                    <a16:creationId xmlns:a16="http://schemas.microsoft.com/office/drawing/2014/main" id="{0B87937A-CAFD-E966-FF69-86FDA37020F1}"/>
                  </a:ext>
                </a:extLst>
              </p:cNvPr>
              <p:cNvPicPr/>
              <p:nvPr/>
            </p:nvPicPr>
            <p:blipFill>
              <a:blip r:embed="rId626"/>
              <a:stretch>
                <a:fillRect/>
              </a:stretch>
            </p:blipFill>
            <p:spPr>
              <a:xfrm>
                <a:off x="7446109" y="4005524"/>
                <a:ext cx="1443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282" name="Freihand 281">
                <a:extLst>
                  <a:ext uri="{FF2B5EF4-FFF2-40B4-BE49-F238E27FC236}">
                    <a16:creationId xmlns:a16="http://schemas.microsoft.com/office/drawing/2014/main" id="{45C87553-B7B1-FCBC-E957-BBEF63A6302E}"/>
                  </a:ext>
                </a:extLst>
              </p14:cNvPr>
              <p14:cNvContentPartPr/>
              <p14:nvPr/>
            </p14:nvContentPartPr>
            <p14:xfrm>
              <a:off x="7549069" y="3994004"/>
              <a:ext cx="75960" cy="122760"/>
            </p14:xfrm>
          </p:contentPart>
        </mc:Choice>
        <mc:Fallback>
          <p:pic>
            <p:nvPicPr>
              <p:cNvPr id="282" name="Freihand 281">
                <a:extLst>
                  <a:ext uri="{FF2B5EF4-FFF2-40B4-BE49-F238E27FC236}">
                    <a16:creationId xmlns:a16="http://schemas.microsoft.com/office/drawing/2014/main" id="{45C87553-B7B1-FCBC-E957-BBEF63A6302E}"/>
                  </a:ext>
                </a:extLst>
              </p:cNvPr>
              <p:cNvPicPr/>
              <p:nvPr/>
            </p:nvPicPr>
            <p:blipFill>
              <a:blip r:embed="rId628"/>
              <a:stretch>
                <a:fillRect/>
              </a:stretch>
            </p:blipFill>
            <p:spPr>
              <a:xfrm>
                <a:off x="7540069" y="3985004"/>
                <a:ext cx="93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283" name="Freihand 282">
                <a:extLst>
                  <a:ext uri="{FF2B5EF4-FFF2-40B4-BE49-F238E27FC236}">
                    <a16:creationId xmlns:a16="http://schemas.microsoft.com/office/drawing/2014/main" id="{9D60F942-EE26-6B57-E818-594170E84C85}"/>
                  </a:ext>
                </a:extLst>
              </p14:cNvPr>
              <p14:cNvContentPartPr/>
              <p14:nvPr/>
            </p14:nvContentPartPr>
            <p14:xfrm>
              <a:off x="7417669" y="4134044"/>
              <a:ext cx="204840" cy="33840"/>
            </p14:xfrm>
          </p:contentPart>
        </mc:Choice>
        <mc:Fallback>
          <p:pic>
            <p:nvPicPr>
              <p:cNvPr id="283" name="Freihand 282">
                <a:extLst>
                  <a:ext uri="{FF2B5EF4-FFF2-40B4-BE49-F238E27FC236}">
                    <a16:creationId xmlns:a16="http://schemas.microsoft.com/office/drawing/2014/main" id="{9D60F942-EE26-6B57-E818-594170E84C85}"/>
                  </a:ext>
                </a:extLst>
              </p:cNvPr>
              <p:cNvPicPr/>
              <p:nvPr/>
            </p:nvPicPr>
            <p:blipFill>
              <a:blip r:embed="rId630"/>
              <a:stretch>
                <a:fillRect/>
              </a:stretch>
            </p:blipFill>
            <p:spPr>
              <a:xfrm>
                <a:off x="7409029" y="4125404"/>
                <a:ext cx="2224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284" name="Freihand 283">
                <a:extLst>
                  <a:ext uri="{FF2B5EF4-FFF2-40B4-BE49-F238E27FC236}">
                    <a16:creationId xmlns:a16="http://schemas.microsoft.com/office/drawing/2014/main" id="{12B65096-D453-F657-3389-2D35F87EC371}"/>
                  </a:ext>
                </a:extLst>
              </p14:cNvPr>
              <p14:cNvContentPartPr/>
              <p14:nvPr/>
            </p14:nvContentPartPr>
            <p14:xfrm>
              <a:off x="7468429" y="4182284"/>
              <a:ext cx="136440" cy="182880"/>
            </p14:xfrm>
          </p:contentPart>
        </mc:Choice>
        <mc:Fallback>
          <p:pic>
            <p:nvPicPr>
              <p:cNvPr id="284" name="Freihand 283">
                <a:extLst>
                  <a:ext uri="{FF2B5EF4-FFF2-40B4-BE49-F238E27FC236}">
                    <a16:creationId xmlns:a16="http://schemas.microsoft.com/office/drawing/2014/main" id="{12B65096-D453-F657-3389-2D35F87EC371}"/>
                  </a:ext>
                </a:extLst>
              </p:cNvPr>
              <p:cNvPicPr/>
              <p:nvPr/>
            </p:nvPicPr>
            <p:blipFill>
              <a:blip r:embed="rId632"/>
              <a:stretch>
                <a:fillRect/>
              </a:stretch>
            </p:blipFill>
            <p:spPr>
              <a:xfrm>
                <a:off x="7459429" y="4173644"/>
                <a:ext cx="1540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285" name="Freihand 284">
                <a:extLst>
                  <a:ext uri="{FF2B5EF4-FFF2-40B4-BE49-F238E27FC236}">
                    <a16:creationId xmlns:a16="http://schemas.microsoft.com/office/drawing/2014/main" id="{BD89678B-2646-4F70-E8AE-29F502521C8A}"/>
                  </a:ext>
                </a:extLst>
              </p14:cNvPr>
              <p14:cNvContentPartPr/>
              <p14:nvPr/>
            </p14:nvContentPartPr>
            <p14:xfrm>
              <a:off x="7722949" y="4067804"/>
              <a:ext cx="113400" cy="120960"/>
            </p14:xfrm>
          </p:contentPart>
        </mc:Choice>
        <mc:Fallback>
          <p:pic>
            <p:nvPicPr>
              <p:cNvPr id="285" name="Freihand 284">
                <a:extLst>
                  <a:ext uri="{FF2B5EF4-FFF2-40B4-BE49-F238E27FC236}">
                    <a16:creationId xmlns:a16="http://schemas.microsoft.com/office/drawing/2014/main" id="{BD89678B-2646-4F70-E8AE-29F502521C8A}"/>
                  </a:ext>
                </a:extLst>
              </p:cNvPr>
              <p:cNvPicPr/>
              <p:nvPr/>
            </p:nvPicPr>
            <p:blipFill>
              <a:blip r:embed="rId634"/>
              <a:stretch>
                <a:fillRect/>
              </a:stretch>
            </p:blipFill>
            <p:spPr>
              <a:xfrm>
                <a:off x="7713949" y="4059164"/>
                <a:ext cx="1310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286" name="Freihand 285">
                <a:extLst>
                  <a:ext uri="{FF2B5EF4-FFF2-40B4-BE49-F238E27FC236}">
                    <a16:creationId xmlns:a16="http://schemas.microsoft.com/office/drawing/2014/main" id="{98940C0C-867C-1641-2244-FDD757BAC2CB}"/>
                  </a:ext>
                </a:extLst>
              </p14:cNvPr>
              <p14:cNvContentPartPr/>
              <p14:nvPr/>
            </p14:nvContentPartPr>
            <p14:xfrm>
              <a:off x="7690909" y="3975284"/>
              <a:ext cx="140760" cy="30240"/>
            </p14:xfrm>
          </p:contentPart>
        </mc:Choice>
        <mc:Fallback>
          <p:pic>
            <p:nvPicPr>
              <p:cNvPr id="286" name="Freihand 285">
                <a:extLst>
                  <a:ext uri="{FF2B5EF4-FFF2-40B4-BE49-F238E27FC236}">
                    <a16:creationId xmlns:a16="http://schemas.microsoft.com/office/drawing/2014/main" id="{98940C0C-867C-1641-2244-FDD757BAC2CB}"/>
                  </a:ext>
                </a:extLst>
              </p:cNvPr>
              <p:cNvPicPr/>
              <p:nvPr/>
            </p:nvPicPr>
            <p:blipFill>
              <a:blip r:embed="rId636"/>
              <a:stretch>
                <a:fillRect/>
              </a:stretch>
            </p:blipFill>
            <p:spPr>
              <a:xfrm>
                <a:off x="7681909" y="3966644"/>
                <a:ext cx="1584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287" name="Freihand 286">
                <a:extLst>
                  <a:ext uri="{FF2B5EF4-FFF2-40B4-BE49-F238E27FC236}">
                    <a16:creationId xmlns:a16="http://schemas.microsoft.com/office/drawing/2014/main" id="{18041742-93C1-6D39-EBA5-C5BAC6401E4B}"/>
                  </a:ext>
                </a:extLst>
              </p14:cNvPr>
              <p14:cNvContentPartPr/>
              <p14:nvPr/>
            </p14:nvContentPartPr>
            <p14:xfrm>
              <a:off x="7001509" y="4530044"/>
              <a:ext cx="108360" cy="93600"/>
            </p14:xfrm>
          </p:contentPart>
        </mc:Choice>
        <mc:Fallback>
          <p:pic>
            <p:nvPicPr>
              <p:cNvPr id="287" name="Freihand 286">
                <a:extLst>
                  <a:ext uri="{FF2B5EF4-FFF2-40B4-BE49-F238E27FC236}">
                    <a16:creationId xmlns:a16="http://schemas.microsoft.com/office/drawing/2014/main" id="{18041742-93C1-6D39-EBA5-C5BAC6401E4B}"/>
                  </a:ext>
                </a:extLst>
              </p:cNvPr>
              <p:cNvPicPr/>
              <p:nvPr/>
            </p:nvPicPr>
            <p:blipFill>
              <a:blip r:embed="rId638"/>
              <a:stretch>
                <a:fillRect/>
              </a:stretch>
            </p:blipFill>
            <p:spPr>
              <a:xfrm>
                <a:off x="6992509" y="4521044"/>
                <a:ext cx="1260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288" name="Freihand 287">
                <a:extLst>
                  <a:ext uri="{FF2B5EF4-FFF2-40B4-BE49-F238E27FC236}">
                    <a16:creationId xmlns:a16="http://schemas.microsoft.com/office/drawing/2014/main" id="{03DA933F-861B-7060-3F53-1A490563DD4D}"/>
                  </a:ext>
                </a:extLst>
              </p14:cNvPr>
              <p14:cNvContentPartPr/>
              <p14:nvPr/>
            </p14:nvContentPartPr>
            <p14:xfrm>
              <a:off x="6990709" y="4498724"/>
              <a:ext cx="110880" cy="93240"/>
            </p14:xfrm>
          </p:contentPart>
        </mc:Choice>
        <mc:Fallback>
          <p:pic>
            <p:nvPicPr>
              <p:cNvPr id="288" name="Freihand 287">
                <a:extLst>
                  <a:ext uri="{FF2B5EF4-FFF2-40B4-BE49-F238E27FC236}">
                    <a16:creationId xmlns:a16="http://schemas.microsoft.com/office/drawing/2014/main" id="{03DA933F-861B-7060-3F53-1A490563DD4D}"/>
                  </a:ext>
                </a:extLst>
              </p:cNvPr>
              <p:cNvPicPr/>
              <p:nvPr/>
            </p:nvPicPr>
            <p:blipFill>
              <a:blip r:embed="rId640"/>
              <a:stretch>
                <a:fillRect/>
              </a:stretch>
            </p:blipFill>
            <p:spPr>
              <a:xfrm>
                <a:off x="6981709" y="4489724"/>
                <a:ext cx="128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289" name="Freihand 288">
                <a:extLst>
                  <a:ext uri="{FF2B5EF4-FFF2-40B4-BE49-F238E27FC236}">
                    <a16:creationId xmlns:a16="http://schemas.microsoft.com/office/drawing/2014/main" id="{4F5635DD-3508-EEC1-F549-6A8153CB52BB}"/>
                  </a:ext>
                </a:extLst>
              </p14:cNvPr>
              <p14:cNvContentPartPr/>
              <p14:nvPr/>
            </p14:nvContentPartPr>
            <p14:xfrm>
              <a:off x="7168549" y="4143404"/>
              <a:ext cx="174240" cy="21600"/>
            </p14:xfrm>
          </p:contentPart>
        </mc:Choice>
        <mc:Fallback>
          <p:pic>
            <p:nvPicPr>
              <p:cNvPr id="289" name="Freihand 288">
                <a:extLst>
                  <a:ext uri="{FF2B5EF4-FFF2-40B4-BE49-F238E27FC236}">
                    <a16:creationId xmlns:a16="http://schemas.microsoft.com/office/drawing/2014/main" id="{4F5635DD-3508-EEC1-F549-6A8153CB52BB}"/>
                  </a:ext>
                </a:extLst>
              </p:cNvPr>
              <p:cNvPicPr/>
              <p:nvPr/>
            </p:nvPicPr>
            <p:blipFill>
              <a:blip r:embed="rId642"/>
              <a:stretch>
                <a:fillRect/>
              </a:stretch>
            </p:blipFill>
            <p:spPr>
              <a:xfrm>
                <a:off x="7159909" y="4134404"/>
                <a:ext cx="1918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290" name="Freihand 289">
                <a:extLst>
                  <a:ext uri="{FF2B5EF4-FFF2-40B4-BE49-F238E27FC236}">
                    <a16:creationId xmlns:a16="http://schemas.microsoft.com/office/drawing/2014/main" id="{27FF6F2D-8814-1A8A-2584-F27334781ECE}"/>
                  </a:ext>
                </a:extLst>
              </p14:cNvPr>
              <p14:cNvContentPartPr/>
              <p14:nvPr/>
            </p14:nvContentPartPr>
            <p14:xfrm>
              <a:off x="7298149" y="4085084"/>
              <a:ext cx="82080" cy="127440"/>
            </p14:xfrm>
          </p:contentPart>
        </mc:Choice>
        <mc:Fallback>
          <p:pic>
            <p:nvPicPr>
              <p:cNvPr id="290" name="Freihand 289">
                <a:extLst>
                  <a:ext uri="{FF2B5EF4-FFF2-40B4-BE49-F238E27FC236}">
                    <a16:creationId xmlns:a16="http://schemas.microsoft.com/office/drawing/2014/main" id="{27FF6F2D-8814-1A8A-2584-F27334781ECE}"/>
                  </a:ext>
                </a:extLst>
              </p:cNvPr>
              <p:cNvPicPr/>
              <p:nvPr/>
            </p:nvPicPr>
            <p:blipFill>
              <a:blip r:embed="rId644"/>
              <a:stretch>
                <a:fillRect/>
              </a:stretch>
            </p:blipFill>
            <p:spPr>
              <a:xfrm>
                <a:off x="7289149" y="4076444"/>
                <a:ext cx="997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291" name="Freihand 290">
                <a:extLst>
                  <a:ext uri="{FF2B5EF4-FFF2-40B4-BE49-F238E27FC236}">
                    <a16:creationId xmlns:a16="http://schemas.microsoft.com/office/drawing/2014/main" id="{BD6D0427-5A9E-8CE2-839E-BEBEBE840D99}"/>
                  </a:ext>
                </a:extLst>
              </p14:cNvPr>
              <p14:cNvContentPartPr/>
              <p14:nvPr/>
            </p14:nvContentPartPr>
            <p14:xfrm>
              <a:off x="7123189" y="4606004"/>
              <a:ext cx="81720" cy="116280"/>
            </p14:xfrm>
          </p:contentPart>
        </mc:Choice>
        <mc:Fallback>
          <p:pic>
            <p:nvPicPr>
              <p:cNvPr id="291" name="Freihand 290">
                <a:extLst>
                  <a:ext uri="{FF2B5EF4-FFF2-40B4-BE49-F238E27FC236}">
                    <a16:creationId xmlns:a16="http://schemas.microsoft.com/office/drawing/2014/main" id="{BD6D0427-5A9E-8CE2-839E-BEBEBE840D99}"/>
                  </a:ext>
                </a:extLst>
              </p:cNvPr>
              <p:cNvPicPr/>
              <p:nvPr/>
            </p:nvPicPr>
            <p:blipFill>
              <a:blip r:embed="rId646"/>
              <a:stretch>
                <a:fillRect/>
              </a:stretch>
            </p:blipFill>
            <p:spPr>
              <a:xfrm>
                <a:off x="7114189" y="4597004"/>
                <a:ext cx="99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292" name="Freihand 291">
                <a:extLst>
                  <a:ext uri="{FF2B5EF4-FFF2-40B4-BE49-F238E27FC236}">
                    <a16:creationId xmlns:a16="http://schemas.microsoft.com/office/drawing/2014/main" id="{805ADAA1-9492-6917-A6A6-16D747134665}"/>
                  </a:ext>
                </a:extLst>
              </p14:cNvPr>
              <p14:cNvContentPartPr/>
              <p14:nvPr/>
            </p14:nvContentPartPr>
            <p14:xfrm>
              <a:off x="7346029" y="4550564"/>
              <a:ext cx="80280" cy="29880"/>
            </p14:xfrm>
          </p:contentPart>
        </mc:Choice>
        <mc:Fallback>
          <p:pic>
            <p:nvPicPr>
              <p:cNvPr id="292" name="Freihand 291">
                <a:extLst>
                  <a:ext uri="{FF2B5EF4-FFF2-40B4-BE49-F238E27FC236}">
                    <a16:creationId xmlns:a16="http://schemas.microsoft.com/office/drawing/2014/main" id="{805ADAA1-9492-6917-A6A6-16D747134665}"/>
                  </a:ext>
                </a:extLst>
              </p:cNvPr>
              <p:cNvPicPr/>
              <p:nvPr/>
            </p:nvPicPr>
            <p:blipFill>
              <a:blip r:embed="rId648"/>
              <a:stretch>
                <a:fillRect/>
              </a:stretch>
            </p:blipFill>
            <p:spPr>
              <a:xfrm>
                <a:off x="7337389" y="4541924"/>
                <a:ext cx="979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293" name="Freihand 292">
                <a:extLst>
                  <a:ext uri="{FF2B5EF4-FFF2-40B4-BE49-F238E27FC236}">
                    <a16:creationId xmlns:a16="http://schemas.microsoft.com/office/drawing/2014/main" id="{205FF1B1-1F71-9E6F-5B0D-B52FCCF7AEEF}"/>
                  </a:ext>
                </a:extLst>
              </p14:cNvPr>
              <p14:cNvContentPartPr/>
              <p14:nvPr/>
            </p14:nvContentPartPr>
            <p14:xfrm>
              <a:off x="7425589" y="4481444"/>
              <a:ext cx="81720" cy="151560"/>
            </p14:xfrm>
          </p:contentPart>
        </mc:Choice>
        <mc:Fallback>
          <p:pic>
            <p:nvPicPr>
              <p:cNvPr id="293" name="Freihand 292">
                <a:extLst>
                  <a:ext uri="{FF2B5EF4-FFF2-40B4-BE49-F238E27FC236}">
                    <a16:creationId xmlns:a16="http://schemas.microsoft.com/office/drawing/2014/main" id="{205FF1B1-1F71-9E6F-5B0D-B52FCCF7AEEF}"/>
                  </a:ext>
                </a:extLst>
              </p:cNvPr>
              <p:cNvPicPr/>
              <p:nvPr/>
            </p:nvPicPr>
            <p:blipFill>
              <a:blip r:embed="rId650"/>
              <a:stretch>
                <a:fillRect/>
              </a:stretch>
            </p:blipFill>
            <p:spPr>
              <a:xfrm>
                <a:off x="7416589" y="4472804"/>
                <a:ext cx="993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294" name="Freihand 293">
                <a:extLst>
                  <a:ext uri="{FF2B5EF4-FFF2-40B4-BE49-F238E27FC236}">
                    <a16:creationId xmlns:a16="http://schemas.microsoft.com/office/drawing/2014/main" id="{874A62BB-2D25-76BB-294D-7CABCC3BBD58}"/>
                  </a:ext>
                </a:extLst>
              </p14:cNvPr>
              <p14:cNvContentPartPr/>
              <p14:nvPr/>
            </p14:nvContentPartPr>
            <p14:xfrm>
              <a:off x="7640869" y="4427084"/>
              <a:ext cx="129240" cy="149040"/>
            </p14:xfrm>
          </p:contentPart>
        </mc:Choice>
        <mc:Fallback>
          <p:pic>
            <p:nvPicPr>
              <p:cNvPr id="294" name="Freihand 293">
                <a:extLst>
                  <a:ext uri="{FF2B5EF4-FFF2-40B4-BE49-F238E27FC236}">
                    <a16:creationId xmlns:a16="http://schemas.microsoft.com/office/drawing/2014/main" id="{874A62BB-2D25-76BB-294D-7CABCC3BBD58}"/>
                  </a:ext>
                </a:extLst>
              </p:cNvPr>
              <p:cNvPicPr/>
              <p:nvPr/>
            </p:nvPicPr>
            <p:blipFill>
              <a:blip r:embed="rId652"/>
              <a:stretch>
                <a:fillRect/>
              </a:stretch>
            </p:blipFill>
            <p:spPr>
              <a:xfrm>
                <a:off x="7631869" y="4418444"/>
                <a:ext cx="1468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295" name="Freihand 294">
                <a:extLst>
                  <a:ext uri="{FF2B5EF4-FFF2-40B4-BE49-F238E27FC236}">
                    <a16:creationId xmlns:a16="http://schemas.microsoft.com/office/drawing/2014/main" id="{34D32400-9B26-5BFD-97C2-3B83CB58583F}"/>
                  </a:ext>
                </a:extLst>
              </p14:cNvPr>
              <p14:cNvContentPartPr/>
              <p14:nvPr/>
            </p14:nvContentPartPr>
            <p14:xfrm>
              <a:off x="7067029" y="4860884"/>
              <a:ext cx="82080" cy="128520"/>
            </p14:xfrm>
          </p:contentPart>
        </mc:Choice>
        <mc:Fallback>
          <p:pic>
            <p:nvPicPr>
              <p:cNvPr id="295" name="Freihand 294">
                <a:extLst>
                  <a:ext uri="{FF2B5EF4-FFF2-40B4-BE49-F238E27FC236}">
                    <a16:creationId xmlns:a16="http://schemas.microsoft.com/office/drawing/2014/main" id="{34D32400-9B26-5BFD-97C2-3B83CB58583F}"/>
                  </a:ext>
                </a:extLst>
              </p:cNvPr>
              <p:cNvPicPr/>
              <p:nvPr/>
            </p:nvPicPr>
            <p:blipFill>
              <a:blip r:embed="rId654"/>
              <a:stretch>
                <a:fillRect/>
              </a:stretch>
            </p:blipFill>
            <p:spPr>
              <a:xfrm>
                <a:off x="7058029" y="4851884"/>
                <a:ext cx="997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296" name="Freihand 295">
                <a:extLst>
                  <a:ext uri="{FF2B5EF4-FFF2-40B4-BE49-F238E27FC236}">
                    <a16:creationId xmlns:a16="http://schemas.microsoft.com/office/drawing/2014/main" id="{5B5D616A-7AE8-68CF-E20E-0A57A96F519D}"/>
                  </a:ext>
                </a:extLst>
              </p14:cNvPr>
              <p14:cNvContentPartPr/>
              <p14:nvPr/>
            </p14:nvContentPartPr>
            <p14:xfrm>
              <a:off x="7045789" y="4871684"/>
              <a:ext cx="103680" cy="69480"/>
            </p14:xfrm>
          </p:contentPart>
        </mc:Choice>
        <mc:Fallback>
          <p:pic>
            <p:nvPicPr>
              <p:cNvPr id="296" name="Freihand 295">
                <a:extLst>
                  <a:ext uri="{FF2B5EF4-FFF2-40B4-BE49-F238E27FC236}">
                    <a16:creationId xmlns:a16="http://schemas.microsoft.com/office/drawing/2014/main" id="{5B5D616A-7AE8-68CF-E20E-0A57A96F519D}"/>
                  </a:ext>
                </a:extLst>
              </p:cNvPr>
              <p:cNvPicPr/>
              <p:nvPr/>
            </p:nvPicPr>
            <p:blipFill>
              <a:blip r:embed="rId656"/>
              <a:stretch>
                <a:fillRect/>
              </a:stretch>
            </p:blipFill>
            <p:spPr>
              <a:xfrm>
                <a:off x="7036789" y="4862684"/>
                <a:ext cx="1213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297" name="Freihand 296">
                <a:extLst>
                  <a:ext uri="{FF2B5EF4-FFF2-40B4-BE49-F238E27FC236}">
                    <a16:creationId xmlns:a16="http://schemas.microsoft.com/office/drawing/2014/main" id="{1CBBC2B0-B0BE-EA49-F567-096A044F93F2}"/>
                  </a:ext>
                </a:extLst>
              </p14:cNvPr>
              <p14:cNvContentPartPr/>
              <p14:nvPr/>
            </p14:nvContentPartPr>
            <p14:xfrm>
              <a:off x="7202029" y="4845764"/>
              <a:ext cx="324360" cy="191880"/>
            </p14:xfrm>
          </p:contentPart>
        </mc:Choice>
        <mc:Fallback>
          <p:pic>
            <p:nvPicPr>
              <p:cNvPr id="297" name="Freihand 296">
                <a:extLst>
                  <a:ext uri="{FF2B5EF4-FFF2-40B4-BE49-F238E27FC236}">
                    <a16:creationId xmlns:a16="http://schemas.microsoft.com/office/drawing/2014/main" id="{1CBBC2B0-B0BE-EA49-F567-096A044F93F2}"/>
                  </a:ext>
                </a:extLst>
              </p:cNvPr>
              <p:cNvPicPr/>
              <p:nvPr/>
            </p:nvPicPr>
            <p:blipFill>
              <a:blip r:embed="rId658"/>
              <a:stretch>
                <a:fillRect/>
              </a:stretch>
            </p:blipFill>
            <p:spPr>
              <a:xfrm>
                <a:off x="7193389" y="4837124"/>
                <a:ext cx="3420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298" name="Freihand 297">
                <a:extLst>
                  <a:ext uri="{FF2B5EF4-FFF2-40B4-BE49-F238E27FC236}">
                    <a16:creationId xmlns:a16="http://schemas.microsoft.com/office/drawing/2014/main" id="{957C19D9-F43B-6907-1068-B12B7456F498}"/>
                  </a:ext>
                </a:extLst>
              </p14:cNvPr>
              <p14:cNvContentPartPr/>
              <p14:nvPr/>
            </p14:nvContentPartPr>
            <p14:xfrm>
              <a:off x="7531789" y="4794644"/>
              <a:ext cx="61920" cy="125280"/>
            </p14:xfrm>
          </p:contentPart>
        </mc:Choice>
        <mc:Fallback>
          <p:pic>
            <p:nvPicPr>
              <p:cNvPr id="298" name="Freihand 297">
                <a:extLst>
                  <a:ext uri="{FF2B5EF4-FFF2-40B4-BE49-F238E27FC236}">
                    <a16:creationId xmlns:a16="http://schemas.microsoft.com/office/drawing/2014/main" id="{957C19D9-F43B-6907-1068-B12B7456F498}"/>
                  </a:ext>
                </a:extLst>
              </p:cNvPr>
              <p:cNvPicPr/>
              <p:nvPr/>
            </p:nvPicPr>
            <p:blipFill>
              <a:blip r:embed="rId660"/>
              <a:stretch>
                <a:fillRect/>
              </a:stretch>
            </p:blipFill>
            <p:spPr>
              <a:xfrm>
                <a:off x="7523149" y="4786004"/>
                <a:ext cx="795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00" name="Freihand 299">
                <a:extLst>
                  <a:ext uri="{FF2B5EF4-FFF2-40B4-BE49-F238E27FC236}">
                    <a16:creationId xmlns:a16="http://schemas.microsoft.com/office/drawing/2014/main" id="{4924E857-3F3D-3FF0-AADF-E4D663770964}"/>
                  </a:ext>
                </a:extLst>
              </p14:cNvPr>
              <p14:cNvContentPartPr/>
              <p14:nvPr/>
            </p14:nvContentPartPr>
            <p14:xfrm>
              <a:off x="7740589" y="4717964"/>
              <a:ext cx="99360" cy="208440"/>
            </p14:xfrm>
          </p:contentPart>
        </mc:Choice>
        <mc:Fallback>
          <p:pic>
            <p:nvPicPr>
              <p:cNvPr id="300" name="Freihand 299">
                <a:extLst>
                  <a:ext uri="{FF2B5EF4-FFF2-40B4-BE49-F238E27FC236}">
                    <a16:creationId xmlns:a16="http://schemas.microsoft.com/office/drawing/2014/main" id="{4924E857-3F3D-3FF0-AADF-E4D663770964}"/>
                  </a:ext>
                </a:extLst>
              </p:cNvPr>
              <p:cNvPicPr/>
              <p:nvPr/>
            </p:nvPicPr>
            <p:blipFill>
              <a:blip r:embed="rId662"/>
              <a:stretch>
                <a:fillRect/>
              </a:stretch>
            </p:blipFill>
            <p:spPr>
              <a:xfrm>
                <a:off x="7731949" y="4708964"/>
                <a:ext cx="1170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02" name="Freihand 301">
                <a:extLst>
                  <a:ext uri="{FF2B5EF4-FFF2-40B4-BE49-F238E27FC236}">
                    <a16:creationId xmlns:a16="http://schemas.microsoft.com/office/drawing/2014/main" id="{B19FFAA7-8931-ABF5-21B0-80F8355F59CA}"/>
                  </a:ext>
                </a:extLst>
              </p14:cNvPr>
              <p14:cNvContentPartPr/>
              <p14:nvPr/>
            </p14:nvContentPartPr>
            <p14:xfrm>
              <a:off x="7148029" y="5211884"/>
              <a:ext cx="99360" cy="243000"/>
            </p14:xfrm>
          </p:contentPart>
        </mc:Choice>
        <mc:Fallback>
          <p:pic>
            <p:nvPicPr>
              <p:cNvPr id="302" name="Freihand 301">
                <a:extLst>
                  <a:ext uri="{FF2B5EF4-FFF2-40B4-BE49-F238E27FC236}">
                    <a16:creationId xmlns:a16="http://schemas.microsoft.com/office/drawing/2014/main" id="{B19FFAA7-8931-ABF5-21B0-80F8355F59CA}"/>
                  </a:ext>
                </a:extLst>
              </p:cNvPr>
              <p:cNvPicPr/>
              <p:nvPr/>
            </p:nvPicPr>
            <p:blipFill>
              <a:blip r:embed="rId664"/>
              <a:stretch>
                <a:fillRect/>
              </a:stretch>
            </p:blipFill>
            <p:spPr>
              <a:xfrm>
                <a:off x="7139029" y="5203244"/>
                <a:ext cx="1170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03" name="Freihand 302">
                <a:extLst>
                  <a:ext uri="{FF2B5EF4-FFF2-40B4-BE49-F238E27FC236}">
                    <a16:creationId xmlns:a16="http://schemas.microsoft.com/office/drawing/2014/main" id="{5AD7D39F-A4A9-C4D1-FB7D-E2F6FF9ACE6F}"/>
                  </a:ext>
                </a:extLst>
              </p14:cNvPr>
              <p14:cNvContentPartPr/>
              <p14:nvPr/>
            </p14:nvContentPartPr>
            <p14:xfrm>
              <a:off x="7324789" y="5258684"/>
              <a:ext cx="62280" cy="76680"/>
            </p14:xfrm>
          </p:contentPart>
        </mc:Choice>
        <mc:Fallback>
          <p:pic>
            <p:nvPicPr>
              <p:cNvPr id="303" name="Freihand 302">
                <a:extLst>
                  <a:ext uri="{FF2B5EF4-FFF2-40B4-BE49-F238E27FC236}">
                    <a16:creationId xmlns:a16="http://schemas.microsoft.com/office/drawing/2014/main" id="{5AD7D39F-A4A9-C4D1-FB7D-E2F6FF9ACE6F}"/>
                  </a:ext>
                </a:extLst>
              </p:cNvPr>
              <p:cNvPicPr/>
              <p:nvPr/>
            </p:nvPicPr>
            <p:blipFill>
              <a:blip r:embed="rId666"/>
              <a:stretch>
                <a:fillRect/>
              </a:stretch>
            </p:blipFill>
            <p:spPr>
              <a:xfrm>
                <a:off x="7316149" y="5250044"/>
                <a:ext cx="799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04" name="Freihand 303">
                <a:extLst>
                  <a:ext uri="{FF2B5EF4-FFF2-40B4-BE49-F238E27FC236}">
                    <a16:creationId xmlns:a16="http://schemas.microsoft.com/office/drawing/2014/main" id="{B729114A-294B-FBDA-E4CC-3FCFA5F637D7}"/>
                  </a:ext>
                </a:extLst>
              </p14:cNvPr>
              <p14:cNvContentPartPr/>
              <p14:nvPr/>
            </p14:nvContentPartPr>
            <p14:xfrm>
              <a:off x="7486429" y="5142044"/>
              <a:ext cx="102960" cy="23400"/>
            </p14:xfrm>
          </p:contentPart>
        </mc:Choice>
        <mc:Fallback>
          <p:pic>
            <p:nvPicPr>
              <p:cNvPr id="304" name="Freihand 303">
                <a:extLst>
                  <a:ext uri="{FF2B5EF4-FFF2-40B4-BE49-F238E27FC236}">
                    <a16:creationId xmlns:a16="http://schemas.microsoft.com/office/drawing/2014/main" id="{B729114A-294B-FBDA-E4CC-3FCFA5F637D7}"/>
                  </a:ext>
                </a:extLst>
              </p:cNvPr>
              <p:cNvPicPr/>
              <p:nvPr/>
            </p:nvPicPr>
            <p:blipFill>
              <a:blip r:embed="rId668"/>
              <a:stretch>
                <a:fillRect/>
              </a:stretch>
            </p:blipFill>
            <p:spPr>
              <a:xfrm>
                <a:off x="7477789" y="5133044"/>
                <a:ext cx="1206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05" name="Freihand 304">
                <a:extLst>
                  <a:ext uri="{FF2B5EF4-FFF2-40B4-BE49-F238E27FC236}">
                    <a16:creationId xmlns:a16="http://schemas.microsoft.com/office/drawing/2014/main" id="{6F3437DC-8698-82DE-E525-B9CEC84EBC0A}"/>
                  </a:ext>
                </a:extLst>
              </p14:cNvPr>
              <p14:cNvContentPartPr/>
              <p14:nvPr/>
            </p14:nvContentPartPr>
            <p14:xfrm>
              <a:off x="7578949" y="5081204"/>
              <a:ext cx="74160" cy="147960"/>
            </p14:xfrm>
          </p:contentPart>
        </mc:Choice>
        <mc:Fallback>
          <p:pic>
            <p:nvPicPr>
              <p:cNvPr id="305" name="Freihand 304">
                <a:extLst>
                  <a:ext uri="{FF2B5EF4-FFF2-40B4-BE49-F238E27FC236}">
                    <a16:creationId xmlns:a16="http://schemas.microsoft.com/office/drawing/2014/main" id="{6F3437DC-8698-82DE-E525-B9CEC84EBC0A}"/>
                  </a:ext>
                </a:extLst>
              </p:cNvPr>
              <p:cNvPicPr/>
              <p:nvPr/>
            </p:nvPicPr>
            <p:blipFill>
              <a:blip r:embed="rId670"/>
              <a:stretch>
                <a:fillRect/>
              </a:stretch>
            </p:blipFill>
            <p:spPr>
              <a:xfrm>
                <a:off x="7569949" y="5072564"/>
                <a:ext cx="918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06" name="Freihand 305">
                <a:extLst>
                  <a:ext uri="{FF2B5EF4-FFF2-40B4-BE49-F238E27FC236}">
                    <a16:creationId xmlns:a16="http://schemas.microsoft.com/office/drawing/2014/main" id="{4D846BD3-E6FD-0838-2386-C0FAEAAAD0D4}"/>
                  </a:ext>
                </a:extLst>
              </p14:cNvPr>
              <p14:cNvContentPartPr/>
              <p14:nvPr/>
            </p14:nvContentPartPr>
            <p14:xfrm>
              <a:off x="7823749" y="5015324"/>
              <a:ext cx="82440" cy="152640"/>
            </p14:xfrm>
          </p:contentPart>
        </mc:Choice>
        <mc:Fallback>
          <p:pic>
            <p:nvPicPr>
              <p:cNvPr id="306" name="Freihand 305">
                <a:extLst>
                  <a:ext uri="{FF2B5EF4-FFF2-40B4-BE49-F238E27FC236}">
                    <a16:creationId xmlns:a16="http://schemas.microsoft.com/office/drawing/2014/main" id="{4D846BD3-E6FD-0838-2386-C0FAEAAAD0D4}"/>
                  </a:ext>
                </a:extLst>
              </p:cNvPr>
              <p:cNvPicPr/>
              <p:nvPr/>
            </p:nvPicPr>
            <p:blipFill>
              <a:blip r:embed="rId672"/>
              <a:stretch>
                <a:fillRect/>
              </a:stretch>
            </p:blipFill>
            <p:spPr>
              <a:xfrm>
                <a:off x="7814749" y="5006324"/>
                <a:ext cx="1000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307" name="Freihand 306">
                <a:extLst>
                  <a:ext uri="{FF2B5EF4-FFF2-40B4-BE49-F238E27FC236}">
                    <a16:creationId xmlns:a16="http://schemas.microsoft.com/office/drawing/2014/main" id="{300C1A3A-34E9-2830-085A-211AE7D37FE8}"/>
                  </a:ext>
                </a:extLst>
              </p14:cNvPr>
              <p14:cNvContentPartPr/>
              <p14:nvPr/>
            </p14:nvContentPartPr>
            <p14:xfrm>
              <a:off x="7267189" y="5505284"/>
              <a:ext cx="96480" cy="239760"/>
            </p14:xfrm>
          </p:contentPart>
        </mc:Choice>
        <mc:Fallback>
          <p:pic>
            <p:nvPicPr>
              <p:cNvPr id="307" name="Freihand 306">
                <a:extLst>
                  <a:ext uri="{FF2B5EF4-FFF2-40B4-BE49-F238E27FC236}">
                    <a16:creationId xmlns:a16="http://schemas.microsoft.com/office/drawing/2014/main" id="{300C1A3A-34E9-2830-085A-211AE7D37FE8}"/>
                  </a:ext>
                </a:extLst>
              </p:cNvPr>
              <p:cNvPicPr/>
              <p:nvPr/>
            </p:nvPicPr>
            <p:blipFill>
              <a:blip r:embed="rId674"/>
              <a:stretch>
                <a:fillRect/>
              </a:stretch>
            </p:blipFill>
            <p:spPr>
              <a:xfrm>
                <a:off x="7258189" y="5496284"/>
                <a:ext cx="1141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308" name="Freihand 307">
                <a:extLst>
                  <a:ext uri="{FF2B5EF4-FFF2-40B4-BE49-F238E27FC236}">
                    <a16:creationId xmlns:a16="http://schemas.microsoft.com/office/drawing/2014/main" id="{35DCA0E1-969A-0745-F964-851F57B80E5A}"/>
                  </a:ext>
                </a:extLst>
              </p14:cNvPr>
              <p14:cNvContentPartPr/>
              <p14:nvPr/>
            </p14:nvContentPartPr>
            <p14:xfrm>
              <a:off x="7406869" y="5526884"/>
              <a:ext cx="89640" cy="112680"/>
            </p14:xfrm>
          </p:contentPart>
        </mc:Choice>
        <mc:Fallback>
          <p:pic>
            <p:nvPicPr>
              <p:cNvPr id="308" name="Freihand 307">
                <a:extLst>
                  <a:ext uri="{FF2B5EF4-FFF2-40B4-BE49-F238E27FC236}">
                    <a16:creationId xmlns:a16="http://schemas.microsoft.com/office/drawing/2014/main" id="{35DCA0E1-969A-0745-F964-851F57B80E5A}"/>
                  </a:ext>
                </a:extLst>
              </p:cNvPr>
              <p:cNvPicPr/>
              <p:nvPr/>
            </p:nvPicPr>
            <p:blipFill>
              <a:blip r:embed="rId676"/>
              <a:stretch>
                <a:fillRect/>
              </a:stretch>
            </p:blipFill>
            <p:spPr>
              <a:xfrm>
                <a:off x="7398229" y="5517884"/>
                <a:ext cx="1072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309" name="Freihand 308">
                <a:extLst>
                  <a:ext uri="{FF2B5EF4-FFF2-40B4-BE49-F238E27FC236}">
                    <a16:creationId xmlns:a16="http://schemas.microsoft.com/office/drawing/2014/main" id="{989311BC-5169-9D84-F454-1D471C2B08F5}"/>
                  </a:ext>
                </a:extLst>
              </p14:cNvPr>
              <p14:cNvContentPartPr/>
              <p14:nvPr/>
            </p14:nvContentPartPr>
            <p14:xfrm>
              <a:off x="7577869" y="5444804"/>
              <a:ext cx="103680" cy="19440"/>
            </p14:xfrm>
          </p:contentPart>
        </mc:Choice>
        <mc:Fallback>
          <p:pic>
            <p:nvPicPr>
              <p:cNvPr id="309" name="Freihand 308">
                <a:extLst>
                  <a:ext uri="{FF2B5EF4-FFF2-40B4-BE49-F238E27FC236}">
                    <a16:creationId xmlns:a16="http://schemas.microsoft.com/office/drawing/2014/main" id="{989311BC-5169-9D84-F454-1D471C2B08F5}"/>
                  </a:ext>
                </a:extLst>
              </p:cNvPr>
              <p:cNvPicPr/>
              <p:nvPr/>
            </p:nvPicPr>
            <p:blipFill>
              <a:blip r:embed="rId678"/>
              <a:stretch>
                <a:fillRect/>
              </a:stretch>
            </p:blipFill>
            <p:spPr>
              <a:xfrm>
                <a:off x="7568869" y="5436164"/>
                <a:ext cx="1213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310" name="Freihand 309">
                <a:extLst>
                  <a:ext uri="{FF2B5EF4-FFF2-40B4-BE49-F238E27FC236}">
                    <a16:creationId xmlns:a16="http://schemas.microsoft.com/office/drawing/2014/main" id="{89D75454-465C-6EB1-0FD0-DA11396B3C06}"/>
                  </a:ext>
                </a:extLst>
              </p14:cNvPr>
              <p14:cNvContentPartPr/>
              <p14:nvPr/>
            </p14:nvContentPartPr>
            <p14:xfrm>
              <a:off x="7668229" y="5376044"/>
              <a:ext cx="78480" cy="132840"/>
            </p14:xfrm>
          </p:contentPart>
        </mc:Choice>
        <mc:Fallback>
          <p:pic>
            <p:nvPicPr>
              <p:cNvPr id="310" name="Freihand 309">
                <a:extLst>
                  <a:ext uri="{FF2B5EF4-FFF2-40B4-BE49-F238E27FC236}">
                    <a16:creationId xmlns:a16="http://schemas.microsoft.com/office/drawing/2014/main" id="{89D75454-465C-6EB1-0FD0-DA11396B3C06}"/>
                  </a:ext>
                </a:extLst>
              </p:cNvPr>
              <p:cNvPicPr/>
              <p:nvPr/>
            </p:nvPicPr>
            <p:blipFill>
              <a:blip r:embed="rId680"/>
              <a:stretch>
                <a:fillRect/>
              </a:stretch>
            </p:blipFill>
            <p:spPr>
              <a:xfrm>
                <a:off x="7659229" y="5367404"/>
                <a:ext cx="961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311" name="Freihand 310">
                <a:extLst>
                  <a:ext uri="{FF2B5EF4-FFF2-40B4-BE49-F238E27FC236}">
                    <a16:creationId xmlns:a16="http://schemas.microsoft.com/office/drawing/2014/main" id="{946FD8B3-158C-9560-ABAC-D83543814085}"/>
                  </a:ext>
                </a:extLst>
              </p14:cNvPr>
              <p14:cNvContentPartPr/>
              <p14:nvPr/>
            </p14:nvContentPartPr>
            <p14:xfrm>
              <a:off x="7897549" y="5242484"/>
              <a:ext cx="183240" cy="113040"/>
            </p14:xfrm>
          </p:contentPart>
        </mc:Choice>
        <mc:Fallback>
          <p:pic>
            <p:nvPicPr>
              <p:cNvPr id="311" name="Freihand 310">
                <a:extLst>
                  <a:ext uri="{FF2B5EF4-FFF2-40B4-BE49-F238E27FC236}">
                    <a16:creationId xmlns:a16="http://schemas.microsoft.com/office/drawing/2014/main" id="{946FD8B3-158C-9560-ABAC-D83543814085}"/>
                  </a:ext>
                </a:extLst>
              </p:cNvPr>
              <p:cNvPicPr/>
              <p:nvPr/>
            </p:nvPicPr>
            <p:blipFill>
              <a:blip r:embed="rId682"/>
              <a:stretch>
                <a:fillRect/>
              </a:stretch>
            </p:blipFill>
            <p:spPr>
              <a:xfrm>
                <a:off x="7888909" y="5233844"/>
                <a:ext cx="2008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312" name="Freihand 311">
                <a:extLst>
                  <a:ext uri="{FF2B5EF4-FFF2-40B4-BE49-F238E27FC236}">
                    <a16:creationId xmlns:a16="http://schemas.microsoft.com/office/drawing/2014/main" id="{0B292E6F-C52E-71BF-88C1-40715CDE9047}"/>
                  </a:ext>
                </a:extLst>
              </p14:cNvPr>
              <p14:cNvContentPartPr/>
              <p14:nvPr/>
            </p14:nvContentPartPr>
            <p14:xfrm>
              <a:off x="7925629" y="5322404"/>
              <a:ext cx="149400" cy="72720"/>
            </p14:xfrm>
          </p:contentPart>
        </mc:Choice>
        <mc:Fallback>
          <p:pic>
            <p:nvPicPr>
              <p:cNvPr id="312" name="Freihand 311">
                <a:extLst>
                  <a:ext uri="{FF2B5EF4-FFF2-40B4-BE49-F238E27FC236}">
                    <a16:creationId xmlns:a16="http://schemas.microsoft.com/office/drawing/2014/main" id="{0B292E6F-C52E-71BF-88C1-40715CDE9047}"/>
                  </a:ext>
                </a:extLst>
              </p:cNvPr>
              <p:cNvPicPr/>
              <p:nvPr/>
            </p:nvPicPr>
            <p:blipFill>
              <a:blip r:embed="rId684"/>
              <a:stretch>
                <a:fillRect/>
              </a:stretch>
            </p:blipFill>
            <p:spPr>
              <a:xfrm>
                <a:off x="7916629" y="5313764"/>
                <a:ext cx="167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313" name="Freihand 312">
                <a:extLst>
                  <a:ext uri="{FF2B5EF4-FFF2-40B4-BE49-F238E27FC236}">
                    <a16:creationId xmlns:a16="http://schemas.microsoft.com/office/drawing/2014/main" id="{E7DE702A-14F8-D9A0-9C67-55DBF413087E}"/>
                  </a:ext>
                </a:extLst>
              </p14:cNvPr>
              <p14:cNvContentPartPr/>
              <p14:nvPr/>
            </p14:nvContentPartPr>
            <p14:xfrm>
              <a:off x="7974229" y="5432924"/>
              <a:ext cx="108720" cy="219600"/>
            </p14:xfrm>
          </p:contentPart>
        </mc:Choice>
        <mc:Fallback>
          <p:pic>
            <p:nvPicPr>
              <p:cNvPr id="313" name="Freihand 312">
                <a:extLst>
                  <a:ext uri="{FF2B5EF4-FFF2-40B4-BE49-F238E27FC236}">
                    <a16:creationId xmlns:a16="http://schemas.microsoft.com/office/drawing/2014/main" id="{E7DE702A-14F8-D9A0-9C67-55DBF413087E}"/>
                  </a:ext>
                </a:extLst>
              </p:cNvPr>
              <p:cNvPicPr/>
              <p:nvPr/>
            </p:nvPicPr>
            <p:blipFill>
              <a:blip r:embed="rId686"/>
              <a:stretch>
                <a:fillRect/>
              </a:stretch>
            </p:blipFill>
            <p:spPr>
              <a:xfrm>
                <a:off x="7965229" y="5423924"/>
                <a:ext cx="1263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333" name="Freihand 332">
                <a:extLst>
                  <a:ext uri="{FF2B5EF4-FFF2-40B4-BE49-F238E27FC236}">
                    <a16:creationId xmlns:a16="http://schemas.microsoft.com/office/drawing/2014/main" id="{00127DC8-8593-3FBB-9853-FBD3F309D643}"/>
                  </a:ext>
                </a:extLst>
              </p14:cNvPr>
              <p14:cNvContentPartPr/>
              <p14:nvPr/>
            </p14:nvContentPartPr>
            <p14:xfrm>
              <a:off x="3065989" y="4811924"/>
              <a:ext cx="142200" cy="193680"/>
            </p14:xfrm>
          </p:contentPart>
        </mc:Choice>
        <mc:Fallback>
          <p:pic>
            <p:nvPicPr>
              <p:cNvPr id="333" name="Freihand 332">
                <a:extLst>
                  <a:ext uri="{FF2B5EF4-FFF2-40B4-BE49-F238E27FC236}">
                    <a16:creationId xmlns:a16="http://schemas.microsoft.com/office/drawing/2014/main" id="{00127DC8-8593-3FBB-9853-FBD3F309D643}"/>
                  </a:ext>
                </a:extLst>
              </p:cNvPr>
              <p:cNvPicPr/>
              <p:nvPr/>
            </p:nvPicPr>
            <p:blipFill>
              <a:blip r:embed="rId688"/>
              <a:stretch>
                <a:fillRect/>
              </a:stretch>
            </p:blipFill>
            <p:spPr>
              <a:xfrm>
                <a:off x="3056989" y="4803284"/>
                <a:ext cx="1598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334" name="Freihand 333">
                <a:extLst>
                  <a:ext uri="{FF2B5EF4-FFF2-40B4-BE49-F238E27FC236}">
                    <a16:creationId xmlns:a16="http://schemas.microsoft.com/office/drawing/2014/main" id="{EA8AF8C8-834A-F178-57FE-6F7B629D67B1}"/>
                  </a:ext>
                </a:extLst>
              </p14:cNvPr>
              <p14:cNvContentPartPr/>
              <p14:nvPr/>
            </p14:nvContentPartPr>
            <p14:xfrm>
              <a:off x="3253909" y="4854404"/>
              <a:ext cx="57600" cy="117720"/>
            </p14:xfrm>
          </p:contentPart>
        </mc:Choice>
        <mc:Fallback>
          <p:pic>
            <p:nvPicPr>
              <p:cNvPr id="334" name="Freihand 333">
                <a:extLst>
                  <a:ext uri="{FF2B5EF4-FFF2-40B4-BE49-F238E27FC236}">
                    <a16:creationId xmlns:a16="http://schemas.microsoft.com/office/drawing/2014/main" id="{EA8AF8C8-834A-F178-57FE-6F7B629D67B1}"/>
                  </a:ext>
                </a:extLst>
              </p:cNvPr>
              <p:cNvPicPr/>
              <p:nvPr/>
            </p:nvPicPr>
            <p:blipFill>
              <a:blip r:embed="rId690"/>
              <a:stretch>
                <a:fillRect/>
              </a:stretch>
            </p:blipFill>
            <p:spPr>
              <a:xfrm>
                <a:off x="3244909" y="4845404"/>
                <a:ext cx="752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335" name="Freihand 334">
                <a:extLst>
                  <a:ext uri="{FF2B5EF4-FFF2-40B4-BE49-F238E27FC236}">
                    <a16:creationId xmlns:a16="http://schemas.microsoft.com/office/drawing/2014/main" id="{2FA7FCA9-09E2-C788-A376-26C175780BF7}"/>
                  </a:ext>
                </a:extLst>
              </p14:cNvPr>
              <p14:cNvContentPartPr/>
              <p14:nvPr/>
            </p14:nvContentPartPr>
            <p14:xfrm>
              <a:off x="3405469" y="4776284"/>
              <a:ext cx="121680" cy="156600"/>
            </p14:xfrm>
          </p:contentPart>
        </mc:Choice>
        <mc:Fallback>
          <p:pic>
            <p:nvPicPr>
              <p:cNvPr id="335" name="Freihand 334">
                <a:extLst>
                  <a:ext uri="{FF2B5EF4-FFF2-40B4-BE49-F238E27FC236}">
                    <a16:creationId xmlns:a16="http://schemas.microsoft.com/office/drawing/2014/main" id="{2FA7FCA9-09E2-C788-A376-26C175780BF7}"/>
                  </a:ext>
                </a:extLst>
              </p:cNvPr>
              <p:cNvPicPr/>
              <p:nvPr/>
            </p:nvPicPr>
            <p:blipFill>
              <a:blip r:embed="rId692"/>
              <a:stretch>
                <a:fillRect/>
              </a:stretch>
            </p:blipFill>
            <p:spPr>
              <a:xfrm>
                <a:off x="3396829" y="4767284"/>
                <a:ext cx="1393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336" name="Freihand 335">
                <a:extLst>
                  <a:ext uri="{FF2B5EF4-FFF2-40B4-BE49-F238E27FC236}">
                    <a16:creationId xmlns:a16="http://schemas.microsoft.com/office/drawing/2014/main" id="{D32B5A77-6AAE-260A-96FD-FAEAC2B3690C}"/>
                  </a:ext>
                </a:extLst>
              </p14:cNvPr>
              <p14:cNvContentPartPr/>
              <p14:nvPr/>
            </p14:nvContentPartPr>
            <p14:xfrm>
              <a:off x="3572149" y="4881044"/>
              <a:ext cx="106920" cy="124560"/>
            </p14:xfrm>
          </p:contentPart>
        </mc:Choice>
        <mc:Fallback>
          <p:pic>
            <p:nvPicPr>
              <p:cNvPr id="336" name="Freihand 335">
                <a:extLst>
                  <a:ext uri="{FF2B5EF4-FFF2-40B4-BE49-F238E27FC236}">
                    <a16:creationId xmlns:a16="http://schemas.microsoft.com/office/drawing/2014/main" id="{D32B5A77-6AAE-260A-96FD-FAEAC2B3690C}"/>
                  </a:ext>
                </a:extLst>
              </p:cNvPr>
              <p:cNvPicPr/>
              <p:nvPr/>
            </p:nvPicPr>
            <p:blipFill>
              <a:blip r:embed="rId694"/>
              <a:stretch>
                <a:fillRect/>
              </a:stretch>
            </p:blipFill>
            <p:spPr>
              <a:xfrm>
                <a:off x="3563149" y="4872404"/>
                <a:ext cx="1245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337" name="Freihand 336">
                <a:extLst>
                  <a:ext uri="{FF2B5EF4-FFF2-40B4-BE49-F238E27FC236}">
                    <a16:creationId xmlns:a16="http://schemas.microsoft.com/office/drawing/2014/main" id="{8A184DA1-D2FF-06A3-7446-9C98E11BBF72}"/>
                  </a:ext>
                </a:extLst>
              </p14:cNvPr>
              <p14:cNvContentPartPr/>
              <p14:nvPr/>
            </p14:nvContentPartPr>
            <p14:xfrm>
              <a:off x="3858709" y="4807964"/>
              <a:ext cx="34920" cy="115920"/>
            </p14:xfrm>
          </p:contentPart>
        </mc:Choice>
        <mc:Fallback>
          <p:pic>
            <p:nvPicPr>
              <p:cNvPr id="337" name="Freihand 336">
                <a:extLst>
                  <a:ext uri="{FF2B5EF4-FFF2-40B4-BE49-F238E27FC236}">
                    <a16:creationId xmlns:a16="http://schemas.microsoft.com/office/drawing/2014/main" id="{8A184DA1-D2FF-06A3-7446-9C98E11BBF72}"/>
                  </a:ext>
                </a:extLst>
              </p:cNvPr>
              <p:cNvPicPr/>
              <p:nvPr/>
            </p:nvPicPr>
            <p:blipFill>
              <a:blip r:embed="rId696"/>
              <a:stretch>
                <a:fillRect/>
              </a:stretch>
            </p:blipFill>
            <p:spPr>
              <a:xfrm>
                <a:off x="3849709" y="4799324"/>
                <a:ext cx="52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338" name="Freihand 337">
                <a:extLst>
                  <a:ext uri="{FF2B5EF4-FFF2-40B4-BE49-F238E27FC236}">
                    <a16:creationId xmlns:a16="http://schemas.microsoft.com/office/drawing/2014/main" id="{78763C37-FA4F-291E-0582-345AB4DCC63E}"/>
                  </a:ext>
                </a:extLst>
              </p14:cNvPr>
              <p14:cNvContentPartPr/>
              <p14:nvPr/>
            </p14:nvContentPartPr>
            <p14:xfrm>
              <a:off x="3843229" y="4852964"/>
              <a:ext cx="104760" cy="9720"/>
            </p14:xfrm>
          </p:contentPart>
        </mc:Choice>
        <mc:Fallback>
          <p:pic>
            <p:nvPicPr>
              <p:cNvPr id="338" name="Freihand 337">
                <a:extLst>
                  <a:ext uri="{FF2B5EF4-FFF2-40B4-BE49-F238E27FC236}">
                    <a16:creationId xmlns:a16="http://schemas.microsoft.com/office/drawing/2014/main" id="{78763C37-FA4F-291E-0582-345AB4DCC63E}"/>
                  </a:ext>
                </a:extLst>
              </p:cNvPr>
              <p:cNvPicPr/>
              <p:nvPr/>
            </p:nvPicPr>
            <p:blipFill>
              <a:blip r:embed="rId698"/>
              <a:stretch>
                <a:fillRect/>
              </a:stretch>
            </p:blipFill>
            <p:spPr>
              <a:xfrm>
                <a:off x="3834229" y="4844324"/>
                <a:ext cx="122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339" name="Freihand 338">
                <a:extLst>
                  <a:ext uri="{FF2B5EF4-FFF2-40B4-BE49-F238E27FC236}">
                    <a16:creationId xmlns:a16="http://schemas.microsoft.com/office/drawing/2014/main" id="{83A82943-63D1-FE62-A543-2581E9DD89E6}"/>
                  </a:ext>
                </a:extLst>
              </p14:cNvPr>
              <p14:cNvContentPartPr/>
              <p14:nvPr/>
            </p14:nvContentPartPr>
            <p14:xfrm>
              <a:off x="4008469" y="4800404"/>
              <a:ext cx="263520" cy="239400"/>
            </p14:xfrm>
          </p:contentPart>
        </mc:Choice>
        <mc:Fallback>
          <p:pic>
            <p:nvPicPr>
              <p:cNvPr id="339" name="Freihand 338">
                <a:extLst>
                  <a:ext uri="{FF2B5EF4-FFF2-40B4-BE49-F238E27FC236}">
                    <a16:creationId xmlns:a16="http://schemas.microsoft.com/office/drawing/2014/main" id="{83A82943-63D1-FE62-A543-2581E9DD89E6}"/>
                  </a:ext>
                </a:extLst>
              </p:cNvPr>
              <p:cNvPicPr/>
              <p:nvPr/>
            </p:nvPicPr>
            <p:blipFill>
              <a:blip r:embed="rId700"/>
              <a:stretch>
                <a:fillRect/>
              </a:stretch>
            </p:blipFill>
            <p:spPr>
              <a:xfrm>
                <a:off x="3999829" y="4791404"/>
                <a:ext cx="2811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340" name="Freihand 339">
                <a:extLst>
                  <a:ext uri="{FF2B5EF4-FFF2-40B4-BE49-F238E27FC236}">
                    <a16:creationId xmlns:a16="http://schemas.microsoft.com/office/drawing/2014/main" id="{5751E328-8CA5-D4FD-B8D8-75035EEB848B}"/>
                  </a:ext>
                </a:extLst>
              </p14:cNvPr>
              <p14:cNvContentPartPr/>
              <p14:nvPr/>
            </p14:nvContentPartPr>
            <p14:xfrm>
              <a:off x="4373149" y="4763684"/>
              <a:ext cx="100800" cy="122760"/>
            </p14:xfrm>
          </p:contentPart>
        </mc:Choice>
        <mc:Fallback>
          <p:pic>
            <p:nvPicPr>
              <p:cNvPr id="340" name="Freihand 339">
                <a:extLst>
                  <a:ext uri="{FF2B5EF4-FFF2-40B4-BE49-F238E27FC236}">
                    <a16:creationId xmlns:a16="http://schemas.microsoft.com/office/drawing/2014/main" id="{5751E328-8CA5-D4FD-B8D8-75035EEB848B}"/>
                  </a:ext>
                </a:extLst>
              </p:cNvPr>
              <p:cNvPicPr/>
              <p:nvPr/>
            </p:nvPicPr>
            <p:blipFill>
              <a:blip r:embed="rId702"/>
              <a:stretch>
                <a:fillRect/>
              </a:stretch>
            </p:blipFill>
            <p:spPr>
              <a:xfrm>
                <a:off x="4364149" y="4755044"/>
                <a:ext cx="1184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341" name="Freihand 340">
                <a:extLst>
                  <a:ext uri="{FF2B5EF4-FFF2-40B4-BE49-F238E27FC236}">
                    <a16:creationId xmlns:a16="http://schemas.microsoft.com/office/drawing/2014/main" id="{4B0C8B8E-4909-76E9-5C25-2442607DD63D}"/>
                  </a:ext>
                </a:extLst>
              </p14:cNvPr>
              <p14:cNvContentPartPr/>
              <p14:nvPr/>
            </p14:nvContentPartPr>
            <p14:xfrm>
              <a:off x="4522909" y="4835324"/>
              <a:ext cx="108720" cy="147960"/>
            </p14:xfrm>
          </p:contentPart>
        </mc:Choice>
        <mc:Fallback>
          <p:pic>
            <p:nvPicPr>
              <p:cNvPr id="341" name="Freihand 340">
                <a:extLst>
                  <a:ext uri="{FF2B5EF4-FFF2-40B4-BE49-F238E27FC236}">
                    <a16:creationId xmlns:a16="http://schemas.microsoft.com/office/drawing/2014/main" id="{4B0C8B8E-4909-76E9-5C25-2442607DD63D}"/>
                  </a:ext>
                </a:extLst>
              </p:cNvPr>
              <p:cNvPicPr/>
              <p:nvPr/>
            </p:nvPicPr>
            <p:blipFill>
              <a:blip r:embed="rId704"/>
              <a:stretch>
                <a:fillRect/>
              </a:stretch>
            </p:blipFill>
            <p:spPr>
              <a:xfrm>
                <a:off x="4514269" y="4826324"/>
                <a:ext cx="1263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342" name="Freihand 341">
                <a:extLst>
                  <a:ext uri="{FF2B5EF4-FFF2-40B4-BE49-F238E27FC236}">
                    <a16:creationId xmlns:a16="http://schemas.microsoft.com/office/drawing/2014/main" id="{4F759432-9C82-6767-3642-C62D0665D9F4}"/>
                  </a:ext>
                </a:extLst>
              </p14:cNvPr>
              <p14:cNvContentPartPr/>
              <p14:nvPr/>
            </p14:nvContentPartPr>
            <p14:xfrm>
              <a:off x="4796509" y="4826684"/>
              <a:ext cx="163440" cy="71640"/>
            </p14:xfrm>
          </p:contentPart>
        </mc:Choice>
        <mc:Fallback>
          <p:pic>
            <p:nvPicPr>
              <p:cNvPr id="342" name="Freihand 341">
                <a:extLst>
                  <a:ext uri="{FF2B5EF4-FFF2-40B4-BE49-F238E27FC236}">
                    <a16:creationId xmlns:a16="http://schemas.microsoft.com/office/drawing/2014/main" id="{4F759432-9C82-6767-3642-C62D0665D9F4}"/>
                  </a:ext>
                </a:extLst>
              </p:cNvPr>
              <p:cNvPicPr/>
              <p:nvPr/>
            </p:nvPicPr>
            <p:blipFill>
              <a:blip r:embed="rId706"/>
              <a:stretch>
                <a:fillRect/>
              </a:stretch>
            </p:blipFill>
            <p:spPr>
              <a:xfrm>
                <a:off x="4787869" y="4818044"/>
                <a:ext cx="1810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345" name="Freihand 344">
                <a:extLst>
                  <a:ext uri="{FF2B5EF4-FFF2-40B4-BE49-F238E27FC236}">
                    <a16:creationId xmlns:a16="http://schemas.microsoft.com/office/drawing/2014/main" id="{ACD494FD-F3ED-5D34-80D8-8088F014F440}"/>
                  </a:ext>
                </a:extLst>
              </p14:cNvPr>
              <p14:cNvContentPartPr/>
              <p14:nvPr/>
            </p14:nvContentPartPr>
            <p14:xfrm>
              <a:off x="5160469" y="4756844"/>
              <a:ext cx="310680" cy="121680"/>
            </p14:xfrm>
          </p:contentPart>
        </mc:Choice>
        <mc:Fallback>
          <p:pic>
            <p:nvPicPr>
              <p:cNvPr id="345" name="Freihand 344">
                <a:extLst>
                  <a:ext uri="{FF2B5EF4-FFF2-40B4-BE49-F238E27FC236}">
                    <a16:creationId xmlns:a16="http://schemas.microsoft.com/office/drawing/2014/main" id="{ACD494FD-F3ED-5D34-80D8-8088F014F440}"/>
                  </a:ext>
                </a:extLst>
              </p:cNvPr>
              <p:cNvPicPr/>
              <p:nvPr/>
            </p:nvPicPr>
            <p:blipFill>
              <a:blip r:embed="rId708"/>
              <a:stretch>
                <a:fillRect/>
              </a:stretch>
            </p:blipFill>
            <p:spPr>
              <a:xfrm>
                <a:off x="5151469" y="4747844"/>
                <a:ext cx="3283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346" name="Freihand 345">
                <a:extLst>
                  <a:ext uri="{FF2B5EF4-FFF2-40B4-BE49-F238E27FC236}">
                    <a16:creationId xmlns:a16="http://schemas.microsoft.com/office/drawing/2014/main" id="{5F2A7D06-38B9-A719-98B9-4483F5BFD2A0}"/>
                  </a:ext>
                </a:extLst>
              </p14:cNvPr>
              <p14:cNvContentPartPr/>
              <p14:nvPr/>
            </p14:nvContentPartPr>
            <p14:xfrm>
              <a:off x="3113149" y="5093444"/>
              <a:ext cx="2808720" cy="43200"/>
            </p14:xfrm>
          </p:contentPart>
        </mc:Choice>
        <mc:Fallback>
          <p:pic>
            <p:nvPicPr>
              <p:cNvPr id="346" name="Freihand 345">
                <a:extLst>
                  <a:ext uri="{FF2B5EF4-FFF2-40B4-BE49-F238E27FC236}">
                    <a16:creationId xmlns:a16="http://schemas.microsoft.com/office/drawing/2014/main" id="{5F2A7D06-38B9-A719-98B9-4483F5BFD2A0}"/>
                  </a:ext>
                </a:extLst>
              </p:cNvPr>
              <p:cNvPicPr/>
              <p:nvPr/>
            </p:nvPicPr>
            <p:blipFill>
              <a:blip r:embed="rId710"/>
              <a:stretch>
                <a:fillRect/>
              </a:stretch>
            </p:blipFill>
            <p:spPr>
              <a:xfrm>
                <a:off x="3104149" y="5084444"/>
                <a:ext cx="28263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347" name="Freihand 346">
                <a:extLst>
                  <a:ext uri="{FF2B5EF4-FFF2-40B4-BE49-F238E27FC236}">
                    <a16:creationId xmlns:a16="http://schemas.microsoft.com/office/drawing/2014/main" id="{AB706769-E648-6733-59A2-598BEAC78676}"/>
                  </a:ext>
                </a:extLst>
              </p14:cNvPr>
              <p14:cNvContentPartPr/>
              <p14:nvPr/>
            </p14:nvContentPartPr>
            <p14:xfrm>
              <a:off x="5134549" y="5305484"/>
              <a:ext cx="115920" cy="192240"/>
            </p14:xfrm>
          </p:contentPart>
        </mc:Choice>
        <mc:Fallback>
          <p:pic>
            <p:nvPicPr>
              <p:cNvPr id="347" name="Freihand 346">
                <a:extLst>
                  <a:ext uri="{FF2B5EF4-FFF2-40B4-BE49-F238E27FC236}">
                    <a16:creationId xmlns:a16="http://schemas.microsoft.com/office/drawing/2014/main" id="{AB706769-E648-6733-59A2-598BEAC78676}"/>
                  </a:ext>
                </a:extLst>
              </p:cNvPr>
              <p:cNvPicPr/>
              <p:nvPr/>
            </p:nvPicPr>
            <p:blipFill>
              <a:blip r:embed="rId712"/>
              <a:stretch>
                <a:fillRect/>
              </a:stretch>
            </p:blipFill>
            <p:spPr>
              <a:xfrm>
                <a:off x="5125909" y="5296844"/>
                <a:ext cx="1335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348" name="Freihand 347">
                <a:extLst>
                  <a:ext uri="{FF2B5EF4-FFF2-40B4-BE49-F238E27FC236}">
                    <a16:creationId xmlns:a16="http://schemas.microsoft.com/office/drawing/2014/main" id="{05F8C0F5-CFE6-1D06-6B9F-A7CD286F254F}"/>
                  </a:ext>
                </a:extLst>
              </p14:cNvPr>
              <p14:cNvContentPartPr/>
              <p14:nvPr/>
            </p14:nvContentPartPr>
            <p14:xfrm>
              <a:off x="5076229" y="5180204"/>
              <a:ext cx="128520" cy="181080"/>
            </p14:xfrm>
          </p:contentPart>
        </mc:Choice>
        <mc:Fallback>
          <p:pic>
            <p:nvPicPr>
              <p:cNvPr id="348" name="Freihand 347">
                <a:extLst>
                  <a:ext uri="{FF2B5EF4-FFF2-40B4-BE49-F238E27FC236}">
                    <a16:creationId xmlns:a16="http://schemas.microsoft.com/office/drawing/2014/main" id="{05F8C0F5-CFE6-1D06-6B9F-A7CD286F254F}"/>
                  </a:ext>
                </a:extLst>
              </p:cNvPr>
              <p:cNvPicPr/>
              <p:nvPr/>
            </p:nvPicPr>
            <p:blipFill>
              <a:blip r:embed="rId714"/>
              <a:stretch>
                <a:fillRect/>
              </a:stretch>
            </p:blipFill>
            <p:spPr>
              <a:xfrm>
                <a:off x="5067229" y="5171204"/>
                <a:ext cx="1461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349" name="Freihand 348">
                <a:extLst>
                  <a:ext uri="{FF2B5EF4-FFF2-40B4-BE49-F238E27FC236}">
                    <a16:creationId xmlns:a16="http://schemas.microsoft.com/office/drawing/2014/main" id="{62493646-0E58-6BE7-276B-3BA3A814F75B}"/>
                  </a:ext>
                </a:extLst>
              </p14:cNvPr>
              <p14:cNvContentPartPr/>
              <p14:nvPr/>
            </p14:nvContentPartPr>
            <p14:xfrm>
              <a:off x="5355589" y="5458124"/>
              <a:ext cx="36000" cy="217080"/>
            </p14:xfrm>
          </p:contentPart>
        </mc:Choice>
        <mc:Fallback>
          <p:pic>
            <p:nvPicPr>
              <p:cNvPr id="349" name="Freihand 348">
                <a:extLst>
                  <a:ext uri="{FF2B5EF4-FFF2-40B4-BE49-F238E27FC236}">
                    <a16:creationId xmlns:a16="http://schemas.microsoft.com/office/drawing/2014/main" id="{62493646-0E58-6BE7-276B-3BA3A814F75B}"/>
                  </a:ext>
                </a:extLst>
              </p:cNvPr>
              <p:cNvPicPr/>
              <p:nvPr/>
            </p:nvPicPr>
            <p:blipFill>
              <a:blip r:embed="rId716"/>
              <a:stretch>
                <a:fillRect/>
              </a:stretch>
            </p:blipFill>
            <p:spPr>
              <a:xfrm>
                <a:off x="5346589" y="5449484"/>
                <a:ext cx="536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350" name="Freihand 349">
                <a:extLst>
                  <a:ext uri="{FF2B5EF4-FFF2-40B4-BE49-F238E27FC236}">
                    <a16:creationId xmlns:a16="http://schemas.microsoft.com/office/drawing/2014/main" id="{5CA783D8-946A-4885-4316-1AA0279908E5}"/>
                  </a:ext>
                </a:extLst>
              </p14:cNvPr>
              <p14:cNvContentPartPr/>
              <p14:nvPr/>
            </p14:nvContentPartPr>
            <p14:xfrm>
              <a:off x="5319949" y="5418164"/>
              <a:ext cx="358200" cy="242640"/>
            </p14:xfrm>
          </p:contentPart>
        </mc:Choice>
        <mc:Fallback>
          <p:pic>
            <p:nvPicPr>
              <p:cNvPr id="350" name="Freihand 349">
                <a:extLst>
                  <a:ext uri="{FF2B5EF4-FFF2-40B4-BE49-F238E27FC236}">
                    <a16:creationId xmlns:a16="http://schemas.microsoft.com/office/drawing/2014/main" id="{5CA783D8-946A-4885-4316-1AA0279908E5}"/>
                  </a:ext>
                </a:extLst>
              </p:cNvPr>
              <p:cNvPicPr/>
              <p:nvPr/>
            </p:nvPicPr>
            <p:blipFill>
              <a:blip r:embed="rId718"/>
              <a:stretch>
                <a:fillRect/>
              </a:stretch>
            </p:blipFill>
            <p:spPr>
              <a:xfrm>
                <a:off x="5310949" y="5409164"/>
                <a:ext cx="3758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351" name="Freihand 350">
                <a:extLst>
                  <a:ext uri="{FF2B5EF4-FFF2-40B4-BE49-F238E27FC236}">
                    <a16:creationId xmlns:a16="http://schemas.microsoft.com/office/drawing/2014/main" id="{803398ED-C128-64C7-ABFF-CD7EA9FF775D}"/>
                  </a:ext>
                </a:extLst>
              </p14:cNvPr>
              <p14:cNvContentPartPr/>
              <p14:nvPr/>
            </p14:nvContentPartPr>
            <p14:xfrm>
              <a:off x="5690749" y="5386484"/>
              <a:ext cx="113400" cy="158040"/>
            </p14:xfrm>
          </p:contentPart>
        </mc:Choice>
        <mc:Fallback>
          <p:pic>
            <p:nvPicPr>
              <p:cNvPr id="351" name="Freihand 350">
                <a:extLst>
                  <a:ext uri="{FF2B5EF4-FFF2-40B4-BE49-F238E27FC236}">
                    <a16:creationId xmlns:a16="http://schemas.microsoft.com/office/drawing/2014/main" id="{803398ED-C128-64C7-ABFF-CD7EA9FF775D}"/>
                  </a:ext>
                </a:extLst>
              </p:cNvPr>
              <p:cNvPicPr/>
              <p:nvPr/>
            </p:nvPicPr>
            <p:blipFill>
              <a:blip r:embed="rId720"/>
              <a:stretch>
                <a:fillRect/>
              </a:stretch>
            </p:blipFill>
            <p:spPr>
              <a:xfrm>
                <a:off x="5682109" y="5377484"/>
                <a:ext cx="1310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353" name="Freihand 352">
                <a:extLst>
                  <a:ext uri="{FF2B5EF4-FFF2-40B4-BE49-F238E27FC236}">
                    <a16:creationId xmlns:a16="http://schemas.microsoft.com/office/drawing/2014/main" id="{07B25D09-437A-3FD5-6775-BC25D5892CD9}"/>
                  </a:ext>
                </a:extLst>
              </p14:cNvPr>
              <p14:cNvContentPartPr/>
              <p14:nvPr/>
            </p14:nvContentPartPr>
            <p14:xfrm>
              <a:off x="5826469" y="5315204"/>
              <a:ext cx="228960" cy="347760"/>
            </p14:xfrm>
          </p:contentPart>
        </mc:Choice>
        <mc:Fallback>
          <p:pic>
            <p:nvPicPr>
              <p:cNvPr id="353" name="Freihand 352">
                <a:extLst>
                  <a:ext uri="{FF2B5EF4-FFF2-40B4-BE49-F238E27FC236}">
                    <a16:creationId xmlns:a16="http://schemas.microsoft.com/office/drawing/2014/main" id="{07B25D09-437A-3FD5-6775-BC25D5892CD9}"/>
                  </a:ext>
                </a:extLst>
              </p:cNvPr>
              <p:cNvPicPr/>
              <p:nvPr/>
            </p:nvPicPr>
            <p:blipFill>
              <a:blip r:embed="rId722"/>
              <a:stretch>
                <a:fillRect/>
              </a:stretch>
            </p:blipFill>
            <p:spPr>
              <a:xfrm>
                <a:off x="5817829" y="5306204"/>
                <a:ext cx="24660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354" name="Freihand 353">
                <a:extLst>
                  <a:ext uri="{FF2B5EF4-FFF2-40B4-BE49-F238E27FC236}">
                    <a16:creationId xmlns:a16="http://schemas.microsoft.com/office/drawing/2014/main" id="{DA8D7845-A928-759D-BB3A-B2A85E290A6B}"/>
                  </a:ext>
                </a:extLst>
              </p14:cNvPr>
              <p14:cNvContentPartPr/>
              <p14:nvPr/>
            </p14:nvContentPartPr>
            <p14:xfrm>
              <a:off x="6100429" y="5316644"/>
              <a:ext cx="159840" cy="160200"/>
            </p14:xfrm>
          </p:contentPart>
        </mc:Choice>
        <mc:Fallback>
          <p:pic>
            <p:nvPicPr>
              <p:cNvPr id="354" name="Freihand 353">
                <a:extLst>
                  <a:ext uri="{FF2B5EF4-FFF2-40B4-BE49-F238E27FC236}">
                    <a16:creationId xmlns:a16="http://schemas.microsoft.com/office/drawing/2014/main" id="{DA8D7845-A928-759D-BB3A-B2A85E290A6B}"/>
                  </a:ext>
                </a:extLst>
              </p:cNvPr>
              <p:cNvPicPr/>
              <p:nvPr/>
            </p:nvPicPr>
            <p:blipFill>
              <a:blip r:embed="rId724"/>
              <a:stretch>
                <a:fillRect/>
              </a:stretch>
            </p:blipFill>
            <p:spPr>
              <a:xfrm>
                <a:off x="6091789" y="5307644"/>
                <a:ext cx="1774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355" name="Freihand 354">
                <a:extLst>
                  <a:ext uri="{FF2B5EF4-FFF2-40B4-BE49-F238E27FC236}">
                    <a16:creationId xmlns:a16="http://schemas.microsoft.com/office/drawing/2014/main" id="{4E49FDA5-037D-D438-4109-6C078A8B7A63}"/>
                  </a:ext>
                </a:extLst>
              </p14:cNvPr>
              <p14:cNvContentPartPr/>
              <p14:nvPr/>
            </p14:nvContentPartPr>
            <p14:xfrm>
              <a:off x="6296629" y="5273084"/>
              <a:ext cx="112320" cy="156240"/>
            </p14:xfrm>
          </p:contentPart>
        </mc:Choice>
        <mc:Fallback>
          <p:pic>
            <p:nvPicPr>
              <p:cNvPr id="355" name="Freihand 354">
                <a:extLst>
                  <a:ext uri="{FF2B5EF4-FFF2-40B4-BE49-F238E27FC236}">
                    <a16:creationId xmlns:a16="http://schemas.microsoft.com/office/drawing/2014/main" id="{4E49FDA5-037D-D438-4109-6C078A8B7A63}"/>
                  </a:ext>
                </a:extLst>
              </p:cNvPr>
              <p:cNvPicPr/>
              <p:nvPr/>
            </p:nvPicPr>
            <p:blipFill>
              <a:blip r:embed="rId726"/>
              <a:stretch>
                <a:fillRect/>
              </a:stretch>
            </p:blipFill>
            <p:spPr>
              <a:xfrm>
                <a:off x="6287629" y="5264084"/>
                <a:ext cx="1299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356" name="Freihand 355">
                <a:extLst>
                  <a:ext uri="{FF2B5EF4-FFF2-40B4-BE49-F238E27FC236}">
                    <a16:creationId xmlns:a16="http://schemas.microsoft.com/office/drawing/2014/main" id="{823A5F3A-F2E8-6FF7-9F69-CE3EE4BC2E27}"/>
                  </a:ext>
                </a:extLst>
              </p14:cNvPr>
              <p14:cNvContentPartPr/>
              <p14:nvPr/>
            </p14:nvContentPartPr>
            <p14:xfrm>
              <a:off x="6376549" y="5158964"/>
              <a:ext cx="160920" cy="246600"/>
            </p14:xfrm>
          </p:contentPart>
        </mc:Choice>
        <mc:Fallback>
          <p:pic>
            <p:nvPicPr>
              <p:cNvPr id="356" name="Freihand 355">
                <a:extLst>
                  <a:ext uri="{FF2B5EF4-FFF2-40B4-BE49-F238E27FC236}">
                    <a16:creationId xmlns:a16="http://schemas.microsoft.com/office/drawing/2014/main" id="{823A5F3A-F2E8-6FF7-9F69-CE3EE4BC2E27}"/>
                  </a:ext>
                </a:extLst>
              </p:cNvPr>
              <p:cNvPicPr/>
              <p:nvPr/>
            </p:nvPicPr>
            <p:blipFill>
              <a:blip r:embed="rId728"/>
              <a:stretch>
                <a:fillRect/>
              </a:stretch>
            </p:blipFill>
            <p:spPr>
              <a:xfrm>
                <a:off x="6367549" y="5150324"/>
                <a:ext cx="1785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357" name="Freihand 356">
                <a:extLst>
                  <a:ext uri="{FF2B5EF4-FFF2-40B4-BE49-F238E27FC236}">
                    <a16:creationId xmlns:a16="http://schemas.microsoft.com/office/drawing/2014/main" id="{57058762-BF63-301D-D5A4-EA97138F0A40}"/>
                  </a:ext>
                </a:extLst>
              </p14:cNvPr>
              <p14:cNvContentPartPr/>
              <p14:nvPr/>
            </p14:nvContentPartPr>
            <p14:xfrm>
              <a:off x="6557989" y="5086244"/>
              <a:ext cx="97560" cy="212400"/>
            </p14:xfrm>
          </p:contentPart>
        </mc:Choice>
        <mc:Fallback>
          <p:pic>
            <p:nvPicPr>
              <p:cNvPr id="357" name="Freihand 356">
                <a:extLst>
                  <a:ext uri="{FF2B5EF4-FFF2-40B4-BE49-F238E27FC236}">
                    <a16:creationId xmlns:a16="http://schemas.microsoft.com/office/drawing/2014/main" id="{57058762-BF63-301D-D5A4-EA97138F0A40}"/>
                  </a:ext>
                </a:extLst>
              </p:cNvPr>
              <p:cNvPicPr/>
              <p:nvPr/>
            </p:nvPicPr>
            <p:blipFill>
              <a:blip r:embed="rId730"/>
              <a:stretch>
                <a:fillRect/>
              </a:stretch>
            </p:blipFill>
            <p:spPr>
              <a:xfrm>
                <a:off x="6549349" y="5077244"/>
                <a:ext cx="1152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358" name="Freihand 357">
                <a:extLst>
                  <a:ext uri="{FF2B5EF4-FFF2-40B4-BE49-F238E27FC236}">
                    <a16:creationId xmlns:a16="http://schemas.microsoft.com/office/drawing/2014/main" id="{9272429B-3179-24B5-6824-A85A08AA7E7C}"/>
                  </a:ext>
                </a:extLst>
              </p14:cNvPr>
              <p14:cNvContentPartPr/>
              <p14:nvPr/>
            </p14:nvContentPartPr>
            <p14:xfrm>
              <a:off x="6631789" y="5255084"/>
              <a:ext cx="38880" cy="24120"/>
            </p14:xfrm>
          </p:contentPart>
        </mc:Choice>
        <mc:Fallback>
          <p:pic>
            <p:nvPicPr>
              <p:cNvPr id="358" name="Freihand 357">
                <a:extLst>
                  <a:ext uri="{FF2B5EF4-FFF2-40B4-BE49-F238E27FC236}">
                    <a16:creationId xmlns:a16="http://schemas.microsoft.com/office/drawing/2014/main" id="{9272429B-3179-24B5-6824-A85A08AA7E7C}"/>
                  </a:ext>
                </a:extLst>
              </p:cNvPr>
              <p:cNvPicPr/>
              <p:nvPr/>
            </p:nvPicPr>
            <p:blipFill>
              <a:blip r:embed="rId732"/>
              <a:stretch>
                <a:fillRect/>
              </a:stretch>
            </p:blipFill>
            <p:spPr>
              <a:xfrm>
                <a:off x="6623149" y="5246084"/>
                <a:ext cx="565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359" name="Freihand 358">
                <a:extLst>
                  <a:ext uri="{FF2B5EF4-FFF2-40B4-BE49-F238E27FC236}">
                    <a16:creationId xmlns:a16="http://schemas.microsoft.com/office/drawing/2014/main" id="{13FF5ECE-A3B0-6A38-EE41-B06F9C658C18}"/>
                  </a:ext>
                </a:extLst>
              </p14:cNvPr>
              <p14:cNvContentPartPr/>
              <p14:nvPr/>
            </p14:nvContentPartPr>
            <p14:xfrm>
              <a:off x="6703429" y="5073284"/>
              <a:ext cx="232200" cy="181800"/>
            </p14:xfrm>
          </p:contentPart>
        </mc:Choice>
        <mc:Fallback>
          <p:pic>
            <p:nvPicPr>
              <p:cNvPr id="359" name="Freihand 358">
                <a:extLst>
                  <a:ext uri="{FF2B5EF4-FFF2-40B4-BE49-F238E27FC236}">
                    <a16:creationId xmlns:a16="http://schemas.microsoft.com/office/drawing/2014/main" id="{13FF5ECE-A3B0-6A38-EE41-B06F9C658C18}"/>
                  </a:ext>
                </a:extLst>
              </p:cNvPr>
              <p:cNvPicPr/>
              <p:nvPr/>
            </p:nvPicPr>
            <p:blipFill>
              <a:blip r:embed="rId734"/>
              <a:stretch>
                <a:fillRect/>
              </a:stretch>
            </p:blipFill>
            <p:spPr>
              <a:xfrm>
                <a:off x="6694429" y="5064644"/>
                <a:ext cx="2498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360" name="Freihand 359">
                <a:extLst>
                  <a:ext uri="{FF2B5EF4-FFF2-40B4-BE49-F238E27FC236}">
                    <a16:creationId xmlns:a16="http://schemas.microsoft.com/office/drawing/2014/main" id="{FDC6C6F0-6DE3-2E92-271F-C2F8456EBA92}"/>
                  </a:ext>
                </a:extLst>
              </p14:cNvPr>
              <p14:cNvContentPartPr/>
              <p14:nvPr/>
            </p14:nvContentPartPr>
            <p14:xfrm>
              <a:off x="5814229" y="5831084"/>
              <a:ext cx="274680" cy="131760"/>
            </p14:xfrm>
          </p:contentPart>
        </mc:Choice>
        <mc:Fallback>
          <p:pic>
            <p:nvPicPr>
              <p:cNvPr id="360" name="Freihand 359">
                <a:extLst>
                  <a:ext uri="{FF2B5EF4-FFF2-40B4-BE49-F238E27FC236}">
                    <a16:creationId xmlns:a16="http://schemas.microsoft.com/office/drawing/2014/main" id="{FDC6C6F0-6DE3-2E92-271F-C2F8456EBA92}"/>
                  </a:ext>
                </a:extLst>
              </p:cNvPr>
              <p:cNvPicPr/>
              <p:nvPr/>
            </p:nvPicPr>
            <p:blipFill>
              <a:blip r:embed="rId736"/>
              <a:stretch>
                <a:fillRect/>
              </a:stretch>
            </p:blipFill>
            <p:spPr>
              <a:xfrm>
                <a:off x="5805589" y="5822084"/>
                <a:ext cx="2923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361" name="Freihand 360">
                <a:extLst>
                  <a:ext uri="{FF2B5EF4-FFF2-40B4-BE49-F238E27FC236}">
                    <a16:creationId xmlns:a16="http://schemas.microsoft.com/office/drawing/2014/main" id="{64A86050-8814-EBC1-15F0-B1EBC914D67D}"/>
                  </a:ext>
                </a:extLst>
              </p14:cNvPr>
              <p14:cNvContentPartPr/>
              <p14:nvPr/>
            </p14:nvContentPartPr>
            <p14:xfrm>
              <a:off x="6153349" y="5765924"/>
              <a:ext cx="72360" cy="113400"/>
            </p14:xfrm>
          </p:contentPart>
        </mc:Choice>
        <mc:Fallback>
          <p:pic>
            <p:nvPicPr>
              <p:cNvPr id="361" name="Freihand 360">
                <a:extLst>
                  <a:ext uri="{FF2B5EF4-FFF2-40B4-BE49-F238E27FC236}">
                    <a16:creationId xmlns:a16="http://schemas.microsoft.com/office/drawing/2014/main" id="{64A86050-8814-EBC1-15F0-B1EBC914D67D}"/>
                  </a:ext>
                </a:extLst>
              </p:cNvPr>
              <p:cNvPicPr/>
              <p:nvPr/>
            </p:nvPicPr>
            <p:blipFill>
              <a:blip r:embed="rId738"/>
              <a:stretch>
                <a:fillRect/>
              </a:stretch>
            </p:blipFill>
            <p:spPr>
              <a:xfrm>
                <a:off x="6144709" y="5756924"/>
                <a:ext cx="90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362" name="Freihand 361">
                <a:extLst>
                  <a:ext uri="{FF2B5EF4-FFF2-40B4-BE49-F238E27FC236}">
                    <a16:creationId xmlns:a16="http://schemas.microsoft.com/office/drawing/2014/main" id="{CF302850-F980-E528-D68E-DA23CAEA2E11}"/>
                  </a:ext>
                </a:extLst>
              </p14:cNvPr>
              <p14:cNvContentPartPr/>
              <p14:nvPr/>
            </p14:nvContentPartPr>
            <p14:xfrm>
              <a:off x="6323989" y="5588804"/>
              <a:ext cx="202680" cy="219240"/>
            </p14:xfrm>
          </p:contentPart>
        </mc:Choice>
        <mc:Fallback>
          <p:pic>
            <p:nvPicPr>
              <p:cNvPr id="362" name="Freihand 361">
                <a:extLst>
                  <a:ext uri="{FF2B5EF4-FFF2-40B4-BE49-F238E27FC236}">
                    <a16:creationId xmlns:a16="http://schemas.microsoft.com/office/drawing/2014/main" id="{CF302850-F980-E528-D68E-DA23CAEA2E11}"/>
                  </a:ext>
                </a:extLst>
              </p:cNvPr>
              <p:cNvPicPr/>
              <p:nvPr/>
            </p:nvPicPr>
            <p:blipFill>
              <a:blip r:embed="rId740"/>
              <a:stretch>
                <a:fillRect/>
              </a:stretch>
            </p:blipFill>
            <p:spPr>
              <a:xfrm>
                <a:off x="6314989" y="5579804"/>
                <a:ext cx="2203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363" name="Freihand 362">
                <a:extLst>
                  <a:ext uri="{FF2B5EF4-FFF2-40B4-BE49-F238E27FC236}">
                    <a16:creationId xmlns:a16="http://schemas.microsoft.com/office/drawing/2014/main" id="{0B5E15D6-1767-9A57-D9B2-4922669A2264}"/>
                  </a:ext>
                </a:extLst>
              </p14:cNvPr>
              <p14:cNvContentPartPr/>
              <p14:nvPr/>
            </p14:nvContentPartPr>
            <p14:xfrm>
              <a:off x="6571309" y="5520044"/>
              <a:ext cx="115560" cy="196200"/>
            </p14:xfrm>
          </p:contentPart>
        </mc:Choice>
        <mc:Fallback>
          <p:pic>
            <p:nvPicPr>
              <p:cNvPr id="363" name="Freihand 362">
                <a:extLst>
                  <a:ext uri="{FF2B5EF4-FFF2-40B4-BE49-F238E27FC236}">
                    <a16:creationId xmlns:a16="http://schemas.microsoft.com/office/drawing/2014/main" id="{0B5E15D6-1767-9A57-D9B2-4922669A2264}"/>
                  </a:ext>
                </a:extLst>
              </p:cNvPr>
              <p:cNvPicPr/>
              <p:nvPr/>
            </p:nvPicPr>
            <p:blipFill>
              <a:blip r:embed="rId742"/>
              <a:stretch>
                <a:fillRect/>
              </a:stretch>
            </p:blipFill>
            <p:spPr>
              <a:xfrm>
                <a:off x="6562309" y="5511404"/>
                <a:ext cx="1332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364" name="Freihand 363">
                <a:extLst>
                  <a:ext uri="{FF2B5EF4-FFF2-40B4-BE49-F238E27FC236}">
                    <a16:creationId xmlns:a16="http://schemas.microsoft.com/office/drawing/2014/main" id="{C722F51C-109E-E353-EBC8-B7151655DDA2}"/>
                  </a:ext>
                </a:extLst>
              </p14:cNvPr>
              <p14:cNvContentPartPr/>
              <p14:nvPr/>
            </p14:nvContentPartPr>
            <p14:xfrm>
              <a:off x="6698029" y="5568644"/>
              <a:ext cx="163800" cy="136800"/>
            </p14:xfrm>
          </p:contentPart>
        </mc:Choice>
        <mc:Fallback>
          <p:pic>
            <p:nvPicPr>
              <p:cNvPr id="364" name="Freihand 363">
                <a:extLst>
                  <a:ext uri="{FF2B5EF4-FFF2-40B4-BE49-F238E27FC236}">
                    <a16:creationId xmlns:a16="http://schemas.microsoft.com/office/drawing/2014/main" id="{C722F51C-109E-E353-EBC8-B7151655DDA2}"/>
                  </a:ext>
                </a:extLst>
              </p:cNvPr>
              <p:cNvPicPr/>
              <p:nvPr/>
            </p:nvPicPr>
            <p:blipFill>
              <a:blip r:embed="rId744"/>
              <a:stretch>
                <a:fillRect/>
              </a:stretch>
            </p:blipFill>
            <p:spPr>
              <a:xfrm>
                <a:off x="6689389" y="5559644"/>
                <a:ext cx="181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369" name="Freihand 368">
                <a:extLst>
                  <a:ext uri="{FF2B5EF4-FFF2-40B4-BE49-F238E27FC236}">
                    <a16:creationId xmlns:a16="http://schemas.microsoft.com/office/drawing/2014/main" id="{219566A4-E4E6-0301-946D-B4A0172F3D76}"/>
                  </a:ext>
                </a:extLst>
              </p14:cNvPr>
              <p14:cNvContentPartPr/>
              <p14:nvPr/>
            </p14:nvContentPartPr>
            <p14:xfrm>
              <a:off x="1481269" y="5383604"/>
              <a:ext cx="48960" cy="399960"/>
            </p14:xfrm>
          </p:contentPart>
        </mc:Choice>
        <mc:Fallback>
          <p:pic>
            <p:nvPicPr>
              <p:cNvPr id="369" name="Freihand 368">
                <a:extLst>
                  <a:ext uri="{FF2B5EF4-FFF2-40B4-BE49-F238E27FC236}">
                    <a16:creationId xmlns:a16="http://schemas.microsoft.com/office/drawing/2014/main" id="{219566A4-E4E6-0301-946D-B4A0172F3D76}"/>
                  </a:ext>
                </a:extLst>
              </p:cNvPr>
              <p:cNvPicPr/>
              <p:nvPr/>
            </p:nvPicPr>
            <p:blipFill>
              <a:blip r:embed="rId746"/>
              <a:stretch>
                <a:fillRect/>
              </a:stretch>
            </p:blipFill>
            <p:spPr>
              <a:xfrm>
                <a:off x="1472629" y="5374604"/>
                <a:ext cx="66600" cy="41760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370" name="Freihand 369">
                <a:extLst>
                  <a:ext uri="{FF2B5EF4-FFF2-40B4-BE49-F238E27FC236}">
                    <a16:creationId xmlns:a16="http://schemas.microsoft.com/office/drawing/2014/main" id="{BAE3E2E3-5AEE-57EC-6116-CAD4CB9BDFD7}"/>
                  </a:ext>
                </a:extLst>
              </p14:cNvPr>
              <p14:cNvContentPartPr/>
              <p14:nvPr/>
            </p14:nvContentPartPr>
            <p14:xfrm>
              <a:off x="1377589" y="5300084"/>
              <a:ext cx="239040" cy="318600"/>
            </p14:xfrm>
          </p:contentPart>
        </mc:Choice>
        <mc:Fallback>
          <p:pic>
            <p:nvPicPr>
              <p:cNvPr id="370" name="Freihand 369">
                <a:extLst>
                  <a:ext uri="{FF2B5EF4-FFF2-40B4-BE49-F238E27FC236}">
                    <a16:creationId xmlns:a16="http://schemas.microsoft.com/office/drawing/2014/main" id="{BAE3E2E3-5AEE-57EC-6116-CAD4CB9BDFD7}"/>
                  </a:ext>
                </a:extLst>
              </p:cNvPr>
              <p:cNvPicPr/>
              <p:nvPr/>
            </p:nvPicPr>
            <p:blipFill>
              <a:blip r:embed="rId748"/>
              <a:stretch>
                <a:fillRect/>
              </a:stretch>
            </p:blipFill>
            <p:spPr>
              <a:xfrm>
                <a:off x="1368589" y="5291084"/>
                <a:ext cx="25668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372" name="Freihand 371">
                <a:extLst>
                  <a:ext uri="{FF2B5EF4-FFF2-40B4-BE49-F238E27FC236}">
                    <a16:creationId xmlns:a16="http://schemas.microsoft.com/office/drawing/2014/main" id="{B7E48536-4B16-F280-E463-95F76C482BF5}"/>
                  </a:ext>
                </a:extLst>
              </p14:cNvPr>
              <p14:cNvContentPartPr/>
              <p14:nvPr/>
            </p14:nvContentPartPr>
            <p14:xfrm>
              <a:off x="1052869" y="5837564"/>
              <a:ext cx="212040" cy="291240"/>
            </p14:xfrm>
          </p:contentPart>
        </mc:Choice>
        <mc:Fallback>
          <p:pic>
            <p:nvPicPr>
              <p:cNvPr id="372" name="Freihand 371">
                <a:extLst>
                  <a:ext uri="{FF2B5EF4-FFF2-40B4-BE49-F238E27FC236}">
                    <a16:creationId xmlns:a16="http://schemas.microsoft.com/office/drawing/2014/main" id="{B7E48536-4B16-F280-E463-95F76C482BF5}"/>
                  </a:ext>
                </a:extLst>
              </p:cNvPr>
              <p:cNvPicPr/>
              <p:nvPr/>
            </p:nvPicPr>
            <p:blipFill>
              <a:blip r:embed="rId750"/>
              <a:stretch>
                <a:fillRect/>
              </a:stretch>
            </p:blipFill>
            <p:spPr>
              <a:xfrm>
                <a:off x="1044229" y="5828564"/>
                <a:ext cx="22968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373" name="Freihand 372">
                <a:extLst>
                  <a:ext uri="{FF2B5EF4-FFF2-40B4-BE49-F238E27FC236}">
                    <a16:creationId xmlns:a16="http://schemas.microsoft.com/office/drawing/2014/main" id="{89812B69-F044-77FD-C25E-DEA7E33693CE}"/>
                  </a:ext>
                </a:extLst>
              </p14:cNvPr>
              <p14:cNvContentPartPr/>
              <p14:nvPr/>
            </p14:nvContentPartPr>
            <p14:xfrm>
              <a:off x="1318549" y="5915324"/>
              <a:ext cx="203400" cy="123480"/>
            </p14:xfrm>
          </p:contentPart>
        </mc:Choice>
        <mc:Fallback>
          <p:pic>
            <p:nvPicPr>
              <p:cNvPr id="373" name="Freihand 372">
                <a:extLst>
                  <a:ext uri="{FF2B5EF4-FFF2-40B4-BE49-F238E27FC236}">
                    <a16:creationId xmlns:a16="http://schemas.microsoft.com/office/drawing/2014/main" id="{89812B69-F044-77FD-C25E-DEA7E33693CE}"/>
                  </a:ext>
                </a:extLst>
              </p:cNvPr>
              <p:cNvPicPr/>
              <p:nvPr/>
            </p:nvPicPr>
            <p:blipFill>
              <a:blip r:embed="rId752"/>
              <a:stretch>
                <a:fillRect/>
              </a:stretch>
            </p:blipFill>
            <p:spPr>
              <a:xfrm>
                <a:off x="1309909" y="5906324"/>
                <a:ext cx="2210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374" name="Freihand 373">
                <a:extLst>
                  <a:ext uri="{FF2B5EF4-FFF2-40B4-BE49-F238E27FC236}">
                    <a16:creationId xmlns:a16="http://schemas.microsoft.com/office/drawing/2014/main" id="{4D640581-A916-1199-9CCC-29F8DED57920}"/>
                  </a:ext>
                </a:extLst>
              </p14:cNvPr>
              <p14:cNvContentPartPr/>
              <p14:nvPr/>
            </p14:nvContentPartPr>
            <p14:xfrm>
              <a:off x="1585309" y="5831804"/>
              <a:ext cx="84960" cy="143640"/>
            </p14:xfrm>
          </p:contentPart>
        </mc:Choice>
        <mc:Fallback>
          <p:pic>
            <p:nvPicPr>
              <p:cNvPr id="374" name="Freihand 373">
                <a:extLst>
                  <a:ext uri="{FF2B5EF4-FFF2-40B4-BE49-F238E27FC236}">
                    <a16:creationId xmlns:a16="http://schemas.microsoft.com/office/drawing/2014/main" id="{4D640581-A916-1199-9CCC-29F8DED57920}"/>
                  </a:ext>
                </a:extLst>
              </p:cNvPr>
              <p:cNvPicPr/>
              <p:nvPr/>
            </p:nvPicPr>
            <p:blipFill>
              <a:blip r:embed="rId754"/>
              <a:stretch>
                <a:fillRect/>
              </a:stretch>
            </p:blipFill>
            <p:spPr>
              <a:xfrm>
                <a:off x="1576669" y="5822804"/>
                <a:ext cx="1026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375" name="Freihand 374">
                <a:extLst>
                  <a:ext uri="{FF2B5EF4-FFF2-40B4-BE49-F238E27FC236}">
                    <a16:creationId xmlns:a16="http://schemas.microsoft.com/office/drawing/2014/main" id="{F4409579-3271-FDE8-59F0-25D37BB673F3}"/>
                  </a:ext>
                </a:extLst>
              </p14:cNvPr>
              <p14:cNvContentPartPr/>
              <p14:nvPr/>
            </p14:nvContentPartPr>
            <p14:xfrm>
              <a:off x="1710949" y="5703284"/>
              <a:ext cx="175680" cy="210600"/>
            </p14:xfrm>
          </p:contentPart>
        </mc:Choice>
        <mc:Fallback>
          <p:pic>
            <p:nvPicPr>
              <p:cNvPr id="375" name="Freihand 374">
                <a:extLst>
                  <a:ext uri="{FF2B5EF4-FFF2-40B4-BE49-F238E27FC236}">
                    <a16:creationId xmlns:a16="http://schemas.microsoft.com/office/drawing/2014/main" id="{F4409579-3271-FDE8-59F0-25D37BB673F3}"/>
                  </a:ext>
                </a:extLst>
              </p:cNvPr>
              <p:cNvPicPr/>
              <p:nvPr/>
            </p:nvPicPr>
            <p:blipFill>
              <a:blip r:embed="rId756"/>
              <a:stretch>
                <a:fillRect/>
              </a:stretch>
            </p:blipFill>
            <p:spPr>
              <a:xfrm>
                <a:off x="1702309" y="5694644"/>
                <a:ext cx="1933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376" name="Freihand 375">
                <a:extLst>
                  <a:ext uri="{FF2B5EF4-FFF2-40B4-BE49-F238E27FC236}">
                    <a16:creationId xmlns:a16="http://schemas.microsoft.com/office/drawing/2014/main" id="{2E006F3C-830C-2177-FE71-198B704DB0DB}"/>
                  </a:ext>
                </a:extLst>
              </p14:cNvPr>
              <p14:cNvContentPartPr/>
              <p14:nvPr/>
            </p14:nvContentPartPr>
            <p14:xfrm>
              <a:off x="1915069" y="5558564"/>
              <a:ext cx="346320" cy="276840"/>
            </p14:xfrm>
          </p:contentPart>
        </mc:Choice>
        <mc:Fallback>
          <p:pic>
            <p:nvPicPr>
              <p:cNvPr id="376" name="Freihand 375">
                <a:extLst>
                  <a:ext uri="{FF2B5EF4-FFF2-40B4-BE49-F238E27FC236}">
                    <a16:creationId xmlns:a16="http://schemas.microsoft.com/office/drawing/2014/main" id="{2E006F3C-830C-2177-FE71-198B704DB0DB}"/>
                  </a:ext>
                </a:extLst>
              </p:cNvPr>
              <p:cNvPicPr/>
              <p:nvPr/>
            </p:nvPicPr>
            <p:blipFill>
              <a:blip r:embed="rId758"/>
              <a:stretch>
                <a:fillRect/>
              </a:stretch>
            </p:blipFill>
            <p:spPr>
              <a:xfrm>
                <a:off x="1906429" y="5549924"/>
                <a:ext cx="3639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377" name="Freihand 376">
                <a:extLst>
                  <a:ext uri="{FF2B5EF4-FFF2-40B4-BE49-F238E27FC236}">
                    <a16:creationId xmlns:a16="http://schemas.microsoft.com/office/drawing/2014/main" id="{12AA1DB0-8739-6F45-15CD-02D5B8A1EEB3}"/>
                  </a:ext>
                </a:extLst>
              </p14:cNvPr>
              <p14:cNvContentPartPr/>
              <p14:nvPr/>
            </p14:nvContentPartPr>
            <p14:xfrm>
              <a:off x="2288029" y="5598524"/>
              <a:ext cx="80640" cy="126360"/>
            </p14:xfrm>
          </p:contentPart>
        </mc:Choice>
        <mc:Fallback>
          <p:pic>
            <p:nvPicPr>
              <p:cNvPr id="377" name="Freihand 376">
                <a:extLst>
                  <a:ext uri="{FF2B5EF4-FFF2-40B4-BE49-F238E27FC236}">
                    <a16:creationId xmlns:a16="http://schemas.microsoft.com/office/drawing/2014/main" id="{12AA1DB0-8739-6F45-15CD-02D5B8A1EEB3}"/>
                  </a:ext>
                </a:extLst>
              </p:cNvPr>
              <p:cNvPicPr/>
              <p:nvPr/>
            </p:nvPicPr>
            <p:blipFill>
              <a:blip r:embed="rId760"/>
              <a:stretch>
                <a:fillRect/>
              </a:stretch>
            </p:blipFill>
            <p:spPr>
              <a:xfrm>
                <a:off x="2279389" y="5589884"/>
                <a:ext cx="98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378" name="Freihand 377">
                <a:extLst>
                  <a:ext uri="{FF2B5EF4-FFF2-40B4-BE49-F238E27FC236}">
                    <a16:creationId xmlns:a16="http://schemas.microsoft.com/office/drawing/2014/main" id="{15E07810-9F38-80D6-9290-E7FE6EBE9165}"/>
                  </a:ext>
                </a:extLst>
              </p14:cNvPr>
              <p14:cNvContentPartPr/>
              <p14:nvPr/>
            </p14:nvContentPartPr>
            <p14:xfrm>
              <a:off x="2397109" y="5580164"/>
              <a:ext cx="65880" cy="82440"/>
            </p14:xfrm>
          </p:contentPart>
        </mc:Choice>
        <mc:Fallback>
          <p:pic>
            <p:nvPicPr>
              <p:cNvPr id="378" name="Freihand 377">
                <a:extLst>
                  <a:ext uri="{FF2B5EF4-FFF2-40B4-BE49-F238E27FC236}">
                    <a16:creationId xmlns:a16="http://schemas.microsoft.com/office/drawing/2014/main" id="{15E07810-9F38-80D6-9290-E7FE6EBE9165}"/>
                  </a:ext>
                </a:extLst>
              </p:cNvPr>
              <p:cNvPicPr/>
              <p:nvPr/>
            </p:nvPicPr>
            <p:blipFill>
              <a:blip r:embed="rId762"/>
              <a:stretch>
                <a:fillRect/>
              </a:stretch>
            </p:blipFill>
            <p:spPr>
              <a:xfrm>
                <a:off x="2388109" y="5571164"/>
                <a:ext cx="83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379" name="Freihand 378">
                <a:extLst>
                  <a:ext uri="{FF2B5EF4-FFF2-40B4-BE49-F238E27FC236}">
                    <a16:creationId xmlns:a16="http://schemas.microsoft.com/office/drawing/2014/main" id="{150C1128-9341-9408-CEC7-0E3557BD3197}"/>
                  </a:ext>
                </a:extLst>
              </p14:cNvPr>
              <p14:cNvContentPartPr/>
              <p14:nvPr/>
            </p14:nvContentPartPr>
            <p14:xfrm>
              <a:off x="2543629" y="5532644"/>
              <a:ext cx="75240" cy="226080"/>
            </p14:xfrm>
          </p:contentPart>
        </mc:Choice>
        <mc:Fallback>
          <p:pic>
            <p:nvPicPr>
              <p:cNvPr id="379" name="Freihand 378">
                <a:extLst>
                  <a:ext uri="{FF2B5EF4-FFF2-40B4-BE49-F238E27FC236}">
                    <a16:creationId xmlns:a16="http://schemas.microsoft.com/office/drawing/2014/main" id="{150C1128-9341-9408-CEC7-0E3557BD3197}"/>
                  </a:ext>
                </a:extLst>
              </p:cNvPr>
              <p:cNvPicPr/>
              <p:nvPr/>
            </p:nvPicPr>
            <p:blipFill>
              <a:blip r:embed="rId764"/>
              <a:stretch>
                <a:fillRect/>
              </a:stretch>
            </p:blipFill>
            <p:spPr>
              <a:xfrm>
                <a:off x="2534989" y="5524004"/>
                <a:ext cx="928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380" name="Freihand 379">
                <a:extLst>
                  <a:ext uri="{FF2B5EF4-FFF2-40B4-BE49-F238E27FC236}">
                    <a16:creationId xmlns:a16="http://schemas.microsoft.com/office/drawing/2014/main" id="{8FCDE4E7-23ED-9E6A-968B-6948AA1C6D46}"/>
                  </a:ext>
                </a:extLst>
              </p14:cNvPr>
              <p14:cNvContentPartPr/>
              <p14:nvPr/>
            </p14:nvContentPartPr>
            <p14:xfrm>
              <a:off x="2658109" y="5330324"/>
              <a:ext cx="302760" cy="219240"/>
            </p14:xfrm>
          </p:contentPart>
        </mc:Choice>
        <mc:Fallback>
          <p:pic>
            <p:nvPicPr>
              <p:cNvPr id="380" name="Freihand 379">
                <a:extLst>
                  <a:ext uri="{FF2B5EF4-FFF2-40B4-BE49-F238E27FC236}">
                    <a16:creationId xmlns:a16="http://schemas.microsoft.com/office/drawing/2014/main" id="{8FCDE4E7-23ED-9E6A-968B-6948AA1C6D46}"/>
                  </a:ext>
                </a:extLst>
              </p:cNvPr>
              <p:cNvPicPr/>
              <p:nvPr/>
            </p:nvPicPr>
            <p:blipFill>
              <a:blip r:embed="rId766"/>
              <a:stretch>
                <a:fillRect/>
              </a:stretch>
            </p:blipFill>
            <p:spPr>
              <a:xfrm>
                <a:off x="2649469" y="5321324"/>
                <a:ext cx="3204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381" name="Freihand 380">
                <a:extLst>
                  <a:ext uri="{FF2B5EF4-FFF2-40B4-BE49-F238E27FC236}">
                    <a16:creationId xmlns:a16="http://schemas.microsoft.com/office/drawing/2014/main" id="{411B8AAE-F3EC-5306-B6C6-2A44CBAC7609}"/>
                  </a:ext>
                </a:extLst>
              </p14:cNvPr>
              <p14:cNvContentPartPr/>
              <p14:nvPr/>
            </p14:nvContentPartPr>
            <p14:xfrm>
              <a:off x="2895709" y="5375324"/>
              <a:ext cx="9000" cy="9000"/>
            </p14:xfrm>
          </p:contentPart>
        </mc:Choice>
        <mc:Fallback>
          <p:pic>
            <p:nvPicPr>
              <p:cNvPr id="381" name="Freihand 380">
                <a:extLst>
                  <a:ext uri="{FF2B5EF4-FFF2-40B4-BE49-F238E27FC236}">
                    <a16:creationId xmlns:a16="http://schemas.microsoft.com/office/drawing/2014/main" id="{411B8AAE-F3EC-5306-B6C6-2A44CBAC7609}"/>
                  </a:ext>
                </a:extLst>
              </p:cNvPr>
              <p:cNvPicPr/>
              <p:nvPr/>
            </p:nvPicPr>
            <p:blipFill>
              <a:blip r:embed="rId175"/>
              <a:stretch>
                <a:fillRect/>
              </a:stretch>
            </p:blipFill>
            <p:spPr>
              <a:xfrm>
                <a:off x="2887069" y="5366324"/>
                <a:ext cx="26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382" name="Freihand 381">
                <a:extLst>
                  <a:ext uri="{FF2B5EF4-FFF2-40B4-BE49-F238E27FC236}">
                    <a16:creationId xmlns:a16="http://schemas.microsoft.com/office/drawing/2014/main" id="{3AB907BA-9A2C-7EF7-E3DC-CF7CC44D0556}"/>
                  </a:ext>
                </a:extLst>
              </p14:cNvPr>
              <p14:cNvContentPartPr/>
              <p14:nvPr/>
            </p14:nvContentPartPr>
            <p14:xfrm>
              <a:off x="2990749" y="5411684"/>
              <a:ext cx="396720" cy="170640"/>
            </p14:xfrm>
          </p:contentPart>
        </mc:Choice>
        <mc:Fallback>
          <p:pic>
            <p:nvPicPr>
              <p:cNvPr id="382" name="Freihand 381">
                <a:extLst>
                  <a:ext uri="{FF2B5EF4-FFF2-40B4-BE49-F238E27FC236}">
                    <a16:creationId xmlns:a16="http://schemas.microsoft.com/office/drawing/2014/main" id="{3AB907BA-9A2C-7EF7-E3DC-CF7CC44D0556}"/>
                  </a:ext>
                </a:extLst>
              </p:cNvPr>
              <p:cNvPicPr/>
              <p:nvPr/>
            </p:nvPicPr>
            <p:blipFill>
              <a:blip r:embed="rId769"/>
              <a:stretch>
                <a:fillRect/>
              </a:stretch>
            </p:blipFill>
            <p:spPr>
              <a:xfrm>
                <a:off x="2981749" y="5403044"/>
                <a:ext cx="4143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383" name="Freihand 382">
                <a:extLst>
                  <a:ext uri="{FF2B5EF4-FFF2-40B4-BE49-F238E27FC236}">
                    <a16:creationId xmlns:a16="http://schemas.microsoft.com/office/drawing/2014/main" id="{35699262-9049-CE21-DEF5-F6C3F871329D}"/>
                  </a:ext>
                </a:extLst>
              </p14:cNvPr>
              <p14:cNvContentPartPr/>
              <p14:nvPr/>
            </p14:nvContentPartPr>
            <p14:xfrm>
              <a:off x="3400429" y="5340764"/>
              <a:ext cx="112680" cy="126720"/>
            </p14:xfrm>
          </p:contentPart>
        </mc:Choice>
        <mc:Fallback>
          <p:pic>
            <p:nvPicPr>
              <p:cNvPr id="383" name="Freihand 382">
                <a:extLst>
                  <a:ext uri="{FF2B5EF4-FFF2-40B4-BE49-F238E27FC236}">
                    <a16:creationId xmlns:a16="http://schemas.microsoft.com/office/drawing/2014/main" id="{35699262-9049-CE21-DEF5-F6C3F871329D}"/>
                  </a:ext>
                </a:extLst>
              </p:cNvPr>
              <p:cNvPicPr/>
              <p:nvPr/>
            </p:nvPicPr>
            <p:blipFill>
              <a:blip r:embed="rId771"/>
              <a:stretch>
                <a:fillRect/>
              </a:stretch>
            </p:blipFill>
            <p:spPr>
              <a:xfrm>
                <a:off x="3391429" y="5331764"/>
                <a:ext cx="1303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384" name="Freihand 383">
                <a:extLst>
                  <a:ext uri="{FF2B5EF4-FFF2-40B4-BE49-F238E27FC236}">
                    <a16:creationId xmlns:a16="http://schemas.microsoft.com/office/drawing/2014/main" id="{166D82A3-2CA9-A4CB-99AC-3A21F992EBAD}"/>
                  </a:ext>
                </a:extLst>
              </p14:cNvPr>
              <p14:cNvContentPartPr/>
              <p14:nvPr/>
            </p14:nvContentPartPr>
            <p14:xfrm>
              <a:off x="3584389" y="5346884"/>
              <a:ext cx="45720" cy="14400"/>
            </p14:xfrm>
          </p:contentPart>
        </mc:Choice>
        <mc:Fallback>
          <p:pic>
            <p:nvPicPr>
              <p:cNvPr id="384" name="Freihand 383">
                <a:extLst>
                  <a:ext uri="{FF2B5EF4-FFF2-40B4-BE49-F238E27FC236}">
                    <a16:creationId xmlns:a16="http://schemas.microsoft.com/office/drawing/2014/main" id="{166D82A3-2CA9-A4CB-99AC-3A21F992EBAD}"/>
                  </a:ext>
                </a:extLst>
              </p:cNvPr>
              <p:cNvPicPr/>
              <p:nvPr/>
            </p:nvPicPr>
            <p:blipFill>
              <a:blip r:embed="rId773"/>
              <a:stretch>
                <a:fillRect/>
              </a:stretch>
            </p:blipFill>
            <p:spPr>
              <a:xfrm>
                <a:off x="3575749" y="5337884"/>
                <a:ext cx="633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385" name="Freihand 384">
                <a:extLst>
                  <a:ext uri="{FF2B5EF4-FFF2-40B4-BE49-F238E27FC236}">
                    <a16:creationId xmlns:a16="http://schemas.microsoft.com/office/drawing/2014/main" id="{0DE98375-0D6D-5844-75FD-F014FC3C39C6}"/>
                  </a:ext>
                </a:extLst>
              </p14:cNvPr>
              <p14:cNvContentPartPr/>
              <p14:nvPr/>
            </p14:nvContentPartPr>
            <p14:xfrm>
              <a:off x="2287309" y="6069764"/>
              <a:ext cx="87840" cy="261720"/>
            </p14:xfrm>
          </p:contentPart>
        </mc:Choice>
        <mc:Fallback>
          <p:pic>
            <p:nvPicPr>
              <p:cNvPr id="385" name="Freihand 384">
                <a:extLst>
                  <a:ext uri="{FF2B5EF4-FFF2-40B4-BE49-F238E27FC236}">
                    <a16:creationId xmlns:a16="http://schemas.microsoft.com/office/drawing/2014/main" id="{0DE98375-0D6D-5844-75FD-F014FC3C39C6}"/>
                  </a:ext>
                </a:extLst>
              </p:cNvPr>
              <p:cNvPicPr/>
              <p:nvPr/>
            </p:nvPicPr>
            <p:blipFill>
              <a:blip r:embed="rId775"/>
              <a:stretch>
                <a:fillRect/>
              </a:stretch>
            </p:blipFill>
            <p:spPr>
              <a:xfrm>
                <a:off x="2278669" y="6060764"/>
                <a:ext cx="10548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386" name="Freihand 385">
                <a:extLst>
                  <a:ext uri="{FF2B5EF4-FFF2-40B4-BE49-F238E27FC236}">
                    <a16:creationId xmlns:a16="http://schemas.microsoft.com/office/drawing/2014/main" id="{A7D8B325-3C66-7019-BB10-499091C43803}"/>
                  </a:ext>
                </a:extLst>
              </p14:cNvPr>
              <p14:cNvContentPartPr/>
              <p14:nvPr/>
            </p14:nvContentPartPr>
            <p14:xfrm>
              <a:off x="2424469" y="6021164"/>
              <a:ext cx="177840" cy="139680"/>
            </p14:xfrm>
          </p:contentPart>
        </mc:Choice>
        <mc:Fallback>
          <p:pic>
            <p:nvPicPr>
              <p:cNvPr id="386" name="Freihand 385">
                <a:extLst>
                  <a:ext uri="{FF2B5EF4-FFF2-40B4-BE49-F238E27FC236}">
                    <a16:creationId xmlns:a16="http://schemas.microsoft.com/office/drawing/2014/main" id="{A7D8B325-3C66-7019-BB10-499091C43803}"/>
                  </a:ext>
                </a:extLst>
              </p:cNvPr>
              <p:cNvPicPr/>
              <p:nvPr/>
            </p:nvPicPr>
            <p:blipFill>
              <a:blip r:embed="rId777"/>
              <a:stretch>
                <a:fillRect/>
              </a:stretch>
            </p:blipFill>
            <p:spPr>
              <a:xfrm>
                <a:off x="2415829" y="6012524"/>
                <a:ext cx="1954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387" name="Freihand 386">
                <a:extLst>
                  <a:ext uri="{FF2B5EF4-FFF2-40B4-BE49-F238E27FC236}">
                    <a16:creationId xmlns:a16="http://schemas.microsoft.com/office/drawing/2014/main" id="{59CE727E-8937-1A2C-23D1-A868C43C0F30}"/>
                  </a:ext>
                </a:extLst>
              </p14:cNvPr>
              <p14:cNvContentPartPr/>
              <p14:nvPr/>
            </p14:nvContentPartPr>
            <p14:xfrm>
              <a:off x="2629669" y="5907044"/>
              <a:ext cx="146160" cy="176400"/>
            </p14:xfrm>
          </p:contentPart>
        </mc:Choice>
        <mc:Fallback>
          <p:pic>
            <p:nvPicPr>
              <p:cNvPr id="387" name="Freihand 386">
                <a:extLst>
                  <a:ext uri="{FF2B5EF4-FFF2-40B4-BE49-F238E27FC236}">
                    <a16:creationId xmlns:a16="http://schemas.microsoft.com/office/drawing/2014/main" id="{59CE727E-8937-1A2C-23D1-A868C43C0F30}"/>
                  </a:ext>
                </a:extLst>
              </p:cNvPr>
              <p:cNvPicPr/>
              <p:nvPr/>
            </p:nvPicPr>
            <p:blipFill>
              <a:blip r:embed="rId779"/>
              <a:stretch>
                <a:fillRect/>
              </a:stretch>
            </p:blipFill>
            <p:spPr>
              <a:xfrm>
                <a:off x="2621029" y="5898404"/>
                <a:ext cx="1638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388" name="Freihand 387">
                <a:extLst>
                  <a:ext uri="{FF2B5EF4-FFF2-40B4-BE49-F238E27FC236}">
                    <a16:creationId xmlns:a16="http://schemas.microsoft.com/office/drawing/2014/main" id="{A113BEDC-A87F-E56F-5FAB-1E1BB01FBFF4}"/>
                  </a:ext>
                </a:extLst>
              </p14:cNvPr>
              <p14:cNvContentPartPr/>
              <p14:nvPr/>
            </p14:nvContentPartPr>
            <p14:xfrm>
              <a:off x="2786989" y="5867084"/>
              <a:ext cx="40680" cy="174600"/>
            </p14:xfrm>
          </p:contentPart>
        </mc:Choice>
        <mc:Fallback>
          <p:pic>
            <p:nvPicPr>
              <p:cNvPr id="388" name="Freihand 387">
                <a:extLst>
                  <a:ext uri="{FF2B5EF4-FFF2-40B4-BE49-F238E27FC236}">
                    <a16:creationId xmlns:a16="http://schemas.microsoft.com/office/drawing/2014/main" id="{A113BEDC-A87F-E56F-5FAB-1E1BB01FBFF4}"/>
                  </a:ext>
                </a:extLst>
              </p:cNvPr>
              <p:cNvPicPr/>
              <p:nvPr/>
            </p:nvPicPr>
            <p:blipFill>
              <a:blip r:embed="rId781"/>
              <a:stretch>
                <a:fillRect/>
              </a:stretch>
            </p:blipFill>
            <p:spPr>
              <a:xfrm>
                <a:off x="2777989" y="5858444"/>
                <a:ext cx="583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389" name="Freihand 388">
                <a:extLst>
                  <a:ext uri="{FF2B5EF4-FFF2-40B4-BE49-F238E27FC236}">
                    <a16:creationId xmlns:a16="http://schemas.microsoft.com/office/drawing/2014/main" id="{D55D7564-5191-5F5F-F4F1-A194961AB196}"/>
                  </a:ext>
                </a:extLst>
              </p14:cNvPr>
              <p14:cNvContentPartPr/>
              <p14:nvPr/>
            </p14:nvContentPartPr>
            <p14:xfrm>
              <a:off x="2835949" y="5882564"/>
              <a:ext cx="423360" cy="113400"/>
            </p14:xfrm>
          </p:contentPart>
        </mc:Choice>
        <mc:Fallback>
          <p:pic>
            <p:nvPicPr>
              <p:cNvPr id="389" name="Freihand 388">
                <a:extLst>
                  <a:ext uri="{FF2B5EF4-FFF2-40B4-BE49-F238E27FC236}">
                    <a16:creationId xmlns:a16="http://schemas.microsoft.com/office/drawing/2014/main" id="{D55D7564-5191-5F5F-F4F1-A194961AB196}"/>
                  </a:ext>
                </a:extLst>
              </p:cNvPr>
              <p:cNvPicPr/>
              <p:nvPr/>
            </p:nvPicPr>
            <p:blipFill>
              <a:blip r:embed="rId783"/>
              <a:stretch>
                <a:fillRect/>
              </a:stretch>
            </p:blipFill>
            <p:spPr>
              <a:xfrm>
                <a:off x="2826949" y="5873924"/>
                <a:ext cx="441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390" name="Freihand 389">
                <a:extLst>
                  <a:ext uri="{FF2B5EF4-FFF2-40B4-BE49-F238E27FC236}">
                    <a16:creationId xmlns:a16="http://schemas.microsoft.com/office/drawing/2014/main" id="{EF95FE3B-30E8-06B0-F632-25BFD811188B}"/>
                  </a:ext>
                </a:extLst>
              </p14:cNvPr>
              <p14:cNvContentPartPr/>
              <p14:nvPr/>
            </p14:nvContentPartPr>
            <p14:xfrm>
              <a:off x="3278029" y="5598164"/>
              <a:ext cx="104040" cy="350280"/>
            </p14:xfrm>
          </p:contentPart>
        </mc:Choice>
        <mc:Fallback>
          <p:pic>
            <p:nvPicPr>
              <p:cNvPr id="390" name="Freihand 389">
                <a:extLst>
                  <a:ext uri="{FF2B5EF4-FFF2-40B4-BE49-F238E27FC236}">
                    <a16:creationId xmlns:a16="http://schemas.microsoft.com/office/drawing/2014/main" id="{EF95FE3B-30E8-06B0-F632-25BFD811188B}"/>
                  </a:ext>
                </a:extLst>
              </p:cNvPr>
              <p:cNvPicPr/>
              <p:nvPr/>
            </p:nvPicPr>
            <p:blipFill>
              <a:blip r:embed="rId785"/>
              <a:stretch>
                <a:fillRect/>
              </a:stretch>
            </p:blipFill>
            <p:spPr>
              <a:xfrm>
                <a:off x="3269389" y="5589164"/>
                <a:ext cx="12168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04" name="Freihand 403">
                <a:extLst>
                  <a:ext uri="{FF2B5EF4-FFF2-40B4-BE49-F238E27FC236}">
                    <a16:creationId xmlns:a16="http://schemas.microsoft.com/office/drawing/2014/main" id="{4E7B4980-16CC-945A-D4AE-A767C1DD133B}"/>
                  </a:ext>
                </a:extLst>
              </p14:cNvPr>
              <p14:cNvContentPartPr/>
              <p14:nvPr/>
            </p14:nvContentPartPr>
            <p14:xfrm>
              <a:off x="3361189" y="3677924"/>
              <a:ext cx="87480" cy="269280"/>
            </p14:xfrm>
          </p:contentPart>
        </mc:Choice>
        <mc:Fallback>
          <p:pic>
            <p:nvPicPr>
              <p:cNvPr id="404" name="Freihand 403">
                <a:extLst>
                  <a:ext uri="{FF2B5EF4-FFF2-40B4-BE49-F238E27FC236}">
                    <a16:creationId xmlns:a16="http://schemas.microsoft.com/office/drawing/2014/main" id="{4E7B4980-16CC-945A-D4AE-A767C1DD133B}"/>
                  </a:ext>
                </a:extLst>
              </p:cNvPr>
              <p:cNvPicPr/>
              <p:nvPr/>
            </p:nvPicPr>
            <p:blipFill>
              <a:blip r:embed="rId787"/>
              <a:stretch>
                <a:fillRect/>
              </a:stretch>
            </p:blipFill>
            <p:spPr>
              <a:xfrm>
                <a:off x="3352189" y="3668924"/>
                <a:ext cx="10512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05" name="Freihand 404">
                <a:extLst>
                  <a:ext uri="{FF2B5EF4-FFF2-40B4-BE49-F238E27FC236}">
                    <a16:creationId xmlns:a16="http://schemas.microsoft.com/office/drawing/2014/main" id="{C7BE8A74-0766-27DC-2B3D-776BAE8D32A4}"/>
                  </a:ext>
                </a:extLst>
              </p14:cNvPr>
              <p14:cNvContentPartPr/>
              <p14:nvPr/>
            </p14:nvContentPartPr>
            <p14:xfrm>
              <a:off x="6855349" y="4325204"/>
              <a:ext cx="1170720" cy="150120"/>
            </p14:xfrm>
          </p:contentPart>
        </mc:Choice>
        <mc:Fallback>
          <p:pic>
            <p:nvPicPr>
              <p:cNvPr id="405" name="Freihand 404">
                <a:extLst>
                  <a:ext uri="{FF2B5EF4-FFF2-40B4-BE49-F238E27FC236}">
                    <a16:creationId xmlns:a16="http://schemas.microsoft.com/office/drawing/2014/main" id="{C7BE8A74-0766-27DC-2B3D-776BAE8D32A4}"/>
                  </a:ext>
                </a:extLst>
              </p:cNvPr>
              <p:cNvPicPr/>
              <p:nvPr/>
            </p:nvPicPr>
            <p:blipFill>
              <a:blip r:embed="rId789"/>
              <a:stretch>
                <a:fillRect/>
              </a:stretch>
            </p:blipFill>
            <p:spPr>
              <a:xfrm>
                <a:off x="6846709" y="4316204"/>
                <a:ext cx="1188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07" name="Freihand 406">
                <a:extLst>
                  <a:ext uri="{FF2B5EF4-FFF2-40B4-BE49-F238E27FC236}">
                    <a16:creationId xmlns:a16="http://schemas.microsoft.com/office/drawing/2014/main" id="{D13EF007-EFA1-986E-52A0-E90CDF054B78}"/>
                  </a:ext>
                </a:extLst>
              </p14:cNvPr>
              <p14:cNvContentPartPr/>
              <p14:nvPr/>
            </p14:nvContentPartPr>
            <p14:xfrm>
              <a:off x="7216069" y="5551364"/>
              <a:ext cx="1098720" cy="376200"/>
            </p14:xfrm>
          </p:contentPart>
        </mc:Choice>
        <mc:Fallback>
          <p:pic>
            <p:nvPicPr>
              <p:cNvPr id="407" name="Freihand 406">
                <a:extLst>
                  <a:ext uri="{FF2B5EF4-FFF2-40B4-BE49-F238E27FC236}">
                    <a16:creationId xmlns:a16="http://schemas.microsoft.com/office/drawing/2014/main" id="{D13EF007-EFA1-986E-52A0-E90CDF054B78}"/>
                  </a:ext>
                </a:extLst>
              </p:cNvPr>
              <p:cNvPicPr/>
              <p:nvPr/>
            </p:nvPicPr>
            <p:blipFill>
              <a:blip r:embed="rId791"/>
              <a:stretch>
                <a:fillRect/>
              </a:stretch>
            </p:blipFill>
            <p:spPr>
              <a:xfrm>
                <a:off x="7207069" y="5542724"/>
                <a:ext cx="111636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09" name="Freihand 408">
                <a:extLst>
                  <a:ext uri="{FF2B5EF4-FFF2-40B4-BE49-F238E27FC236}">
                    <a16:creationId xmlns:a16="http://schemas.microsoft.com/office/drawing/2014/main" id="{598E860B-6360-F527-7E63-4128CB6C064C}"/>
                  </a:ext>
                </a:extLst>
              </p14:cNvPr>
              <p14:cNvContentPartPr/>
              <p14:nvPr/>
            </p14:nvContentPartPr>
            <p14:xfrm>
              <a:off x="3220789" y="3991484"/>
              <a:ext cx="156960" cy="161640"/>
            </p14:xfrm>
          </p:contentPart>
        </mc:Choice>
        <mc:Fallback>
          <p:pic>
            <p:nvPicPr>
              <p:cNvPr id="409" name="Freihand 408">
                <a:extLst>
                  <a:ext uri="{FF2B5EF4-FFF2-40B4-BE49-F238E27FC236}">
                    <a16:creationId xmlns:a16="http://schemas.microsoft.com/office/drawing/2014/main" id="{598E860B-6360-F527-7E63-4128CB6C064C}"/>
                  </a:ext>
                </a:extLst>
              </p:cNvPr>
              <p:cNvPicPr/>
              <p:nvPr/>
            </p:nvPicPr>
            <p:blipFill>
              <a:blip r:embed="rId793"/>
              <a:stretch>
                <a:fillRect/>
              </a:stretch>
            </p:blipFill>
            <p:spPr>
              <a:xfrm>
                <a:off x="3212149" y="3982484"/>
                <a:ext cx="174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10" name="Freihand 409">
                <a:extLst>
                  <a:ext uri="{FF2B5EF4-FFF2-40B4-BE49-F238E27FC236}">
                    <a16:creationId xmlns:a16="http://schemas.microsoft.com/office/drawing/2014/main" id="{81564FAC-A05A-E0AF-385C-00C7A323FC9F}"/>
                  </a:ext>
                </a:extLst>
              </p14:cNvPr>
              <p14:cNvContentPartPr/>
              <p14:nvPr/>
            </p14:nvContentPartPr>
            <p14:xfrm>
              <a:off x="3121789" y="3919484"/>
              <a:ext cx="237960" cy="36000"/>
            </p14:xfrm>
          </p:contentPart>
        </mc:Choice>
        <mc:Fallback>
          <p:pic>
            <p:nvPicPr>
              <p:cNvPr id="410" name="Freihand 409">
                <a:extLst>
                  <a:ext uri="{FF2B5EF4-FFF2-40B4-BE49-F238E27FC236}">
                    <a16:creationId xmlns:a16="http://schemas.microsoft.com/office/drawing/2014/main" id="{81564FAC-A05A-E0AF-385C-00C7A323FC9F}"/>
                  </a:ext>
                </a:extLst>
              </p:cNvPr>
              <p:cNvPicPr/>
              <p:nvPr/>
            </p:nvPicPr>
            <p:blipFill>
              <a:blip r:embed="rId795"/>
              <a:stretch>
                <a:fillRect/>
              </a:stretch>
            </p:blipFill>
            <p:spPr>
              <a:xfrm>
                <a:off x="3113149" y="3910844"/>
                <a:ext cx="2556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212" name="Freihand 211">
                <a:extLst>
                  <a:ext uri="{FF2B5EF4-FFF2-40B4-BE49-F238E27FC236}">
                    <a16:creationId xmlns:a16="http://schemas.microsoft.com/office/drawing/2014/main" id="{2FDE7C34-1482-0B7A-1C47-082142DC83D5}"/>
                  </a:ext>
                </a:extLst>
              </p14:cNvPr>
              <p14:cNvContentPartPr/>
              <p14:nvPr/>
            </p14:nvContentPartPr>
            <p14:xfrm>
              <a:off x="379669" y="4365524"/>
              <a:ext cx="206640" cy="171000"/>
            </p14:xfrm>
          </p:contentPart>
        </mc:Choice>
        <mc:Fallback>
          <p:pic>
            <p:nvPicPr>
              <p:cNvPr id="212" name="Freihand 211">
                <a:extLst>
                  <a:ext uri="{FF2B5EF4-FFF2-40B4-BE49-F238E27FC236}">
                    <a16:creationId xmlns:a16="http://schemas.microsoft.com/office/drawing/2014/main" id="{2FDE7C34-1482-0B7A-1C47-082142DC83D5}"/>
                  </a:ext>
                </a:extLst>
              </p:cNvPr>
              <p:cNvPicPr/>
              <p:nvPr/>
            </p:nvPicPr>
            <p:blipFill>
              <a:blip r:embed="rId797"/>
              <a:stretch>
                <a:fillRect/>
              </a:stretch>
            </p:blipFill>
            <p:spPr>
              <a:xfrm>
                <a:off x="371029" y="4356524"/>
                <a:ext cx="2242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213" name="Freihand 212">
                <a:extLst>
                  <a:ext uri="{FF2B5EF4-FFF2-40B4-BE49-F238E27FC236}">
                    <a16:creationId xmlns:a16="http://schemas.microsoft.com/office/drawing/2014/main" id="{08F4D207-F837-46F7-F246-1F9E391C871E}"/>
                  </a:ext>
                </a:extLst>
              </p14:cNvPr>
              <p14:cNvContentPartPr/>
              <p14:nvPr/>
            </p14:nvContentPartPr>
            <p14:xfrm>
              <a:off x="611509" y="4422764"/>
              <a:ext cx="141120" cy="84240"/>
            </p14:xfrm>
          </p:contentPart>
        </mc:Choice>
        <mc:Fallback>
          <p:pic>
            <p:nvPicPr>
              <p:cNvPr id="213" name="Freihand 212">
                <a:extLst>
                  <a:ext uri="{FF2B5EF4-FFF2-40B4-BE49-F238E27FC236}">
                    <a16:creationId xmlns:a16="http://schemas.microsoft.com/office/drawing/2014/main" id="{08F4D207-F837-46F7-F246-1F9E391C871E}"/>
                  </a:ext>
                </a:extLst>
              </p:cNvPr>
              <p:cNvPicPr/>
              <p:nvPr/>
            </p:nvPicPr>
            <p:blipFill>
              <a:blip r:embed="rId799"/>
              <a:stretch>
                <a:fillRect/>
              </a:stretch>
            </p:blipFill>
            <p:spPr>
              <a:xfrm>
                <a:off x="602869" y="4413764"/>
                <a:ext cx="1587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214" name="Freihand 213">
                <a:extLst>
                  <a:ext uri="{FF2B5EF4-FFF2-40B4-BE49-F238E27FC236}">
                    <a16:creationId xmlns:a16="http://schemas.microsoft.com/office/drawing/2014/main" id="{1A3D9F20-9A7A-D3DC-E88F-8BF9DB74A1E8}"/>
                  </a:ext>
                </a:extLst>
              </p14:cNvPr>
              <p14:cNvContentPartPr/>
              <p14:nvPr/>
            </p14:nvContentPartPr>
            <p14:xfrm>
              <a:off x="763789" y="4398284"/>
              <a:ext cx="86040" cy="101160"/>
            </p14:xfrm>
          </p:contentPart>
        </mc:Choice>
        <mc:Fallback>
          <p:pic>
            <p:nvPicPr>
              <p:cNvPr id="214" name="Freihand 213">
                <a:extLst>
                  <a:ext uri="{FF2B5EF4-FFF2-40B4-BE49-F238E27FC236}">
                    <a16:creationId xmlns:a16="http://schemas.microsoft.com/office/drawing/2014/main" id="{1A3D9F20-9A7A-D3DC-E88F-8BF9DB74A1E8}"/>
                  </a:ext>
                </a:extLst>
              </p:cNvPr>
              <p:cNvPicPr/>
              <p:nvPr/>
            </p:nvPicPr>
            <p:blipFill>
              <a:blip r:embed="rId801"/>
              <a:stretch>
                <a:fillRect/>
              </a:stretch>
            </p:blipFill>
            <p:spPr>
              <a:xfrm>
                <a:off x="754789" y="4389644"/>
                <a:ext cx="1036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215" name="Freihand 214">
                <a:extLst>
                  <a:ext uri="{FF2B5EF4-FFF2-40B4-BE49-F238E27FC236}">
                    <a16:creationId xmlns:a16="http://schemas.microsoft.com/office/drawing/2014/main" id="{3EE75255-A03B-E9FE-B1B9-945AE26A84BD}"/>
                  </a:ext>
                </a:extLst>
              </p14:cNvPr>
              <p14:cNvContentPartPr/>
              <p14:nvPr/>
            </p14:nvContentPartPr>
            <p14:xfrm>
              <a:off x="980149" y="4396844"/>
              <a:ext cx="164160" cy="106920"/>
            </p14:xfrm>
          </p:contentPart>
        </mc:Choice>
        <mc:Fallback>
          <p:pic>
            <p:nvPicPr>
              <p:cNvPr id="215" name="Freihand 214">
                <a:extLst>
                  <a:ext uri="{FF2B5EF4-FFF2-40B4-BE49-F238E27FC236}">
                    <a16:creationId xmlns:a16="http://schemas.microsoft.com/office/drawing/2014/main" id="{3EE75255-A03B-E9FE-B1B9-945AE26A84BD}"/>
                  </a:ext>
                </a:extLst>
              </p:cNvPr>
              <p:cNvPicPr/>
              <p:nvPr/>
            </p:nvPicPr>
            <p:blipFill>
              <a:blip r:embed="rId803"/>
              <a:stretch>
                <a:fillRect/>
              </a:stretch>
            </p:blipFill>
            <p:spPr>
              <a:xfrm>
                <a:off x="971149" y="4388204"/>
                <a:ext cx="1818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216" name="Freihand 215">
                <a:extLst>
                  <a:ext uri="{FF2B5EF4-FFF2-40B4-BE49-F238E27FC236}">
                    <a16:creationId xmlns:a16="http://schemas.microsoft.com/office/drawing/2014/main" id="{2D131D30-BC04-C64A-F67B-85E52475569C}"/>
                  </a:ext>
                </a:extLst>
              </p14:cNvPr>
              <p14:cNvContentPartPr/>
              <p14:nvPr/>
            </p14:nvContentPartPr>
            <p14:xfrm>
              <a:off x="1182109" y="4295324"/>
              <a:ext cx="70920" cy="203040"/>
            </p14:xfrm>
          </p:contentPart>
        </mc:Choice>
        <mc:Fallback>
          <p:pic>
            <p:nvPicPr>
              <p:cNvPr id="216" name="Freihand 215">
                <a:extLst>
                  <a:ext uri="{FF2B5EF4-FFF2-40B4-BE49-F238E27FC236}">
                    <a16:creationId xmlns:a16="http://schemas.microsoft.com/office/drawing/2014/main" id="{2D131D30-BC04-C64A-F67B-85E52475569C}"/>
                  </a:ext>
                </a:extLst>
              </p:cNvPr>
              <p:cNvPicPr/>
              <p:nvPr/>
            </p:nvPicPr>
            <p:blipFill>
              <a:blip r:embed="rId805"/>
              <a:stretch>
                <a:fillRect/>
              </a:stretch>
            </p:blipFill>
            <p:spPr>
              <a:xfrm>
                <a:off x="1173469" y="4286684"/>
                <a:ext cx="885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218" name="Freihand 217">
                <a:extLst>
                  <a:ext uri="{FF2B5EF4-FFF2-40B4-BE49-F238E27FC236}">
                    <a16:creationId xmlns:a16="http://schemas.microsoft.com/office/drawing/2014/main" id="{AD5DF536-5345-D3E9-E80E-1896FD6096B6}"/>
                  </a:ext>
                </a:extLst>
              </p14:cNvPr>
              <p14:cNvContentPartPr/>
              <p14:nvPr/>
            </p14:nvContentPartPr>
            <p14:xfrm>
              <a:off x="1349149" y="4353644"/>
              <a:ext cx="110880" cy="86040"/>
            </p14:xfrm>
          </p:contentPart>
        </mc:Choice>
        <mc:Fallback>
          <p:pic>
            <p:nvPicPr>
              <p:cNvPr id="218" name="Freihand 217">
                <a:extLst>
                  <a:ext uri="{FF2B5EF4-FFF2-40B4-BE49-F238E27FC236}">
                    <a16:creationId xmlns:a16="http://schemas.microsoft.com/office/drawing/2014/main" id="{AD5DF536-5345-D3E9-E80E-1896FD6096B6}"/>
                  </a:ext>
                </a:extLst>
              </p:cNvPr>
              <p:cNvPicPr/>
              <p:nvPr/>
            </p:nvPicPr>
            <p:blipFill>
              <a:blip r:embed="rId807"/>
              <a:stretch>
                <a:fillRect/>
              </a:stretch>
            </p:blipFill>
            <p:spPr>
              <a:xfrm>
                <a:off x="1340149" y="4344644"/>
                <a:ext cx="1285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219" name="Freihand 218">
                <a:extLst>
                  <a:ext uri="{FF2B5EF4-FFF2-40B4-BE49-F238E27FC236}">
                    <a16:creationId xmlns:a16="http://schemas.microsoft.com/office/drawing/2014/main" id="{478454E3-0850-CACF-3753-8AFB5741F732}"/>
                  </a:ext>
                </a:extLst>
              </p14:cNvPr>
              <p14:cNvContentPartPr/>
              <p14:nvPr/>
            </p14:nvContentPartPr>
            <p14:xfrm>
              <a:off x="1494229" y="4396844"/>
              <a:ext cx="19800" cy="144720"/>
            </p14:xfrm>
          </p:contentPart>
        </mc:Choice>
        <mc:Fallback>
          <p:pic>
            <p:nvPicPr>
              <p:cNvPr id="219" name="Freihand 218">
                <a:extLst>
                  <a:ext uri="{FF2B5EF4-FFF2-40B4-BE49-F238E27FC236}">
                    <a16:creationId xmlns:a16="http://schemas.microsoft.com/office/drawing/2014/main" id="{478454E3-0850-CACF-3753-8AFB5741F732}"/>
                  </a:ext>
                </a:extLst>
              </p:cNvPr>
              <p:cNvPicPr/>
              <p:nvPr/>
            </p:nvPicPr>
            <p:blipFill>
              <a:blip r:embed="rId809"/>
              <a:stretch>
                <a:fillRect/>
              </a:stretch>
            </p:blipFill>
            <p:spPr>
              <a:xfrm>
                <a:off x="1485589" y="4388204"/>
                <a:ext cx="374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220" name="Freihand 219">
                <a:extLst>
                  <a:ext uri="{FF2B5EF4-FFF2-40B4-BE49-F238E27FC236}">
                    <a16:creationId xmlns:a16="http://schemas.microsoft.com/office/drawing/2014/main" id="{562B25F8-2CA7-EE21-B633-F54285BB3A1D}"/>
                  </a:ext>
                </a:extLst>
              </p14:cNvPr>
              <p14:cNvContentPartPr/>
              <p14:nvPr/>
            </p14:nvContentPartPr>
            <p14:xfrm>
              <a:off x="1642549" y="4332764"/>
              <a:ext cx="90000" cy="186120"/>
            </p14:xfrm>
          </p:contentPart>
        </mc:Choice>
        <mc:Fallback>
          <p:pic>
            <p:nvPicPr>
              <p:cNvPr id="220" name="Freihand 219">
                <a:extLst>
                  <a:ext uri="{FF2B5EF4-FFF2-40B4-BE49-F238E27FC236}">
                    <a16:creationId xmlns:a16="http://schemas.microsoft.com/office/drawing/2014/main" id="{562B25F8-2CA7-EE21-B633-F54285BB3A1D}"/>
                  </a:ext>
                </a:extLst>
              </p:cNvPr>
              <p:cNvPicPr/>
              <p:nvPr/>
            </p:nvPicPr>
            <p:blipFill>
              <a:blip r:embed="rId811"/>
              <a:stretch>
                <a:fillRect/>
              </a:stretch>
            </p:blipFill>
            <p:spPr>
              <a:xfrm>
                <a:off x="1633909" y="4324124"/>
                <a:ext cx="1076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221" name="Freihand 220">
                <a:extLst>
                  <a:ext uri="{FF2B5EF4-FFF2-40B4-BE49-F238E27FC236}">
                    <a16:creationId xmlns:a16="http://schemas.microsoft.com/office/drawing/2014/main" id="{745FFDFF-7943-EFBC-597B-36BF165752E2}"/>
                  </a:ext>
                </a:extLst>
              </p14:cNvPr>
              <p14:cNvContentPartPr/>
              <p14:nvPr/>
            </p14:nvContentPartPr>
            <p14:xfrm>
              <a:off x="1605829" y="4408364"/>
              <a:ext cx="117000" cy="44280"/>
            </p14:xfrm>
          </p:contentPart>
        </mc:Choice>
        <mc:Fallback>
          <p:pic>
            <p:nvPicPr>
              <p:cNvPr id="221" name="Freihand 220">
                <a:extLst>
                  <a:ext uri="{FF2B5EF4-FFF2-40B4-BE49-F238E27FC236}">
                    <a16:creationId xmlns:a16="http://schemas.microsoft.com/office/drawing/2014/main" id="{745FFDFF-7943-EFBC-597B-36BF165752E2}"/>
                  </a:ext>
                </a:extLst>
              </p:cNvPr>
              <p:cNvPicPr/>
              <p:nvPr/>
            </p:nvPicPr>
            <p:blipFill>
              <a:blip r:embed="rId813"/>
              <a:stretch>
                <a:fillRect/>
              </a:stretch>
            </p:blipFill>
            <p:spPr>
              <a:xfrm>
                <a:off x="1596829" y="4399364"/>
                <a:ext cx="1346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222" name="Freihand 221">
                <a:extLst>
                  <a:ext uri="{FF2B5EF4-FFF2-40B4-BE49-F238E27FC236}">
                    <a16:creationId xmlns:a16="http://schemas.microsoft.com/office/drawing/2014/main" id="{505A18BA-1759-683E-A2CA-57C45DD7FE6E}"/>
                  </a:ext>
                </a:extLst>
              </p14:cNvPr>
              <p14:cNvContentPartPr/>
              <p14:nvPr/>
            </p14:nvContentPartPr>
            <p14:xfrm>
              <a:off x="1769269" y="4252484"/>
              <a:ext cx="86040" cy="314640"/>
            </p14:xfrm>
          </p:contentPart>
        </mc:Choice>
        <mc:Fallback>
          <p:pic>
            <p:nvPicPr>
              <p:cNvPr id="222" name="Freihand 221">
                <a:extLst>
                  <a:ext uri="{FF2B5EF4-FFF2-40B4-BE49-F238E27FC236}">
                    <a16:creationId xmlns:a16="http://schemas.microsoft.com/office/drawing/2014/main" id="{505A18BA-1759-683E-A2CA-57C45DD7FE6E}"/>
                  </a:ext>
                </a:extLst>
              </p:cNvPr>
              <p:cNvPicPr/>
              <p:nvPr/>
            </p:nvPicPr>
            <p:blipFill>
              <a:blip r:embed="rId815"/>
              <a:stretch>
                <a:fillRect/>
              </a:stretch>
            </p:blipFill>
            <p:spPr>
              <a:xfrm>
                <a:off x="1760629" y="4243484"/>
                <a:ext cx="10368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57" name="Freihand 456">
                <a:extLst>
                  <a:ext uri="{FF2B5EF4-FFF2-40B4-BE49-F238E27FC236}">
                    <a16:creationId xmlns:a16="http://schemas.microsoft.com/office/drawing/2014/main" id="{359C463F-ECCE-8F6B-6E25-2C14CAED7B41}"/>
                  </a:ext>
                </a:extLst>
              </p14:cNvPr>
              <p14:cNvContentPartPr/>
              <p14:nvPr/>
            </p14:nvContentPartPr>
            <p14:xfrm>
              <a:off x="1832269" y="3924524"/>
              <a:ext cx="136800" cy="246240"/>
            </p14:xfrm>
          </p:contentPart>
        </mc:Choice>
        <mc:Fallback>
          <p:pic>
            <p:nvPicPr>
              <p:cNvPr id="457" name="Freihand 456">
                <a:extLst>
                  <a:ext uri="{FF2B5EF4-FFF2-40B4-BE49-F238E27FC236}">
                    <a16:creationId xmlns:a16="http://schemas.microsoft.com/office/drawing/2014/main" id="{359C463F-ECCE-8F6B-6E25-2C14CAED7B41}"/>
                  </a:ext>
                </a:extLst>
              </p:cNvPr>
              <p:cNvPicPr/>
              <p:nvPr/>
            </p:nvPicPr>
            <p:blipFill>
              <a:blip r:embed="rId817"/>
              <a:stretch>
                <a:fillRect/>
              </a:stretch>
            </p:blipFill>
            <p:spPr>
              <a:xfrm>
                <a:off x="1823269" y="3915884"/>
                <a:ext cx="15444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58" name="Freihand 457">
                <a:extLst>
                  <a:ext uri="{FF2B5EF4-FFF2-40B4-BE49-F238E27FC236}">
                    <a16:creationId xmlns:a16="http://schemas.microsoft.com/office/drawing/2014/main" id="{EFB4CCB2-6762-3B95-1683-432AAAE0EE31}"/>
                  </a:ext>
                </a:extLst>
              </p14:cNvPr>
              <p14:cNvContentPartPr/>
              <p14:nvPr/>
            </p14:nvContentPartPr>
            <p14:xfrm>
              <a:off x="1987789" y="3855764"/>
              <a:ext cx="178560" cy="151560"/>
            </p14:xfrm>
          </p:contentPart>
        </mc:Choice>
        <mc:Fallback>
          <p:pic>
            <p:nvPicPr>
              <p:cNvPr id="458" name="Freihand 457">
                <a:extLst>
                  <a:ext uri="{FF2B5EF4-FFF2-40B4-BE49-F238E27FC236}">
                    <a16:creationId xmlns:a16="http://schemas.microsoft.com/office/drawing/2014/main" id="{EFB4CCB2-6762-3B95-1683-432AAAE0EE31}"/>
                  </a:ext>
                </a:extLst>
              </p:cNvPr>
              <p:cNvPicPr/>
              <p:nvPr/>
            </p:nvPicPr>
            <p:blipFill>
              <a:blip r:embed="rId819"/>
              <a:stretch>
                <a:fillRect/>
              </a:stretch>
            </p:blipFill>
            <p:spPr>
              <a:xfrm>
                <a:off x="1979149" y="3846764"/>
                <a:ext cx="1962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14" name="Freihand 413">
                <a:extLst>
                  <a:ext uri="{FF2B5EF4-FFF2-40B4-BE49-F238E27FC236}">
                    <a16:creationId xmlns:a16="http://schemas.microsoft.com/office/drawing/2014/main" id="{0DB748EF-0F28-0A6A-1D2A-4B64BE1CC7E4}"/>
                  </a:ext>
                </a:extLst>
              </p14:cNvPr>
              <p14:cNvContentPartPr/>
              <p14:nvPr/>
            </p14:nvContentPartPr>
            <p14:xfrm>
              <a:off x="3293149" y="3304244"/>
              <a:ext cx="697320" cy="239040"/>
            </p14:xfrm>
          </p:contentPart>
        </mc:Choice>
        <mc:Fallback>
          <p:pic>
            <p:nvPicPr>
              <p:cNvPr id="414" name="Freihand 413">
                <a:extLst>
                  <a:ext uri="{FF2B5EF4-FFF2-40B4-BE49-F238E27FC236}">
                    <a16:creationId xmlns:a16="http://schemas.microsoft.com/office/drawing/2014/main" id="{0DB748EF-0F28-0A6A-1D2A-4B64BE1CC7E4}"/>
                  </a:ext>
                </a:extLst>
              </p:cNvPr>
              <p:cNvPicPr/>
              <p:nvPr/>
            </p:nvPicPr>
            <p:blipFill>
              <a:blip r:embed="rId821"/>
              <a:stretch>
                <a:fillRect/>
              </a:stretch>
            </p:blipFill>
            <p:spPr>
              <a:xfrm>
                <a:off x="3284509" y="3295244"/>
                <a:ext cx="7149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15" name="Freihand 414">
                <a:extLst>
                  <a:ext uri="{FF2B5EF4-FFF2-40B4-BE49-F238E27FC236}">
                    <a16:creationId xmlns:a16="http://schemas.microsoft.com/office/drawing/2014/main" id="{C44AA556-7C99-9671-8178-F3CC487966CE}"/>
                  </a:ext>
                </a:extLst>
              </p14:cNvPr>
              <p14:cNvContentPartPr/>
              <p14:nvPr/>
            </p14:nvContentPartPr>
            <p14:xfrm>
              <a:off x="3189829" y="3357884"/>
              <a:ext cx="251640" cy="221760"/>
            </p14:xfrm>
          </p:contentPart>
        </mc:Choice>
        <mc:Fallback>
          <p:pic>
            <p:nvPicPr>
              <p:cNvPr id="415" name="Freihand 414">
                <a:extLst>
                  <a:ext uri="{FF2B5EF4-FFF2-40B4-BE49-F238E27FC236}">
                    <a16:creationId xmlns:a16="http://schemas.microsoft.com/office/drawing/2014/main" id="{C44AA556-7C99-9671-8178-F3CC487966CE}"/>
                  </a:ext>
                </a:extLst>
              </p:cNvPr>
              <p:cNvPicPr/>
              <p:nvPr/>
            </p:nvPicPr>
            <p:blipFill>
              <a:blip r:embed="rId823"/>
              <a:stretch>
                <a:fillRect/>
              </a:stretch>
            </p:blipFill>
            <p:spPr>
              <a:xfrm>
                <a:off x="3180829" y="3348884"/>
                <a:ext cx="2692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416" name="Freihand 415">
                <a:extLst>
                  <a:ext uri="{FF2B5EF4-FFF2-40B4-BE49-F238E27FC236}">
                    <a16:creationId xmlns:a16="http://schemas.microsoft.com/office/drawing/2014/main" id="{89FA466B-60D5-097D-9CB9-29400D3D2BBA}"/>
                  </a:ext>
                </a:extLst>
              </p14:cNvPr>
              <p14:cNvContentPartPr/>
              <p14:nvPr/>
            </p14:nvContentPartPr>
            <p14:xfrm>
              <a:off x="4318429" y="3234044"/>
              <a:ext cx="28080" cy="147240"/>
            </p14:xfrm>
          </p:contentPart>
        </mc:Choice>
        <mc:Fallback>
          <p:pic>
            <p:nvPicPr>
              <p:cNvPr id="416" name="Freihand 415">
                <a:extLst>
                  <a:ext uri="{FF2B5EF4-FFF2-40B4-BE49-F238E27FC236}">
                    <a16:creationId xmlns:a16="http://schemas.microsoft.com/office/drawing/2014/main" id="{89FA466B-60D5-097D-9CB9-29400D3D2BBA}"/>
                  </a:ext>
                </a:extLst>
              </p:cNvPr>
              <p:cNvPicPr/>
              <p:nvPr/>
            </p:nvPicPr>
            <p:blipFill>
              <a:blip r:embed="rId825"/>
              <a:stretch>
                <a:fillRect/>
              </a:stretch>
            </p:blipFill>
            <p:spPr>
              <a:xfrm>
                <a:off x="4309429" y="3225044"/>
                <a:ext cx="45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17" name="Freihand 416">
                <a:extLst>
                  <a:ext uri="{FF2B5EF4-FFF2-40B4-BE49-F238E27FC236}">
                    <a16:creationId xmlns:a16="http://schemas.microsoft.com/office/drawing/2014/main" id="{71C14CB1-AECF-B66B-555E-89186E76B193}"/>
                  </a:ext>
                </a:extLst>
              </p14:cNvPr>
              <p14:cNvContentPartPr/>
              <p14:nvPr/>
            </p14:nvContentPartPr>
            <p14:xfrm>
              <a:off x="4232029" y="3196604"/>
              <a:ext cx="221760" cy="218160"/>
            </p14:xfrm>
          </p:contentPart>
        </mc:Choice>
        <mc:Fallback>
          <p:pic>
            <p:nvPicPr>
              <p:cNvPr id="417" name="Freihand 416">
                <a:extLst>
                  <a:ext uri="{FF2B5EF4-FFF2-40B4-BE49-F238E27FC236}">
                    <a16:creationId xmlns:a16="http://schemas.microsoft.com/office/drawing/2014/main" id="{71C14CB1-AECF-B66B-555E-89186E76B193}"/>
                  </a:ext>
                </a:extLst>
              </p:cNvPr>
              <p:cNvPicPr/>
              <p:nvPr/>
            </p:nvPicPr>
            <p:blipFill>
              <a:blip r:embed="rId827"/>
              <a:stretch>
                <a:fillRect/>
              </a:stretch>
            </p:blipFill>
            <p:spPr>
              <a:xfrm>
                <a:off x="4223389" y="3187604"/>
                <a:ext cx="2394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18" name="Freihand 417">
                <a:extLst>
                  <a:ext uri="{FF2B5EF4-FFF2-40B4-BE49-F238E27FC236}">
                    <a16:creationId xmlns:a16="http://schemas.microsoft.com/office/drawing/2014/main" id="{64F9BAC4-BE2A-BCCF-72A2-A89964654856}"/>
                  </a:ext>
                </a:extLst>
              </p14:cNvPr>
              <p14:cNvContentPartPr/>
              <p14:nvPr/>
            </p14:nvContentPartPr>
            <p14:xfrm>
              <a:off x="4528309" y="3288044"/>
              <a:ext cx="130320" cy="107280"/>
            </p14:xfrm>
          </p:contentPart>
        </mc:Choice>
        <mc:Fallback>
          <p:pic>
            <p:nvPicPr>
              <p:cNvPr id="418" name="Freihand 417">
                <a:extLst>
                  <a:ext uri="{FF2B5EF4-FFF2-40B4-BE49-F238E27FC236}">
                    <a16:creationId xmlns:a16="http://schemas.microsoft.com/office/drawing/2014/main" id="{64F9BAC4-BE2A-BCCF-72A2-A89964654856}"/>
                  </a:ext>
                </a:extLst>
              </p:cNvPr>
              <p:cNvPicPr/>
              <p:nvPr/>
            </p:nvPicPr>
            <p:blipFill>
              <a:blip r:embed="rId829"/>
              <a:stretch>
                <a:fillRect/>
              </a:stretch>
            </p:blipFill>
            <p:spPr>
              <a:xfrm>
                <a:off x="4519309" y="3279404"/>
                <a:ext cx="1479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19" name="Freihand 418">
                <a:extLst>
                  <a:ext uri="{FF2B5EF4-FFF2-40B4-BE49-F238E27FC236}">
                    <a16:creationId xmlns:a16="http://schemas.microsoft.com/office/drawing/2014/main" id="{61C925B4-7B77-3180-ACB5-DEE66922601D}"/>
                  </a:ext>
                </a:extLst>
              </p14:cNvPr>
              <p14:cNvContentPartPr/>
              <p14:nvPr/>
            </p14:nvContentPartPr>
            <p14:xfrm>
              <a:off x="4722349" y="3199484"/>
              <a:ext cx="176400" cy="142920"/>
            </p14:xfrm>
          </p:contentPart>
        </mc:Choice>
        <mc:Fallback>
          <p:pic>
            <p:nvPicPr>
              <p:cNvPr id="419" name="Freihand 418">
                <a:extLst>
                  <a:ext uri="{FF2B5EF4-FFF2-40B4-BE49-F238E27FC236}">
                    <a16:creationId xmlns:a16="http://schemas.microsoft.com/office/drawing/2014/main" id="{61C925B4-7B77-3180-ACB5-DEE66922601D}"/>
                  </a:ext>
                </a:extLst>
              </p:cNvPr>
              <p:cNvPicPr/>
              <p:nvPr/>
            </p:nvPicPr>
            <p:blipFill>
              <a:blip r:embed="rId831"/>
              <a:stretch>
                <a:fillRect/>
              </a:stretch>
            </p:blipFill>
            <p:spPr>
              <a:xfrm>
                <a:off x="4713349" y="3190484"/>
                <a:ext cx="1940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20" name="Freihand 419">
                <a:extLst>
                  <a:ext uri="{FF2B5EF4-FFF2-40B4-BE49-F238E27FC236}">
                    <a16:creationId xmlns:a16="http://schemas.microsoft.com/office/drawing/2014/main" id="{20A7DF67-83F1-BDD9-EDC5-A9F9902B1EE5}"/>
                  </a:ext>
                </a:extLst>
              </p14:cNvPr>
              <p14:cNvContentPartPr/>
              <p14:nvPr/>
            </p14:nvContentPartPr>
            <p14:xfrm>
              <a:off x="4946269" y="3141524"/>
              <a:ext cx="414000" cy="345600"/>
            </p14:xfrm>
          </p:contentPart>
        </mc:Choice>
        <mc:Fallback>
          <p:pic>
            <p:nvPicPr>
              <p:cNvPr id="420" name="Freihand 419">
                <a:extLst>
                  <a:ext uri="{FF2B5EF4-FFF2-40B4-BE49-F238E27FC236}">
                    <a16:creationId xmlns:a16="http://schemas.microsoft.com/office/drawing/2014/main" id="{20A7DF67-83F1-BDD9-EDC5-A9F9902B1EE5}"/>
                  </a:ext>
                </a:extLst>
              </p:cNvPr>
              <p:cNvPicPr/>
              <p:nvPr/>
            </p:nvPicPr>
            <p:blipFill>
              <a:blip r:embed="rId833"/>
              <a:stretch>
                <a:fillRect/>
              </a:stretch>
            </p:blipFill>
            <p:spPr>
              <a:xfrm>
                <a:off x="4937269" y="3132884"/>
                <a:ext cx="43164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421" name="Freihand 420">
                <a:extLst>
                  <a:ext uri="{FF2B5EF4-FFF2-40B4-BE49-F238E27FC236}">
                    <a16:creationId xmlns:a16="http://schemas.microsoft.com/office/drawing/2014/main" id="{86EE05E6-FB48-F1DF-8DCC-D87B94EF7C0A}"/>
                  </a:ext>
                </a:extLst>
              </p14:cNvPr>
              <p14:cNvContentPartPr/>
              <p14:nvPr/>
            </p14:nvContentPartPr>
            <p14:xfrm>
              <a:off x="5384029" y="3228284"/>
              <a:ext cx="377280" cy="276480"/>
            </p14:xfrm>
          </p:contentPart>
        </mc:Choice>
        <mc:Fallback>
          <p:pic>
            <p:nvPicPr>
              <p:cNvPr id="421" name="Freihand 420">
                <a:extLst>
                  <a:ext uri="{FF2B5EF4-FFF2-40B4-BE49-F238E27FC236}">
                    <a16:creationId xmlns:a16="http://schemas.microsoft.com/office/drawing/2014/main" id="{86EE05E6-FB48-F1DF-8DCC-D87B94EF7C0A}"/>
                  </a:ext>
                </a:extLst>
              </p:cNvPr>
              <p:cNvPicPr/>
              <p:nvPr/>
            </p:nvPicPr>
            <p:blipFill>
              <a:blip r:embed="rId835"/>
              <a:stretch>
                <a:fillRect/>
              </a:stretch>
            </p:blipFill>
            <p:spPr>
              <a:xfrm>
                <a:off x="5375029" y="3219644"/>
                <a:ext cx="39492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422" name="Freihand 421">
                <a:extLst>
                  <a:ext uri="{FF2B5EF4-FFF2-40B4-BE49-F238E27FC236}">
                    <a16:creationId xmlns:a16="http://schemas.microsoft.com/office/drawing/2014/main" id="{7DBB63BA-0C70-6102-215F-C63C3E69DEB1}"/>
                  </a:ext>
                </a:extLst>
              </p14:cNvPr>
              <p14:cNvContentPartPr/>
              <p14:nvPr/>
            </p14:nvContentPartPr>
            <p14:xfrm>
              <a:off x="5782549" y="3253844"/>
              <a:ext cx="168480" cy="73080"/>
            </p14:xfrm>
          </p:contentPart>
        </mc:Choice>
        <mc:Fallback>
          <p:pic>
            <p:nvPicPr>
              <p:cNvPr id="422" name="Freihand 421">
                <a:extLst>
                  <a:ext uri="{FF2B5EF4-FFF2-40B4-BE49-F238E27FC236}">
                    <a16:creationId xmlns:a16="http://schemas.microsoft.com/office/drawing/2014/main" id="{7DBB63BA-0C70-6102-215F-C63C3E69DEB1}"/>
                  </a:ext>
                </a:extLst>
              </p:cNvPr>
              <p:cNvPicPr/>
              <p:nvPr/>
            </p:nvPicPr>
            <p:blipFill>
              <a:blip r:embed="rId837"/>
              <a:stretch>
                <a:fillRect/>
              </a:stretch>
            </p:blipFill>
            <p:spPr>
              <a:xfrm>
                <a:off x="5773909" y="3245204"/>
                <a:ext cx="186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423" name="Freihand 422">
                <a:extLst>
                  <a:ext uri="{FF2B5EF4-FFF2-40B4-BE49-F238E27FC236}">
                    <a16:creationId xmlns:a16="http://schemas.microsoft.com/office/drawing/2014/main" id="{B611242A-3DAC-74A4-EE44-E503AA181C23}"/>
                  </a:ext>
                </a:extLst>
              </p14:cNvPr>
              <p14:cNvContentPartPr/>
              <p14:nvPr/>
            </p14:nvContentPartPr>
            <p14:xfrm>
              <a:off x="6008629" y="3144044"/>
              <a:ext cx="167040" cy="172800"/>
            </p14:xfrm>
          </p:contentPart>
        </mc:Choice>
        <mc:Fallback>
          <p:pic>
            <p:nvPicPr>
              <p:cNvPr id="423" name="Freihand 422">
                <a:extLst>
                  <a:ext uri="{FF2B5EF4-FFF2-40B4-BE49-F238E27FC236}">
                    <a16:creationId xmlns:a16="http://schemas.microsoft.com/office/drawing/2014/main" id="{B611242A-3DAC-74A4-EE44-E503AA181C23}"/>
                  </a:ext>
                </a:extLst>
              </p:cNvPr>
              <p:cNvPicPr/>
              <p:nvPr/>
            </p:nvPicPr>
            <p:blipFill>
              <a:blip r:embed="rId839"/>
              <a:stretch>
                <a:fillRect/>
              </a:stretch>
            </p:blipFill>
            <p:spPr>
              <a:xfrm>
                <a:off x="5999629" y="3135404"/>
                <a:ext cx="1846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424" name="Freihand 423">
                <a:extLst>
                  <a:ext uri="{FF2B5EF4-FFF2-40B4-BE49-F238E27FC236}">
                    <a16:creationId xmlns:a16="http://schemas.microsoft.com/office/drawing/2014/main" id="{DE9A3D7B-143C-E1E5-D015-4438C00E4D64}"/>
                  </a:ext>
                </a:extLst>
              </p14:cNvPr>
              <p14:cNvContentPartPr/>
              <p14:nvPr/>
            </p14:nvContentPartPr>
            <p14:xfrm>
              <a:off x="6100069" y="3244124"/>
              <a:ext cx="87480" cy="41040"/>
            </p14:xfrm>
          </p:contentPart>
        </mc:Choice>
        <mc:Fallback>
          <p:pic>
            <p:nvPicPr>
              <p:cNvPr id="424" name="Freihand 423">
                <a:extLst>
                  <a:ext uri="{FF2B5EF4-FFF2-40B4-BE49-F238E27FC236}">
                    <a16:creationId xmlns:a16="http://schemas.microsoft.com/office/drawing/2014/main" id="{DE9A3D7B-143C-E1E5-D015-4438C00E4D64}"/>
                  </a:ext>
                </a:extLst>
              </p:cNvPr>
              <p:cNvPicPr/>
              <p:nvPr/>
            </p:nvPicPr>
            <p:blipFill>
              <a:blip r:embed="rId841"/>
              <a:stretch>
                <a:fillRect/>
              </a:stretch>
            </p:blipFill>
            <p:spPr>
              <a:xfrm>
                <a:off x="6091429" y="3235484"/>
                <a:ext cx="1051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425" name="Freihand 424">
                <a:extLst>
                  <a:ext uri="{FF2B5EF4-FFF2-40B4-BE49-F238E27FC236}">
                    <a16:creationId xmlns:a16="http://schemas.microsoft.com/office/drawing/2014/main" id="{43D56028-B180-55D2-2DA7-6F964496F382}"/>
                  </a:ext>
                </a:extLst>
              </p14:cNvPr>
              <p14:cNvContentPartPr/>
              <p14:nvPr/>
            </p14:nvContentPartPr>
            <p14:xfrm>
              <a:off x="6156229" y="3211724"/>
              <a:ext cx="219240" cy="144360"/>
            </p14:xfrm>
          </p:contentPart>
        </mc:Choice>
        <mc:Fallback>
          <p:pic>
            <p:nvPicPr>
              <p:cNvPr id="425" name="Freihand 424">
                <a:extLst>
                  <a:ext uri="{FF2B5EF4-FFF2-40B4-BE49-F238E27FC236}">
                    <a16:creationId xmlns:a16="http://schemas.microsoft.com/office/drawing/2014/main" id="{43D56028-B180-55D2-2DA7-6F964496F382}"/>
                  </a:ext>
                </a:extLst>
              </p:cNvPr>
              <p:cNvPicPr/>
              <p:nvPr/>
            </p:nvPicPr>
            <p:blipFill>
              <a:blip r:embed="rId843"/>
              <a:stretch>
                <a:fillRect/>
              </a:stretch>
            </p:blipFill>
            <p:spPr>
              <a:xfrm>
                <a:off x="6147229" y="3202724"/>
                <a:ext cx="2368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431" name="Freihand 430">
                <a:extLst>
                  <a:ext uri="{FF2B5EF4-FFF2-40B4-BE49-F238E27FC236}">
                    <a16:creationId xmlns:a16="http://schemas.microsoft.com/office/drawing/2014/main" id="{97E6A3EE-98E6-8016-2B90-264888E327FD}"/>
                  </a:ext>
                </a:extLst>
              </p14:cNvPr>
              <p14:cNvContentPartPr/>
              <p14:nvPr/>
            </p14:nvContentPartPr>
            <p14:xfrm>
              <a:off x="1265989" y="1185284"/>
              <a:ext cx="2075040" cy="2050200"/>
            </p14:xfrm>
          </p:contentPart>
        </mc:Choice>
        <mc:Fallback>
          <p:pic>
            <p:nvPicPr>
              <p:cNvPr id="431" name="Freihand 430">
                <a:extLst>
                  <a:ext uri="{FF2B5EF4-FFF2-40B4-BE49-F238E27FC236}">
                    <a16:creationId xmlns:a16="http://schemas.microsoft.com/office/drawing/2014/main" id="{97E6A3EE-98E6-8016-2B90-264888E327FD}"/>
                  </a:ext>
                </a:extLst>
              </p:cNvPr>
              <p:cNvPicPr/>
              <p:nvPr/>
            </p:nvPicPr>
            <p:blipFill>
              <a:blip r:embed="rId845"/>
              <a:stretch>
                <a:fillRect/>
              </a:stretch>
            </p:blipFill>
            <p:spPr>
              <a:xfrm>
                <a:off x="1257349" y="1176284"/>
                <a:ext cx="2092680" cy="206784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432" name="Freihand 431">
                <a:extLst>
                  <a:ext uri="{FF2B5EF4-FFF2-40B4-BE49-F238E27FC236}">
                    <a16:creationId xmlns:a16="http://schemas.microsoft.com/office/drawing/2014/main" id="{66125797-6A3A-0D66-CF55-294545CFEE77}"/>
                  </a:ext>
                </a:extLst>
              </p14:cNvPr>
              <p14:cNvContentPartPr/>
              <p14:nvPr/>
            </p14:nvContentPartPr>
            <p14:xfrm>
              <a:off x="3425989" y="2964044"/>
              <a:ext cx="245880" cy="161280"/>
            </p14:xfrm>
          </p:contentPart>
        </mc:Choice>
        <mc:Fallback>
          <p:pic>
            <p:nvPicPr>
              <p:cNvPr id="432" name="Freihand 431">
                <a:extLst>
                  <a:ext uri="{FF2B5EF4-FFF2-40B4-BE49-F238E27FC236}">
                    <a16:creationId xmlns:a16="http://schemas.microsoft.com/office/drawing/2014/main" id="{66125797-6A3A-0D66-CF55-294545CFEE77}"/>
                  </a:ext>
                </a:extLst>
              </p:cNvPr>
              <p:cNvPicPr/>
              <p:nvPr/>
            </p:nvPicPr>
            <p:blipFill>
              <a:blip r:embed="rId847"/>
              <a:stretch>
                <a:fillRect/>
              </a:stretch>
            </p:blipFill>
            <p:spPr>
              <a:xfrm>
                <a:off x="3417349" y="2955404"/>
                <a:ext cx="2635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433" name="Freihand 432">
                <a:extLst>
                  <a:ext uri="{FF2B5EF4-FFF2-40B4-BE49-F238E27FC236}">
                    <a16:creationId xmlns:a16="http://schemas.microsoft.com/office/drawing/2014/main" id="{31E1A09B-BB76-85D1-F122-9DC84AE401AD}"/>
                  </a:ext>
                </a:extLst>
              </p14:cNvPr>
              <p14:cNvContentPartPr/>
              <p14:nvPr/>
            </p14:nvContentPartPr>
            <p14:xfrm>
              <a:off x="3381349" y="2962964"/>
              <a:ext cx="140760" cy="217800"/>
            </p14:xfrm>
          </p:contentPart>
        </mc:Choice>
        <mc:Fallback>
          <p:pic>
            <p:nvPicPr>
              <p:cNvPr id="433" name="Freihand 432">
                <a:extLst>
                  <a:ext uri="{FF2B5EF4-FFF2-40B4-BE49-F238E27FC236}">
                    <a16:creationId xmlns:a16="http://schemas.microsoft.com/office/drawing/2014/main" id="{31E1A09B-BB76-85D1-F122-9DC84AE401AD}"/>
                  </a:ext>
                </a:extLst>
              </p:cNvPr>
              <p:cNvPicPr/>
              <p:nvPr/>
            </p:nvPicPr>
            <p:blipFill>
              <a:blip r:embed="rId849"/>
              <a:stretch>
                <a:fillRect/>
              </a:stretch>
            </p:blipFill>
            <p:spPr>
              <a:xfrm>
                <a:off x="3372349" y="2954324"/>
                <a:ext cx="1584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434" name="Freihand 433">
                <a:extLst>
                  <a:ext uri="{FF2B5EF4-FFF2-40B4-BE49-F238E27FC236}">
                    <a16:creationId xmlns:a16="http://schemas.microsoft.com/office/drawing/2014/main" id="{26F3377C-C997-EA1A-48AD-91618307FBC7}"/>
                  </a:ext>
                </a:extLst>
              </p14:cNvPr>
              <p14:cNvContentPartPr/>
              <p14:nvPr/>
            </p14:nvContentPartPr>
            <p14:xfrm>
              <a:off x="3849709" y="2792684"/>
              <a:ext cx="41760" cy="145440"/>
            </p14:xfrm>
          </p:contentPart>
        </mc:Choice>
        <mc:Fallback>
          <p:pic>
            <p:nvPicPr>
              <p:cNvPr id="434" name="Freihand 433">
                <a:extLst>
                  <a:ext uri="{FF2B5EF4-FFF2-40B4-BE49-F238E27FC236}">
                    <a16:creationId xmlns:a16="http://schemas.microsoft.com/office/drawing/2014/main" id="{26F3377C-C997-EA1A-48AD-91618307FBC7}"/>
                  </a:ext>
                </a:extLst>
              </p:cNvPr>
              <p:cNvPicPr/>
              <p:nvPr/>
            </p:nvPicPr>
            <p:blipFill>
              <a:blip r:embed="rId851"/>
              <a:stretch>
                <a:fillRect/>
              </a:stretch>
            </p:blipFill>
            <p:spPr>
              <a:xfrm>
                <a:off x="3841069" y="2784044"/>
                <a:ext cx="59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435" name="Freihand 434">
                <a:extLst>
                  <a:ext uri="{FF2B5EF4-FFF2-40B4-BE49-F238E27FC236}">
                    <a16:creationId xmlns:a16="http://schemas.microsoft.com/office/drawing/2014/main" id="{DFD11C73-8C17-F7A5-4820-FD06857447D3}"/>
                  </a:ext>
                </a:extLst>
              </p14:cNvPr>
              <p14:cNvContentPartPr/>
              <p14:nvPr/>
            </p14:nvContentPartPr>
            <p14:xfrm>
              <a:off x="3762589" y="2752364"/>
              <a:ext cx="213840" cy="220320"/>
            </p14:xfrm>
          </p:contentPart>
        </mc:Choice>
        <mc:Fallback>
          <p:pic>
            <p:nvPicPr>
              <p:cNvPr id="435" name="Freihand 434">
                <a:extLst>
                  <a:ext uri="{FF2B5EF4-FFF2-40B4-BE49-F238E27FC236}">
                    <a16:creationId xmlns:a16="http://schemas.microsoft.com/office/drawing/2014/main" id="{DFD11C73-8C17-F7A5-4820-FD06857447D3}"/>
                  </a:ext>
                </a:extLst>
              </p:cNvPr>
              <p:cNvPicPr/>
              <p:nvPr/>
            </p:nvPicPr>
            <p:blipFill>
              <a:blip r:embed="rId853"/>
              <a:stretch>
                <a:fillRect/>
              </a:stretch>
            </p:blipFill>
            <p:spPr>
              <a:xfrm>
                <a:off x="3753589" y="2743724"/>
                <a:ext cx="2314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436" name="Freihand 435">
                <a:extLst>
                  <a:ext uri="{FF2B5EF4-FFF2-40B4-BE49-F238E27FC236}">
                    <a16:creationId xmlns:a16="http://schemas.microsoft.com/office/drawing/2014/main" id="{37135776-8785-F67B-8504-2D0E49D6415A}"/>
                  </a:ext>
                </a:extLst>
              </p14:cNvPr>
              <p14:cNvContentPartPr/>
              <p14:nvPr/>
            </p14:nvContentPartPr>
            <p14:xfrm>
              <a:off x="3978589" y="2776484"/>
              <a:ext cx="181080" cy="105480"/>
            </p14:xfrm>
          </p:contentPart>
        </mc:Choice>
        <mc:Fallback>
          <p:pic>
            <p:nvPicPr>
              <p:cNvPr id="436" name="Freihand 435">
                <a:extLst>
                  <a:ext uri="{FF2B5EF4-FFF2-40B4-BE49-F238E27FC236}">
                    <a16:creationId xmlns:a16="http://schemas.microsoft.com/office/drawing/2014/main" id="{37135776-8785-F67B-8504-2D0E49D6415A}"/>
                  </a:ext>
                </a:extLst>
              </p:cNvPr>
              <p:cNvPicPr/>
              <p:nvPr/>
            </p:nvPicPr>
            <p:blipFill>
              <a:blip r:embed="rId855"/>
              <a:stretch>
                <a:fillRect/>
              </a:stretch>
            </p:blipFill>
            <p:spPr>
              <a:xfrm>
                <a:off x="3969589" y="2767844"/>
                <a:ext cx="1987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437" name="Freihand 436">
                <a:extLst>
                  <a:ext uri="{FF2B5EF4-FFF2-40B4-BE49-F238E27FC236}">
                    <a16:creationId xmlns:a16="http://schemas.microsoft.com/office/drawing/2014/main" id="{D72DDFEB-7E51-4BC7-2F20-CCA7A0DFD9F2}"/>
                  </a:ext>
                </a:extLst>
              </p14:cNvPr>
              <p14:cNvContentPartPr/>
              <p14:nvPr/>
            </p14:nvContentPartPr>
            <p14:xfrm>
              <a:off x="4201429" y="2637524"/>
              <a:ext cx="240120" cy="163440"/>
            </p14:xfrm>
          </p:contentPart>
        </mc:Choice>
        <mc:Fallback>
          <p:pic>
            <p:nvPicPr>
              <p:cNvPr id="437" name="Freihand 436">
                <a:extLst>
                  <a:ext uri="{FF2B5EF4-FFF2-40B4-BE49-F238E27FC236}">
                    <a16:creationId xmlns:a16="http://schemas.microsoft.com/office/drawing/2014/main" id="{D72DDFEB-7E51-4BC7-2F20-CCA7A0DFD9F2}"/>
                  </a:ext>
                </a:extLst>
              </p:cNvPr>
              <p:cNvPicPr/>
              <p:nvPr/>
            </p:nvPicPr>
            <p:blipFill>
              <a:blip r:embed="rId857"/>
              <a:stretch>
                <a:fillRect/>
              </a:stretch>
            </p:blipFill>
            <p:spPr>
              <a:xfrm>
                <a:off x="4192789" y="2628884"/>
                <a:ext cx="2577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438" name="Freihand 437">
                <a:extLst>
                  <a:ext uri="{FF2B5EF4-FFF2-40B4-BE49-F238E27FC236}">
                    <a16:creationId xmlns:a16="http://schemas.microsoft.com/office/drawing/2014/main" id="{73CDDF43-274B-3BFC-9128-F828FDD11DEA}"/>
                  </a:ext>
                </a:extLst>
              </p14:cNvPr>
              <p14:cNvContentPartPr/>
              <p14:nvPr/>
            </p14:nvContentPartPr>
            <p14:xfrm>
              <a:off x="4453069" y="2516204"/>
              <a:ext cx="510480" cy="309240"/>
            </p14:xfrm>
          </p:contentPart>
        </mc:Choice>
        <mc:Fallback>
          <p:pic>
            <p:nvPicPr>
              <p:cNvPr id="438" name="Freihand 437">
                <a:extLst>
                  <a:ext uri="{FF2B5EF4-FFF2-40B4-BE49-F238E27FC236}">
                    <a16:creationId xmlns:a16="http://schemas.microsoft.com/office/drawing/2014/main" id="{73CDDF43-274B-3BFC-9128-F828FDD11DEA}"/>
                  </a:ext>
                </a:extLst>
              </p:cNvPr>
              <p:cNvPicPr/>
              <p:nvPr/>
            </p:nvPicPr>
            <p:blipFill>
              <a:blip r:embed="rId859"/>
              <a:stretch>
                <a:fillRect/>
              </a:stretch>
            </p:blipFill>
            <p:spPr>
              <a:xfrm>
                <a:off x="4444429" y="2507204"/>
                <a:ext cx="52812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439" name="Freihand 438">
                <a:extLst>
                  <a:ext uri="{FF2B5EF4-FFF2-40B4-BE49-F238E27FC236}">
                    <a16:creationId xmlns:a16="http://schemas.microsoft.com/office/drawing/2014/main" id="{5EED1FFC-44FA-DFC4-6779-112BDAB258A4}"/>
                  </a:ext>
                </a:extLst>
              </p14:cNvPr>
              <p14:cNvContentPartPr/>
              <p14:nvPr/>
            </p14:nvContentPartPr>
            <p14:xfrm>
              <a:off x="4871029" y="2583164"/>
              <a:ext cx="88200" cy="23040"/>
            </p14:xfrm>
          </p:contentPart>
        </mc:Choice>
        <mc:Fallback>
          <p:pic>
            <p:nvPicPr>
              <p:cNvPr id="439" name="Freihand 438">
                <a:extLst>
                  <a:ext uri="{FF2B5EF4-FFF2-40B4-BE49-F238E27FC236}">
                    <a16:creationId xmlns:a16="http://schemas.microsoft.com/office/drawing/2014/main" id="{5EED1FFC-44FA-DFC4-6779-112BDAB258A4}"/>
                  </a:ext>
                </a:extLst>
              </p:cNvPr>
              <p:cNvPicPr/>
              <p:nvPr/>
            </p:nvPicPr>
            <p:blipFill>
              <a:blip r:embed="rId861"/>
              <a:stretch>
                <a:fillRect/>
              </a:stretch>
            </p:blipFill>
            <p:spPr>
              <a:xfrm>
                <a:off x="4862029" y="2574524"/>
                <a:ext cx="1058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440" name="Freihand 439">
                <a:extLst>
                  <a:ext uri="{FF2B5EF4-FFF2-40B4-BE49-F238E27FC236}">
                    <a16:creationId xmlns:a16="http://schemas.microsoft.com/office/drawing/2014/main" id="{F3D4AB7F-D0DD-B946-6889-22D85171A76C}"/>
                  </a:ext>
                </a:extLst>
              </p14:cNvPr>
              <p14:cNvContentPartPr/>
              <p14:nvPr/>
            </p14:nvContentPartPr>
            <p14:xfrm>
              <a:off x="4946269" y="2375804"/>
              <a:ext cx="681480" cy="244440"/>
            </p14:xfrm>
          </p:contentPart>
        </mc:Choice>
        <mc:Fallback>
          <p:pic>
            <p:nvPicPr>
              <p:cNvPr id="440" name="Freihand 439">
                <a:extLst>
                  <a:ext uri="{FF2B5EF4-FFF2-40B4-BE49-F238E27FC236}">
                    <a16:creationId xmlns:a16="http://schemas.microsoft.com/office/drawing/2014/main" id="{F3D4AB7F-D0DD-B946-6889-22D85171A76C}"/>
                  </a:ext>
                </a:extLst>
              </p:cNvPr>
              <p:cNvPicPr/>
              <p:nvPr/>
            </p:nvPicPr>
            <p:blipFill>
              <a:blip r:embed="rId863"/>
              <a:stretch>
                <a:fillRect/>
              </a:stretch>
            </p:blipFill>
            <p:spPr>
              <a:xfrm>
                <a:off x="4937269" y="2367164"/>
                <a:ext cx="6991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442" name="Freihand 441">
                <a:extLst>
                  <a:ext uri="{FF2B5EF4-FFF2-40B4-BE49-F238E27FC236}">
                    <a16:creationId xmlns:a16="http://schemas.microsoft.com/office/drawing/2014/main" id="{C497A652-9B71-44DD-791B-2C21094197B1}"/>
                  </a:ext>
                </a:extLst>
              </p14:cNvPr>
              <p14:cNvContentPartPr/>
              <p14:nvPr/>
            </p14:nvContentPartPr>
            <p14:xfrm>
              <a:off x="2165629" y="1904924"/>
              <a:ext cx="630360" cy="607680"/>
            </p14:xfrm>
          </p:contentPart>
        </mc:Choice>
        <mc:Fallback>
          <p:pic>
            <p:nvPicPr>
              <p:cNvPr id="442" name="Freihand 441">
                <a:extLst>
                  <a:ext uri="{FF2B5EF4-FFF2-40B4-BE49-F238E27FC236}">
                    <a16:creationId xmlns:a16="http://schemas.microsoft.com/office/drawing/2014/main" id="{C497A652-9B71-44DD-791B-2C21094197B1}"/>
                  </a:ext>
                </a:extLst>
              </p:cNvPr>
              <p:cNvPicPr/>
              <p:nvPr/>
            </p:nvPicPr>
            <p:blipFill>
              <a:blip r:embed="rId865"/>
              <a:stretch>
                <a:fillRect/>
              </a:stretch>
            </p:blipFill>
            <p:spPr>
              <a:xfrm>
                <a:off x="2156629" y="1895924"/>
                <a:ext cx="648000" cy="62532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443" name="Freihand 442">
                <a:extLst>
                  <a:ext uri="{FF2B5EF4-FFF2-40B4-BE49-F238E27FC236}">
                    <a16:creationId xmlns:a16="http://schemas.microsoft.com/office/drawing/2014/main" id="{44F24C4C-41F8-E4FE-A155-6E4EA7DC1F2A}"/>
                  </a:ext>
                </a:extLst>
              </p14:cNvPr>
              <p14:cNvContentPartPr/>
              <p14:nvPr/>
            </p14:nvContentPartPr>
            <p14:xfrm>
              <a:off x="2133589" y="2368244"/>
              <a:ext cx="249120" cy="220680"/>
            </p14:xfrm>
          </p:contentPart>
        </mc:Choice>
        <mc:Fallback>
          <p:pic>
            <p:nvPicPr>
              <p:cNvPr id="443" name="Freihand 442">
                <a:extLst>
                  <a:ext uri="{FF2B5EF4-FFF2-40B4-BE49-F238E27FC236}">
                    <a16:creationId xmlns:a16="http://schemas.microsoft.com/office/drawing/2014/main" id="{44F24C4C-41F8-E4FE-A155-6E4EA7DC1F2A}"/>
                  </a:ext>
                </a:extLst>
              </p:cNvPr>
              <p:cNvPicPr/>
              <p:nvPr/>
            </p:nvPicPr>
            <p:blipFill>
              <a:blip r:embed="rId867"/>
              <a:stretch>
                <a:fillRect/>
              </a:stretch>
            </p:blipFill>
            <p:spPr>
              <a:xfrm>
                <a:off x="2124589" y="2359244"/>
                <a:ext cx="2667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445" name="Freihand 444">
                <a:extLst>
                  <a:ext uri="{FF2B5EF4-FFF2-40B4-BE49-F238E27FC236}">
                    <a16:creationId xmlns:a16="http://schemas.microsoft.com/office/drawing/2014/main" id="{D1A5A0CB-0090-6ADF-231F-AFF3AA2C4F17}"/>
                  </a:ext>
                </a:extLst>
              </p14:cNvPr>
              <p14:cNvContentPartPr/>
              <p14:nvPr/>
            </p14:nvContentPartPr>
            <p14:xfrm>
              <a:off x="3112429" y="1553204"/>
              <a:ext cx="91080" cy="103320"/>
            </p14:xfrm>
          </p:contentPart>
        </mc:Choice>
        <mc:Fallback>
          <p:pic>
            <p:nvPicPr>
              <p:cNvPr id="445" name="Freihand 444">
                <a:extLst>
                  <a:ext uri="{FF2B5EF4-FFF2-40B4-BE49-F238E27FC236}">
                    <a16:creationId xmlns:a16="http://schemas.microsoft.com/office/drawing/2014/main" id="{D1A5A0CB-0090-6ADF-231F-AFF3AA2C4F17}"/>
                  </a:ext>
                </a:extLst>
              </p:cNvPr>
              <p:cNvPicPr/>
              <p:nvPr/>
            </p:nvPicPr>
            <p:blipFill>
              <a:blip r:embed="rId869"/>
              <a:stretch>
                <a:fillRect/>
              </a:stretch>
            </p:blipFill>
            <p:spPr>
              <a:xfrm>
                <a:off x="3103789" y="1544204"/>
                <a:ext cx="108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446" name="Freihand 445">
                <a:extLst>
                  <a:ext uri="{FF2B5EF4-FFF2-40B4-BE49-F238E27FC236}">
                    <a16:creationId xmlns:a16="http://schemas.microsoft.com/office/drawing/2014/main" id="{5462B843-9044-0E5D-7B0A-6ABDF51CFCEC}"/>
                  </a:ext>
                </a:extLst>
              </p14:cNvPr>
              <p14:cNvContentPartPr/>
              <p14:nvPr/>
            </p14:nvContentPartPr>
            <p14:xfrm>
              <a:off x="3274069" y="1494164"/>
              <a:ext cx="90720" cy="242280"/>
            </p14:xfrm>
          </p:contentPart>
        </mc:Choice>
        <mc:Fallback>
          <p:pic>
            <p:nvPicPr>
              <p:cNvPr id="446" name="Freihand 445">
                <a:extLst>
                  <a:ext uri="{FF2B5EF4-FFF2-40B4-BE49-F238E27FC236}">
                    <a16:creationId xmlns:a16="http://schemas.microsoft.com/office/drawing/2014/main" id="{5462B843-9044-0E5D-7B0A-6ABDF51CFCEC}"/>
                  </a:ext>
                </a:extLst>
              </p:cNvPr>
              <p:cNvPicPr/>
              <p:nvPr/>
            </p:nvPicPr>
            <p:blipFill>
              <a:blip r:embed="rId871"/>
              <a:stretch>
                <a:fillRect/>
              </a:stretch>
            </p:blipFill>
            <p:spPr>
              <a:xfrm>
                <a:off x="3265069" y="1485164"/>
                <a:ext cx="1083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447" name="Freihand 446">
                <a:extLst>
                  <a:ext uri="{FF2B5EF4-FFF2-40B4-BE49-F238E27FC236}">
                    <a16:creationId xmlns:a16="http://schemas.microsoft.com/office/drawing/2014/main" id="{EF0F07AB-1D5D-BBCC-4CCD-B73411489611}"/>
                  </a:ext>
                </a:extLst>
              </p14:cNvPr>
              <p14:cNvContentPartPr/>
              <p14:nvPr/>
            </p14:nvContentPartPr>
            <p14:xfrm>
              <a:off x="3387829" y="1331084"/>
              <a:ext cx="474480" cy="197640"/>
            </p14:xfrm>
          </p:contentPart>
        </mc:Choice>
        <mc:Fallback>
          <p:pic>
            <p:nvPicPr>
              <p:cNvPr id="447" name="Freihand 446">
                <a:extLst>
                  <a:ext uri="{FF2B5EF4-FFF2-40B4-BE49-F238E27FC236}">
                    <a16:creationId xmlns:a16="http://schemas.microsoft.com/office/drawing/2014/main" id="{EF0F07AB-1D5D-BBCC-4CCD-B73411489611}"/>
                  </a:ext>
                </a:extLst>
              </p:cNvPr>
              <p:cNvPicPr/>
              <p:nvPr/>
            </p:nvPicPr>
            <p:blipFill>
              <a:blip r:embed="rId873"/>
              <a:stretch>
                <a:fillRect/>
              </a:stretch>
            </p:blipFill>
            <p:spPr>
              <a:xfrm>
                <a:off x="3378829" y="1322444"/>
                <a:ext cx="4921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448" name="Freihand 447">
                <a:extLst>
                  <a:ext uri="{FF2B5EF4-FFF2-40B4-BE49-F238E27FC236}">
                    <a16:creationId xmlns:a16="http://schemas.microsoft.com/office/drawing/2014/main" id="{8DCBE6F2-2144-2C0D-3DAD-52A757CDBE55}"/>
                  </a:ext>
                </a:extLst>
              </p14:cNvPr>
              <p14:cNvContentPartPr/>
              <p14:nvPr/>
            </p14:nvContentPartPr>
            <p14:xfrm>
              <a:off x="3773389" y="1228484"/>
              <a:ext cx="5400" cy="5400"/>
            </p14:xfrm>
          </p:contentPart>
        </mc:Choice>
        <mc:Fallback>
          <p:pic>
            <p:nvPicPr>
              <p:cNvPr id="448" name="Freihand 447">
                <a:extLst>
                  <a:ext uri="{FF2B5EF4-FFF2-40B4-BE49-F238E27FC236}">
                    <a16:creationId xmlns:a16="http://schemas.microsoft.com/office/drawing/2014/main" id="{8DCBE6F2-2144-2C0D-3DAD-52A757CDBE55}"/>
                  </a:ext>
                </a:extLst>
              </p:cNvPr>
              <p:cNvPicPr/>
              <p:nvPr/>
            </p:nvPicPr>
            <p:blipFill>
              <a:blip r:embed="rId415"/>
              <a:stretch>
                <a:fillRect/>
              </a:stretch>
            </p:blipFill>
            <p:spPr>
              <a:xfrm>
                <a:off x="3764749" y="1219484"/>
                <a:ext cx="230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449" name="Freihand 448">
                <a:extLst>
                  <a:ext uri="{FF2B5EF4-FFF2-40B4-BE49-F238E27FC236}">
                    <a16:creationId xmlns:a16="http://schemas.microsoft.com/office/drawing/2014/main" id="{0B6FC1DB-17DB-C43A-9752-135CB3401F9D}"/>
                  </a:ext>
                </a:extLst>
              </p14:cNvPr>
              <p14:cNvContentPartPr/>
              <p14:nvPr/>
            </p14:nvContentPartPr>
            <p14:xfrm>
              <a:off x="3946189" y="1175924"/>
              <a:ext cx="516960" cy="164520"/>
            </p14:xfrm>
          </p:contentPart>
        </mc:Choice>
        <mc:Fallback>
          <p:pic>
            <p:nvPicPr>
              <p:cNvPr id="449" name="Freihand 448">
                <a:extLst>
                  <a:ext uri="{FF2B5EF4-FFF2-40B4-BE49-F238E27FC236}">
                    <a16:creationId xmlns:a16="http://schemas.microsoft.com/office/drawing/2014/main" id="{0B6FC1DB-17DB-C43A-9752-135CB3401F9D}"/>
                  </a:ext>
                </a:extLst>
              </p:cNvPr>
              <p:cNvPicPr/>
              <p:nvPr/>
            </p:nvPicPr>
            <p:blipFill>
              <a:blip r:embed="rId876"/>
              <a:stretch>
                <a:fillRect/>
              </a:stretch>
            </p:blipFill>
            <p:spPr>
              <a:xfrm>
                <a:off x="3937549" y="1166924"/>
                <a:ext cx="5346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451" name="Freihand 450">
                <a:extLst>
                  <a:ext uri="{FF2B5EF4-FFF2-40B4-BE49-F238E27FC236}">
                    <a16:creationId xmlns:a16="http://schemas.microsoft.com/office/drawing/2014/main" id="{80A374BC-D59B-F309-E916-8FA1AA19F500}"/>
                  </a:ext>
                </a:extLst>
              </p14:cNvPr>
              <p14:cNvContentPartPr/>
              <p14:nvPr/>
            </p14:nvContentPartPr>
            <p14:xfrm>
              <a:off x="1976629" y="2705924"/>
              <a:ext cx="7920" cy="199080"/>
            </p14:xfrm>
          </p:contentPart>
        </mc:Choice>
        <mc:Fallback>
          <p:pic>
            <p:nvPicPr>
              <p:cNvPr id="451" name="Freihand 450">
                <a:extLst>
                  <a:ext uri="{FF2B5EF4-FFF2-40B4-BE49-F238E27FC236}">
                    <a16:creationId xmlns:a16="http://schemas.microsoft.com/office/drawing/2014/main" id="{80A374BC-D59B-F309-E916-8FA1AA19F500}"/>
                  </a:ext>
                </a:extLst>
              </p:cNvPr>
              <p:cNvPicPr/>
              <p:nvPr/>
            </p:nvPicPr>
            <p:blipFill>
              <a:blip r:embed="rId878"/>
              <a:stretch>
                <a:fillRect/>
              </a:stretch>
            </p:blipFill>
            <p:spPr>
              <a:xfrm>
                <a:off x="1967989" y="2697284"/>
                <a:ext cx="255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452" name="Freihand 451">
                <a:extLst>
                  <a:ext uri="{FF2B5EF4-FFF2-40B4-BE49-F238E27FC236}">
                    <a16:creationId xmlns:a16="http://schemas.microsoft.com/office/drawing/2014/main" id="{4430E681-F8DA-ED5C-3015-1845138581CD}"/>
                  </a:ext>
                </a:extLst>
              </p14:cNvPr>
              <p14:cNvContentPartPr/>
              <p14:nvPr/>
            </p14:nvContentPartPr>
            <p14:xfrm>
              <a:off x="1970509" y="2988164"/>
              <a:ext cx="15480" cy="429120"/>
            </p14:xfrm>
          </p:contentPart>
        </mc:Choice>
        <mc:Fallback>
          <p:pic>
            <p:nvPicPr>
              <p:cNvPr id="452" name="Freihand 451">
                <a:extLst>
                  <a:ext uri="{FF2B5EF4-FFF2-40B4-BE49-F238E27FC236}">
                    <a16:creationId xmlns:a16="http://schemas.microsoft.com/office/drawing/2014/main" id="{4430E681-F8DA-ED5C-3015-1845138581CD}"/>
                  </a:ext>
                </a:extLst>
              </p:cNvPr>
              <p:cNvPicPr/>
              <p:nvPr/>
            </p:nvPicPr>
            <p:blipFill>
              <a:blip r:embed="rId880"/>
              <a:stretch>
                <a:fillRect/>
              </a:stretch>
            </p:blipFill>
            <p:spPr>
              <a:xfrm>
                <a:off x="1961869" y="2979524"/>
                <a:ext cx="33120" cy="44676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453" name="Freihand 452">
                <a:extLst>
                  <a:ext uri="{FF2B5EF4-FFF2-40B4-BE49-F238E27FC236}">
                    <a16:creationId xmlns:a16="http://schemas.microsoft.com/office/drawing/2014/main" id="{BD77A142-61B0-B225-E2C5-F50961C0AD3E}"/>
                  </a:ext>
                </a:extLst>
              </p14:cNvPr>
              <p14:cNvContentPartPr/>
              <p14:nvPr/>
            </p14:nvContentPartPr>
            <p14:xfrm>
              <a:off x="1942789" y="3583604"/>
              <a:ext cx="6840" cy="195480"/>
            </p14:xfrm>
          </p:contentPart>
        </mc:Choice>
        <mc:Fallback>
          <p:pic>
            <p:nvPicPr>
              <p:cNvPr id="453" name="Freihand 452">
                <a:extLst>
                  <a:ext uri="{FF2B5EF4-FFF2-40B4-BE49-F238E27FC236}">
                    <a16:creationId xmlns:a16="http://schemas.microsoft.com/office/drawing/2014/main" id="{BD77A142-61B0-B225-E2C5-F50961C0AD3E}"/>
                  </a:ext>
                </a:extLst>
              </p:cNvPr>
              <p:cNvPicPr/>
              <p:nvPr/>
            </p:nvPicPr>
            <p:blipFill>
              <a:blip r:embed="rId882"/>
              <a:stretch>
                <a:fillRect/>
              </a:stretch>
            </p:blipFill>
            <p:spPr>
              <a:xfrm>
                <a:off x="1934149" y="3574964"/>
                <a:ext cx="244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462" name="Freihand 461">
                <a:extLst>
                  <a:ext uri="{FF2B5EF4-FFF2-40B4-BE49-F238E27FC236}">
                    <a16:creationId xmlns:a16="http://schemas.microsoft.com/office/drawing/2014/main" id="{9795FF61-F921-B923-32CC-8F3ABA91800D}"/>
                  </a:ext>
                </a:extLst>
              </p14:cNvPr>
              <p14:cNvContentPartPr/>
              <p14:nvPr/>
            </p14:nvContentPartPr>
            <p14:xfrm>
              <a:off x="2193349" y="2160164"/>
              <a:ext cx="1506240" cy="1520280"/>
            </p14:xfrm>
          </p:contentPart>
        </mc:Choice>
        <mc:Fallback>
          <p:pic>
            <p:nvPicPr>
              <p:cNvPr id="462" name="Freihand 461">
                <a:extLst>
                  <a:ext uri="{FF2B5EF4-FFF2-40B4-BE49-F238E27FC236}">
                    <a16:creationId xmlns:a16="http://schemas.microsoft.com/office/drawing/2014/main" id="{9795FF61-F921-B923-32CC-8F3ABA91800D}"/>
                  </a:ext>
                </a:extLst>
              </p:cNvPr>
              <p:cNvPicPr/>
              <p:nvPr/>
            </p:nvPicPr>
            <p:blipFill>
              <a:blip r:embed="rId884"/>
              <a:stretch>
                <a:fillRect/>
              </a:stretch>
            </p:blipFill>
            <p:spPr>
              <a:xfrm>
                <a:off x="2184709" y="2151524"/>
                <a:ext cx="1523880" cy="153792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463" name="Freihand 462">
                <a:extLst>
                  <a:ext uri="{FF2B5EF4-FFF2-40B4-BE49-F238E27FC236}">
                    <a16:creationId xmlns:a16="http://schemas.microsoft.com/office/drawing/2014/main" id="{EA71EE3B-C6B3-F397-FF97-3DE013249567}"/>
                  </a:ext>
                </a:extLst>
              </p14:cNvPr>
              <p14:cNvContentPartPr/>
              <p14:nvPr/>
            </p14:nvContentPartPr>
            <p14:xfrm>
              <a:off x="2129629" y="3425564"/>
              <a:ext cx="255240" cy="282960"/>
            </p14:xfrm>
          </p:contentPart>
        </mc:Choice>
        <mc:Fallback>
          <p:pic>
            <p:nvPicPr>
              <p:cNvPr id="463" name="Freihand 462">
                <a:extLst>
                  <a:ext uri="{FF2B5EF4-FFF2-40B4-BE49-F238E27FC236}">
                    <a16:creationId xmlns:a16="http://schemas.microsoft.com/office/drawing/2014/main" id="{EA71EE3B-C6B3-F397-FF97-3DE013249567}"/>
                  </a:ext>
                </a:extLst>
              </p:cNvPr>
              <p:cNvPicPr/>
              <p:nvPr/>
            </p:nvPicPr>
            <p:blipFill>
              <a:blip r:embed="rId886"/>
              <a:stretch>
                <a:fillRect/>
              </a:stretch>
            </p:blipFill>
            <p:spPr>
              <a:xfrm>
                <a:off x="2120629" y="3416564"/>
                <a:ext cx="27288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465" name="Freihand 464">
                <a:extLst>
                  <a:ext uri="{FF2B5EF4-FFF2-40B4-BE49-F238E27FC236}">
                    <a16:creationId xmlns:a16="http://schemas.microsoft.com/office/drawing/2014/main" id="{37566E9A-6B25-11F0-B074-207644103755}"/>
                  </a:ext>
                </a:extLst>
              </p14:cNvPr>
              <p14:cNvContentPartPr/>
              <p14:nvPr/>
            </p14:nvContentPartPr>
            <p14:xfrm>
              <a:off x="3866629" y="1862444"/>
              <a:ext cx="199080" cy="241200"/>
            </p14:xfrm>
          </p:contentPart>
        </mc:Choice>
        <mc:Fallback>
          <p:pic>
            <p:nvPicPr>
              <p:cNvPr id="465" name="Freihand 464">
                <a:extLst>
                  <a:ext uri="{FF2B5EF4-FFF2-40B4-BE49-F238E27FC236}">
                    <a16:creationId xmlns:a16="http://schemas.microsoft.com/office/drawing/2014/main" id="{37566E9A-6B25-11F0-B074-207644103755}"/>
                  </a:ext>
                </a:extLst>
              </p:cNvPr>
              <p:cNvPicPr/>
              <p:nvPr/>
            </p:nvPicPr>
            <p:blipFill>
              <a:blip r:embed="rId888"/>
              <a:stretch>
                <a:fillRect/>
              </a:stretch>
            </p:blipFill>
            <p:spPr>
              <a:xfrm>
                <a:off x="3857629" y="1853804"/>
                <a:ext cx="2167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466" name="Freihand 465">
                <a:extLst>
                  <a:ext uri="{FF2B5EF4-FFF2-40B4-BE49-F238E27FC236}">
                    <a16:creationId xmlns:a16="http://schemas.microsoft.com/office/drawing/2014/main" id="{64FA0CFB-4FFD-5D1D-1DFE-3E1CAE84EDC0}"/>
                  </a:ext>
                </a:extLst>
              </p14:cNvPr>
              <p14:cNvContentPartPr/>
              <p14:nvPr/>
            </p14:nvContentPartPr>
            <p14:xfrm>
              <a:off x="4170109" y="1863524"/>
              <a:ext cx="90720" cy="61920"/>
            </p14:xfrm>
          </p:contentPart>
        </mc:Choice>
        <mc:Fallback>
          <p:pic>
            <p:nvPicPr>
              <p:cNvPr id="466" name="Freihand 465">
                <a:extLst>
                  <a:ext uri="{FF2B5EF4-FFF2-40B4-BE49-F238E27FC236}">
                    <a16:creationId xmlns:a16="http://schemas.microsoft.com/office/drawing/2014/main" id="{64FA0CFB-4FFD-5D1D-1DFE-3E1CAE84EDC0}"/>
                  </a:ext>
                </a:extLst>
              </p:cNvPr>
              <p:cNvPicPr/>
              <p:nvPr/>
            </p:nvPicPr>
            <p:blipFill>
              <a:blip r:embed="rId890"/>
              <a:stretch>
                <a:fillRect/>
              </a:stretch>
            </p:blipFill>
            <p:spPr>
              <a:xfrm>
                <a:off x="4161469" y="1854884"/>
                <a:ext cx="1083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467" name="Freihand 466">
                <a:extLst>
                  <a:ext uri="{FF2B5EF4-FFF2-40B4-BE49-F238E27FC236}">
                    <a16:creationId xmlns:a16="http://schemas.microsoft.com/office/drawing/2014/main" id="{2A2DBAAC-2F8E-9E42-63EC-8766F4A0D756}"/>
                  </a:ext>
                </a:extLst>
              </p14:cNvPr>
              <p14:cNvContentPartPr/>
              <p14:nvPr/>
            </p14:nvContentPartPr>
            <p14:xfrm>
              <a:off x="4355869" y="1632044"/>
              <a:ext cx="125280" cy="351000"/>
            </p14:xfrm>
          </p:contentPart>
        </mc:Choice>
        <mc:Fallback>
          <p:pic>
            <p:nvPicPr>
              <p:cNvPr id="467" name="Freihand 466">
                <a:extLst>
                  <a:ext uri="{FF2B5EF4-FFF2-40B4-BE49-F238E27FC236}">
                    <a16:creationId xmlns:a16="http://schemas.microsoft.com/office/drawing/2014/main" id="{2A2DBAAC-2F8E-9E42-63EC-8766F4A0D756}"/>
                  </a:ext>
                </a:extLst>
              </p:cNvPr>
              <p:cNvPicPr/>
              <p:nvPr/>
            </p:nvPicPr>
            <p:blipFill>
              <a:blip r:embed="rId892"/>
              <a:stretch>
                <a:fillRect/>
              </a:stretch>
            </p:blipFill>
            <p:spPr>
              <a:xfrm>
                <a:off x="4347229" y="1623044"/>
                <a:ext cx="14292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469" name="Freihand 468">
                <a:extLst>
                  <a:ext uri="{FF2B5EF4-FFF2-40B4-BE49-F238E27FC236}">
                    <a16:creationId xmlns:a16="http://schemas.microsoft.com/office/drawing/2014/main" id="{F8E6D7DB-9FD1-6187-2AEB-1843B4A6D714}"/>
                  </a:ext>
                </a:extLst>
              </p14:cNvPr>
              <p14:cNvContentPartPr/>
              <p14:nvPr/>
            </p14:nvContentPartPr>
            <p14:xfrm>
              <a:off x="4553869" y="1453844"/>
              <a:ext cx="100440" cy="203760"/>
            </p14:xfrm>
          </p:contentPart>
        </mc:Choice>
        <mc:Fallback>
          <p:pic>
            <p:nvPicPr>
              <p:cNvPr id="469" name="Freihand 468">
                <a:extLst>
                  <a:ext uri="{FF2B5EF4-FFF2-40B4-BE49-F238E27FC236}">
                    <a16:creationId xmlns:a16="http://schemas.microsoft.com/office/drawing/2014/main" id="{F8E6D7DB-9FD1-6187-2AEB-1843B4A6D714}"/>
                  </a:ext>
                </a:extLst>
              </p:cNvPr>
              <p:cNvPicPr/>
              <p:nvPr/>
            </p:nvPicPr>
            <p:blipFill>
              <a:blip r:embed="rId894"/>
              <a:stretch>
                <a:fillRect/>
              </a:stretch>
            </p:blipFill>
            <p:spPr>
              <a:xfrm>
                <a:off x="4544869" y="1445204"/>
                <a:ext cx="1180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470" name="Freihand 469">
                <a:extLst>
                  <a:ext uri="{FF2B5EF4-FFF2-40B4-BE49-F238E27FC236}">
                    <a16:creationId xmlns:a16="http://schemas.microsoft.com/office/drawing/2014/main" id="{3B094225-4ADA-E4BF-B044-C4E975CD4973}"/>
                  </a:ext>
                </a:extLst>
              </p14:cNvPr>
              <p14:cNvContentPartPr/>
              <p14:nvPr/>
            </p14:nvContentPartPr>
            <p14:xfrm>
              <a:off x="4658269" y="1633844"/>
              <a:ext cx="120600" cy="95400"/>
            </p14:xfrm>
          </p:contentPart>
        </mc:Choice>
        <mc:Fallback>
          <p:pic>
            <p:nvPicPr>
              <p:cNvPr id="470" name="Freihand 469">
                <a:extLst>
                  <a:ext uri="{FF2B5EF4-FFF2-40B4-BE49-F238E27FC236}">
                    <a16:creationId xmlns:a16="http://schemas.microsoft.com/office/drawing/2014/main" id="{3B094225-4ADA-E4BF-B044-C4E975CD4973}"/>
                  </a:ext>
                </a:extLst>
              </p:cNvPr>
              <p:cNvPicPr/>
              <p:nvPr/>
            </p:nvPicPr>
            <p:blipFill>
              <a:blip r:embed="rId896"/>
              <a:stretch>
                <a:fillRect/>
              </a:stretch>
            </p:blipFill>
            <p:spPr>
              <a:xfrm>
                <a:off x="4649629" y="1625204"/>
                <a:ext cx="138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471" name="Freihand 470">
                <a:extLst>
                  <a:ext uri="{FF2B5EF4-FFF2-40B4-BE49-F238E27FC236}">
                    <a16:creationId xmlns:a16="http://schemas.microsoft.com/office/drawing/2014/main" id="{CE877DAE-83EE-EBC9-DB10-5E6756DC1DBB}"/>
                  </a:ext>
                </a:extLst>
              </p14:cNvPr>
              <p14:cNvContentPartPr/>
              <p14:nvPr/>
            </p14:nvContentPartPr>
            <p14:xfrm>
              <a:off x="4658269" y="1683884"/>
              <a:ext cx="149400" cy="78840"/>
            </p14:xfrm>
          </p:contentPart>
        </mc:Choice>
        <mc:Fallback>
          <p:pic>
            <p:nvPicPr>
              <p:cNvPr id="471" name="Freihand 470">
                <a:extLst>
                  <a:ext uri="{FF2B5EF4-FFF2-40B4-BE49-F238E27FC236}">
                    <a16:creationId xmlns:a16="http://schemas.microsoft.com/office/drawing/2014/main" id="{CE877DAE-83EE-EBC9-DB10-5E6756DC1DBB}"/>
                  </a:ext>
                </a:extLst>
              </p:cNvPr>
              <p:cNvPicPr/>
              <p:nvPr/>
            </p:nvPicPr>
            <p:blipFill>
              <a:blip r:embed="rId898"/>
              <a:stretch>
                <a:fillRect/>
              </a:stretch>
            </p:blipFill>
            <p:spPr>
              <a:xfrm>
                <a:off x="4649629" y="1675244"/>
                <a:ext cx="167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472" name="Freihand 471">
                <a:extLst>
                  <a:ext uri="{FF2B5EF4-FFF2-40B4-BE49-F238E27FC236}">
                    <a16:creationId xmlns:a16="http://schemas.microsoft.com/office/drawing/2014/main" id="{BDCBDF69-4122-AB0C-5A34-3DAF13156C8D}"/>
                  </a:ext>
                </a:extLst>
              </p14:cNvPr>
              <p14:cNvContentPartPr/>
              <p14:nvPr/>
            </p14:nvContentPartPr>
            <p14:xfrm>
              <a:off x="4888309" y="1462484"/>
              <a:ext cx="153720" cy="201240"/>
            </p14:xfrm>
          </p:contentPart>
        </mc:Choice>
        <mc:Fallback>
          <p:pic>
            <p:nvPicPr>
              <p:cNvPr id="472" name="Freihand 471">
                <a:extLst>
                  <a:ext uri="{FF2B5EF4-FFF2-40B4-BE49-F238E27FC236}">
                    <a16:creationId xmlns:a16="http://schemas.microsoft.com/office/drawing/2014/main" id="{BDCBDF69-4122-AB0C-5A34-3DAF13156C8D}"/>
                  </a:ext>
                </a:extLst>
              </p:cNvPr>
              <p:cNvPicPr/>
              <p:nvPr/>
            </p:nvPicPr>
            <p:blipFill>
              <a:blip r:embed="rId900"/>
              <a:stretch>
                <a:fillRect/>
              </a:stretch>
            </p:blipFill>
            <p:spPr>
              <a:xfrm>
                <a:off x="4879669" y="1453844"/>
                <a:ext cx="1713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473" name="Freihand 472">
                <a:extLst>
                  <a:ext uri="{FF2B5EF4-FFF2-40B4-BE49-F238E27FC236}">
                    <a16:creationId xmlns:a16="http://schemas.microsoft.com/office/drawing/2014/main" id="{BD90BEB1-82CC-3BF8-D383-10A2DA5EE8A4}"/>
                  </a:ext>
                </a:extLst>
              </p14:cNvPr>
              <p14:cNvContentPartPr/>
              <p14:nvPr/>
            </p14:nvContentPartPr>
            <p14:xfrm>
              <a:off x="4941949" y="1263404"/>
              <a:ext cx="147600" cy="201960"/>
            </p14:xfrm>
          </p:contentPart>
        </mc:Choice>
        <mc:Fallback>
          <p:pic>
            <p:nvPicPr>
              <p:cNvPr id="473" name="Freihand 472">
                <a:extLst>
                  <a:ext uri="{FF2B5EF4-FFF2-40B4-BE49-F238E27FC236}">
                    <a16:creationId xmlns:a16="http://schemas.microsoft.com/office/drawing/2014/main" id="{BD90BEB1-82CC-3BF8-D383-10A2DA5EE8A4}"/>
                  </a:ext>
                </a:extLst>
              </p:cNvPr>
              <p:cNvPicPr/>
              <p:nvPr/>
            </p:nvPicPr>
            <p:blipFill>
              <a:blip r:embed="rId902"/>
              <a:stretch>
                <a:fillRect/>
              </a:stretch>
            </p:blipFill>
            <p:spPr>
              <a:xfrm>
                <a:off x="4933309" y="1254764"/>
                <a:ext cx="1652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475" name="Freihand 474">
                <a:extLst>
                  <a:ext uri="{FF2B5EF4-FFF2-40B4-BE49-F238E27FC236}">
                    <a16:creationId xmlns:a16="http://schemas.microsoft.com/office/drawing/2014/main" id="{C5F0BA95-6779-E80A-41E3-0A6B2BC12B96}"/>
                  </a:ext>
                </a:extLst>
              </p14:cNvPr>
              <p14:cNvContentPartPr/>
              <p14:nvPr/>
            </p14:nvContentPartPr>
            <p14:xfrm>
              <a:off x="5182789" y="1131284"/>
              <a:ext cx="132480" cy="351360"/>
            </p14:xfrm>
          </p:contentPart>
        </mc:Choice>
        <mc:Fallback>
          <p:pic>
            <p:nvPicPr>
              <p:cNvPr id="475" name="Freihand 474">
                <a:extLst>
                  <a:ext uri="{FF2B5EF4-FFF2-40B4-BE49-F238E27FC236}">
                    <a16:creationId xmlns:a16="http://schemas.microsoft.com/office/drawing/2014/main" id="{C5F0BA95-6779-E80A-41E3-0A6B2BC12B96}"/>
                  </a:ext>
                </a:extLst>
              </p:cNvPr>
              <p:cNvPicPr/>
              <p:nvPr/>
            </p:nvPicPr>
            <p:blipFill>
              <a:blip r:embed="rId904"/>
              <a:stretch>
                <a:fillRect/>
              </a:stretch>
            </p:blipFill>
            <p:spPr>
              <a:xfrm>
                <a:off x="5173789" y="1122284"/>
                <a:ext cx="15012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476" name="Freihand 475">
                <a:extLst>
                  <a:ext uri="{FF2B5EF4-FFF2-40B4-BE49-F238E27FC236}">
                    <a16:creationId xmlns:a16="http://schemas.microsoft.com/office/drawing/2014/main" id="{76247B8B-D230-988E-4C91-2FC26BA67916}"/>
                  </a:ext>
                </a:extLst>
              </p14:cNvPr>
              <p14:cNvContentPartPr/>
              <p14:nvPr/>
            </p14:nvContentPartPr>
            <p14:xfrm>
              <a:off x="5340109" y="1036244"/>
              <a:ext cx="203040" cy="189720"/>
            </p14:xfrm>
          </p:contentPart>
        </mc:Choice>
        <mc:Fallback>
          <p:pic>
            <p:nvPicPr>
              <p:cNvPr id="476" name="Freihand 475">
                <a:extLst>
                  <a:ext uri="{FF2B5EF4-FFF2-40B4-BE49-F238E27FC236}">
                    <a16:creationId xmlns:a16="http://schemas.microsoft.com/office/drawing/2014/main" id="{76247B8B-D230-988E-4C91-2FC26BA67916}"/>
                  </a:ext>
                </a:extLst>
              </p:cNvPr>
              <p:cNvPicPr/>
              <p:nvPr/>
            </p:nvPicPr>
            <p:blipFill>
              <a:blip r:embed="rId906"/>
              <a:stretch>
                <a:fillRect/>
              </a:stretch>
            </p:blipFill>
            <p:spPr>
              <a:xfrm>
                <a:off x="5331109" y="1027604"/>
                <a:ext cx="2206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477" name="Freihand 476">
                <a:extLst>
                  <a:ext uri="{FF2B5EF4-FFF2-40B4-BE49-F238E27FC236}">
                    <a16:creationId xmlns:a16="http://schemas.microsoft.com/office/drawing/2014/main" id="{B0BE264B-3C99-1FC7-B034-EDD560C7AF3C}"/>
                  </a:ext>
                </a:extLst>
              </p14:cNvPr>
              <p14:cNvContentPartPr/>
              <p14:nvPr/>
            </p14:nvContentPartPr>
            <p14:xfrm>
              <a:off x="5336869" y="1127324"/>
              <a:ext cx="255600" cy="167040"/>
            </p14:xfrm>
          </p:contentPart>
        </mc:Choice>
        <mc:Fallback>
          <p:pic>
            <p:nvPicPr>
              <p:cNvPr id="477" name="Freihand 476">
                <a:extLst>
                  <a:ext uri="{FF2B5EF4-FFF2-40B4-BE49-F238E27FC236}">
                    <a16:creationId xmlns:a16="http://schemas.microsoft.com/office/drawing/2014/main" id="{B0BE264B-3C99-1FC7-B034-EDD560C7AF3C}"/>
                  </a:ext>
                </a:extLst>
              </p:cNvPr>
              <p:cNvPicPr/>
              <p:nvPr/>
            </p:nvPicPr>
            <p:blipFill>
              <a:blip r:embed="rId908"/>
              <a:stretch>
                <a:fillRect/>
              </a:stretch>
            </p:blipFill>
            <p:spPr>
              <a:xfrm>
                <a:off x="5327869" y="1118324"/>
                <a:ext cx="2732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478" name="Freihand 477">
                <a:extLst>
                  <a:ext uri="{FF2B5EF4-FFF2-40B4-BE49-F238E27FC236}">
                    <a16:creationId xmlns:a16="http://schemas.microsoft.com/office/drawing/2014/main" id="{2DFFD357-A832-2FF8-8877-0BFCF6EB5CAE}"/>
                  </a:ext>
                </a:extLst>
              </p14:cNvPr>
              <p14:cNvContentPartPr/>
              <p14:nvPr/>
            </p14:nvContentPartPr>
            <p14:xfrm>
              <a:off x="5468269" y="1276724"/>
              <a:ext cx="143280" cy="264600"/>
            </p14:xfrm>
          </p:contentPart>
        </mc:Choice>
        <mc:Fallback>
          <p:pic>
            <p:nvPicPr>
              <p:cNvPr id="478" name="Freihand 477">
                <a:extLst>
                  <a:ext uri="{FF2B5EF4-FFF2-40B4-BE49-F238E27FC236}">
                    <a16:creationId xmlns:a16="http://schemas.microsoft.com/office/drawing/2014/main" id="{2DFFD357-A832-2FF8-8877-0BFCF6EB5CAE}"/>
                  </a:ext>
                </a:extLst>
              </p:cNvPr>
              <p:cNvPicPr/>
              <p:nvPr/>
            </p:nvPicPr>
            <p:blipFill>
              <a:blip r:embed="rId910"/>
              <a:stretch>
                <a:fillRect/>
              </a:stretch>
            </p:blipFill>
            <p:spPr>
              <a:xfrm>
                <a:off x="5459629" y="1268084"/>
                <a:ext cx="16092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479" name="Freihand 478">
                <a:extLst>
                  <a:ext uri="{FF2B5EF4-FFF2-40B4-BE49-F238E27FC236}">
                    <a16:creationId xmlns:a16="http://schemas.microsoft.com/office/drawing/2014/main" id="{08355A46-73EF-728A-F39C-E8F85427E77D}"/>
                  </a:ext>
                </a:extLst>
              </p14:cNvPr>
              <p14:cNvContentPartPr/>
              <p14:nvPr/>
            </p14:nvContentPartPr>
            <p14:xfrm>
              <a:off x="5659429" y="926444"/>
              <a:ext cx="98280" cy="413640"/>
            </p14:xfrm>
          </p:contentPart>
        </mc:Choice>
        <mc:Fallback>
          <p:pic>
            <p:nvPicPr>
              <p:cNvPr id="479" name="Freihand 478">
                <a:extLst>
                  <a:ext uri="{FF2B5EF4-FFF2-40B4-BE49-F238E27FC236}">
                    <a16:creationId xmlns:a16="http://schemas.microsoft.com/office/drawing/2014/main" id="{08355A46-73EF-728A-F39C-E8F85427E77D}"/>
                  </a:ext>
                </a:extLst>
              </p:cNvPr>
              <p:cNvPicPr/>
              <p:nvPr/>
            </p:nvPicPr>
            <p:blipFill>
              <a:blip r:embed="rId912"/>
              <a:stretch>
                <a:fillRect/>
              </a:stretch>
            </p:blipFill>
            <p:spPr>
              <a:xfrm>
                <a:off x="5650429" y="917804"/>
                <a:ext cx="11592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481" name="Freihand 480">
                <a:extLst>
                  <a:ext uri="{FF2B5EF4-FFF2-40B4-BE49-F238E27FC236}">
                    <a16:creationId xmlns:a16="http://schemas.microsoft.com/office/drawing/2014/main" id="{35FB85A6-9A84-4104-96B4-637069A2D6B3}"/>
                  </a:ext>
                </a:extLst>
              </p14:cNvPr>
              <p14:cNvContentPartPr/>
              <p14:nvPr/>
            </p14:nvContentPartPr>
            <p14:xfrm>
              <a:off x="5058229" y="658244"/>
              <a:ext cx="185760" cy="342360"/>
            </p14:xfrm>
          </p:contentPart>
        </mc:Choice>
        <mc:Fallback>
          <p:pic>
            <p:nvPicPr>
              <p:cNvPr id="481" name="Freihand 480">
                <a:extLst>
                  <a:ext uri="{FF2B5EF4-FFF2-40B4-BE49-F238E27FC236}">
                    <a16:creationId xmlns:a16="http://schemas.microsoft.com/office/drawing/2014/main" id="{35FB85A6-9A84-4104-96B4-637069A2D6B3}"/>
                  </a:ext>
                </a:extLst>
              </p:cNvPr>
              <p:cNvPicPr/>
              <p:nvPr/>
            </p:nvPicPr>
            <p:blipFill>
              <a:blip r:embed="rId914"/>
              <a:stretch>
                <a:fillRect/>
              </a:stretch>
            </p:blipFill>
            <p:spPr>
              <a:xfrm>
                <a:off x="5049589" y="649244"/>
                <a:ext cx="2034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482" name="Freihand 481">
                <a:extLst>
                  <a:ext uri="{FF2B5EF4-FFF2-40B4-BE49-F238E27FC236}">
                    <a16:creationId xmlns:a16="http://schemas.microsoft.com/office/drawing/2014/main" id="{B366AD9E-1CF2-46A8-2B03-AA5C0D04EFD9}"/>
                  </a:ext>
                </a:extLst>
              </p14:cNvPr>
              <p14:cNvContentPartPr/>
              <p14:nvPr/>
            </p14:nvContentPartPr>
            <p14:xfrm>
              <a:off x="5006749" y="761564"/>
              <a:ext cx="176760" cy="324000"/>
            </p14:xfrm>
          </p:contentPart>
        </mc:Choice>
        <mc:Fallback>
          <p:pic>
            <p:nvPicPr>
              <p:cNvPr id="482" name="Freihand 481">
                <a:extLst>
                  <a:ext uri="{FF2B5EF4-FFF2-40B4-BE49-F238E27FC236}">
                    <a16:creationId xmlns:a16="http://schemas.microsoft.com/office/drawing/2014/main" id="{B366AD9E-1CF2-46A8-2B03-AA5C0D04EFD9}"/>
                  </a:ext>
                </a:extLst>
              </p:cNvPr>
              <p:cNvPicPr/>
              <p:nvPr/>
            </p:nvPicPr>
            <p:blipFill>
              <a:blip r:embed="rId916"/>
              <a:stretch>
                <a:fillRect/>
              </a:stretch>
            </p:blipFill>
            <p:spPr>
              <a:xfrm>
                <a:off x="4998109" y="752564"/>
                <a:ext cx="19440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483" name="Freihand 482">
                <a:extLst>
                  <a:ext uri="{FF2B5EF4-FFF2-40B4-BE49-F238E27FC236}">
                    <a16:creationId xmlns:a16="http://schemas.microsoft.com/office/drawing/2014/main" id="{2D79C03D-DC97-2856-3F21-66A65540B1DF}"/>
                  </a:ext>
                </a:extLst>
              </p14:cNvPr>
              <p14:cNvContentPartPr/>
              <p14:nvPr/>
            </p14:nvContentPartPr>
            <p14:xfrm>
              <a:off x="5287909" y="361964"/>
              <a:ext cx="90720" cy="184320"/>
            </p14:xfrm>
          </p:contentPart>
        </mc:Choice>
        <mc:Fallback>
          <p:pic>
            <p:nvPicPr>
              <p:cNvPr id="483" name="Freihand 482">
                <a:extLst>
                  <a:ext uri="{FF2B5EF4-FFF2-40B4-BE49-F238E27FC236}">
                    <a16:creationId xmlns:a16="http://schemas.microsoft.com/office/drawing/2014/main" id="{2D79C03D-DC97-2856-3F21-66A65540B1DF}"/>
                  </a:ext>
                </a:extLst>
              </p:cNvPr>
              <p:cNvPicPr/>
              <p:nvPr/>
            </p:nvPicPr>
            <p:blipFill>
              <a:blip r:embed="rId918"/>
              <a:stretch>
                <a:fillRect/>
              </a:stretch>
            </p:blipFill>
            <p:spPr>
              <a:xfrm>
                <a:off x="5278909" y="353324"/>
                <a:ext cx="1083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484" name="Freihand 483">
                <a:extLst>
                  <a:ext uri="{FF2B5EF4-FFF2-40B4-BE49-F238E27FC236}">
                    <a16:creationId xmlns:a16="http://schemas.microsoft.com/office/drawing/2014/main" id="{FCC909AF-6829-63A8-4587-9963D4EB64E9}"/>
                  </a:ext>
                </a:extLst>
              </p14:cNvPr>
              <p14:cNvContentPartPr/>
              <p14:nvPr/>
            </p14:nvContentPartPr>
            <p14:xfrm>
              <a:off x="5374669" y="315524"/>
              <a:ext cx="131760" cy="267840"/>
            </p14:xfrm>
          </p:contentPart>
        </mc:Choice>
        <mc:Fallback>
          <p:pic>
            <p:nvPicPr>
              <p:cNvPr id="484" name="Freihand 483">
                <a:extLst>
                  <a:ext uri="{FF2B5EF4-FFF2-40B4-BE49-F238E27FC236}">
                    <a16:creationId xmlns:a16="http://schemas.microsoft.com/office/drawing/2014/main" id="{FCC909AF-6829-63A8-4587-9963D4EB64E9}"/>
                  </a:ext>
                </a:extLst>
              </p:cNvPr>
              <p:cNvPicPr/>
              <p:nvPr/>
            </p:nvPicPr>
            <p:blipFill>
              <a:blip r:embed="rId920"/>
              <a:stretch>
                <a:fillRect/>
              </a:stretch>
            </p:blipFill>
            <p:spPr>
              <a:xfrm>
                <a:off x="5365669" y="306884"/>
                <a:ext cx="14940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485" name="Freihand 484">
                <a:extLst>
                  <a:ext uri="{FF2B5EF4-FFF2-40B4-BE49-F238E27FC236}">
                    <a16:creationId xmlns:a16="http://schemas.microsoft.com/office/drawing/2014/main" id="{CD35455D-C000-43AD-9F25-9E9B33044385}"/>
                  </a:ext>
                </a:extLst>
              </p14:cNvPr>
              <p14:cNvContentPartPr/>
              <p14:nvPr/>
            </p14:nvContentPartPr>
            <p14:xfrm>
              <a:off x="5531269" y="191684"/>
              <a:ext cx="320040" cy="213480"/>
            </p14:xfrm>
          </p:contentPart>
        </mc:Choice>
        <mc:Fallback>
          <p:pic>
            <p:nvPicPr>
              <p:cNvPr id="485" name="Freihand 484">
                <a:extLst>
                  <a:ext uri="{FF2B5EF4-FFF2-40B4-BE49-F238E27FC236}">
                    <a16:creationId xmlns:a16="http://schemas.microsoft.com/office/drawing/2014/main" id="{CD35455D-C000-43AD-9F25-9E9B33044385}"/>
                  </a:ext>
                </a:extLst>
              </p:cNvPr>
              <p:cNvPicPr/>
              <p:nvPr/>
            </p:nvPicPr>
            <p:blipFill>
              <a:blip r:embed="rId922"/>
              <a:stretch>
                <a:fillRect/>
              </a:stretch>
            </p:blipFill>
            <p:spPr>
              <a:xfrm>
                <a:off x="5522629" y="182684"/>
                <a:ext cx="3376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486" name="Freihand 485">
                <a:extLst>
                  <a:ext uri="{FF2B5EF4-FFF2-40B4-BE49-F238E27FC236}">
                    <a16:creationId xmlns:a16="http://schemas.microsoft.com/office/drawing/2014/main" id="{7F668143-F104-E51C-E7D7-8C93EB36A6DE}"/>
                  </a:ext>
                </a:extLst>
              </p14:cNvPr>
              <p14:cNvContentPartPr/>
              <p14:nvPr/>
            </p14:nvContentPartPr>
            <p14:xfrm>
              <a:off x="5819629" y="181604"/>
              <a:ext cx="40680" cy="24480"/>
            </p14:xfrm>
          </p:contentPart>
        </mc:Choice>
        <mc:Fallback>
          <p:pic>
            <p:nvPicPr>
              <p:cNvPr id="486" name="Freihand 485">
                <a:extLst>
                  <a:ext uri="{FF2B5EF4-FFF2-40B4-BE49-F238E27FC236}">
                    <a16:creationId xmlns:a16="http://schemas.microsoft.com/office/drawing/2014/main" id="{7F668143-F104-E51C-E7D7-8C93EB36A6DE}"/>
                  </a:ext>
                </a:extLst>
              </p:cNvPr>
              <p:cNvPicPr/>
              <p:nvPr/>
            </p:nvPicPr>
            <p:blipFill>
              <a:blip r:embed="rId924"/>
              <a:stretch>
                <a:fillRect/>
              </a:stretch>
            </p:blipFill>
            <p:spPr>
              <a:xfrm>
                <a:off x="5810989" y="172604"/>
                <a:ext cx="583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487" name="Freihand 486">
                <a:extLst>
                  <a:ext uri="{FF2B5EF4-FFF2-40B4-BE49-F238E27FC236}">
                    <a16:creationId xmlns:a16="http://schemas.microsoft.com/office/drawing/2014/main" id="{9E9349C5-C5B7-2972-EB61-3EB0018F6D3B}"/>
                  </a:ext>
                </a:extLst>
              </p14:cNvPr>
              <p14:cNvContentPartPr/>
              <p14:nvPr/>
            </p14:nvContentPartPr>
            <p14:xfrm>
              <a:off x="5934109" y="28604"/>
              <a:ext cx="223560" cy="230760"/>
            </p14:xfrm>
          </p:contentPart>
        </mc:Choice>
        <mc:Fallback>
          <p:pic>
            <p:nvPicPr>
              <p:cNvPr id="487" name="Freihand 486">
                <a:extLst>
                  <a:ext uri="{FF2B5EF4-FFF2-40B4-BE49-F238E27FC236}">
                    <a16:creationId xmlns:a16="http://schemas.microsoft.com/office/drawing/2014/main" id="{9E9349C5-C5B7-2972-EB61-3EB0018F6D3B}"/>
                  </a:ext>
                </a:extLst>
              </p:cNvPr>
              <p:cNvPicPr/>
              <p:nvPr/>
            </p:nvPicPr>
            <p:blipFill>
              <a:blip r:embed="rId926"/>
              <a:stretch>
                <a:fillRect/>
              </a:stretch>
            </p:blipFill>
            <p:spPr>
              <a:xfrm>
                <a:off x="5925469" y="19604"/>
                <a:ext cx="24120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489" name="Freihand 488">
                <a:extLst>
                  <a:ext uri="{FF2B5EF4-FFF2-40B4-BE49-F238E27FC236}">
                    <a16:creationId xmlns:a16="http://schemas.microsoft.com/office/drawing/2014/main" id="{1C1259AF-81B5-0E1E-B20C-8293C6B962CF}"/>
                  </a:ext>
                </a:extLst>
              </p14:cNvPr>
              <p14:cNvContentPartPr/>
              <p14:nvPr/>
            </p14:nvContentPartPr>
            <p14:xfrm>
              <a:off x="4009189" y="1767404"/>
              <a:ext cx="165240" cy="344520"/>
            </p14:xfrm>
          </p:contentPart>
        </mc:Choice>
        <mc:Fallback>
          <p:pic>
            <p:nvPicPr>
              <p:cNvPr id="489" name="Freihand 488">
                <a:extLst>
                  <a:ext uri="{FF2B5EF4-FFF2-40B4-BE49-F238E27FC236}">
                    <a16:creationId xmlns:a16="http://schemas.microsoft.com/office/drawing/2014/main" id="{1C1259AF-81B5-0E1E-B20C-8293C6B962CF}"/>
                  </a:ext>
                </a:extLst>
              </p:cNvPr>
              <p:cNvPicPr/>
              <p:nvPr/>
            </p:nvPicPr>
            <p:blipFill>
              <a:blip r:embed="rId928"/>
              <a:stretch>
                <a:fillRect/>
              </a:stretch>
            </p:blipFill>
            <p:spPr>
              <a:xfrm>
                <a:off x="4000189" y="1758764"/>
                <a:ext cx="18288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490" name="Freihand 489">
                <a:extLst>
                  <a:ext uri="{FF2B5EF4-FFF2-40B4-BE49-F238E27FC236}">
                    <a16:creationId xmlns:a16="http://schemas.microsoft.com/office/drawing/2014/main" id="{FABB713E-4FDD-DC48-C92D-0B0B60A46911}"/>
                  </a:ext>
                </a:extLst>
              </p14:cNvPr>
              <p14:cNvContentPartPr/>
              <p14:nvPr/>
            </p14:nvContentPartPr>
            <p14:xfrm>
              <a:off x="3878509" y="1625204"/>
              <a:ext cx="260640" cy="140040"/>
            </p14:xfrm>
          </p:contentPart>
        </mc:Choice>
        <mc:Fallback>
          <p:pic>
            <p:nvPicPr>
              <p:cNvPr id="490" name="Freihand 489">
                <a:extLst>
                  <a:ext uri="{FF2B5EF4-FFF2-40B4-BE49-F238E27FC236}">
                    <a16:creationId xmlns:a16="http://schemas.microsoft.com/office/drawing/2014/main" id="{FABB713E-4FDD-DC48-C92D-0B0B60A46911}"/>
                  </a:ext>
                </a:extLst>
              </p:cNvPr>
              <p:cNvPicPr/>
              <p:nvPr/>
            </p:nvPicPr>
            <p:blipFill>
              <a:blip r:embed="rId930"/>
              <a:stretch>
                <a:fillRect/>
              </a:stretch>
            </p:blipFill>
            <p:spPr>
              <a:xfrm>
                <a:off x="3869509" y="1616564"/>
                <a:ext cx="278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492" name="Freihand 491">
                <a:extLst>
                  <a:ext uri="{FF2B5EF4-FFF2-40B4-BE49-F238E27FC236}">
                    <a16:creationId xmlns:a16="http://schemas.microsoft.com/office/drawing/2014/main" id="{1C91592B-E8FE-1A25-9AFC-A983AA271209}"/>
                  </a:ext>
                </a:extLst>
              </p14:cNvPr>
              <p14:cNvContentPartPr/>
              <p14:nvPr/>
            </p14:nvContentPartPr>
            <p14:xfrm>
              <a:off x="6207709" y="85844"/>
              <a:ext cx="87480" cy="123840"/>
            </p14:xfrm>
          </p:contentPart>
        </mc:Choice>
        <mc:Fallback>
          <p:pic>
            <p:nvPicPr>
              <p:cNvPr id="492" name="Freihand 491">
                <a:extLst>
                  <a:ext uri="{FF2B5EF4-FFF2-40B4-BE49-F238E27FC236}">
                    <a16:creationId xmlns:a16="http://schemas.microsoft.com/office/drawing/2014/main" id="{1C91592B-E8FE-1A25-9AFC-A983AA271209}"/>
                  </a:ext>
                </a:extLst>
              </p:cNvPr>
              <p:cNvPicPr/>
              <p:nvPr/>
            </p:nvPicPr>
            <p:blipFill>
              <a:blip r:embed="rId932"/>
              <a:stretch>
                <a:fillRect/>
              </a:stretch>
            </p:blipFill>
            <p:spPr>
              <a:xfrm>
                <a:off x="6199069" y="77204"/>
                <a:ext cx="1051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493" name="Freihand 492">
                <a:extLst>
                  <a:ext uri="{FF2B5EF4-FFF2-40B4-BE49-F238E27FC236}">
                    <a16:creationId xmlns:a16="http://schemas.microsoft.com/office/drawing/2014/main" id="{6B56D0D5-CC76-F75C-F22F-289F7C790560}"/>
                  </a:ext>
                </a:extLst>
              </p14:cNvPr>
              <p14:cNvContentPartPr/>
              <p14:nvPr/>
            </p14:nvContentPartPr>
            <p14:xfrm>
              <a:off x="5481589" y="576524"/>
              <a:ext cx="93960" cy="201600"/>
            </p14:xfrm>
          </p:contentPart>
        </mc:Choice>
        <mc:Fallback>
          <p:pic>
            <p:nvPicPr>
              <p:cNvPr id="493" name="Freihand 492">
                <a:extLst>
                  <a:ext uri="{FF2B5EF4-FFF2-40B4-BE49-F238E27FC236}">
                    <a16:creationId xmlns:a16="http://schemas.microsoft.com/office/drawing/2014/main" id="{6B56D0D5-CC76-F75C-F22F-289F7C790560}"/>
                  </a:ext>
                </a:extLst>
              </p:cNvPr>
              <p:cNvPicPr/>
              <p:nvPr/>
            </p:nvPicPr>
            <p:blipFill>
              <a:blip r:embed="rId934"/>
              <a:stretch>
                <a:fillRect/>
              </a:stretch>
            </p:blipFill>
            <p:spPr>
              <a:xfrm>
                <a:off x="5472589" y="567884"/>
                <a:ext cx="1116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494" name="Freihand 493">
                <a:extLst>
                  <a:ext uri="{FF2B5EF4-FFF2-40B4-BE49-F238E27FC236}">
                    <a16:creationId xmlns:a16="http://schemas.microsoft.com/office/drawing/2014/main" id="{9E8D2D0F-F345-D893-59C3-4F48C97882B1}"/>
                  </a:ext>
                </a:extLst>
              </p14:cNvPr>
              <p14:cNvContentPartPr/>
              <p14:nvPr/>
            </p14:nvContentPartPr>
            <p14:xfrm>
              <a:off x="5506429" y="374924"/>
              <a:ext cx="498600" cy="358920"/>
            </p14:xfrm>
          </p:contentPart>
        </mc:Choice>
        <mc:Fallback>
          <p:pic>
            <p:nvPicPr>
              <p:cNvPr id="494" name="Freihand 493">
                <a:extLst>
                  <a:ext uri="{FF2B5EF4-FFF2-40B4-BE49-F238E27FC236}">
                    <a16:creationId xmlns:a16="http://schemas.microsoft.com/office/drawing/2014/main" id="{9E8D2D0F-F345-D893-59C3-4F48C97882B1}"/>
                  </a:ext>
                </a:extLst>
              </p:cNvPr>
              <p:cNvPicPr/>
              <p:nvPr/>
            </p:nvPicPr>
            <p:blipFill>
              <a:blip r:embed="rId936"/>
              <a:stretch>
                <a:fillRect/>
              </a:stretch>
            </p:blipFill>
            <p:spPr>
              <a:xfrm>
                <a:off x="5497789" y="365924"/>
                <a:ext cx="51624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495" name="Freihand 494">
                <a:extLst>
                  <a:ext uri="{FF2B5EF4-FFF2-40B4-BE49-F238E27FC236}">
                    <a16:creationId xmlns:a16="http://schemas.microsoft.com/office/drawing/2014/main" id="{5FF1BE10-FDF1-FC45-8FB2-92AE06233FE3}"/>
                  </a:ext>
                </a:extLst>
              </p14:cNvPr>
              <p14:cNvContentPartPr/>
              <p14:nvPr/>
            </p14:nvContentPartPr>
            <p14:xfrm>
              <a:off x="5911789" y="399764"/>
              <a:ext cx="210240" cy="99360"/>
            </p14:xfrm>
          </p:contentPart>
        </mc:Choice>
        <mc:Fallback>
          <p:pic>
            <p:nvPicPr>
              <p:cNvPr id="495" name="Freihand 494">
                <a:extLst>
                  <a:ext uri="{FF2B5EF4-FFF2-40B4-BE49-F238E27FC236}">
                    <a16:creationId xmlns:a16="http://schemas.microsoft.com/office/drawing/2014/main" id="{5FF1BE10-FDF1-FC45-8FB2-92AE06233FE3}"/>
                  </a:ext>
                </a:extLst>
              </p:cNvPr>
              <p:cNvPicPr/>
              <p:nvPr/>
            </p:nvPicPr>
            <p:blipFill>
              <a:blip r:embed="rId938"/>
              <a:stretch>
                <a:fillRect/>
              </a:stretch>
            </p:blipFill>
            <p:spPr>
              <a:xfrm>
                <a:off x="5902789" y="390764"/>
                <a:ext cx="2278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496" name="Freihand 495">
                <a:extLst>
                  <a:ext uri="{FF2B5EF4-FFF2-40B4-BE49-F238E27FC236}">
                    <a16:creationId xmlns:a16="http://schemas.microsoft.com/office/drawing/2014/main" id="{4F9EC32F-21C0-3A85-BD02-994CC0D3D879}"/>
                  </a:ext>
                </a:extLst>
              </p14:cNvPr>
              <p14:cNvContentPartPr/>
              <p14:nvPr/>
            </p14:nvContentPartPr>
            <p14:xfrm>
              <a:off x="6165589" y="252524"/>
              <a:ext cx="333000" cy="265320"/>
            </p14:xfrm>
          </p:contentPart>
        </mc:Choice>
        <mc:Fallback>
          <p:pic>
            <p:nvPicPr>
              <p:cNvPr id="496" name="Freihand 495">
                <a:extLst>
                  <a:ext uri="{FF2B5EF4-FFF2-40B4-BE49-F238E27FC236}">
                    <a16:creationId xmlns:a16="http://schemas.microsoft.com/office/drawing/2014/main" id="{4F9EC32F-21C0-3A85-BD02-994CC0D3D879}"/>
                  </a:ext>
                </a:extLst>
              </p:cNvPr>
              <p:cNvPicPr/>
              <p:nvPr/>
            </p:nvPicPr>
            <p:blipFill>
              <a:blip r:embed="rId940"/>
              <a:stretch>
                <a:fillRect/>
              </a:stretch>
            </p:blipFill>
            <p:spPr>
              <a:xfrm>
                <a:off x="6156949" y="243884"/>
                <a:ext cx="35064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497" name="Freihand 496">
                <a:extLst>
                  <a:ext uri="{FF2B5EF4-FFF2-40B4-BE49-F238E27FC236}">
                    <a16:creationId xmlns:a16="http://schemas.microsoft.com/office/drawing/2014/main" id="{078149D8-AF6B-94D8-B660-FC2151D81AA7}"/>
                  </a:ext>
                </a:extLst>
              </p14:cNvPr>
              <p14:cNvContentPartPr/>
              <p14:nvPr/>
            </p14:nvContentPartPr>
            <p14:xfrm>
              <a:off x="6494629" y="77204"/>
              <a:ext cx="383400" cy="236160"/>
            </p14:xfrm>
          </p:contentPart>
        </mc:Choice>
        <mc:Fallback>
          <p:pic>
            <p:nvPicPr>
              <p:cNvPr id="497" name="Freihand 496">
                <a:extLst>
                  <a:ext uri="{FF2B5EF4-FFF2-40B4-BE49-F238E27FC236}">
                    <a16:creationId xmlns:a16="http://schemas.microsoft.com/office/drawing/2014/main" id="{078149D8-AF6B-94D8-B660-FC2151D81AA7}"/>
                  </a:ext>
                </a:extLst>
              </p:cNvPr>
              <p:cNvPicPr/>
              <p:nvPr/>
            </p:nvPicPr>
            <p:blipFill>
              <a:blip r:embed="rId942"/>
              <a:stretch>
                <a:fillRect/>
              </a:stretch>
            </p:blipFill>
            <p:spPr>
              <a:xfrm>
                <a:off x="6485629" y="68564"/>
                <a:ext cx="4010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498" name="Freihand 497">
                <a:extLst>
                  <a:ext uri="{FF2B5EF4-FFF2-40B4-BE49-F238E27FC236}">
                    <a16:creationId xmlns:a16="http://schemas.microsoft.com/office/drawing/2014/main" id="{84D7FF9D-4073-8C0B-249C-90F751751984}"/>
                  </a:ext>
                </a:extLst>
              </p14:cNvPr>
              <p14:cNvContentPartPr/>
              <p14:nvPr/>
            </p14:nvContentPartPr>
            <p14:xfrm>
              <a:off x="5554309" y="212204"/>
              <a:ext cx="1521000" cy="618120"/>
            </p14:xfrm>
          </p:contentPart>
        </mc:Choice>
        <mc:Fallback>
          <p:pic>
            <p:nvPicPr>
              <p:cNvPr id="498" name="Freihand 497">
                <a:extLst>
                  <a:ext uri="{FF2B5EF4-FFF2-40B4-BE49-F238E27FC236}">
                    <a16:creationId xmlns:a16="http://schemas.microsoft.com/office/drawing/2014/main" id="{84D7FF9D-4073-8C0B-249C-90F751751984}"/>
                  </a:ext>
                </a:extLst>
              </p:cNvPr>
              <p:cNvPicPr/>
              <p:nvPr/>
            </p:nvPicPr>
            <p:blipFill>
              <a:blip r:embed="rId944"/>
              <a:stretch>
                <a:fillRect/>
              </a:stretch>
            </p:blipFill>
            <p:spPr>
              <a:xfrm>
                <a:off x="5545669" y="203204"/>
                <a:ext cx="1538640" cy="63576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584" name="Freihand 583">
                <a:extLst>
                  <a:ext uri="{FF2B5EF4-FFF2-40B4-BE49-F238E27FC236}">
                    <a16:creationId xmlns:a16="http://schemas.microsoft.com/office/drawing/2014/main" id="{64E3F0DB-7DA3-A86C-7559-651E1B601EA7}"/>
                  </a:ext>
                </a:extLst>
              </p14:cNvPr>
              <p14:cNvContentPartPr/>
              <p14:nvPr/>
            </p14:nvContentPartPr>
            <p14:xfrm>
              <a:off x="1052869" y="1178444"/>
              <a:ext cx="2184840" cy="2215080"/>
            </p14:xfrm>
          </p:contentPart>
        </mc:Choice>
        <mc:Fallback>
          <p:pic>
            <p:nvPicPr>
              <p:cNvPr id="584" name="Freihand 583">
                <a:extLst>
                  <a:ext uri="{FF2B5EF4-FFF2-40B4-BE49-F238E27FC236}">
                    <a16:creationId xmlns:a16="http://schemas.microsoft.com/office/drawing/2014/main" id="{64E3F0DB-7DA3-A86C-7559-651E1B601EA7}"/>
                  </a:ext>
                </a:extLst>
              </p:cNvPr>
              <p:cNvPicPr/>
              <p:nvPr/>
            </p:nvPicPr>
            <p:blipFill>
              <a:blip r:embed="rId946"/>
              <a:stretch>
                <a:fillRect/>
              </a:stretch>
            </p:blipFill>
            <p:spPr>
              <a:xfrm>
                <a:off x="1043869" y="1169804"/>
                <a:ext cx="2202480" cy="223272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586" name="Freihand 585">
                <a:extLst>
                  <a:ext uri="{FF2B5EF4-FFF2-40B4-BE49-F238E27FC236}">
                    <a16:creationId xmlns:a16="http://schemas.microsoft.com/office/drawing/2014/main" id="{9D6C20A4-9BD1-3578-1BEA-3394CEFD98E2}"/>
                  </a:ext>
                </a:extLst>
              </p14:cNvPr>
              <p14:cNvContentPartPr/>
              <p14:nvPr/>
            </p14:nvContentPartPr>
            <p14:xfrm>
              <a:off x="1534549" y="1825364"/>
              <a:ext cx="21600" cy="212040"/>
            </p14:xfrm>
          </p:contentPart>
        </mc:Choice>
        <mc:Fallback>
          <p:pic>
            <p:nvPicPr>
              <p:cNvPr id="586" name="Freihand 585">
                <a:extLst>
                  <a:ext uri="{FF2B5EF4-FFF2-40B4-BE49-F238E27FC236}">
                    <a16:creationId xmlns:a16="http://schemas.microsoft.com/office/drawing/2014/main" id="{9D6C20A4-9BD1-3578-1BEA-3394CEFD98E2}"/>
                  </a:ext>
                </a:extLst>
              </p:cNvPr>
              <p:cNvPicPr/>
              <p:nvPr/>
            </p:nvPicPr>
            <p:blipFill>
              <a:blip r:embed="rId948"/>
              <a:stretch>
                <a:fillRect/>
              </a:stretch>
            </p:blipFill>
            <p:spPr>
              <a:xfrm>
                <a:off x="1525549" y="1816364"/>
                <a:ext cx="392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587" name="Freihand 586">
                <a:extLst>
                  <a:ext uri="{FF2B5EF4-FFF2-40B4-BE49-F238E27FC236}">
                    <a16:creationId xmlns:a16="http://schemas.microsoft.com/office/drawing/2014/main" id="{2D8D98E5-75AE-05BF-BEF4-31C50DCE37EB}"/>
                  </a:ext>
                </a:extLst>
              </p14:cNvPr>
              <p14:cNvContentPartPr/>
              <p14:nvPr/>
            </p14:nvContentPartPr>
            <p14:xfrm>
              <a:off x="1497469" y="2288324"/>
              <a:ext cx="39960" cy="910080"/>
            </p14:xfrm>
          </p:contentPart>
        </mc:Choice>
        <mc:Fallback>
          <p:pic>
            <p:nvPicPr>
              <p:cNvPr id="587" name="Freihand 586">
                <a:extLst>
                  <a:ext uri="{FF2B5EF4-FFF2-40B4-BE49-F238E27FC236}">
                    <a16:creationId xmlns:a16="http://schemas.microsoft.com/office/drawing/2014/main" id="{2D8D98E5-75AE-05BF-BEF4-31C50DCE37EB}"/>
                  </a:ext>
                </a:extLst>
              </p:cNvPr>
              <p:cNvPicPr/>
              <p:nvPr/>
            </p:nvPicPr>
            <p:blipFill>
              <a:blip r:embed="rId950"/>
              <a:stretch>
                <a:fillRect/>
              </a:stretch>
            </p:blipFill>
            <p:spPr>
              <a:xfrm>
                <a:off x="1488469" y="2279324"/>
                <a:ext cx="57600" cy="92772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588" name="Freihand 587">
                <a:extLst>
                  <a:ext uri="{FF2B5EF4-FFF2-40B4-BE49-F238E27FC236}">
                    <a16:creationId xmlns:a16="http://schemas.microsoft.com/office/drawing/2014/main" id="{3FAA69F5-D50B-B0E7-E82E-EA9E684085E0}"/>
                  </a:ext>
                </a:extLst>
              </p14:cNvPr>
              <p14:cNvContentPartPr/>
              <p14:nvPr/>
            </p14:nvContentPartPr>
            <p14:xfrm>
              <a:off x="1472629" y="3451844"/>
              <a:ext cx="12240" cy="238680"/>
            </p14:xfrm>
          </p:contentPart>
        </mc:Choice>
        <mc:Fallback>
          <p:pic>
            <p:nvPicPr>
              <p:cNvPr id="588" name="Freihand 587">
                <a:extLst>
                  <a:ext uri="{FF2B5EF4-FFF2-40B4-BE49-F238E27FC236}">
                    <a16:creationId xmlns:a16="http://schemas.microsoft.com/office/drawing/2014/main" id="{3FAA69F5-D50B-B0E7-E82E-EA9E684085E0}"/>
                  </a:ext>
                </a:extLst>
              </p:cNvPr>
              <p:cNvPicPr/>
              <p:nvPr/>
            </p:nvPicPr>
            <p:blipFill>
              <a:blip r:embed="rId952"/>
              <a:stretch>
                <a:fillRect/>
              </a:stretch>
            </p:blipFill>
            <p:spPr>
              <a:xfrm>
                <a:off x="1463989" y="3442844"/>
                <a:ext cx="298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590" name="Freihand 589">
                <a:extLst>
                  <a:ext uri="{FF2B5EF4-FFF2-40B4-BE49-F238E27FC236}">
                    <a16:creationId xmlns:a16="http://schemas.microsoft.com/office/drawing/2014/main" id="{FD58BC7E-C059-FC16-175F-8AEFCCD24C7A}"/>
                  </a:ext>
                </a:extLst>
              </p14:cNvPr>
              <p14:cNvContentPartPr/>
              <p14:nvPr/>
            </p14:nvContentPartPr>
            <p14:xfrm>
              <a:off x="1477309" y="3589364"/>
              <a:ext cx="17280" cy="172080"/>
            </p14:xfrm>
          </p:contentPart>
        </mc:Choice>
        <mc:Fallback>
          <p:pic>
            <p:nvPicPr>
              <p:cNvPr id="590" name="Freihand 589">
                <a:extLst>
                  <a:ext uri="{FF2B5EF4-FFF2-40B4-BE49-F238E27FC236}">
                    <a16:creationId xmlns:a16="http://schemas.microsoft.com/office/drawing/2014/main" id="{FD58BC7E-C059-FC16-175F-8AEFCCD24C7A}"/>
                  </a:ext>
                </a:extLst>
              </p:cNvPr>
              <p:cNvPicPr/>
              <p:nvPr/>
            </p:nvPicPr>
            <p:blipFill>
              <a:blip r:embed="rId954"/>
              <a:stretch>
                <a:fillRect/>
              </a:stretch>
            </p:blipFill>
            <p:spPr>
              <a:xfrm>
                <a:off x="1468309" y="3580724"/>
                <a:ext cx="349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591" name="Freihand 590">
                <a:extLst>
                  <a:ext uri="{FF2B5EF4-FFF2-40B4-BE49-F238E27FC236}">
                    <a16:creationId xmlns:a16="http://schemas.microsoft.com/office/drawing/2014/main" id="{4D508DA7-2433-B9CA-F271-13C7D0946967}"/>
                  </a:ext>
                </a:extLst>
              </p14:cNvPr>
              <p14:cNvContentPartPr/>
              <p14:nvPr/>
            </p14:nvContentPartPr>
            <p14:xfrm>
              <a:off x="1276069" y="3993284"/>
              <a:ext cx="167040" cy="215640"/>
            </p14:xfrm>
          </p:contentPart>
        </mc:Choice>
        <mc:Fallback>
          <p:pic>
            <p:nvPicPr>
              <p:cNvPr id="591" name="Freihand 590">
                <a:extLst>
                  <a:ext uri="{FF2B5EF4-FFF2-40B4-BE49-F238E27FC236}">
                    <a16:creationId xmlns:a16="http://schemas.microsoft.com/office/drawing/2014/main" id="{4D508DA7-2433-B9CA-F271-13C7D0946967}"/>
                  </a:ext>
                </a:extLst>
              </p:cNvPr>
              <p:cNvPicPr/>
              <p:nvPr/>
            </p:nvPicPr>
            <p:blipFill>
              <a:blip r:embed="rId956"/>
              <a:stretch>
                <a:fillRect/>
              </a:stretch>
            </p:blipFill>
            <p:spPr>
              <a:xfrm>
                <a:off x="1267069" y="3984644"/>
                <a:ext cx="1846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592" name="Freihand 591">
                <a:extLst>
                  <a:ext uri="{FF2B5EF4-FFF2-40B4-BE49-F238E27FC236}">
                    <a16:creationId xmlns:a16="http://schemas.microsoft.com/office/drawing/2014/main" id="{66E369D8-577B-3C61-EBCD-230441ADAFCB}"/>
                  </a:ext>
                </a:extLst>
              </p14:cNvPr>
              <p14:cNvContentPartPr/>
              <p14:nvPr/>
            </p14:nvContentPartPr>
            <p14:xfrm>
              <a:off x="1444189" y="3829484"/>
              <a:ext cx="82440" cy="190800"/>
            </p14:xfrm>
          </p:contentPart>
        </mc:Choice>
        <mc:Fallback>
          <p:pic>
            <p:nvPicPr>
              <p:cNvPr id="592" name="Freihand 591">
                <a:extLst>
                  <a:ext uri="{FF2B5EF4-FFF2-40B4-BE49-F238E27FC236}">
                    <a16:creationId xmlns:a16="http://schemas.microsoft.com/office/drawing/2014/main" id="{66E369D8-577B-3C61-EBCD-230441ADAFCB}"/>
                  </a:ext>
                </a:extLst>
              </p:cNvPr>
              <p:cNvPicPr/>
              <p:nvPr/>
            </p:nvPicPr>
            <p:blipFill>
              <a:blip r:embed="rId958"/>
              <a:stretch>
                <a:fillRect/>
              </a:stretch>
            </p:blipFill>
            <p:spPr>
              <a:xfrm>
                <a:off x="1435549" y="3820844"/>
                <a:ext cx="1000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593" name="Freihand 592">
                <a:extLst>
                  <a:ext uri="{FF2B5EF4-FFF2-40B4-BE49-F238E27FC236}">
                    <a16:creationId xmlns:a16="http://schemas.microsoft.com/office/drawing/2014/main" id="{0E8A3495-9FD6-1374-A37E-66013C5A8202}"/>
                  </a:ext>
                </a:extLst>
              </p14:cNvPr>
              <p14:cNvContentPartPr/>
              <p14:nvPr/>
            </p14:nvContentPartPr>
            <p14:xfrm>
              <a:off x="1525909" y="4157084"/>
              <a:ext cx="52200" cy="112320"/>
            </p14:xfrm>
          </p:contentPart>
        </mc:Choice>
        <mc:Fallback>
          <p:pic>
            <p:nvPicPr>
              <p:cNvPr id="593" name="Freihand 592">
                <a:extLst>
                  <a:ext uri="{FF2B5EF4-FFF2-40B4-BE49-F238E27FC236}">
                    <a16:creationId xmlns:a16="http://schemas.microsoft.com/office/drawing/2014/main" id="{0E8A3495-9FD6-1374-A37E-66013C5A8202}"/>
                  </a:ext>
                </a:extLst>
              </p:cNvPr>
              <p:cNvPicPr/>
              <p:nvPr/>
            </p:nvPicPr>
            <p:blipFill>
              <a:blip r:embed="rId960"/>
              <a:stretch>
                <a:fillRect/>
              </a:stretch>
            </p:blipFill>
            <p:spPr>
              <a:xfrm>
                <a:off x="1517269" y="4148084"/>
                <a:ext cx="698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595" name="Freihand 594">
                <a:extLst>
                  <a:ext uri="{FF2B5EF4-FFF2-40B4-BE49-F238E27FC236}">
                    <a16:creationId xmlns:a16="http://schemas.microsoft.com/office/drawing/2014/main" id="{BBF69EF9-DD92-DFDF-AABA-D2174CCD217E}"/>
                  </a:ext>
                </a:extLst>
              </p14:cNvPr>
              <p14:cNvContentPartPr/>
              <p14:nvPr/>
            </p14:nvContentPartPr>
            <p14:xfrm>
              <a:off x="1523389" y="3746684"/>
              <a:ext cx="38880" cy="170280"/>
            </p14:xfrm>
          </p:contentPart>
        </mc:Choice>
        <mc:Fallback>
          <p:pic>
            <p:nvPicPr>
              <p:cNvPr id="595" name="Freihand 594">
                <a:extLst>
                  <a:ext uri="{FF2B5EF4-FFF2-40B4-BE49-F238E27FC236}">
                    <a16:creationId xmlns:a16="http://schemas.microsoft.com/office/drawing/2014/main" id="{BBF69EF9-DD92-DFDF-AABA-D2174CCD217E}"/>
                  </a:ext>
                </a:extLst>
              </p:cNvPr>
              <p:cNvPicPr/>
              <p:nvPr/>
            </p:nvPicPr>
            <p:blipFill>
              <a:blip r:embed="rId962"/>
              <a:stretch>
                <a:fillRect/>
              </a:stretch>
            </p:blipFill>
            <p:spPr>
              <a:xfrm>
                <a:off x="1514749" y="3738044"/>
                <a:ext cx="565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597" name="Freihand 596">
                <a:extLst>
                  <a:ext uri="{FF2B5EF4-FFF2-40B4-BE49-F238E27FC236}">
                    <a16:creationId xmlns:a16="http://schemas.microsoft.com/office/drawing/2014/main" id="{7C28E778-D640-17D4-2F2F-890779D9724E}"/>
                  </a:ext>
                </a:extLst>
              </p14:cNvPr>
              <p14:cNvContentPartPr/>
              <p14:nvPr/>
            </p14:nvContentPartPr>
            <p14:xfrm>
              <a:off x="1503229" y="4174364"/>
              <a:ext cx="283680" cy="82800"/>
            </p14:xfrm>
          </p:contentPart>
        </mc:Choice>
        <mc:Fallback>
          <p:pic>
            <p:nvPicPr>
              <p:cNvPr id="597" name="Freihand 596">
                <a:extLst>
                  <a:ext uri="{FF2B5EF4-FFF2-40B4-BE49-F238E27FC236}">
                    <a16:creationId xmlns:a16="http://schemas.microsoft.com/office/drawing/2014/main" id="{7C28E778-D640-17D4-2F2F-890779D9724E}"/>
                  </a:ext>
                </a:extLst>
              </p:cNvPr>
              <p:cNvPicPr/>
              <p:nvPr/>
            </p:nvPicPr>
            <p:blipFill>
              <a:blip r:embed="rId964"/>
              <a:stretch>
                <a:fillRect/>
              </a:stretch>
            </p:blipFill>
            <p:spPr>
              <a:xfrm>
                <a:off x="1494229" y="4165724"/>
                <a:ext cx="301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598" name="Freihand 597">
                <a:extLst>
                  <a:ext uri="{FF2B5EF4-FFF2-40B4-BE49-F238E27FC236}">
                    <a16:creationId xmlns:a16="http://schemas.microsoft.com/office/drawing/2014/main" id="{E4286609-CFB4-02A4-35B0-6E47C29A7236}"/>
                  </a:ext>
                </a:extLst>
              </p14:cNvPr>
              <p14:cNvContentPartPr/>
              <p14:nvPr/>
            </p14:nvContentPartPr>
            <p14:xfrm>
              <a:off x="1453549" y="4118204"/>
              <a:ext cx="180360" cy="212040"/>
            </p14:xfrm>
          </p:contentPart>
        </mc:Choice>
        <mc:Fallback>
          <p:pic>
            <p:nvPicPr>
              <p:cNvPr id="598" name="Freihand 597">
                <a:extLst>
                  <a:ext uri="{FF2B5EF4-FFF2-40B4-BE49-F238E27FC236}">
                    <a16:creationId xmlns:a16="http://schemas.microsoft.com/office/drawing/2014/main" id="{E4286609-CFB4-02A4-35B0-6E47C29A7236}"/>
                  </a:ext>
                </a:extLst>
              </p:cNvPr>
              <p:cNvPicPr/>
              <p:nvPr/>
            </p:nvPicPr>
            <p:blipFill>
              <a:blip r:embed="rId966"/>
              <a:stretch>
                <a:fillRect/>
              </a:stretch>
            </p:blipFill>
            <p:spPr>
              <a:xfrm>
                <a:off x="1444549" y="4109204"/>
                <a:ext cx="198000" cy="229680"/>
              </a:xfrm>
              <a:prstGeom prst="rect">
                <a:avLst/>
              </a:prstGeom>
            </p:spPr>
          </p:pic>
        </mc:Fallback>
      </mc:AlternateContent>
      <p:grpSp>
        <p:nvGrpSpPr>
          <p:cNvPr id="609" name="Gruppieren 608">
            <a:extLst>
              <a:ext uri="{FF2B5EF4-FFF2-40B4-BE49-F238E27FC236}">
                <a16:creationId xmlns:a16="http://schemas.microsoft.com/office/drawing/2014/main" id="{AD557F68-A3A5-0A21-C71E-B0836B0B5908}"/>
              </a:ext>
            </a:extLst>
          </p:cNvPr>
          <p:cNvGrpSpPr/>
          <p:nvPr/>
        </p:nvGrpSpPr>
        <p:grpSpPr>
          <a:xfrm>
            <a:off x="143869" y="274844"/>
            <a:ext cx="430920" cy="1381320"/>
            <a:chOff x="143869" y="274844"/>
            <a:chExt cx="430920" cy="1381320"/>
          </a:xfrm>
        </p:grpSpPr>
        <mc:AlternateContent xmlns:mc="http://schemas.openxmlformats.org/markup-compatibility/2006">
          <mc:Choice xmlns:p14="http://schemas.microsoft.com/office/powerpoint/2010/main" Requires="p14">
            <p:contentPart p14:bwMode="auto" r:id="rId967">
              <p14:nvContentPartPr>
                <p14:cNvPr id="398" name="Freihand 397">
                  <a:extLst>
                    <a:ext uri="{FF2B5EF4-FFF2-40B4-BE49-F238E27FC236}">
                      <a16:creationId xmlns:a16="http://schemas.microsoft.com/office/drawing/2014/main" id="{49E30549-999E-2DD1-F522-8E4D7FB5B4D7}"/>
                    </a:ext>
                  </a:extLst>
                </p14:cNvPr>
                <p14:cNvContentPartPr/>
                <p14:nvPr/>
              </p14:nvContentPartPr>
              <p14:xfrm>
                <a:off x="166549" y="1194284"/>
                <a:ext cx="192600" cy="137880"/>
              </p14:xfrm>
            </p:contentPart>
          </mc:Choice>
          <mc:Fallback>
            <p:pic>
              <p:nvPicPr>
                <p:cNvPr id="398" name="Freihand 397">
                  <a:extLst>
                    <a:ext uri="{FF2B5EF4-FFF2-40B4-BE49-F238E27FC236}">
                      <a16:creationId xmlns:a16="http://schemas.microsoft.com/office/drawing/2014/main" id="{49E30549-999E-2DD1-F522-8E4D7FB5B4D7}"/>
                    </a:ext>
                  </a:extLst>
                </p:cNvPr>
                <p:cNvPicPr/>
                <p:nvPr/>
              </p:nvPicPr>
              <p:blipFill>
                <a:blip r:embed="rId968"/>
                <a:stretch>
                  <a:fillRect/>
                </a:stretch>
              </p:blipFill>
              <p:spPr>
                <a:xfrm>
                  <a:off x="157909" y="1185284"/>
                  <a:ext cx="2102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399" name="Freihand 398">
                  <a:extLst>
                    <a:ext uri="{FF2B5EF4-FFF2-40B4-BE49-F238E27FC236}">
                      <a16:creationId xmlns:a16="http://schemas.microsoft.com/office/drawing/2014/main" id="{502911C9-8130-A7A4-BB0F-1A44564FEA99}"/>
                    </a:ext>
                  </a:extLst>
                </p14:cNvPr>
                <p14:cNvContentPartPr/>
                <p14:nvPr/>
              </p14:nvContentPartPr>
              <p14:xfrm>
                <a:off x="193909" y="1341884"/>
                <a:ext cx="137520" cy="38880"/>
              </p14:xfrm>
            </p:contentPart>
          </mc:Choice>
          <mc:Fallback>
            <p:pic>
              <p:nvPicPr>
                <p:cNvPr id="399" name="Freihand 398">
                  <a:extLst>
                    <a:ext uri="{FF2B5EF4-FFF2-40B4-BE49-F238E27FC236}">
                      <a16:creationId xmlns:a16="http://schemas.microsoft.com/office/drawing/2014/main" id="{502911C9-8130-A7A4-BB0F-1A44564FEA99}"/>
                    </a:ext>
                  </a:extLst>
                </p:cNvPr>
                <p:cNvPicPr/>
                <p:nvPr/>
              </p:nvPicPr>
              <p:blipFill>
                <a:blip r:embed="rId970"/>
                <a:stretch>
                  <a:fillRect/>
                </a:stretch>
              </p:blipFill>
              <p:spPr>
                <a:xfrm>
                  <a:off x="185269" y="1333244"/>
                  <a:ext cx="1551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400" name="Freihand 399">
                  <a:extLst>
                    <a:ext uri="{FF2B5EF4-FFF2-40B4-BE49-F238E27FC236}">
                      <a16:creationId xmlns:a16="http://schemas.microsoft.com/office/drawing/2014/main" id="{F748011D-D128-1B38-6564-D90BD4B8ADCE}"/>
                    </a:ext>
                  </a:extLst>
                </p14:cNvPr>
                <p14:cNvContentPartPr/>
                <p14:nvPr/>
              </p14:nvContentPartPr>
              <p14:xfrm>
                <a:off x="215149" y="1451684"/>
                <a:ext cx="87840" cy="204480"/>
              </p14:xfrm>
            </p:contentPart>
          </mc:Choice>
          <mc:Fallback>
            <p:pic>
              <p:nvPicPr>
                <p:cNvPr id="400" name="Freihand 399">
                  <a:extLst>
                    <a:ext uri="{FF2B5EF4-FFF2-40B4-BE49-F238E27FC236}">
                      <a16:creationId xmlns:a16="http://schemas.microsoft.com/office/drawing/2014/main" id="{F748011D-D128-1B38-6564-D90BD4B8ADCE}"/>
                    </a:ext>
                  </a:extLst>
                </p:cNvPr>
                <p:cNvPicPr/>
                <p:nvPr/>
              </p:nvPicPr>
              <p:blipFill>
                <a:blip r:embed="rId972"/>
                <a:stretch>
                  <a:fillRect/>
                </a:stretch>
              </p:blipFill>
              <p:spPr>
                <a:xfrm>
                  <a:off x="206149" y="1443044"/>
                  <a:ext cx="1054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401" name="Freihand 400">
                  <a:extLst>
                    <a:ext uri="{FF2B5EF4-FFF2-40B4-BE49-F238E27FC236}">
                      <a16:creationId xmlns:a16="http://schemas.microsoft.com/office/drawing/2014/main" id="{17865520-5F86-24E4-6934-35B406F9FF06}"/>
                    </a:ext>
                  </a:extLst>
                </p14:cNvPr>
                <p14:cNvContentPartPr/>
                <p14:nvPr/>
              </p14:nvContentPartPr>
              <p14:xfrm>
                <a:off x="377149" y="1263404"/>
                <a:ext cx="96840" cy="185040"/>
              </p14:xfrm>
            </p:contentPart>
          </mc:Choice>
          <mc:Fallback>
            <p:pic>
              <p:nvPicPr>
                <p:cNvPr id="401" name="Freihand 400">
                  <a:extLst>
                    <a:ext uri="{FF2B5EF4-FFF2-40B4-BE49-F238E27FC236}">
                      <a16:creationId xmlns:a16="http://schemas.microsoft.com/office/drawing/2014/main" id="{17865520-5F86-24E4-6934-35B406F9FF06}"/>
                    </a:ext>
                  </a:extLst>
                </p:cNvPr>
                <p:cNvPicPr/>
                <p:nvPr/>
              </p:nvPicPr>
              <p:blipFill>
                <a:blip r:embed="rId974"/>
                <a:stretch>
                  <a:fillRect/>
                </a:stretch>
              </p:blipFill>
              <p:spPr>
                <a:xfrm>
                  <a:off x="368509" y="1254764"/>
                  <a:ext cx="1144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402" name="Freihand 401">
                  <a:extLst>
                    <a:ext uri="{FF2B5EF4-FFF2-40B4-BE49-F238E27FC236}">
                      <a16:creationId xmlns:a16="http://schemas.microsoft.com/office/drawing/2014/main" id="{6498DFC6-7360-1738-9FDA-08EFF72A4877}"/>
                    </a:ext>
                  </a:extLst>
                </p14:cNvPr>
                <p14:cNvContentPartPr/>
                <p14:nvPr/>
              </p14:nvContentPartPr>
              <p14:xfrm>
                <a:off x="380389" y="1202924"/>
                <a:ext cx="94320" cy="23040"/>
              </p14:xfrm>
            </p:contentPart>
          </mc:Choice>
          <mc:Fallback>
            <p:pic>
              <p:nvPicPr>
                <p:cNvPr id="402" name="Freihand 401">
                  <a:extLst>
                    <a:ext uri="{FF2B5EF4-FFF2-40B4-BE49-F238E27FC236}">
                      <a16:creationId xmlns:a16="http://schemas.microsoft.com/office/drawing/2014/main" id="{6498DFC6-7360-1738-9FDA-08EFF72A4877}"/>
                    </a:ext>
                  </a:extLst>
                </p:cNvPr>
                <p:cNvPicPr/>
                <p:nvPr/>
              </p:nvPicPr>
              <p:blipFill>
                <a:blip r:embed="rId976"/>
                <a:stretch>
                  <a:fillRect/>
                </a:stretch>
              </p:blipFill>
              <p:spPr>
                <a:xfrm>
                  <a:off x="371389" y="1194284"/>
                  <a:ext cx="1119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599" name="Freihand 598">
                  <a:extLst>
                    <a:ext uri="{FF2B5EF4-FFF2-40B4-BE49-F238E27FC236}">
                      <a16:creationId xmlns:a16="http://schemas.microsoft.com/office/drawing/2014/main" id="{A76E8C5D-7972-AECF-E802-C641F83B4B65}"/>
                    </a:ext>
                  </a:extLst>
                </p14:cNvPr>
                <p14:cNvContentPartPr/>
                <p14:nvPr/>
              </p14:nvContentPartPr>
              <p14:xfrm>
                <a:off x="472549" y="744284"/>
                <a:ext cx="27720" cy="405360"/>
              </p14:xfrm>
            </p:contentPart>
          </mc:Choice>
          <mc:Fallback>
            <p:pic>
              <p:nvPicPr>
                <p:cNvPr id="599" name="Freihand 598">
                  <a:extLst>
                    <a:ext uri="{FF2B5EF4-FFF2-40B4-BE49-F238E27FC236}">
                      <a16:creationId xmlns:a16="http://schemas.microsoft.com/office/drawing/2014/main" id="{A76E8C5D-7972-AECF-E802-C641F83B4B65}"/>
                    </a:ext>
                  </a:extLst>
                </p:cNvPr>
                <p:cNvPicPr/>
                <p:nvPr/>
              </p:nvPicPr>
              <p:blipFill>
                <a:blip r:embed="rId978"/>
                <a:stretch>
                  <a:fillRect/>
                </a:stretch>
              </p:blipFill>
              <p:spPr>
                <a:xfrm>
                  <a:off x="463909" y="735644"/>
                  <a:ext cx="4536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600" name="Freihand 599">
                  <a:extLst>
                    <a:ext uri="{FF2B5EF4-FFF2-40B4-BE49-F238E27FC236}">
                      <a16:creationId xmlns:a16="http://schemas.microsoft.com/office/drawing/2014/main" id="{1558B775-0BA1-AF8F-A812-4E736D1A5504}"/>
                    </a:ext>
                  </a:extLst>
                </p14:cNvPr>
                <p14:cNvContentPartPr/>
                <p14:nvPr/>
              </p14:nvContentPartPr>
              <p14:xfrm>
                <a:off x="367789" y="696404"/>
                <a:ext cx="207000" cy="176760"/>
              </p14:xfrm>
            </p:contentPart>
          </mc:Choice>
          <mc:Fallback>
            <p:pic>
              <p:nvPicPr>
                <p:cNvPr id="600" name="Freihand 599">
                  <a:extLst>
                    <a:ext uri="{FF2B5EF4-FFF2-40B4-BE49-F238E27FC236}">
                      <a16:creationId xmlns:a16="http://schemas.microsoft.com/office/drawing/2014/main" id="{1558B775-0BA1-AF8F-A812-4E736D1A5504}"/>
                    </a:ext>
                  </a:extLst>
                </p:cNvPr>
                <p:cNvPicPr/>
                <p:nvPr/>
              </p:nvPicPr>
              <p:blipFill>
                <a:blip r:embed="rId980"/>
                <a:stretch>
                  <a:fillRect/>
                </a:stretch>
              </p:blipFill>
              <p:spPr>
                <a:xfrm>
                  <a:off x="358789" y="687764"/>
                  <a:ext cx="2246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601" name="Freihand 600">
                  <a:extLst>
                    <a:ext uri="{FF2B5EF4-FFF2-40B4-BE49-F238E27FC236}">
                      <a16:creationId xmlns:a16="http://schemas.microsoft.com/office/drawing/2014/main" id="{973514A8-0B11-E3F6-8631-771B04474E95}"/>
                    </a:ext>
                  </a:extLst>
                </p14:cNvPr>
                <p14:cNvContentPartPr/>
                <p14:nvPr/>
              </p14:nvContentPartPr>
              <p14:xfrm>
                <a:off x="196069" y="482204"/>
                <a:ext cx="158760" cy="169200"/>
              </p14:xfrm>
            </p:contentPart>
          </mc:Choice>
          <mc:Fallback>
            <p:pic>
              <p:nvPicPr>
                <p:cNvPr id="601" name="Freihand 600">
                  <a:extLst>
                    <a:ext uri="{FF2B5EF4-FFF2-40B4-BE49-F238E27FC236}">
                      <a16:creationId xmlns:a16="http://schemas.microsoft.com/office/drawing/2014/main" id="{973514A8-0B11-E3F6-8631-771B04474E95}"/>
                    </a:ext>
                  </a:extLst>
                </p:cNvPr>
                <p:cNvPicPr/>
                <p:nvPr/>
              </p:nvPicPr>
              <p:blipFill>
                <a:blip r:embed="rId982"/>
                <a:stretch>
                  <a:fillRect/>
                </a:stretch>
              </p:blipFill>
              <p:spPr>
                <a:xfrm>
                  <a:off x="187429" y="473564"/>
                  <a:ext cx="1764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602" name="Freihand 601">
                  <a:extLst>
                    <a:ext uri="{FF2B5EF4-FFF2-40B4-BE49-F238E27FC236}">
                      <a16:creationId xmlns:a16="http://schemas.microsoft.com/office/drawing/2014/main" id="{251D50F6-C438-DC2B-D7E6-577130A1BF69}"/>
                    </a:ext>
                  </a:extLst>
                </p14:cNvPr>
                <p14:cNvContentPartPr/>
                <p14:nvPr/>
              </p14:nvContentPartPr>
              <p14:xfrm>
                <a:off x="170869" y="606764"/>
                <a:ext cx="192960" cy="107640"/>
              </p14:xfrm>
            </p:contentPart>
          </mc:Choice>
          <mc:Fallback>
            <p:pic>
              <p:nvPicPr>
                <p:cNvPr id="602" name="Freihand 601">
                  <a:extLst>
                    <a:ext uri="{FF2B5EF4-FFF2-40B4-BE49-F238E27FC236}">
                      <a16:creationId xmlns:a16="http://schemas.microsoft.com/office/drawing/2014/main" id="{251D50F6-C438-DC2B-D7E6-577130A1BF69}"/>
                    </a:ext>
                  </a:extLst>
                </p:cNvPr>
                <p:cNvPicPr/>
                <p:nvPr/>
              </p:nvPicPr>
              <p:blipFill>
                <a:blip r:embed="rId984"/>
                <a:stretch>
                  <a:fillRect/>
                </a:stretch>
              </p:blipFill>
              <p:spPr>
                <a:xfrm>
                  <a:off x="161869" y="597764"/>
                  <a:ext cx="2106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603" name="Freihand 602">
                  <a:extLst>
                    <a:ext uri="{FF2B5EF4-FFF2-40B4-BE49-F238E27FC236}">
                      <a16:creationId xmlns:a16="http://schemas.microsoft.com/office/drawing/2014/main" id="{164AEBD8-4C7A-B988-3DE9-FDF7B279AF0B}"/>
                    </a:ext>
                  </a:extLst>
                </p14:cNvPr>
                <p14:cNvContentPartPr/>
                <p14:nvPr/>
              </p14:nvContentPartPr>
              <p14:xfrm>
                <a:off x="265189" y="653204"/>
                <a:ext cx="101160" cy="215640"/>
              </p14:xfrm>
            </p:contentPart>
          </mc:Choice>
          <mc:Fallback>
            <p:pic>
              <p:nvPicPr>
                <p:cNvPr id="603" name="Freihand 602">
                  <a:extLst>
                    <a:ext uri="{FF2B5EF4-FFF2-40B4-BE49-F238E27FC236}">
                      <a16:creationId xmlns:a16="http://schemas.microsoft.com/office/drawing/2014/main" id="{164AEBD8-4C7A-B988-3DE9-FDF7B279AF0B}"/>
                    </a:ext>
                  </a:extLst>
                </p:cNvPr>
                <p:cNvPicPr/>
                <p:nvPr/>
              </p:nvPicPr>
              <p:blipFill>
                <a:blip r:embed="rId986"/>
                <a:stretch>
                  <a:fillRect/>
                </a:stretch>
              </p:blipFill>
              <p:spPr>
                <a:xfrm>
                  <a:off x="256189" y="644204"/>
                  <a:ext cx="1188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606" name="Freihand 605">
                  <a:extLst>
                    <a:ext uri="{FF2B5EF4-FFF2-40B4-BE49-F238E27FC236}">
                      <a16:creationId xmlns:a16="http://schemas.microsoft.com/office/drawing/2014/main" id="{0E2280D2-29D7-7E9F-A220-3395C93AD33F}"/>
                    </a:ext>
                  </a:extLst>
                </p14:cNvPr>
                <p14:cNvContentPartPr/>
                <p14:nvPr/>
              </p14:nvContentPartPr>
              <p14:xfrm>
                <a:off x="371029" y="447644"/>
                <a:ext cx="79920" cy="337680"/>
              </p14:xfrm>
            </p:contentPart>
          </mc:Choice>
          <mc:Fallback>
            <p:pic>
              <p:nvPicPr>
                <p:cNvPr id="606" name="Freihand 605">
                  <a:extLst>
                    <a:ext uri="{FF2B5EF4-FFF2-40B4-BE49-F238E27FC236}">
                      <a16:creationId xmlns:a16="http://schemas.microsoft.com/office/drawing/2014/main" id="{0E2280D2-29D7-7E9F-A220-3395C93AD33F}"/>
                    </a:ext>
                  </a:extLst>
                </p:cNvPr>
                <p:cNvPicPr/>
                <p:nvPr/>
              </p:nvPicPr>
              <p:blipFill>
                <a:blip r:embed="rId988"/>
                <a:stretch>
                  <a:fillRect/>
                </a:stretch>
              </p:blipFill>
              <p:spPr>
                <a:xfrm>
                  <a:off x="362029" y="439004"/>
                  <a:ext cx="9756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607" name="Freihand 606">
                  <a:extLst>
                    <a:ext uri="{FF2B5EF4-FFF2-40B4-BE49-F238E27FC236}">
                      <a16:creationId xmlns:a16="http://schemas.microsoft.com/office/drawing/2014/main" id="{0A440119-BE9D-75E7-2B0A-143DFB7C8DE1}"/>
                    </a:ext>
                  </a:extLst>
                </p14:cNvPr>
                <p14:cNvContentPartPr/>
                <p14:nvPr/>
              </p14:nvContentPartPr>
              <p14:xfrm>
                <a:off x="143869" y="466004"/>
                <a:ext cx="143280" cy="464400"/>
              </p14:xfrm>
            </p:contentPart>
          </mc:Choice>
          <mc:Fallback>
            <p:pic>
              <p:nvPicPr>
                <p:cNvPr id="607" name="Freihand 606">
                  <a:extLst>
                    <a:ext uri="{FF2B5EF4-FFF2-40B4-BE49-F238E27FC236}">
                      <a16:creationId xmlns:a16="http://schemas.microsoft.com/office/drawing/2014/main" id="{0A440119-BE9D-75E7-2B0A-143DFB7C8DE1}"/>
                    </a:ext>
                  </a:extLst>
                </p:cNvPr>
                <p:cNvPicPr/>
                <p:nvPr/>
              </p:nvPicPr>
              <p:blipFill>
                <a:blip r:embed="rId990"/>
                <a:stretch>
                  <a:fillRect/>
                </a:stretch>
              </p:blipFill>
              <p:spPr>
                <a:xfrm>
                  <a:off x="135229" y="457364"/>
                  <a:ext cx="160920" cy="48204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608" name="Freihand 607">
                  <a:extLst>
                    <a:ext uri="{FF2B5EF4-FFF2-40B4-BE49-F238E27FC236}">
                      <a16:creationId xmlns:a16="http://schemas.microsoft.com/office/drawing/2014/main" id="{2C3E29A4-6449-4B33-080C-63DA99671E14}"/>
                    </a:ext>
                  </a:extLst>
                </p14:cNvPr>
                <p14:cNvContentPartPr/>
                <p14:nvPr/>
              </p14:nvContentPartPr>
              <p14:xfrm>
                <a:off x="467509" y="274844"/>
                <a:ext cx="44280" cy="202680"/>
              </p14:xfrm>
            </p:contentPart>
          </mc:Choice>
          <mc:Fallback>
            <p:pic>
              <p:nvPicPr>
                <p:cNvPr id="608" name="Freihand 607">
                  <a:extLst>
                    <a:ext uri="{FF2B5EF4-FFF2-40B4-BE49-F238E27FC236}">
                      <a16:creationId xmlns:a16="http://schemas.microsoft.com/office/drawing/2014/main" id="{2C3E29A4-6449-4B33-080C-63DA99671E14}"/>
                    </a:ext>
                  </a:extLst>
                </p:cNvPr>
                <p:cNvPicPr/>
                <p:nvPr/>
              </p:nvPicPr>
              <p:blipFill>
                <a:blip r:embed="rId992"/>
                <a:stretch>
                  <a:fillRect/>
                </a:stretch>
              </p:blipFill>
              <p:spPr>
                <a:xfrm>
                  <a:off x="458509" y="266204"/>
                  <a:ext cx="61920" cy="220320"/>
                </a:xfrm>
                <a:prstGeom prst="rect">
                  <a:avLst/>
                </a:prstGeom>
              </p:spPr>
            </p:pic>
          </mc:Fallback>
        </mc:AlternateContent>
      </p:grpSp>
    </p:spTree>
    <p:extLst>
      <p:ext uri="{BB962C8B-B14F-4D97-AF65-F5344CB8AC3E}">
        <p14:creationId xmlns:p14="http://schemas.microsoft.com/office/powerpoint/2010/main" val="91415940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919</Words>
  <Application>Microsoft Office PowerPoint</Application>
  <PresentationFormat>Breitbild</PresentationFormat>
  <Paragraphs>117</Paragraphs>
  <Slides>17</Slides>
  <Notes>15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Arial</vt:lpstr>
      <vt:lpstr>Calibri</vt:lpstr>
      <vt:lpstr>Calibri Light</vt:lpstr>
      <vt:lpstr>Cambria Math</vt:lpstr>
      <vt:lpstr>Sparkasse Rg</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229</cp:revision>
  <cp:lastPrinted>2022-03-02T20:18:27Z</cp:lastPrinted>
  <dcterms:created xsi:type="dcterms:W3CDTF">2022-03-01T20:52:11Z</dcterms:created>
  <dcterms:modified xsi:type="dcterms:W3CDTF">2022-12-05T12:53:44Z</dcterms:modified>
</cp:coreProperties>
</file>