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8.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9.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0.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 id="423" r:id="rId26"/>
    <p:sldId id="383" r:id="rId2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9" autoAdjust="0"/>
    <p:restoredTop sz="94660"/>
  </p:normalViewPr>
  <p:slideViewPr>
    <p:cSldViewPr snapToGrid="0">
      <p:cViewPr varScale="1">
        <p:scale>
          <a:sx n="113" d="100"/>
          <a:sy n="113" d="100"/>
        </p:scale>
        <p:origin x="1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36:33.673"/>
    </inkml:context>
    <inkml:brush xml:id="br0">
      <inkml:brushProperty name="width" value="0.025" units="cm"/>
      <inkml:brushProperty name="height" value="0.025" units="cm"/>
    </inkml:brush>
  </inkml:definitions>
  <inkml:trace contextRef="#ctx0" brushRef="#br0">1 8 7079,'0'0'8018,"7"2"-7313,44 4-447,0-3 0,89-4 0,-48 0-205,359-10 63,223 5 297,-288 46-222,-123-9 77,948 38 54,3-58-127,-654-25 11,-63 0-246,454-14 68,-399 8 35,590 50 17,-1079-26-200,221 14-2403,-207-16-2415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5:31.826"/>
    </inkml:context>
    <inkml:brush xml:id="br0">
      <inkml:brushProperty name="width" value="0.025" units="cm"/>
      <inkml:brushProperty name="height" value="0.025" units="cm"/>
    </inkml:brush>
  </inkml:definitions>
  <inkml:trace contextRef="#ctx0" brushRef="#br0">95 156 9513,'-8'0'1121,"-36"2"257,2 0 5620,88 3-7013,159 8-189,415-64 284,-362 21-48,-115 16 62,1055-69 496,-200 111-306,-446-7 1695,-432-17-1016,385-2-127,-498-2-955,42-7-263,-47 7 113,0-1-1,0 0 0,0 1 0,0-1 0,0 0 0,0 0 0,-1-1 0,1 1 0,0 0 1,0 0-1,-1-1 0,2-1 0,3-8-4412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4.469"/>
    </inkml:context>
    <inkml:brush xml:id="br0">
      <inkml:brushProperty name="width" value="0.025" units="cm"/>
      <inkml:brushProperty name="height" value="0.025" units="cm"/>
    </inkml:brush>
  </inkml:definitions>
  <inkml:trace contextRef="#ctx0" brushRef="#br0">8 7 12043,'0'0'11980,"-1"8"-10363,-1 9-860,0 0 88,1 0 0,0 0 0,3 29 1,-2-46-842,0 1 1,1 0-1,-1 0 1,1-1-1,-1 1 1,0 0-1,1-1 1,0 1-1,-1-1 1,1 1-1,-1 0 1,1-1 0,0 0-1,-1 1 1,1-1-1,0 1 1,0-1-1,-1 0 1,1 1-1,0-1 1,0 0-1,-1 0 1,1 0-1,0 1 1,0-1 0,0 0-1,-1 0 1,1 0-1,0 0 1,0-1-1,0 1 1,-1 0-1,1 0 1,0 0-1,0-1 1,0 1 0,-1 0-1,1-1 1,1 0-1,30-16 97,12-37-520,-36 43 212,-1 0-1,2 1 0,0 0 1,14-12-1,-23 21 209,0 1 0,0 0 0,1 0 0,-1 0 0,0 0 0,0 0 0,0 0 0,0 0 0,0 0-1,1 0 1,-1 0 0,0 0 0,0 0 0,0 0 0,0 0 0,0 0 0,1 0 0,-1 0 0,0 0 0,0 0 0,0 0 0,0 0 0,1 0 0,-1 0 0,0 0-1,0 0 1,0 0 0,0 0 0,0 0 0,1 0 0,-1 0 0,0 0 0,0 0 0,0 1 0,0-1 0,0 0 0,0 0 0,1 0 0,-1 0 0,0 0 0,0 0 0,0 1-1,0-1 1,0 0 0,0 0 0,0 0 0,0 0 0,0 1 0,3 13 231,-2 22 372,-1-32-498,-2 22 420,1-19-394,0 1-1,1-1 1,-1 0 0,2 0 0,-1 0-1,1 0 1,3 14 0,6-12-2027,0-7-5873,0-2-2433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6.623"/>
    </inkml:context>
    <inkml:brush xml:id="br0">
      <inkml:brushProperty name="width" value="0.025" units="cm"/>
      <inkml:brushProperty name="height" value="0.025" units="cm"/>
    </inkml:brush>
  </inkml:definitions>
  <inkml:trace contextRef="#ctx0" brushRef="#br0">72 253 10762,'0'0'3283,"1"-10"-699,6-51 1884,-7 61-4423,0-1 0,0 1 0,0-1 0,0 1-1,0-1 1,0 1 0,0-1 0,0 1 0,0-1-1,0 1 1,0-1 0,0 1 0,0-1 0,0 1-1,-1 0 1,1-1 0,0 1 0,0-1 0,0 1 0,-1-1-1,1 1 1,0 0 0,0-1 0,-1 1 0,1 0-1,0-1 1,-1 1 0,1 0 0,-1-1 0,1 1-1,0 0 1,-1 0 0,1 0 0,-1-1 0,1 1-1,-1 0 1,1 0 0,0 0 0,-1 0 0,1 0 0,-1 0-1,1 0 1,-1 0 0,1 0 0,-1 0 0,1 0-1,-1 0 1,1 0 0,-1 0 0,1 0 0,0 0-1,-1 0 1,1 1 0,-1-1 0,1 0 0,-1 0 0,1 1-1,0-1 1,-1 0 0,0 1 0,-22 22-88,17-11 85,0 1-1,1 0 1,0 0 0,1 1 0,1-1 0,0 1 0,0 0-1,2 0 1,0 0 0,0 0 0,2 19 0,0-33-41,-1 1 0,0 0 0,0-1 0,0 1 0,1 0 0,-1-1 0,0 1 1,1-1-1,-1 1 0,1-1 0,-1 1 0,1-1 0,-1 1 0,1-1 0,-1 1 0,1-1 1,-1 0-1,1 1 0,-1-1 0,1 0 0,-1 1 0,1-1 0,0 0 0,-1 0 0,1 0 1,0 0-1,-1 1 0,1-1 0,0 0 0,-1 0 0,1 0 0,0 0 0,-1-1 0,1 1 1,0 0-1,-1 0 0,1 0 0,-1 0 0,1-1 0,0 1 0,-1 0 0,1 0 1,-1-1-1,2 0 0,26-16 77,-10-1 70,0 0 0,-2-1 1,0-1-1,-1-1 0,-1 0 1,-1-1-1,-1-1 0,-1 0 1,0 0-1,-2-1 0,-1 0 1,-1-1-1,3-26 0,-24 108 157,-11 90-1,25-135-318,-1-3 68,0 0 0,1 0 0,0 0 0,3 17-1,-3-24-42,0-1 0,1 0 0,-1 1 0,1-1 0,-1 0-1,0 0 1,1 0 0,0 0 0,-1 1 0,1-1-1,0 0 1,0 0 0,-1 0 0,1 0 0,0 0 0,0-1-1,0 1 1,0 0 0,0 0 0,0-1 0,1 1 0,-1 0-1,0-1 1,0 1 0,0-1 0,1 0 0,-1 1-1,0-1 1,0 0 0,1 0 0,-1 0 0,0 0 0,0 0-1,1 0 1,-1 0 0,0 0 0,1 0 0,-1-1-1,0 1 1,0 0 0,2-1 0,3-2 44,-1 0 0,1 0 0,-1 0-1,0-1 1,0 1 0,0-1 0,0 0 0,-1-1 0,1 1 0,-1-1 0,0 0 0,-1 0-1,1 0 1,-1 0 0,3-8 0,1 0-15,-1 0-1,-1 0 1,0 0-1,-1-1 1,5-24 0,-6-26 63,-3 61-105,-1 1-1,1 0 1,0 0 0,-1-1-1,1 1 1,-1 0-1,0 0 1,0-1-1,0 1 1,0 0-1,-1-2 1,1 3-5,1 1 0,-1-1 0,0 1 0,1 0 0,-1-1 0,0 1 0,1 0 0,-1-1 0,0 1 0,1 0 0,-1 0 0,0-1 0,1 1 0,-1 0 0,0 0 0,0 0 0,1 0 0,-1 0 0,0 0 0,0 0 0,1 0 0,-1 1 0,0-1 0,0 0 0,1 0 0,-1 1 0,0-1 0,1 0 0,-1 1 0,1-1 0,-1 0 0,0 1 0,1-1 0,-2 2 0,-1 0-3,0 1 1,0 1-1,1-1 1,-1 0-1,1 1 0,-1-1 1,1 1-1,0 0 1,0 0-1,1 0 0,-2 5 1,-14 51 88,14-52-54,3-6-32,-2 5 88,0-1 0,1 1-1,0 0 1,0-1-1,1 1 1,0 9 0,0-15-66,0 0-1,0 1 1,1-1 0,-1 0 0,1 0 0,-1 0 0,1 1 0,0-1-1,-1 0 1,1 0 0,0 0 0,0 0 0,0 0 0,-1 0 0,1 0-1,0 0 1,0 0 0,1-1 0,-1 1 0,0 0 0,0-1 0,0 1 0,0-1-1,1 1 1,-1-1 0,0 1 0,0-1 0,1 0 0,-1 0 0,0 0-1,1 1 1,-1-1 0,0-1 0,1 1 0,-1 0 0,0 0 0,0 0-1,2-1 1,5 0 13,1-1 0,-1 0 0,0 0 0,0-1 0,-1 0-1,1 0 1,14-9 0,52-40 42,-20 14-69,-53 37-3,1 1 0,-1-1 0,0 1 0,0-1 0,0 0 0,1 1 0,-1-1 0,0 0 0,0 0 1,0 0-1,0 0 0,0 0 0,-1 0 0,1 0 0,0 0 0,0 0 0,-1 0 0,1 0 0,0-1 0,-1 1 0,1 0 0,-1 0 0,1-2 0,-2 2 4,0-1 0,0 1-1,-1 0 1,1 0 0,0 0-1,0 0 1,-1 0 0,1 0-1,0 0 1,-1 0 0,1 0-1,-1 0 1,-2 0 0,-26-16 48,29 16-44,-3-1 18,1 0 0,1 0-1,-1 0 1,0 0 0,0-1-1,1 1 1,-1-1 0,1 1-1,0-1 1,0 0-1,0 0 1,0 0 0,0 0-1,1 0 1,0 0 0,-1-1-1,0-4 1,3 7-40,0 0 0,0 0 1,0 0-1,1 0 0,-1 0 1,0 0-1,0 0 0,1 1 0,-1-1 1,1 0-1,-1 1 0,1-1 0,-1 1 1,1 0-1,-1-1 0,1 1 0,-1 0 1,1 0-1,-1 0 0,1 0 0,1 0 1,3 0-200,58-11-5603,-28 0-887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7.258"/>
    </inkml:context>
    <inkml:brush xml:id="br0">
      <inkml:brushProperty name="width" value="0.025" units="cm"/>
      <inkml:brushProperty name="height" value="0.025" units="cm"/>
    </inkml:brush>
  </inkml:definitions>
  <inkml:trace contextRef="#ctx0" brushRef="#br0">0 0 15439,'0'0'4035,"0"23"-3106,0 9 288,0 9 353,5 6-1186,3 2-320,2 3 0,-2-5-64,3-6-640,-5-6-930,-1-5-1280,-4-10-2243,-1-9-3716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7.603"/>
    </inkml:context>
    <inkml:brush xml:id="br0">
      <inkml:brushProperty name="width" value="0.025" units="cm"/>
      <inkml:brushProperty name="height" value="0.025" units="cm"/>
    </inkml:brush>
  </inkml:definitions>
  <inkml:trace contextRef="#ctx0" brushRef="#br0">0 265 16688,'3'-11'1596,"1"-2"-994,1-1 0,1 1 0,0 0 0,1 0-1,1 0 1,0 1 0,0 0 0,1 1 0,1 0 0,-1 0 0,22-16 0,-19 16-434,1 2 1,0 0 0,0 0-1,0 1 1,1 1 0,0 0-1,1 1 1,0 1-1,0 0 1,0 1 0,0 0-1,0 2 1,1 0 0,0 0-1,-1 1 1,25 3 0,-38-2-186,1 0 0,-1 1 1,0-1-1,0 1 0,0-1 1,0 1-1,0 0 1,0 0-1,0 0 0,0 0 1,-1 0-1,1 1 1,0-1-1,-1 0 0,1 1 1,-1-1-1,1 1 1,-1 0-1,0 0 0,1-1 1,-1 1-1,0 0 1,0 0-1,-1 0 0,1 0 1,0 0-1,0 0 1,-1 0-1,0 0 0,1 0 1,-1 1-1,0-1 0,0 0 1,0 0-1,0 0 1,0 0-1,-1 0 0,1 1 1,-1-1-1,1 0 1,-2 3-1,-1 4 41,0 1 0,0-1-1,-1 0 1,0 0 0,-1 0 0,0-1 0,-11 15-1,-57 54 288,65-69-278,-1-1-1,0 0 1,0-1 0,0 0-1,-1-1 1,0 0-1,-16 7 1,65-43-9301,-8 10 3529,6-2-2407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8.167"/>
    </inkml:context>
    <inkml:brush xml:id="br0">
      <inkml:brushProperty name="width" value="0.025" units="cm"/>
      <inkml:brushProperty name="height" value="0.025" units="cm"/>
    </inkml:brush>
  </inkml:definitions>
  <inkml:trace contextRef="#ctx0" brushRef="#br0">68 154 8488,'0'0'7735,"-3"13"-4030,-17 40-626,7-22-929,2 0 0,-9 42 0,28-80-1962,4-13-77,-4-3-145,-2 0 0,0 0 0,-2 0 0,0-1 0,-2 1 0,-1-1 0,-2-34-1,1 49-119,3 19-5,-1-1 1,1 1-1,1-1 1,0 0-1,0 0 0,9 14 1,-12-21 149,0 0 0,0 1 1,0-1-1,1 0 1,-1 0-1,1 0 0,-1 0 1,1 0-1,0 0 0,0-1 1,0 1-1,0-1 0,0 1 1,0-1-1,0 0 1,1 1-1,-1-1 0,0 0 1,1-1-1,2 2 0,-2-2 29,-1 0-1,0 0 0,1-1 1,-1 1-1,0-1 1,0 1-1,1-1 0,-1 0 1,0 0-1,0 0 1,0 0-1,0 0 0,0-1 1,0 1-1,0-1 0,-1 1 1,4-4-1,2-3 76,0-1 1,0 0-1,-1-1 0,0 1 0,-1-1 0,0-1 0,6-17 1,-7 16-55,0-1-1,-2 1 1,1-1 0,-2 0 0,1-15 0,-14 76-117,3-15 40,6-18 104,0 1-1,2-1 1,0 0 0,0 1-1,3 16 1,-2-31-64,0-1 0,0 1 0,0 0 0,0 0 0,0-1 0,0 1 0,1 0 1,-1-1-1,0 1 0,1 0 0,-1-1 0,0 1 0,1 0 0,-1-1 0,1 1 0,-1-1 0,1 1 1,-1 0-1,1-1 0,-1 0 0,1 1 0,-1-1 0,1 1 0,0-1 0,-1 0 0,1 1 0,0-1 1,-1 0-1,1 0 0,1 1 0,24-8 82,-19 4-67,0-1 0,-1 0-1,0-1 1,0 0 0,6-6-1,5-9 26,-2-1-1,-1-1 0,-1 0 0,19-45 1,-21 44-36,-11 96-206,-6-30 196,1-5-301,-2 45 0,10-71-1787,-3-11 1881,1-1 0,-1 0 0,0 1-1,1-1 1,-1 0 0,0 0 0,1 1 0,-1-1 0,0 0-1,1 0 1,-1 0 0,0 1 0,1-1 0,-1 0 0,1 0 0,-1 0-1,1 0 1,-1 0 0,0 0 0,1 0 0,-1 0 0,1 0-1,-1 0 1,1 0 0,-1 0 0,0 0 0,1 0 0,-1 0-1,1-1 1,-1 1 0,0 0 0,1 0 0,-1 0 0,0-1-1,1 1 1,-1 0 0,1 0 0,-1-1 0,0 1 0,0 0-1,1-1 1,13-14-6496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8.508"/>
    </inkml:context>
    <inkml:brush xml:id="br0">
      <inkml:brushProperty name="width" value="0.025" units="cm"/>
      <inkml:brushProperty name="height" value="0.025" units="cm"/>
    </inkml:brush>
  </inkml:definitions>
  <inkml:trace contextRef="#ctx0" brushRef="#br0">0 0 13741,'0'0'6726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8.835"/>
    </inkml:context>
    <inkml:brush xml:id="br0">
      <inkml:brushProperty name="width" value="0.025" units="cm"/>
      <inkml:brushProperty name="height" value="0.025" units="cm"/>
    </inkml:brush>
  </inkml:definitions>
  <inkml:trace contextRef="#ctx0" brushRef="#br0">22 1 3331,'0'0'18839,"5"6"-17125,-3-4-1589,-1-1-1,1 1 1,-1 0 0,1 0-1,-1-1 1,0 1-1,0 0 1,0 0 0,0 1-1,0-1 1,0 0 0,0 3-1,-1-3 68,-1 1 0,1-1-1,-1 1 1,1-1 0,-1 1-1,0-1 1,0 1-1,0-1 1,0 0 0,0 0-1,-1 1 1,1-1 0,0 0-1,-4 3 1,2-2-60,1-1 1,0 1-1,-1 0 1,1 0-1,0 0 1,0 1-1,1-1 1,-1 0-1,1 1 1,0-1 0,0 1-1,0-1 1,0 1-1,0 0 1,1-1-1,0 8 1,2-9-339,1-1-1,0-1 1,0 1 0,0 0 0,0-1 0,0 1 0,0-1 0,0 0 0,0 0 0,0 0 0,0 0 0,4-1 0,2 0-479,10 1-136,-13-1 687,0 1-1,0 0 1,0 0-1,0 1 1,0-1-1,0 1 0,7 2 1,-12-2 174,0 0 0,1 0 1,-1 0-1,0 0 0,1 0 0,-1 0 1,0 0-1,0 0 0,0 0 1,0 0-1,0 1 0,0-1 0,-1 0 1,1 1-1,0-1 0,0 0 0,-1 1 1,1-1-1,-1 1 0,0-1 0,1 1 1,-1 0-1,0-1 0,0 1 1,0-1-1,0 1 0,0-1 0,0 1 1,0 0-1,-1-1 0,1 1 0,-1-1 1,0 2-1,0 1 6,-1 0 1,0 0-1,-1 0 1,1 0-1,0 0 1,-1-1 0,0 1-1,0-1 1,0 0-1,0 0 1,-1 0-1,1 0 1,-1-1-1,0 1 1,1-1-1,-1 0 1,0 0-1,-1-1 1,-4 3-1,7-3-649,-1-1 0,0 1 0,0 0 1,1-1-1,-1 0 0,0 1 0,0-1 0,1 0 0,-1-1 0,0 1 0,-4-1 0,-7-6-10095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9.724"/>
    </inkml:context>
    <inkml:brush xml:id="br0">
      <inkml:brushProperty name="width" value="0.025" units="cm"/>
      <inkml:brushProperty name="height" value="0.025" units="cm"/>
    </inkml:brush>
  </inkml:definitions>
  <inkml:trace contextRef="#ctx0" brushRef="#br0">119 268 11179,'0'0'3293,"0"-8"-693,-2-26-304,2 33-2219,0 0 0,0 0 1,0 1-1,0-1 1,0 0-1,0 1 1,0-1-1,-1 0 0,1 1 1,0-1-1,0 1 1,-1-1-1,1 0 0,-1 1 1,1-1-1,0 1 1,-1-1-1,1 1 1,-1-1-1,1 1 0,-1-1 1,1 1-1,-1 0 1,0-1-1,1 1 0,-1 0 1,1-1-1,-1 1 1,0 0-1,1 0 1,-1 0-1,0-1 0,1 1 1,-1 0-1,0 0 1,1 0-1,-1 0 0,0 0 1,1 0-1,-1 0 1,0 1-1,1-1 1,-1 0-1,0 0 0,1 0 1,-1 1-1,-1 0 1,-23 17 1058,16-5-945,0 1 0,2 0-1,-1 1 1,2 0 0,0 0 0,1 0-1,1 1 1,0 0 0,1 0 0,-2 30-1,5-45-179,-1-1 0,1 1 0,0 0 0,0 0 0,0-1 0,0 1-1,0 0 1,0 0 0,0-1 0,0 1 0,0 0 0,0 0 0,1-1 0,-1 1-1,0 0 1,0-1 0,1 1 0,-1 0 0,0 0 0,1-1 0,-1 1 0,1-1-1,-1 1 1,1-1 0,-1 1 0,1 0 0,0-1 0,-1 0 0,1 1 0,-1-1-1,1 1 1,0-1 0,-1 0 0,1 1 0,0-1 0,0 0 0,-1 0 0,1 0-1,0 1 1,0-1 0,-1 0 0,1 0 0,0 0 0,0 0 0,-1 0 0,1 0 0,0-1-1,0 1 1,-1 0 0,1 0 0,0 0 0,-1-1 0,1 1 0,0 0 0,-1-1-1,2 0 1,4-2 62,-1 0 0,0 0 0,0-1 0,0 0-1,9-8 1,8-11 179,0-2 1,-2-1-1,-1 0 0,-1-1 0,-1-1 1,-1-1-1,-2 0 0,-1-1 0,-1 0 1,-2-1-1,12-57 0,-21 66-134,-22 97-215,10-16 121,3 1-1,-1 78 0,9-135-19,0-1 1,0 1-1,0-1 0,0 1 1,0-1-1,1 1 0,-1-1 1,1 1-1,0-1 0,-1 1 1,1-1-1,1 0 0,-1 0 1,0 1-1,0-1 0,1 0 1,-1 0-1,1 0 0,0 0 1,-1 0-1,1-1 1,0 1-1,0-1 0,2 2 1,-1-2 5,-1 0 0,0-1 0,0 1 0,1-1 0,-1 0 0,0 0 0,1 0 0,-1 0 0,0 0 0,1 0 0,-1-1 0,0 1 0,0-1 0,1 0 0,-1 1 0,0-1 0,0 0 0,0 0 0,0-1 0,0 1 0,0 0 0,0-1 0,0 1 0,-1-1 0,1 1 0,2-3 0,7-8 28,-1-1-1,0 0 1,-1 0 0,0-1-1,-1 0 1,0 0 0,-1-1-1,-1 0 1,-1 0 0,0 0-1,0-1 1,-2 0 0,0 0-1,-1 0 1,0 0 0,-2-20-1,0 34-36,0 1 0,0-1-1,0 1 1,0-1-1,0 0 1,0 1-1,-1-1 1,1 1 0,-1-1-1,1 1 1,-1-1-1,0 1 1,1-1-1,-1 1 1,0 0-1,-1-2 1,1 2-4,1 1 0,-1-1 0,0 1-1,0 0 1,1-1 0,-1 1 0,0 0 0,0-1 0,1 1 0,-1 0 0,0 0-1,0 0 1,0 0 0,1 0 0,-1 0 0,0 0 0,0 0 0,0 0 0,1 0-1,-1 0 1,0 0 0,-1 1 0,-1 0-5,0 0 0,0 1 0,0 0 0,1-1 0,-1 1 0,0 0 0,1 0 1,-1 0-1,1 1 0,0-1 0,0 1 0,0-1 0,0 1 0,-2 3 0,-4 8 2,1 0 0,0 1-1,1 0 1,1 0 0,0 1 0,1 0 0,1-1 0,0 1 0,1 0-1,1 1 1,0-1 0,2 17 0,-1-31-59,0-1-1,1 0 1,-1 0 0,0 0-1,1 1 1,-1-1 0,1 0-1,-1 0 1,1 0 0,-1 0 0,1 0-1,0 0 1,0 0 0,-1 0-1,1 0 1,0 0 0,0 0-1,0-1 1,0 1 0,0 0 0,0-1-1,0 1 1,0 0 0,0-1-1,2 1 1,0-1-205,0 1-1,-1-1 1,1 0-1,0 0 1,0 0 0,-1 0-1,1-1 1,0 1-1,-1-1 1,1 1-1,3-2 1,1-1-1209,1-1 0,0 1 1,-1-1-1,1-1 0,-1 1 0,11-11 0,11-17-9192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0.070"/>
    </inkml:context>
    <inkml:brush xml:id="br0">
      <inkml:brushProperty name="width" value="0.025" units="cm"/>
      <inkml:brushProperty name="height" value="0.025" units="cm"/>
    </inkml:brush>
  </inkml:definitions>
  <inkml:trace contextRef="#ctx0" brushRef="#br0">130 0 16464,'-7'9'2626,"-3"5"-1659,-54 75 4051,56-77-4384,1 0 0,0 0-1,1 1 1,0 0-1,1 0 1,-4 15 0,9-27-626,0 0 1,0-1 0,0 1 0,-1 0 0,1 0-1,0-1 1,0 1 0,0 0 0,0 0 0,0-1-1,0 1 1,1 0 0,-1 0 0,0-1 0,0 1-1,0 0 1,1-1 0,-1 1 0,0 0 0,1-1-1,-1 1 1,1 0 0,-1-1 0,1 1 0,-1-1 0,1 1-1,-1-1 1,1 1 0,-1-1 0,1 1 0,1 0-1,27 0 119,31-19-66,-58 17-56,10-4-148,0 0-1,0 1 1,0 0-1,0 1 1,1 0-1,0 1 1,-1 0-1,24 1 1,-35 1 142,-1 1-1,1-1 1,0 1 0,0-1 0,-1 1-1,1 0 1,-1-1 0,1 1 0,0 0-1,-1-1 1,1 1 0,-1 0 0,0 0 0,1 0-1,-1 0 1,0-1 0,1 1 0,-1 0-1,0 0 1,0 0 0,0 0 0,0 0-1,0 0 1,0-1 0,0 1 0,0 0 0,0 0-1,0 0 1,0 0 0,-1 1 0,-6 31 413,-1-18-364,0 1 0,-1-2 0,-1 1 0,0-1 0,-1-1 1,0 0-1,-1 0 0,-24 19 0,28-26-1102,0 0-1,-1 0 1,0-1-1,0 0 0,-13 5 1,-9-2-8379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0.769"/>
    </inkml:context>
    <inkml:brush xml:id="br0">
      <inkml:brushProperty name="width" value="0.025" units="cm"/>
      <inkml:brushProperty name="height" value="0.025" units="cm"/>
    </inkml:brush>
  </inkml:definitions>
  <inkml:trace contextRef="#ctx0" brushRef="#br0">17 219 11755,'0'0'13223,"-3"13"-13020,-1 3-176,0 1-1,2 0 0,0-1 1,1 19-1,1-26 9,0 1 0,1-1 0,0 0 0,1 1 1,-1-1-1,2 0 0,0 0 0,0 0 0,0 0 0,9 13 0,-12-21-7,1 1 0,0-1 0,0 0 0,0 0 0,-1 0 0,1 1 0,0-1 1,1 0-1,-1 0 0,0-1 0,0 1 0,0 0 0,0 0 0,1 0 0,-1-1 0,0 1 0,1-1 0,-1 1 0,1-1 0,-1 1 0,0-1 0,1 0 1,-1 0-1,2 0 0,0 0 31,-1-1 0,0 1 0,1-1 0,-1 0 0,0 0 0,0 0 1,0 0-1,1 0 0,-1-1 0,0 1 0,-1-1 0,1 1 0,2-3 0,5-6 308,0 0-1,-1-1 0,13-23 1,-4 2-262,-1-1 0,-3 0 0,0 0 0,-2-1 1,-1-1-1,-2 0 0,-2 0 0,-1-1 0,0-42 0,-5 201-12853,-2-83 5937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5:33.028"/>
    </inkml:context>
    <inkml:brush xml:id="br0">
      <inkml:brushProperty name="width" value="0.025" units="cm"/>
      <inkml:brushProperty name="height" value="0.025" units="cm"/>
    </inkml:brush>
  </inkml:definitions>
  <inkml:trace contextRef="#ctx0" brushRef="#br0">0 436 13581,'11'0'528,"67"-6"-204,0-3-1,90-22 0,-73 13-374,303-61 2638,573-83-578,-288 126-1940,4 33 39,20-1-50,-686 4-57,1091 8 1439,-478 8-1189,-584-20 42,0-2-1,0-2 1,76-24 0,-14-10-8116,-70 23-2111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1.252"/>
    </inkml:context>
    <inkml:brush xml:id="br0">
      <inkml:brushProperty name="width" value="0.025" units="cm"/>
      <inkml:brushProperty name="height" value="0.025" units="cm"/>
    </inkml:brush>
  </inkml:definitions>
  <inkml:trace contextRef="#ctx0" brushRef="#br0">25 324 14350,'0'0'3069,"7"-9"412,5-9-1897,-1-1-1,0 0 1,15-40 0,-21 47-1394,-2 1 1,0-1 0,0 0-1,-1 0 1,1-23 0,-2 34-188,-1 1 0,0-1-1,0 0 1,0 0 0,0 1 0,0-1 0,0 0 0,0 1 0,0-1 0,0 0-1,0 0 1,0 1 0,-1-1 0,1 0 0,0 1 0,0-1 0,-1 0-1,1 1 1,0-1 0,-1 0 0,1 1 0,-1-1 0,1 1 0,-1-1 0,1 1-1,-1-1 1,1 1 0,-1-1 0,1 1 0,-1 0 0,0-1 0,1 1 0,-1 0-1,0-1 1,1 1 0,-1 0 0,0 0 0,0 0 0,1-1 0,-1 1-1,0 0 1,1 0 0,-1 0 0,0 0 0,0 0 0,1 1 0,-1-1 0,0 0-1,1 0 1,-1 0 0,0 1 0,0-1 0,1 0 0,-1 1 0,0 0-1,-3 0-7,1 1 0,-1 0-1,1 0 1,0 1 0,0-1-1,0 0 1,0 1-1,0 0 1,-2 4 0,-4 6 0,2 1 1,0-1 0,0 2 0,-3 14 0,7-22 4,1 0 1,0 0-1,1 0 1,-1 0-1,2 0 0,-1 1 1,1-1-1,0 0 1,0 0-1,3 13 1,-3-19-2,1-1 1,-1 0 0,0 1-1,1-1 1,-1 0-1,1 1 1,-1-1 0,1 0-1,-1 1 1,1-1 0,0 0-1,-1 0 1,1 0 0,-1 1-1,1-1 1,-1 0-1,1 0 1,0 0 0,-1 0-1,1 0 1,-1 0 0,1 0-1,0 0 1,-1-1 0,1 1-1,-1 0 1,1 0-1,-1 0 1,2-1 0,16-5 75,-17 5-73,11-6 10,1 0 0,1 0 0,-1 1 0,1 1-1,0 1 1,0-1 0,0 2 0,1 0 0,0 1 0,19 0 0,-33 2 16,0 0-1,0 0 1,1 0-1,-1 0 1,0 0-1,1 0 1,-1 0-1,0 0 0,0-1 1,1 1-1,-1 0 1,0-1-1,0 1 1,0-1-1,0 0 1,0 1-1,1-1 1,-1 0-1,0 1 1,0-1-1,-1 0 1,3-1-1,0-27 1613,-4 16-1344,0-1-178,-1 0 0,-1 0-1,-1 0 1,0 1 0,-1-1 0,0 1 0,-1 0 0,0 0 0,-1 1-1,0 0 1,-1 0 0,-12-13 0,74 36-5328,-22-8-251,0-5-3460,-12-7-667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1.641"/>
    </inkml:context>
    <inkml:brush xml:id="br0">
      <inkml:brushProperty name="width" value="0.025" units="cm"/>
      <inkml:brushProperty name="height" value="0.025" units="cm"/>
    </inkml:brush>
  </inkml:definitions>
  <inkml:trace contextRef="#ctx0" brushRef="#br0">28 1 11050,'0'0'11611,"-1"14"-10319,0 4-922,-3 28 600,2-1-1,6 56 0,-4-99-921,0 1 1,1 0-1,-1-1 1,1 1-1,0 0 0,0-1 1,0 1-1,0-1 0,0 1 1,1-1-1,-1 0 1,3 3-1,-3-4-57,0-1 1,0 1-1,0 0 0,0 0 0,0-1 1,0 1-1,0-1 0,0 1 1,0-1-1,0 1 0,1-1 1,-1 0-1,0 1 0,0-1 1,0 0-1,1 0 0,-1 0 0,0 0 1,2 0-1,4-2-250,0 0-1,1 0 1,-1-1-1,0 0 1,-1-1-1,1 1 1,6-6 0,-7 6-160,0-1 0,0 1-1,0 0 1,0 0 0,0 1 0,11-3 0,-16 4 413,1 1 0,-1 0 0,1 0-1,0 0 1,-1 0 0,1 0 0,-1 0-1,1 0 1,-1 0 0,1 1-1,0-1 1,-1 1 0,1-1 0,-1 1-1,1 0 1,-1-1 0,0 1 0,1 0-1,-1 0 1,0 0 0,1 0-1,-1 0 1,0 0 0,0 0 0,2 3-1,-3-2 100,1 0-1,0 0 0,-1 1 1,0-1-1,1 0 0,-1 1 1,0-1-1,0 0 0,0 1 0,0-1 1,-1 0-1,1 1 0,-1-1 1,1 0-1,-1 0 0,0 1 1,0-1-1,-2 3 0,-4 6 422,-1 0-1,0 0 0,-1-1 1,0 0-1,-1-1 0,0 0 0,0 0 1,-1-1-1,0-1 0,-1 0 1,1 0-1,-22 8 0,30-13-470,0-1 1,-1 0-1,1 0 0,0 0 0,-1-1 0,1 1 0,0-1 0,-1 1 0,1-1 1,-1 0-1,-4-1 0,7 0-67,0 1 1,0-1 0,0 1-1,0-1 1,0 0 0,0 0 0,0 1-1,0-1 1,0 0 0,1 0-1,-1 0 1,0 0 0,1 0-1,-1 0 1,0 0 0,1 0-1,-1 0 1,1 0 0,0 0-1,-1 0 1,1-1 0,0 1-1,0 0 1,0 0 0,0 0-1,0 0 1,0-1 0,0 1-1,0 0 1,0 0 0,0 0-1,1 0 1,-1 0 0,1-2-1,0-2-315,1 0 1,-1 0-1,1 0 0,0 0 0,1 1 0,-1-1 0,1 1 0,0-1 0,0 1 0,0 0 0,5-4 1,46-41-7862,-40 38 5076,10-8-4313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3.049"/>
    </inkml:context>
    <inkml:brush xml:id="br0">
      <inkml:brushProperty name="width" value="0.025" units="cm"/>
      <inkml:brushProperty name="height" value="0.025" units="cm"/>
    </inkml:brush>
  </inkml:definitions>
  <inkml:trace contextRef="#ctx0" brushRef="#br0">1 386 10282,'0'0'13986,"3"11"-12400,8 43 533,6 59 0,-14-102-1719,1-23-50,1-22-133,-12-114-1226,7 147 544,10 12-330,-6-7 746,0 0 1,-1 0-1,2-1 1,-1 1-1,0-1 1,1 0-1,-1 0 1,1 0 0,0-1-1,0 0 1,0 0-1,0 0 1,0 0-1,0-1 1,1 0-1,-1 0 1,0-1-1,1 1 1,-1-1-1,10-1 1,-9 0 81,-1 0 0,-1-1 0,1 0 0,0 0 1,0 0-1,-1 0 0,1-1 0,-1 0 0,0 0 0,1 0 1,-2 0-1,1-1 0,0 0 0,-1 1 0,1-1 1,-1-1-1,0 1 0,0 0 0,-1-1 0,1 1 0,2-10 1,5-27 83,-10 41-117,1-1 1,-1 1-1,0-1 0,0 0 1,0 1-1,1-1 0,-1 1 1,0-1-1,0 0 1,0 1-1,0-1 0,0 0 1,0 1-1,0-1 0,0 1 1,-1-1-1,1 0 1,0 1-1,0-1 0,0 1 1,-1-1-1,1 0 0,0 1 1,-1-1-1,1 1 0,0-1 1,-1 1-1,1-1 1,-1 1-1,1 0 0,-1-1 1,1 1-1,-1-1 0,1 1 1,-1 0-1,1-1 0,-1 1 1,1 0-1,-1 0 1,0 0-1,1-1 0,-1 1 1,1 0-1,-1 0 0,0 0 1,1 0-1,-1 0 0,0 0 1,1 0-1,-1 0 1,1 0-1,-1 0 0,0 1 1,1-1-1,-1 0 0,1 0 1,-1 1-1,0-1 0,-2 2 5,0 0 0,1 1 0,0-1 0,-1 1 0,1-1 0,0 1-1,0 0 1,0 0 0,0 0 0,1 0 0,-1 0 0,1 0 0,0 0 0,0 1-1,0-1 1,-1 6 0,-8 57 409,10-66-411,-1 8 41,0-1 0,1 1 0,0-1 0,0 1 0,2 9-1,-2-16-38,1 0 0,-1 0-1,0 0 1,1 0-1,-1 0 1,0 0 0,1 0-1,-1 0 1,1 0-1,-1-1 1,1 1-1,0 0 1,-1 0 0,1 0-1,0-1 1,0 1-1,0 0 1,-1-1 0,1 1-1,0-1 1,0 1-1,0-1 1,0 1-1,0-1 1,0 0 0,0 1-1,0-1 1,0 0-1,0 0 1,0 0 0,0 0-1,0 0 1,0 0-1,0 0 1,0 0-1,0 0 1,0 0 0,0 0-1,0-1 1,0 1-1,0 0 1,0-1 0,0 1-1,0-1 1,0 1-1,0-1 1,0 0-1,1 0 1,7-6 12,0-1 1,-1 1-1,0-1 0,0-1 0,0 0 1,-1 0-1,-1 0 0,1-1 0,5-12 1,7-9-116,-10 18 51,17-25 13,-25 37 30,0 0-1,0-1 1,0 1 0,0 0 0,0 0 0,1 0 0,-1 0 0,0 0 0,1 0 0,-1 0 0,1 0 0,-1 1 0,1-1 0,-1 0-1,1 1 1,-1 0 0,1-1 0,0 1 0,-1 0 0,1 0 0,2 0 0,-3 0 1,0 1 1,0 0-1,0 0 0,0 0 1,0 0-1,-1 0 0,1 0 1,0 0-1,0 0 1,-1 0-1,1 0 0,0 1 1,-1-1-1,1 0 0,-1 0 1,0 1-1,1-1 0,-1 0 1,0 1-1,0-1 1,0 2-1,4 39 82,-3-31-47,0 16 22,-1-19 106,0 1-1,1-1 0,0 1 0,0-1 0,5 15 0,-6-23-151,0 1-1,0-1 0,0 0 0,0 1 1,0-1-1,1 1 0,-1-1 1,0 0-1,0 1 0,0-1 0,1 0 1,-1 1-1,0-1 0,1 0 0,-1 0 1,0 1-1,1-1 0,-1 0 1,0 0-1,1 1 0,-1-1 0,0 0 1,1 0-1,-1 0 0,1 0 1,-1 0-1,0 1 0,1-1 0,-1 0 1,1 0-1,-1 0 0,0 0 1,1 0-1,-1 0 0,1 0 0,-1-1 1,1 1-1,15-13 188,7-24-18,-23 36-174,18-35 5,-10 19-33,1 1 0,0 0 0,1 0-1,14-16 1,-24 31 8,1 0 1,-1 1-1,1-1 0,-1 0 0,1 1 1,-1-1-1,1 1 0,-1-1 0,1 1 1,0-1-1,0 1 0,-1-1 1,1 1-1,0-1 0,-1 1 0,1 0 1,0 0-1,0-1 0,0 1 0,-1 0 1,1 0-1,0 0 0,0 0 0,1 0 1,-1 0 9,0 1 1,-1-1-1,1 1 1,-1 0-1,1-1 0,0 1 1,-1 0-1,1 0 1,-1-1-1,0 1 1,1 0-1,-1 0 1,0 0-1,1-1 1,-1 1-1,0 0 0,0 0 1,0 0-1,0 1 1,1 54 11,-1-44-85,-1-7-84,3 34-628,-2-40 689,0 1-1,0-1 1,0 1 0,0 0-1,1-1 1,-1 1 0,0-1 0,0 1-1,1 0 1,-1-1 0,0 1-1,0 0 1,1-1 0,-1 1 0,0 0-1,1 0 1,-1-1 0,0 1-1,1 0 1,-1 0 0,1 0 0,-1-1-1,0 1 1,1 0 0,-1 0-1,1 0 1,-1 0 0,0 0 0,1 0-1,-1 0 1,1 0 0,-1 0-1,1 0 1,-1 0 0,0 0 0,1 0-1,-1 0 1,1 0 0,-1 0-1,0 1 1,1-1 0,-1 0 0,1 0-1,-1 0 1,0 1 0,1-1-1,-1 0 1,0 0 0,1 1 0,-1-1-1,0 0 1,0 1 0,1-1-1,-1 1 1,0-1 0,0 0 0,0 1-1,1-1 1,-1 0 0,0 1-1,0-1 1,0 1 0,0-1 0,0 1-1,0-1 1,0 0 0,0 1-1,0 0 1,8-13-1704,0 0 0,-1-1-1,0 0 1,9-28 0,10-17 535,-22 50 1290,-3 5 217,0 1 1,0-1-1,0 0 0,1 0 0,-1 1 0,1-1 0,0 1 0,0-1 0,0 1 0,0 0 0,0 0 0,0 0 0,0 0 0,1 0 0,-1 0 0,1 1 0,4-3 0,-6 6 42,1 1 0,-1-1-1,0 0 1,-1 1 0,1-1-1,0 1 1,-1 0 0,1-1-1,-1 1 1,0-1 0,0 1 0,0 0-1,0-1 1,-1 5 0,1-4 14,-8 194 6857,10-197-7109,-1 0 1,0-1 0,1 1 0,-1-1-1,0 0 1,1 1 0,-1-1-1,0 0 1,0 0 0,0 0 0,0 0-1,0 0 1,0 0 0,0 0-1,1-2 1,12-20-151,-2 0 0,0-1 0,10-31 0,19-39-2760,-39 100 2740,2 5 2066,-2-29-691,-4 3-1279,-3 27-101,-2 26 51,6-36 88,1-1 1,0 1-1,0 0 0,-1-1 1,1 1-1,1-1 0,-1 1 1,0 0-1,0-1 0,0 1 1,1-1-1,-1 1 0,1 0 1,0-1-1,-1 1 0,1-1 1,0 0-1,0 1 0,0-1 1,-1 0-1,2 1 0,-1-1 1,0 0-1,0 0 0,0 0 1,3 2-1,-1-3 6,-1 1-1,1-1 1,0 0-1,-1 0 1,1-1-1,0 1 1,0 0-1,-1-1 1,1 1-1,-1-1 1,1 0-1,0 0 1,-1 0-1,0 0 1,1-1-1,2-1 1,10-6-30,-7 4-5,0 0-1,0 1 1,0-1 0,0 1-1,1 1 1,0 0 0,-1 0-1,1 1 1,0 0 0,1 0-1,-1 1 1,18 0 0,-26 1 83,0 0 0,0 1 0,0-1 0,-1 1 0,1-1 0,0 1 0,0-1 0,-1 1 0,1-1 0,0 1 0,-1 0 0,1-1 0,-1 1 0,1 0 0,0 0 0,-1-1 0,0 1 0,1 0 0,-1 0 1,0 0-1,1-1 0,-1 1 0,0 0 0,0 0 0,1 0 0,-1 0 0,0 0 0,0 0 0,0 0 0,0 0 0,0-1 0,-1 1 0,1 0 0,0 0 0,0 0 0,-1 0 0,1 0 0,0-1 0,-1 1 0,1 0 0,-1 1 0,-10 10 1617,11-12-1655,-1 0 1,1 0-1,0 0 1,-1 0-1,1 0 1,-1 0-1,1 0 1,0 0 0,-1 0-1,1 0 1,-1 0-1,1-1 1,0 1-1,-1 0 1,1 0-1,0 0 1,-1 0-1,1-1 1,0 1 0,0 0-1,-1-1 1,1 1-1,0 0 1,-1 0-1,1-1 1,0 1-1,0 0 1,0-1 0,-1 1-1,1-1 1,0 1-1,0 0 1,0-1-1,0 1 1,0 0-1,0-1 1,0 1-1,0-1 1,-5-22-20,1 0 0,1 0 0,1 0 0,2-45 0,1 65-194,-1 1 1,1-1-1,-1 1 0,1-1 1,0 1-1,0-1 1,0 1-1,0 0 0,1 0 1,-1 0-1,1 0 0,-1 0 1,1 0-1,0 0 1,-1 0-1,1 0 0,4-2 1,43-26-7648,-30 19 3926,15-9-8999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3.660"/>
    </inkml:context>
    <inkml:brush xml:id="br0">
      <inkml:brushProperty name="width" value="0.025" units="cm"/>
      <inkml:brushProperty name="height" value="0.025" units="cm"/>
    </inkml:brush>
  </inkml:definitions>
  <inkml:trace contextRef="#ctx0" brushRef="#br0">154 47 737,'-4'-19'15378,"-8"6"-7516,10 11-7296,-1 0 1,1 1 0,-1 0-1,0-1 1,0 1-1,0 0 1,0 0 0,0 0-1,0 1 1,-5-1 0,5 0-544,-1 1 0,1 0 0,-1 0 1,0 0-1,1 0 0,-1 1 0,1-1 1,-1 1-1,1 0 0,-1 0 0,1 0 0,0 1 1,0-1-1,-1 1 0,1 0 0,0 0 1,0 0-1,0 0 0,-4 5 0,3 0-34,-1 0-1,2 0 0,-1 1 0,1-1 1,-3 12-1,4-15-33,1-1-1,0 1 1,1 0-1,-1-1 1,1 1-1,-1 0 1,1 0-1,0-1 1,0 1-1,1 0 1,-1 0-1,1-1 1,0 1-1,2 4 1,-3-7 16,1 0 0,0 0 0,1 0-1,-1 0 1,0-1 0,0 1 0,0 0 0,0 0 0,1-1 0,-1 1 0,0-1 0,1 1 0,-1-1 0,0 0 0,1 0 0,-1 1 0,0-1 0,1 0 0,-1 0 0,0 0 0,1 0 0,-1-1 0,1 1 0,-1 0-1,0 0 1,1-1 0,-1 1 0,0-1 0,2 0 0,37-18-1144,-15 1 65,-20 13 885,1 1 0,0 0-1,0 0 1,0 0 0,0 0-1,0 1 1,1 0 0,11-3-1,-18 6 216,1 0 0,-1 1 0,1-1 0,-1 0 0,0 0 0,1 0 0,-1 0 0,1 1-1,-1-1 1,0 0 0,1 0 0,-1 1 0,0-1 0,1 0 0,-1 1 0,0-1-1,1 0 1,-1 1 0,0-1 0,0 1 0,1-1 0,-1 0 0,0 1 0,0-1 0,0 1-1,0-1 1,0 1 0,1-1 0,-1 0 0,0 1 0,0-1 0,0 1 0,0-1 0,0 1-1,0-1 1,-1 1 0,1-1 0,0 1 0,0-1 0,0 0 0,0 1 0,0-1-1,-1 1 1,1 0 0,-8 24 139,-2-7 214,-1 0 0,-1-1 1,-1 0-1,0-1 1,-1 0-1,-28 24 1,60-71-2978,66-91-7586,-52 69 5222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4.288"/>
    </inkml:context>
    <inkml:brush xml:id="br0">
      <inkml:brushProperty name="width" value="0.025" units="cm"/>
      <inkml:brushProperty name="height" value="0.025" units="cm"/>
    </inkml:brush>
  </inkml:definitions>
  <inkml:trace contextRef="#ctx0" brushRef="#br0">43 43 9353,'2'-9'4158,"3"-24"3738,-5 33-7724,-8 25 2010,-4 22-1057,2 0 1,2 0-1,2 1 0,1 62 1,5-109-1110,-1 0-1,1 0 1,0 0 0,0 0 0,0 0-1,0 0 1,0 0 0,1 0 0,-1 0-1,0 0 1,0 0 0,1 0 0,-1 0-1,0 0 1,1 0 0,-1 0 0,1-1-1,-1 1 1,1 0 0,0 0 0,-1 0-1,2 0 1,-1 0-2,0-1-1,0 0 1,-1 0-1,1 0 1,0 0-1,0 0 1,0 0-1,0 0 1,-1-1 0,1 1-1,0 0 1,0 0-1,-1-1 1,1 1-1,0 0 1,0-1-1,-1 1 1,1 0 0,0-1-1,0 0 1,31-34 262,-25 22-423,0 0-1,-2-1 1,1 0-1,-2 1 1,0-2 0,0 1-1,1-18 1,-5 38 85,1-1 1,0 0 0,0 0 0,0 0 0,0 0-1,1 0 1,0 0 0,0 0 0,0-1-1,1 1 1,-1 0 0,1-1 0,0 0 0,1 0-1,3 5 1,-6-8 85,1 1-1,-1-1 0,0 1 1,1-1-1,-1 0 1,1 0-1,-1 1 0,1-1 1,0 0-1,0 0 1,-1 0-1,1-1 0,0 1 1,0 0-1,0-1 1,0 1-1,0-1 0,0 0 1,0 1-1,0-1 1,0 0-1,0 0 0,0 0 1,0-1-1,0 1 1,0 0-1,-1-1 0,1 1 1,0-1-1,0 0 0,0 0 1,0 1-1,-1-1 1,1 0-1,0-1 0,-1 1 1,1 0-1,-1 0 1,1-1-1,-1 1 0,1-1 1,1-2-1,5-8 211,0 0 1,0 0-1,-1 0 0,9-22 0,-14 27-187,1 1 0,-1-1 0,0 0 0,-1 1 0,0-1 0,0 0 0,0 0 0,-1 0 0,0 0 0,0 0 0,-2-11 0,2 18-48,0 0-1,0 0 0,0-1 1,0 1-1,0 0 1,0 0-1,-1 0 0,1 0 1,0-1-1,0 1 1,0 0-1,0 0 0,0 0 1,0 0-1,0-1 1,-1 1-1,1 0 1,0 0-1,0 0 0,0 0 1,0 0-1,-1 0 1,1 0-1,0-1 0,0 1 1,0 0-1,0 0 1,-1 0-1,1 0 0,0 0 1,0 0-1,0 0 1,-1 0-1,1 0 0,0 0 1,0 0-1,0 0 1,-1 0-1,1 0 0,0 0 1,0 0-1,0 1 1,0-1-1,-1 0 0,1 0 1,0 0-1,0 0 1,0 0-1,0 0 0,-1 0 1,1 1-1,0-1 1,0 0-1,0 0 0,0 0 1,0 0-1,0 0 1,0 1-1,-1-1 0,-7 11-94,4 4 107,0 0 1,1 0-1,0 1 0,1-1 0,1 1 1,0-1-1,1 1 0,5 30 0,-5-45-4,0 1-1,0-1 0,1 1 0,-1-1 0,1 0 0,-1 1 0,1-1 0,-1 0 0,1 0 0,0 1 0,0-1 0,-1 0 0,1 0 0,0 0 1,0 0-1,0 0 0,0 0 0,1 0 0,-1 0 0,0 0 0,0 0 0,0-1 0,1 1 0,-1-1 0,0 1 0,1-1 0,-1 1 0,1-1 1,-1 0-1,0 1 0,1-1 0,-1 0 0,1 0 0,-1 0 0,1 0 0,-1 0 0,0-1 0,1 1 0,-1 0 0,1-1 0,-1 1 1,0-1-1,1 1 0,-1-1 0,0 1 0,1-1 0,1-2 0,4-1 37,0 0 0,0 0 0,0-1 0,-1 0 0,1 0 0,-1-1 0,6-7 0,6-11 7,0-1 0,16-29 1,-29 44-47,0 0 1,0 0 0,-1-1-1,0 0 1,-1 1 0,0-1-1,-1 0 1,0 0 0,0-12-1,-2 21-73,-7 21-134,0 4 186,2 1 0,1 0 0,1 0 0,1 0 0,2 47 1,0-70-111,0 0 0,0 1 0,0-1 0,1 0 0,-1 1 0,0-1 0,1 0 0,-1 0 0,1 0 0,-1 1 0,1-1 0,-1 0 0,1 0 0,0 0 0,0 0 0,0 0 0,-1 0 0,1 0 1,0 0-1,0-1 0,0 1 0,0 0 0,0-1 0,1 1 0,-1 0 0,2 0 0,-2-1-312,0 0 0,0 1 0,1-1 1,-1 0-1,0 0 0,0 0 0,0-1 0,1 1 0,-1 0 1,0 0-1,0-1 0,0 1 0,0 0 0,0-1 0,0 1 1,0-1-1,0 1 0,0-1 0,0 0 0,0 0 0,0 1 0,0-1 1,0 0-1,0 0 0,-1 0 0,1 0 0,0 0 0,0-2 1,11-19-11787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4.661"/>
    </inkml:context>
    <inkml:brush xml:id="br0">
      <inkml:brushProperty name="width" value="0.025" units="cm"/>
      <inkml:brushProperty name="height" value="0.025" units="cm"/>
    </inkml:brush>
  </inkml:definitions>
  <inkml:trace contextRef="#ctx0" brushRef="#br0">1 0 13357,'0'0'5477,"21"58"-9225,-9-44-864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5.004"/>
    </inkml:context>
    <inkml:brush xml:id="br0">
      <inkml:brushProperty name="width" value="0.025" units="cm"/>
      <inkml:brushProperty name="height" value="0.025" units="cm"/>
    </inkml:brush>
  </inkml:definitions>
  <inkml:trace contextRef="#ctx0" brushRef="#br0">83 0 13261,'0'0'7297,"-2"13"-5509,-2 13-1159,1 0-1,1 1 0,1-1 0,2 0 0,0 1 0,2-1 1,1 0-1,9 29 0,-9-43-617,0-1-1,0 1 1,-1 0 0,-1 0-1,0 1 1,0-1 0,-1 0-1,-2 23 1,1-33-5,-1-1-1,0 0 1,0 1 0,1-1-1,-1 0 1,0 1-1,0-1 1,0 0 0,0 0-1,-1 0 1,1 0 0,0 0-1,0 0 1,-1 0 0,1 0-1,0-1 1,-1 1 0,1 0-1,-1-1 1,1 1 0,-1-1-1,1 0 1,-1 1-1,1-1 1,-1 0 0,1 0-1,-1 0 1,0 0 0,1 0-1,-3-1 1,0 1 25,1 0 1,-1 0-1,1 0 0,-1-1 0,1 0 1,-1 1-1,1-1 0,0 0 1,-1-1-1,1 1 0,0-1 0,-6-3 1,6 2-66,1 0 0,0 0 0,0 0 0,0 0 0,0-1 0,0 1 0,1 0 1,0-1-1,-1 0 0,1 1 0,0-1 0,1 0 0,-1 1 0,1-1 0,0 0 0,0 0 0,0 0 0,0 1 0,0-1 1,1 0-1,0 0 0,0 1 0,0-1 0,0 0 0,2-3 0,6-13-170,0 2 0,2-1 0,18-25 0,-3 4 322,46-102 1024,-72 142-1140,0 0 1,0 0-1,0 0 1,0 0-1,0 0 0,0 0 1,0 0-1,1 0 0,-1 0 1,0 1-1,0-1 1,0 0-1,0 0 0,0 0 1,0 0-1,0 0 0,0 0 1,0 0-1,0 0 1,0 0-1,0 0 0,1 0 1,-1 0-1,0 0 0,0 0 1,0 0-1,0 0 1,0 0-1,0 0 0,0 0 1,0 0-1,0 0 0,0 0 1,1 0-1,-1 0 1,0 0-1,0 0 0,0 0 1,0 0-1,0 0 1,0 0-1,0-1 0,0 1 1,0 0-1,0 0 0,0 0 1,0 0-1,0 0 1,0 0-1,1 0 0,-1 0 1,0 0-1,0 0 0,0 0 1,0 0-1,0-1 1,0 1-1,0 14 81,-7 20-389,3-29-3454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5.409"/>
    </inkml:context>
    <inkml:brush xml:id="br0">
      <inkml:brushProperty name="width" value="0.025" units="cm"/>
      <inkml:brushProperty name="height" value="0.025" units="cm"/>
    </inkml:brush>
  </inkml:definitions>
  <inkml:trace contextRef="#ctx0" brushRef="#br0">22 0 9225,'0'0'11701,"-1"13"-9496,0 28-649,2 0-1,2 0 0,9 49 1,38 132 1148,-49-218-2734,0 2-18,0 0 0,1-1 1,0 1-1,0-1 0,1 1 1,-1-1-1,1 0 1,5 8-1,-9-25-1981,-4-1 1612,0 1-1,-1-1 0,0 2 0,-1-1 0,-15-19 1,-22-38 478,42 64 224,0 0 0,0-1 1,0 1-1,0 0 0,1-1 0,0 1 0,0-1 0,0 1 1,1-1-1,0 1 0,1-11 0,-1 13-223,1 1-1,0 0 0,0 0 1,0-1-1,1 1 0,-1 0 1,0 0-1,1 0 0,-1 0 1,1 1-1,0-1 1,-1 0-1,1 1 0,0-1 1,0 1-1,0-1 0,0 1 1,1 0-1,-1 0 0,0 0 1,3-1-1,52-14-5352,-56 16 4828,20-4-6845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46.563"/>
    </inkml:context>
    <inkml:brush xml:id="br0">
      <inkml:brushProperty name="width" value="0.025" units="cm"/>
      <inkml:brushProperty name="height" value="0.025" units="cm"/>
    </inkml:brush>
  </inkml:definitions>
  <inkml:trace contextRef="#ctx0" brushRef="#br0">18 1 5317,'-11'0'320,"6"0"-192,4 0-256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4.297"/>
    </inkml:context>
    <inkml:brush xml:id="br0">
      <inkml:brushProperty name="width" value="0.025" units="cm"/>
      <inkml:brushProperty name="height" value="0.025" units="cm"/>
    </inkml:brush>
  </inkml:definitions>
  <inkml:trace contextRef="#ctx0" brushRef="#br0">1 1 8776,'0'0'14766,"18"60"-13773,-7-28-608,0 2-289,1 1-64,-2-6-641,0-7-1409,-2-8-1857,-2-14-3524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6:14.677"/>
    </inkml:context>
    <inkml:brush xml:id="br0">
      <inkml:brushProperty name="width" value="0.025" units="cm"/>
      <inkml:brushProperty name="height" value="0.025" units="cm"/>
    </inkml:brush>
  </inkml:definitions>
  <inkml:trace contextRef="#ctx0" brushRef="#br0">260 1 3171,'0'0'913,"-8"2"-822,-15 5-678,0 2 0,0 0 1,-25 15-1,-36 16 2608,73-39-3300,-5-8 5069,-7-2 1520,23 9-4830,41 0 289,-2 1-525,-1 1-1,0 2 1,1 2 0,-2 1 0,54 17 0,3 6 194,1-4 1,0-5 0,2-4-1,0-3 1,118-1-1,810-58 160,32-94-443,-1037 136-128,-104 3-2413,18 2-1778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4.784"/>
    </inkml:context>
    <inkml:brush xml:id="br0">
      <inkml:brushProperty name="width" value="0.025" units="cm"/>
      <inkml:brushProperty name="height" value="0.025" units="cm"/>
    </inkml:brush>
  </inkml:definitions>
  <inkml:trace contextRef="#ctx0" brushRef="#br0">113 98 11050,'0'0'5061,"4"-10"-2066,-1 3-2227,0 3-408,-1 0 0,0-1 0,0 1 0,-1 0 0,1-1 0,-1 1 0,0-1 0,0 1 0,-1-1 0,1 0 0,-1 1 0,0-1 0,-1-8 0,0 12-306,1 0 0,-1 1 0,1-1 0,-1 0 0,1 1 0,-1-1 0,0 0-1,1 1 1,-1-1 0,0 1 0,0 0 0,1-1 0,-1 1 0,0 0 0,0-1 0,0 1-1,0 0 1,1 0 0,-1-1 0,0 1 0,0 0 0,0 0 0,0 0 0,0 0 0,0 0 0,1 1-1,-1-1 1,0 0 0,0 0 0,0 0 0,0 1 0,1-1 0,-1 0 0,0 1 0,0-1-1,0 1 1,-29 16 285,-18 37-109,45-50-217,-1 0 1,2 0 0,-1 1 0,0-1 0,1 1-1,0-1 1,0 1 0,0 0 0,1 0 0,-1 0-1,0 9 1,2-13-17,1-1 0,-1 1 0,1 0-1,-1-1 1,1 1 0,-1 0 0,1-1 0,0 1-1,-1-1 1,1 1 0,-1-1 0,1 1 0,0-1-1,0 0 1,-1 1 0,1-1 0,0 0-1,0 1 1,-1-1 0,1 0 0,0 0 0,0 0-1,0 0 1,-1 0 0,1 0 0,0 0 0,0 0-1,0 0 1,-1 0 0,1 0 0,0 0 0,0-1-1,0 1 1,0-1 0,34-6-173,-22 3 86,1 0 1,-1 1-1,1 1 1,-1 1-1,1-1 0,0 2 1,0 0-1,24 4 1,-37-4 68,1 0 0,-1 0 0,0 1 0,1-1 0,-1 1 0,0-1 1,1 1-1,-1-1 0,0 1 0,1 0 0,-1 0 0,0 0 0,0 0 0,0-1 0,0 1 1,0 1-1,0-1 0,0 0 0,0 0 0,0 0 0,-1 0 0,1 1 0,0-1 0,-1 0 0,1 1 1,-1-1-1,1 0 0,-1 1 0,0-1 0,1 1 0,-1-1 0,0 1 0,0-1 0,0 0 1,-1 3-1,1-1 78,-1 0 0,0 0 0,0 0 0,0 0 0,-1 0 0,1 0 0,-1 0 0,1-1 0,-1 1 0,0 0 0,0-1 0,0 0 0,0 1 0,0-1 0,-4 2 0,-4 3 123,0 0 1,0-1 0,0-1-1,-1 1 1,0-2-1,0 0 1,0 0-1,-1-1 1,1 0-1,-23 2 1,34-5-249,-1 0-1,1-1 1,-1 1 0,1 0-1,0 0 1,-1-1 0,1 1 0,0 0-1,-1-1 1,1 1 0,0 0 0,-1-1-1,1 1 1,0 0 0,0-1 0,-1 1-1,1-1 1,0 1 0,0-1-1,0 1 1,0 0 0,-1-1 0,1 1-1,0-1 1,0 1 0,0-1 0,0 1-1,0-1 1,0 1 0,0-1 0,0 1-1,1-1 1,-1 0 0,3-18-2448,26-41-5929,-9 21 2162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5.472"/>
    </inkml:context>
    <inkml:brush xml:id="br0">
      <inkml:brushProperty name="width" value="0.025" units="cm"/>
      <inkml:brushProperty name="height" value="0.025" units="cm"/>
    </inkml:brush>
  </inkml:definitions>
  <inkml:trace contextRef="#ctx0" brushRef="#br0">0 0 15599,'0'0'7207,"0"11"-6209,5 66 343,3-1 0,3 0 1,23 76-1,-32-146 8,0-9-512,-1-24-238,-7-41-475,-8 15-46,-8-36-663,22 88 201,14 33-150,-10-26 490,0 0 0,0-1-1,1 1 1,0-1 0,0 0 0,0 0 0,1-1 0,-1 0-1,1 1 1,13 5 0,-17-9 45,0 0 0,0-1 0,1 1-1,-1 0 1,0-1 0,1 0 0,-1 1 0,0-1 0,1 0 0,-1 0 0,1-1-1,-1 1 1,0 0 0,1-1 0,-1 1 0,0-1 0,1 0 0,-1 0 0,0 0-1,0 0 1,0 0 0,0 0 0,0 0 0,0-1 0,0 1 0,0-1 0,-1 0-1,1 1 1,0-1 0,-1 0 0,1 0 0,-1 0 0,0 0 0,0 0 0,0 0-1,1-3 1,3-6 86,-1 0 0,0-1 0,0 0 0,-1 0 0,-1 0 0,0 0 0,0 0 0,-1 0 0,-1-14 0,-11 86-279,8-32 197,2-16 6,-1 1-1,1-1 0,1 1 0,0-1 0,1 1 0,0-1 0,1 1 0,7 23 0,-9-35 1,1 0 0,0 0-1,-1 0 1,1 0 0,0 0-1,0 0 1,0 0-1,0 0 1,0 0 0,0 0-1,0 0 1,0 0 0,0-1-1,0 1 1,0 0 0,0-1-1,0 1 1,1-1 0,-1 0-1,0 1 1,0-1-1,1 0 1,-1 0 0,0 1-1,1-1 1,-1 0 0,0 0-1,1-1 1,-1 1 0,0 0-1,1 0 1,-1-1-1,0 1 1,0 0 0,0-1-1,1 1 1,-1-1 0,0 0-1,0 1 1,0-1 0,0 0-1,2-1 1,3-3 75,0 0 1,0-1 0,0 1-1,0-1 1,6-10-1,3-6-41,-2-1 0,0 0 0,-2-1 0,0 0 0,-2-1 0,11-44 0,-21 115-39,0-21-18,0 1 0,2 0 0,8 43-1,2-45-646,-10-24 492,-1 0 0,1 1 1,0-1-1,-1 1 0,1-1 1,-1 0-1,1 0 0,0 1 1,-1-1-1,1 0 0,0 0 1,-1 0-1,1 0 0,-1 0 1,1 0-1,0 0 1,-1 0-1,1 0 0,0 0 1,-1 0-1,1 0 0,0 0 1,0-1-1,1 0-389,0 0-1,0 0 1,-1 0 0,1-1-1,0 1 1,-1-1-1,1 1 1,-1-1 0,0 1-1,1-1 1,-1 0 0,0 0-1,0 0 1,0 0 0,0 0-1,-1 0 1,1 0-1,0-3 1,5-21-6891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5.815"/>
    </inkml:context>
    <inkml:brush xml:id="br0">
      <inkml:brushProperty name="width" value="0.025" units="cm"/>
      <inkml:brushProperty name="height" value="0.025" units="cm"/>
    </inkml:brush>
  </inkml:definitions>
  <inkml:trace contextRef="#ctx0" brushRef="#br0">1 0 6470,'0'0'12396,"7"57"-14606,4-43-3011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6.300"/>
    </inkml:context>
    <inkml:brush xml:id="br0">
      <inkml:brushProperty name="width" value="0.025" units="cm"/>
      <inkml:brushProperty name="height" value="0.025" units="cm"/>
    </inkml:brush>
  </inkml:definitions>
  <inkml:trace contextRef="#ctx0" brushRef="#br0">66 380 15919,'0'0'6358,"-9"8"-4970,4-3-1206,0-1 1,0 1-1,1 0 0,0 0 1,0 0-1,0 1 0,0 0 1,1 0-1,0-1 1,0 2-1,1-1 0,-1 0 1,2 1-1,-1-1 0,0 1 1,1-1-1,1 1 0,-1 6 1,1-10-157,0-1 0,0 1 0,0-1 0,0 0 1,1 1-1,-1-1 0,1 1 0,0-1 0,0 0 0,0 0 1,0 1-1,0-1 0,0 0 0,0 0 0,1 0 1,-1 0-1,1 0 0,2 2 0,1 0-64,1 0 0,-1-1 0,0 0 0,1 0 1,9 3-1,-10-5-2,0 1-1,-1-1 1,1 2 0,0-1 0,-1 0 0,0 1 0,0 0 0,0 0 0,0 0 0,0 0 0,0 1 0,-1-1 0,0 1 0,4 5 0,-3 0-57,1 0 0,-2 0 0,1 1 0,-2 0 0,1-1 0,-1 1 0,0 0 0,-1 0 0,0 20 0,-2-22 108,1-1 0,-1 1-1,0-1 1,0 0 0,-1 1 0,0-1 0,0 0 0,-1 0 0,0 0 0,0 0 0,-1-1 0,1 1 0,-10 10 0,13-16-3,-1 0 0,0 0 1,1 0-1,-1 0 0,0 0 0,0-1 1,1 1-1,-1 0 0,0-1 1,0 1-1,0 0 0,0-1 0,0 1 1,0-1-1,0 1 0,0-1 0,0 0 1,0 1-1,0-1 0,0 0 0,0 0 1,0 0-1,-2 0 0,2 0-6,0-1-1,1 0 1,-1 1 0,0-1-1,0 0 1,1 1-1,-1-1 1,1 0 0,-1 0-1,0 0 1,1 1 0,0-1-1,-1 0 1,1 0-1,-1 0 1,1 0 0,0 0-1,0 0 1,-1 0-1,1-1 1,-2-64-303,2 55 162,5-49-273,2 0 1,3 0-1,2 1 0,30-86 1,-6 21 429,-16 36 58,-11 44 287,28-79-1,-36 178 1277,-15 110-736,8-128-432,1 0 0,3 1-1,1-1 1,7 73 0,-4-101-416,0 1 0,1-1 1,0 0-1,1 0 0,0 0 1,9 13-1,-11-19-49,-1 0 1,1 0-1,0 0 0,1 0 0,-1 0 0,0-1 1,1 1-1,0-1 0,0 0 0,-1 1 0,1-1 1,0-1-1,1 1 0,-1 0 0,0-1 0,0 1 1,1-1-1,-1 0 0,1 0 0,5 0 0,-9-1-8,1-1-1,0 0 0,-1 1 1,1-1-1,0 0 0,-1 1 1,1-1-1,-1 0 0,1 1 1,-1-1-1,1 0 0,-1 0 1,0 0-1,1 0 0,-1 1 1,0-1-1,0 0 0,0 0 1,1 0-1,-1 0 1,0 0-1,0 0 0,0 0 1,0 1-1,-1-1 0,1-2 1,-3-26-428,0 19 179,0 0 1,-1 0 0,0 1-1,-1 0 1,0 0 0,-1 0-1,0 0 1,-11-12 0,-65-62-198,58 60 613,22 21-182,-5-4 228,0-1 1,0-1-1,0 1 1,1-1-1,-5-9 1,10 15-177,0 1 0,0-1 0,0 1 0,1-1 0,-1 1 0,1-1 0,-1 0 0,1 0 0,-1 1 0,1-1 0,0 0 0,0 1 0,0-1 1,0 0-1,0 0 0,0 1 0,1-1 0,-1 0 0,0 0 0,1 1 0,0-1 0,-1 0 0,1 1 0,0-1 0,0 1 0,0-1 0,0 1 1,0-1-1,0 1 0,0 0 0,0 0 0,0-1 0,1 1 0,-1 0 0,4-2 0,6-3-147,1 0-1,0 1 1,1 0-1,0 1 1,-1 1-1,1-1 1,0 2 0,0 0-1,21 0 1,6-3-3454,-1-2-3419,-4-3-8139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7.544"/>
    </inkml:context>
    <inkml:brush xml:id="br0">
      <inkml:brushProperty name="width" value="0.025" units="cm"/>
      <inkml:brushProperty name="height" value="0.025" units="cm"/>
    </inkml:brush>
  </inkml:definitions>
  <inkml:trace contextRef="#ctx0" brushRef="#br0">117 371 13357,'0'-8'2509,"0"2"-2046,1-5 859,-1 0 1,0 0-1,-1 0 0,-3-19 1,4 29-1220,-1-1 1,1 1 0,0-1 0,-1 1-1,1 0 1,-1-1 0,1 1-1,-1 0 1,1-1 0,-1 1-1,0 0 1,0 0 0,0-1 0,0 1-1,0 0 1,0 0 0,0 0-1,0 0 1,0 1 0,0-1-1,0 0 1,-1 0 0,1 1 0,0-1-1,-1 0 1,1 1 0,0-1-1,-1 1 1,1 0 0,-1 0-1,1-1 1,-1 1 0,1 0 0,0 0-1,-1 0 1,1 0 0,-1 1-1,1-1 1,-1 0 0,1 1-1,0-1 1,-1 1 0,1-1 0,0 1-1,-1-1 1,1 1 0,0 0-1,0 0 1,0 0 0,-3 2-1,1 0-79,-1 0-1,0 0 0,1 1 1,-1-1-1,1 1 0,0 0 1,0 0-1,0 0 0,1 1 1,0-1-1,0 1 0,0-1 1,0 1-1,0 0 0,0 6 1,-2 5-7,2-1 1,0 1-1,0 24 0,2-39-17,-1 1-1,1-1 1,0 0-1,0 0 1,0 0-1,0 0 1,1 0-1,-1 1 1,0-1-1,0 0 1,1 0-1,-1 0 1,0 0-1,1 0 1,-1 0-1,1 0 1,0 0-1,-1 0 1,1 0-1,0 0 1,-1 0-1,1 0 1,0-1-1,1 2 0,0-1 6,-1-1-1,0 0 0,0 0 0,1 0 0,-1 0 0,0 0 0,0 0 0,1 0 0,-1 0 0,0-1 1,0 1-1,1 0 0,-1-1 0,0 1 0,0-1 0,0 1 0,0-1 0,2-1 0,3-2 27,0 0-1,1-1 0,-1 0 1,-1-1-1,1 1 1,4-8-1,7-12 128,-1 0-1,-2-2 1,0 0 0,-2 0 0,-1-1-1,-1-1 1,-1 0 0,-2 0-1,-1-1 1,-1 0 0,-2 0-1,0-35 1,-10 259-345,5-140 190,1 49 8,2-93-10,0 1 0,0-1 0,1 0 0,0 1 0,1-1 0,0 0 0,5 10-1,-7-19 1,-1 1-1,1-1 1,-1 0-1,1 0 1,0 1-1,-1-1 1,1 0-1,0 0 1,0 0-1,0 0 1,0 0-1,0 0 1,0 0-1,0 0 1,0 0-1,0-1 1,1 1-1,-1 0 1,0-1-1,1 1 1,-1-1-1,0 1 1,1-1-1,-1 1 1,0-1-1,1 0 1,1 0-1,-1 0 2,0-1 0,1 0 1,-1 0-1,0 0 0,0 0 0,1 0 0,-1 0 0,0-1 0,0 1 0,0-1 0,-1 1 1,1-1-1,0 0 0,1-2 0,6-6 10,-1-2 0,0 1 1,-1-1-1,6-15 0,-5 8-32,-1-1 0,0 0 0,-2 0 0,-1 0 0,0-1 0,-1 0 0,-1-36 0,-18 150-546,14-63 571,1-13 7,-1 0 0,2 0-1,0 0 1,1 0-1,6 28 1,-7-44-4,0 1 1,0-1-1,1 0 1,-1 1-1,1-1 0,-1 1 1,1-1-1,-1 0 1,1 1-1,0-1 1,-1 0-1,1 0 0,0 0 1,0 1-1,0-1 1,0 0-1,0 0 0,0 0 1,1 0-1,-1-1 1,0 1-1,0 0 1,1 0-1,-1-1 0,0 1 1,1-1-1,-1 1 1,0-1-1,1 0 0,-1 1 1,1-1-1,-1 0 1,1 0-1,-1 0 0,1 0 1,-1 0-1,1 0 1,-1-1-1,0 1 1,1 0-1,-1-1 0,1 1 1,-1-1-1,0 0 1,1 1-1,-1-1 0,0 0 1,0 0-1,0 0 1,1 0-1,0-1 1,6-4 102,0-1 0,-1 0 0,1 0 1,-2-1-1,12-15 0,-7 7-76,-1-1-1,-1 0 0,-1-1 1,0 0-1,-1 0 1,-1-1-1,-1 0 1,-1 0-1,0 0 1,1-37-1,-4 56-36,-1-1 0,0 1 0,0 0 0,0 0 0,1-1 0,-1 1 0,0 0-1,0-1 1,0 1 0,0 0 0,0-1 0,0 1 0,0 0 0,0-1 0,0 1 0,0 0 0,0-1 0,0 1 0,0 0 0,0-1 0,0 1-1,0 0 1,0-1 0,0 1 0,-1 0 0,1 0 0,0-1 0,0 1 0,0 0 0,-1-1 0,1 1 0,0 0 0,0 0 0,0-1-1,-1 1 1,1 0 0,0 0 0,-1 0 0,1-1 0,0 1 0,0 0 0,-1 0 0,1 0 0,0 0 0,-1 0 0,1 0 0,0 0 0,-1 0-1,1 0 1,0 0 0,-1 0 0,1 0 0,0 0 0,-1 0 0,1 0 0,0 0 0,-1 0 0,1 0 0,0 0 0,-1 0 0,1 0-1,0 0 1,-1 1 0,1-1 0,-14 18-189,8 0 188,2 0-1,0 0 0,1 1 0,1-1 0,1 1 0,1 29 0,0-41 5,0-5-123,0 0 0,0 0 0,0 0 0,0 0-1,0 0 1,0 0 0,1 0 0,-1 0 0,1 0 0,-1-1 0,1 1 0,0 0 0,-1 0 0,1-1 0,0 1 0,0 0 0,1-1 0,-1 1 0,0-1 0,0 1 0,1-1 0,-1 0 0,1 1 0,-1-1 0,1 0-1,-1 0 1,1 0 0,0 0 0,0 0 0,-1-1 0,1 1 0,0 0 0,0-1 0,0 1 0,0-1 0,0 0 0,0 0 0,0 0 0,2 0 0,-1 0-240,-1-1 0,1 1 1,0-1-1,0 0 0,0 1 0,-1-1 1,1-1-1,0 1 0,-1 0 1,1-1-1,-1 1 0,0-1 0,1 0 1,-1 0-1,0 0 0,0 0 0,0 0 1,0 0-1,-1 0 0,1-1 1,-1 1-1,1-1 0,-1 1 0,0-1 1,0 0-1,2-5 0,1-21-11606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7.884"/>
    </inkml:context>
    <inkml:brush xml:id="br0">
      <inkml:brushProperty name="width" value="0.025" units="cm"/>
      <inkml:brushProperty name="height" value="0.025" units="cm"/>
    </inkml:brush>
  </inkml:definitions>
  <inkml:trace contextRef="#ctx0" brushRef="#br0">0 1 17168,'0'0'9289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8.571"/>
    </inkml:context>
    <inkml:brush xml:id="br0">
      <inkml:brushProperty name="width" value="0.025" units="cm"/>
      <inkml:brushProperty name="height" value="0.025" units="cm"/>
    </inkml:brush>
  </inkml:definitions>
  <inkml:trace contextRef="#ctx0" brushRef="#br0">28 177 15567,'0'0'6160,"5"10"-4724,3 12-934,-2-1 0,0 1 0,-1 0-1,3 35 1,0 103-53,-8-161-488,-7-166-4123,4 146 3943,-1 1 0,0-1 0,-2 0 0,0 1 0,-17-36 0,9 34 776,14 22-537,0 0 1,0-1 0,0 1 0,0 0-1,0 0 1,0 0 0,0 0 0,-1 0-1,1-1 1,0 1 0,0 0-1,0 0 1,0 0 0,0 0 0,0 0-1,0 0 1,0-1 0,-1 1 0,1 0-1,0 0 1,0 0 0,0 0 0,0 0-1,0 0 1,0 0 0,-1 0-1,1 0 1,0 0 0,0 0 0,0 0-1,0 0 1,-1 0 0,1 0 0,0 0-1,0 0 1,0 0 0,0 0 0,0 0-1,-1 0 1,1 0 0,0 0 0,0 0-1,0 0 1,0 0 0,0 0-1,-1 0 1,1 0 0,0 1 0,0-1-1,0 0 1,0 0 0,0 0 0,0 0-1,-1 0 1,2 4 47,-1-1 0,0 0 0,0 1 0,1-1 0,0 0 0,0 0 0,0 1 0,0-1 0,0 0 0,3 4 0,6 16 190,1-1-1,0 0 1,2-1-1,1 0 1,0-1 0,2-1-1,20 21 1,-34-38-157,0 0 0,0 0 0,0 0 0,1-1 0,-1 1 0,1-1 1,-1 1-1,1-1 0,0 0 0,0 0 0,-1 0 0,1 0 0,0 0 0,0-1 0,0 1 1,0-1-1,0 0 0,0 0 0,0 0 0,0 0 0,4-2 0,-3 1 28,-1-1-1,1 1 0,-1-1 1,0 0-1,0-1 0,0 1 0,0 0 1,0-1-1,0 0 0,-1 0 1,1 1-1,-1-2 0,0 1 1,3-5-1,3-6 106,-2-1 0,1 0 0,-2-1 0,0 1 0,-1-1 0,4-26 0,-6 22-44,0 0 0,-1-1 0,-3-35 0,2 52-186,-1-1 0,1 1 0,-1-1 0,0 1-1,0-1 1,0 1 0,-1 0 0,0 0 0,1 0 0,-2 0 0,1 0 0,0 0 0,-1 0 0,1 0 0,-1 1-1,0 0 1,-1-1 0,1 1 0,0 0 0,-1 1 0,0-1 0,1 0 0,-6-2 0,7 5-27,1-1 1,0 1-1,0-1 1,0 1-1,0 0 1,0-1 0,0 1-1,-1 0 1,1 0-1,0 0 1,0 0-1,0 0 1,-1 0 0,1 0-1,0 0 1,0 0-1,0 1 1,0-1-1,-1 0 1,0 2-1,1-2-1,1 1-1,-1-1 0,1 1 0,-1 0 0,1-1 1,-1 1-1,1 0 0,-1 0 0,1-1 0,0 1 0,0 0 1,-1 0-1,1-1 0,0 1 0,0 0 0,0 0 1,0 0-1,0 0 0,0-1 0,0 1 0,0 2 1,1 0-330,-1-1 1,1 1-1,0 0 1,0 0-1,0 0 1,0-1-1,0 1 1,1-1-1,-1 1 1,1-1-1,0 1 1,0-1-1,0 0 1,0 0-1,2 3 1,-2-4-21,9 6-3782,-3-2-1751,1-1-5661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8.931"/>
    </inkml:context>
    <inkml:brush xml:id="br0">
      <inkml:brushProperty name="width" value="0.025" units="cm"/>
      <inkml:brushProperty name="height" value="0.025" units="cm"/>
    </inkml:brush>
  </inkml:definitions>
  <inkml:trace contextRef="#ctx0" brushRef="#br0">58 116 18321,'0'0'8275,"-8"-2"-7768,6 1-502,0 1 0,0-1 0,0 1 1,0-1-1,0 1 0,0 0 0,0 0 0,0 0 0,0 0 0,0 0 1,-1 1-1,1-1 0,0 1 0,-3 1 0,3-1-4,1 1 0,0-1 0,-1 1 0,1 0 0,0 0 0,0 0 0,0 0 0,0 0 0,0 0 0,1 0 0,-1 0 0,0 0-1,1 0 1,0 0 0,-1 0 0,1 1 0,0-1 0,0 0 0,1 3 0,-2 6 29,1-1 20,-1 0-1,1 0 1,1 0 0,3 16 0,-4-25-31,0 0 0,0 1 0,1-1 0,-1 0 0,0 1 0,1-1 0,-1 0 0,1 0 0,0 1 0,-1-1 0,1 0 0,0 0-1,0 0 1,0 0 0,0 0 0,0 0 0,0 0 0,0 0 0,0-1 0,0 1 0,0 0 0,0-1 0,1 1 0,-1 0 0,0-1 0,0 1 0,1-1 0,-1 0 0,0 0 0,1 1 0,-1-1 0,0 0 0,1 0 0,-1 0 0,0 0 0,1 0 0,-1-1 0,0 1 0,1 0 0,-1-1-1,0 1 1,2-1 0,1-2 71,0 1-1,0-1 0,0 1 0,0-1 1,-1 0-1,1-1 0,-1 1 0,0 0 1,0-1-1,0 0 0,-1 0 0,1 0 1,-1 0-1,0 0 0,2-6 0,23-69 491,-23 58-341,-1 1-1,0-1 1,-2-37 0,-5 100-2266,2-33 1151,1 1-1,0 0 1,1 0 0,0-1-1,0 1 1,1 0 0,2 10-1,-2-19 464,-1 1-1,0-1 0,1 0 0,-1 0 1,1 0-1,0 0 0,-1 0 1,1 0-1,0 0 0,0 0 0,0 0 1,0 0-1,-1 0 0,1-1 0,0 1 1,0 0-1,0-1 0,1 1 1,-1 0-1,0-1 0,1 1 0,11 0-7417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59.382"/>
    </inkml:context>
    <inkml:brush xml:id="br0">
      <inkml:brushProperty name="width" value="0.025" units="cm"/>
      <inkml:brushProperty name="height" value="0.025" units="cm"/>
    </inkml:brush>
  </inkml:definitions>
  <inkml:trace contextRef="#ctx0" brushRef="#br0">27 304 9257,'0'0'10516,"-4"9"-10041,-1 2-228,1 1-1,1 0 0,0-1 0,0 1 1,1 1-1,1-1 0,0 22 0,0-33-219,1 0 0,0-1 0,0 1 0,0 0 0,0-1 0,0 1 0,0-1 0,0 1 0,0 0-1,0-1 1,1 1 0,-1 0 0,0-1 0,0 1 0,1-1 0,-1 1 0,0-1 0,0 1 0,1 0 0,-1-1-1,1 1 1,-1-1 0,0 1 0,1-1 0,-1 0 0,1 1 0,-1-1 0,1 1 0,-1-1 0,2 1 0,15-9 776,13-27 821,-17 11-1388,-2 0 0,0 0-1,-2-2 1,0 1 0,-2-1 0,-1 0 0,-1 0-1,-2-1 1,0 1 0,-2-1 0,-1-29-1,-1 50-235,-1 1-1,1-1 0,-1 0 0,1 1 1,-2-1-1,1 1 0,-4-6 0,6 10-18,0 0 0,-1 0-1,1 0 1,-1 0-1,1 0 1,-1 0-1,1 0 1,-1 1 0,0-1-1,1 0 1,-1 0-1,0 0 1,0 1 0,0-1-1,1 1 1,-1-1-1,0 0 1,0 1-1,0-1 1,0 1 0,0 0-1,0-1 1,0 1-1,0 0 1,0 0 0,0 0-1,0-1 1,0 1-1,0 0 1,0 0-1,0 0 1,0 1 0,0-1-1,0 0 1,0 0-1,0 1 1,0-1 0,0 0-1,0 1 1,0-1-1,0 1 1,0-1-1,0 1 1,0-1 0,0 1-1,1 0 1,-1 0-1,0-1 1,0 2 0,-4 5 3,0 0 0,1 0 0,0 0 0,0 1 0,1 0 0,0-1 0,0 1 0,1 0 0,-2 9 0,-10 79 133,13-84-53,0-4-20,0 0-1,1 0 1,-1 0-1,2 0 1,1 14-1,-1-20-41,-1-1 1,1 1-1,0 0 0,-1-1 0,1 1 0,0 0 0,0-1 0,0 1 0,0-1 0,0 1 0,0-1 0,1 0 0,-1 0 0,0 1 0,1-1 1,-1 0-1,1 0 0,-1 0 0,1 0 0,0-1 0,-1 1 0,1 0 0,0-1 0,-1 1 0,1-1 0,0 1 0,0-1 0,0 0 0,-1 0 0,4 0 1,36-1-38,-31 0-366,0 1 0,0 0 0,1 0 0,-1 1 0,13 2-1,-20-2 326,-1 0-1,1 0 0,-1 0 0,0 0 0,0 0 0,1 0 0,-1 1 1,0-1-1,0 1 0,0-1 0,-1 1 0,1 0 0,0-1 0,-1 1 1,1 0-1,-1 0 0,1 0 0,-1 1 0,0-1 0,0 0 0,0 0 1,0 1-1,0-1 0,-1 1 0,1-1 0,0 4 0,3 76-2170,0-92-15114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0.223"/>
    </inkml:context>
    <inkml:brush xml:id="br0">
      <inkml:brushProperty name="width" value="0.025" units="cm"/>
      <inkml:brushProperty name="height" value="0.025" units="cm"/>
    </inkml:brush>
  </inkml:definitions>
  <inkml:trace contextRef="#ctx0" brushRef="#br0">0 43 11915,'0'0'2974,"0"-9"-519,2-22-30,1 29-41,0 25-1118,0 176 2944,-2-20-2029,11-123-2024,-12-55-155,0 1 0,0-1 0,0 0 1,1 1-1,-1-1 0,1 1 0,-1-1 0,1 0 0,-1 0 1,1 1-1,0-1 0,0 0 0,-1 0 0,1 0 0,0 0 0,0 0 1,0 0-1,0 0 0,1 0 0,-1 0 0,0 0 0,0-1 0,0 1 1,1 0-1,-1-1 0,0 1 0,1-1 0,-1 0 0,0 1 1,1-1-1,-1 0 0,0 0 0,1 0 0,-1 0 0,3 0 0,-2-1 4,-1 0-1,1 0 0,0-1 1,-1 1-1,1-1 0,-1 1 1,1-1-1,-1 1 0,0-1 1,0 0-1,0 0 1,1 0-1,-2 0 0,1 0 1,1-2-1,12-40 122,-9 24-110,7-16-94,12-32-76,-24 68 151,0-1 1,0 0-1,1 1 0,-1-1 0,0 0 0,0 1 0,1-1 0,-1 1 0,0-1 0,1 1 0,-1-1 0,0 1 0,1-1 0,-1 1 0,1-1 1,-1 1-1,1-1 0,-1 1 0,1-1 0,-1 1 0,1 0 0,0 0 0,-1-1 0,1 1 0,-1 0 0,1 0 0,0-1 0,-1 1 0,1 0 0,0 0 1,-1 0-1,1 0 0,0 0 0,-1 0 0,1 0 0,0 0 0,-1 0 0,1 1 0,-1-1 0,1 0 0,0 0 0,-1 0 0,1 1 0,-1-1 1,1 0-1,0 1 0,-1-1 0,1 1 0,-1-1 0,1 0 0,-1 1 0,0-1 0,1 1 0,-1-1 0,1 1 0,-1-1 0,0 1 0,1 0 0,-1-1 1,0 1-1,0-1 0,1 1 0,-1 0 0,0-1 0,0 1 0,0 0 0,15 43-119,-13 7 286,-4-71 292,-2-1 0,-6-24 0,3 16-365,-2 0-57,-2-18-380,43 44-4838,-13 1 2075,0-2 1,0 0 0,25-9 0,4-11 308,-42 21 3147,-1-1 1,1 0-1,-1 0 0,-1-1 1,8-6-1,-7 4 3948,-9 10-1238,-8 15-1385,6-1-838,0 0 0,0 0-1,2 1 1,0-1 0,1 1 0,1 0 0,0 25-1,2-42-827,0 0-1,0 0 1,1-1-1,-1 1 0,0 0 1,0 0-1,0 0 1,1 0-1,-1 0 0,0 0 1,1 0-1,-1 0 1,1 0-1,-1-1 1,1 1-1,-1 0 0,1 0 1,0-1-1,-1 1 1,1 0-1,0-1 0,0 1 1,-1 0-1,1-1 1,0 1-1,0-1 1,0 0-1,0 1 0,0-1 1,0 0-1,-1 1 1,1-1-1,0 0 0,0 0 1,0 0-1,0 0 1,0 0-1,0 0 1,0 0-1,2 0 0,-1-1 7,1 1-1,-1-1 0,1 1 1,-1-1-1,1 0 1,-1 0-1,0 0 0,1 0 1,-1-1-1,0 1 0,0-1 1,0 1-1,0-1 0,3-2 1,3-8 50,-1 0-1,0-1 1,0 0 0,-2 0 0,1 0 0,5-26-1,8-53-965,-19 90 817,-4 30-20,-2 7-2008,-1 54-1,7-87 1805,0-1 137,0-1 0,0 0 0,-1 1 0,1-1-1,0 1 1,0-1 0,0 1 0,0-1 0,0 1 0,0-1 0,1 1-1,-1-1 1,0 1 0,0-1 0,0 1 0,0-1 0,0 0 0,1 1-1,-1-1 1,0 1 0,0-1 0,1 1 0,-1-1 0,0 0 0,1 1-1,-1-1 1,0 0 0,1 1 0,-1-1 0,1 0 0,-1 0-1,0 1 1,1-1 0,-1 0 0,1 0 0,-1 0 0,1 0 0,0 1-1,12-1-5933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5:38.498"/>
    </inkml:context>
    <inkml:brush xml:id="br0">
      <inkml:brushProperty name="width" value="0.025" units="cm"/>
      <inkml:brushProperty name="height" value="0.025" units="cm"/>
    </inkml:brush>
  </inkml:definitions>
  <inkml:trace contextRef="#ctx0" brushRef="#br0">124 29 9769,'-9'-1'1079,"-9"-3"-1291,-67-13 5158,74 16-3538,10 5-347,45 17-801,12 0-237,1-3 0,0-2 0,2-3 0,0-2 0,69 3 0,307-7 201,-264-8-213,1230 1 400,-500-66 597,-842 59-724,-2 3-250,-34 3-201,-1-1 1,1 0-1,-1-2 0,0-1 1,25-8-1,-29 2-2411,-3-4-2926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0.770"/>
    </inkml:context>
    <inkml:brush xml:id="br0">
      <inkml:brushProperty name="width" value="0.025" units="cm"/>
      <inkml:brushProperty name="height" value="0.025" units="cm"/>
    </inkml:brush>
  </inkml:definitions>
  <inkml:trace contextRef="#ctx0" brushRef="#br0">51 72 10730,'0'0'4799,"-3"11"-2813,1-7-1927,-8 26 1224,0 1 0,2 0 1,1 0-1,-3 43 1,10-73-1146,46-2 7,-45 1-194,1 0 0,0 0 1,-1 0-1,1 0 1,0 1-1,0-1 1,-1 1-1,1-1 0,-1 1 1,1 0-1,-1 0 1,1-1-1,-1 1 0,1 0 1,-1 0-1,0 1 1,1-1-1,-1 0 0,0 0 1,0 1-1,2 2 1,-1 0 20,1 0 1,-1 1-1,-1-1 1,1 1-1,-1 0 1,1 0-1,0 8 1,0 5 108,-2-1-1,1 1 1,-4 23-1,-6 2 823,8-41-799,1 0 0,-1 0 0,1 0 0,-1-1 1,1 1-1,-1 0 0,0 0 0,0 0 0,0-1 0,0 1 0,0-1 0,0 1 0,-1-1 0,1 1 0,0-1 0,-1 0 0,1 1 0,-1-1 0,-2 1 1,3-5-126,0-1 1,0 1 0,0-1-1,1 1 1,-1-1 0,1 0-1,0 1 1,1-7 0,-1 7-54,2-29-270,2 0 0,1 1-1,1 0 1,2 0 0,22-54-1,-17 47 476,-1 1 0,-1-1 0,5-42 0,-15 46 71,-6 26 187,-6 22-25,5 0-67,-1 1 0,2 0 0,0 0 0,0 0 0,2 1-1,0 0 1,1 0 0,0-1 0,1 1 0,1 0 0,1 0 0,2 20 0,-2-33-308,0 0 0,1 0 0,-1-1 0,1 1 0,0 0 0,-1 0 0,1-1 0,0 1 0,1-1 0,-1 1 0,0-1 0,1 0 0,-1 0 0,1 0 0,0 0 0,-1-1 0,1 1 0,0-1 0,0 0 0,0 1 0,0-1 0,5 0 0,33 4-2885,-3-13-4728,-12-8-4249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1.472"/>
    </inkml:context>
    <inkml:brush xml:id="br0">
      <inkml:brushProperty name="width" value="0.025" units="cm"/>
      <inkml:brushProperty name="height" value="0.025" units="cm"/>
    </inkml:brush>
  </inkml:definitions>
  <inkml:trace contextRef="#ctx0" brushRef="#br0">1 143 2050,'0'0'26788,"1"10"-26532,0 1-193,0-1-20,0 0 0,0 0 0,1 0 0,1 0 0,5 15-1,-8-24-34,0-1 0,1 1 0,-1-1 0,0 1 0,1-1 0,-1 1 0,0-1-1,1 1 1,-1-1 0,1 1 0,-1-1 0,1 1 0,-1-1 0,1 0 0,-1 1-1,1-1 1,0 0 0,-1 1 0,1-1 0,0 0 0,-1 0 0,1 0 0,-1 1-1,1-1 1,0 0 0,-1 0 0,1 0 0,0 0 0,-1 0 0,1 0 0,0 0-1,-1-1 1,1 1 0,0 0 0,-1 0 0,1 0 0,0-1 0,-1 1 0,1 0-1,-1-1 1,1 1 0,-1 0 0,1-1 0,0 0 0,20-22 401,-6-2-180,-1-2 0,-2 0 1,14-45-1,0 3 108,-22 124-577,-3-14 268,-1-21-33,1 0-1,0 0 0,2 0 1,5 22-1,-8-42-15,0 1 0,0-1 0,0 1 0,1-1 0,-1 1 0,0 0 0,0-1 0,0 1 0,1-1 0,-1 0 0,0 1 0,1-1 0,-1 1-1,0-1 1,1 1 0,-1-1 0,1 0 0,-1 1 0,1-1 0,-1 0 0,0 1 0,1-1 0,-1 0 0,1 0 0,-1 0 0,1 1 0,0-1 0,-1 0 0,1 0 0,-1 0 0,1 0 0,-1 0 0,1 0 0,-1 0-1,1 0 1,-1 0 0,1 0 0,0 0 0,-1 0 0,1-1 0,-1 1 0,1 0 0,-1 0 0,1 0 0,-1-1 0,1 1 0,-1 0 0,0-1 0,1 1 0,-1 0 0,1-1 0,-1 1 0,0-1 0,1 1 0,-1 0-1,0-1 1,1 1 0,-1-1 0,0 1 0,1-2 0,21-29-3660,1-22-8362,-13 24-219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1.831"/>
    </inkml:context>
    <inkml:brush xml:id="br0">
      <inkml:brushProperty name="width" value="0.025" units="cm"/>
      <inkml:brushProperty name="height" value="0.025" units="cm"/>
    </inkml:brush>
  </inkml:definitions>
  <inkml:trace contextRef="#ctx0" brushRef="#br0">110 81 18129,'0'0'9732,"-11"5"-9449,5-3-226,0 0 1,1 1-1,-1 0 1,1 0-1,-1 1 0,1-1 1,0 1-1,0 0 0,0 1 1,1-1-1,0 1 1,0 0-1,0 0 0,0 0 1,1 1-1,0-1 1,0 1-1,0 0 0,1 0 1,0 0-1,0 0 0,0 0 1,-1 11-1,3-15-57,-1-1 0,1 1-1,0-1 1,0 1 0,0 0 0,0-1-1,0 1 1,0-1 0,0 1-1,0 0 1,1-1 0,-1 1 0,1-1-1,-1 1 1,1-1 0,0 1-1,-1-1 1,1 0 0,0 1 0,0-1-1,0 0 1,0 0 0,0 1-1,0-1 1,0 0 0,0 0 0,1 0-1,1 1 1,-1-2-11,1 1 1,-1-1-1,1 0 1,0 1-1,-1-1 1,1 0-1,-1-1 1,1 1-1,-1 0 1,1-1-1,-1 0 1,0 1-1,1-1 1,-1 0-1,1 0 1,-1 0-1,0-1 1,3-1-1,4-3-51,-1-1-1,0 0 1,0 0 0,0 0-1,-1-1 1,0-1 0,-1 1-1,0-1 1,0 0 0,8-18-1,-8 14 64,-1 0 0,0 0 0,-1 0 0,0-1 0,-1 1 0,0-1 0,1-26 0,-4 39 4,0 46-704,-2-9-82,1-26 94,0 1-1,1 0 0,0-1 0,1 1 0,0 0 0,0-1 1,6 20-1,2-18-2675,0-8-2504,5-3-4127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2.235"/>
    </inkml:context>
    <inkml:brush xml:id="br0">
      <inkml:brushProperty name="width" value="0.025" units="cm"/>
      <inkml:brushProperty name="height" value="0.025" units="cm"/>
    </inkml:brush>
  </inkml:definitions>
  <inkml:trace contextRef="#ctx0" brushRef="#br0">56 204 9833,'0'0'10987,"-8"8"-9706,3-4-1206,1 1 0,0-1 0,0 1 0,0 0 0,1 0 0,-1 0 0,1 1 0,1-1 0,-1 1 0,1 0 0,0 0 0,0 0 0,0 0 0,1 0 0,0 0 0,1 0 0,-1 0 0,1 9 0,0-8-2,0 1 0,1-1 0,-1 0-1,1 0 1,1 0 0,0 1 0,2 7 0,-3-14-66,-1 0 1,1 1-1,0-1 1,0 0-1,-1 0 1,1 0-1,0 0 1,0 0-1,0 0 1,0 0-1,0 0 1,0 0 0,0-1-1,0 1 1,0 0-1,1 0 1,-1-1-1,2 1 1,0 0-8,-1-1 0,0 0 0,0 0 0,0 0 0,0-1 0,1 1 0,-1 0 0,0-1 0,0 1 0,0-1 0,0 0 0,0 0 0,0 0 0,0 0 0,3-2 0,2-3 21,0 1 0,-1-1 0,0 0 0,0-1-1,0 0 1,-1 0 0,0 0 0,-1 0 0,1-1 0,-1 0 0,-1 0-1,1 0 1,-1 0 0,2-10 0,1-6 202,0 0 1,-2-1-1,2-42 1,-5 52-19,0-2-28,0 1-1,-3-28 1,2 42-187,0 0 1,-1-1-1,1 1 1,0 0-1,-1-1 0,0 1 1,1 0-1,-1 0 0,0-1 1,0 1-1,0 0 0,0 0 1,-1 0-1,1 0 1,0 0-1,-1 1 0,1-1 1,-1 0-1,0 1 0,0-1 1,1 1-1,-1-1 0,0 1 1,0 0-1,-1 0 1,-1-1-1,3 2-2,-1 0 1,1 0-1,0 0 1,0 0-1,0 0 0,0 1 1,-1-1-1,1 0 1,0 1-1,0-1 0,0 1 1,0-1-1,0 1 1,0-1-1,0 1 1,0 0-1,0-1 0,0 1 1,0 0-1,1 0 1,-1 0-1,0 0 1,1 0-1,-1 0 0,0 0 1,0 1-1,-15 32 58,13-27-51,-6 13 405,1 0 0,1 1 1,1 0-1,1 0 1,0 1-1,-2 42 0,7-63-384,0 0-1,0 1 1,0-1 0,0 0-1,0 1 1,0-1-1,1 0 1,-1 0 0,0 1-1,1-1 1,-1 0-1,1 0 1,0 0 0,-1 1-1,1-1 1,0 0-1,0 0 1,0 0-1,-1 0 1,1 0 0,0 0-1,0-1 1,3 2-1,-2 0 5,1-1 0,-1-1 0,1 1 0,0 0 0,-1-1 0,1 1 0,0-1 0,0 0 0,-1 0 0,1 0 0,3 0 0,11-3-275,-1 0 0,1-2 1,18-6-1,-16 5-808,-11 3 551,-1 1-1,0 1 0,1-1 0,-1 1 1,1 1-1,-1-1 0,1 1 1,9 2-1,-15-2 126,0 0-1,0 1 1,0 0 0,0-1-1,0 1 1,0 0-1,0 0 1,0 0 0,-1 0-1,1 0 1,0 1-1,-1-1 1,1 0 0,-1 1-1,1-1 1,-1 1 0,1 0-1,-1 0 1,0-1-1,0 1 1,0 0 0,0 0-1,0 0 1,-1 0-1,1 0 1,0 0 0,-1 0-1,0 0 1,1 0 0,-1 0-1,0 0 1,0 3-1,0 18-7288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3.561"/>
    </inkml:context>
    <inkml:brush xml:id="br0">
      <inkml:brushProperty name="width" value="0.025" units="cm"/>
      <inkml:brushProperty name="height" value="0.025" units="cm"/>
    </inkml:brush>
  </inkml:definitions>
  <inkml:trace contextRef="#ctx0" brushRef="#br0">107 346 13645,'0'0'7228,"2"-9"-4302,5-27-642,-7 36-2241,0-1 0,0 0-1,0 1 1,0-1 0,0 1-1,0-1 1,0 1 0,0-1-1,-1 0 1,1 1-1,0-1 1,0 1 0,-1-1-1,1 1 1,0-1 0,-1 1-1,1-1 1,-1 1 0,1-1-1,0 1 1,-1 0 0,1-1-1,-1 1 1,1 0 0,-1-1-1,1 1 1,-1 0-1,1 0 1,-1-1 0,0 1-1,1 0 1,-1 0 0,1 0-1,-1 0 1,1 0 0,-1 0-1,0 0 1,1 0 0,-1 0-1,1 0 1,-1 0 0,0 0-1,0 0 1,-26 5 920,23-1-972,-1-1-1,0 1 0,1 0 0,0 0 1,0 0-1,0 0 0,1 1 0,-1 0 1,1-1-1,0 1 0,1 0 0,-5 10 1,4-6-11,-1 0 1,2 1 0,-1-1 0,1 1-1,0 0 1,0 16 0,2-25 12,0 0 1,0 0 0,-1 0-1,1 0 1,0 0 0,0 0-1,0 0 1,0 0-1,1 0 1,-1 0 0,0 0-1,0 0 1,0 0 0,1 0-1,-1 0 1,1 0 0,-1-1-1,1 1 1,-1 0-1,1 0 1,-1 0 0,1 0-1,0-1 1,-1 1 0,1 0-1,0-1 1,0 1 0,-1 0-1,1-1 1,0 1-1,0-1 1,0 0 0,0 1-1,0-1 1,0 1 0,0-1-1,0 0 1,0 0-1,0 0 1,0 0 0,0 0-1,0 0 1,0 0 0,0 0-1,0 0 1,0 0 0,0 0-1,0 0 1,0-1-1,0 1 1,0 0 0,-1-1-1,1 1 1,0-1 0,0 1-1,0-1 1,0 0 0,-1 1-1,2-2 1,6-2-14,-1-1 0,0 0 0,0-1 0,0 1 0,9-11 0,0-4 177,0 0 0,-1-1 0,-2 0 1,0-1-1,-1-1 0,-1 0 0,-1-1 0,-2 0 0,0 0 0,-1-1 1,-2 0-1,-1 0 0,0 0 0,-2-1 0,-2-43 0,-3 65-169,-2 10-47,-3 11-51,-2 27 131,2 1 1,2 0-1,2 0 0,4 89 1,0-132-16,0 1-1,0-1 1,0 1 0,0-1 0,1 1 0,-1-1 0,1 0 0,-1 1 0,1-1 0,0 0 0,0 1 0,0-1 0,0 0 0,1 0 0,-1 0 0,1 0 0,-1 0-1,1 0 1,-1 0 0,1-1 0,0 1 0,0-1 0,0 1 0,0-1 0,3 2 0,-2-2-1,0 0 1,0-1-1,0 1 0,1-1 1,-1 1-1,0-1 0,1 0 1,-1 0-1,0-1 1,1 1-1,-1-1 0,0 1 1,0-1-1,0 0 0,1 0 1,-1-1-1,0 1 0,5-4 1,3-2 9,0-2 0,0 1-1,-1-1 1,0-1 0,0 0 0,-1 0 0,0-1 0,-1 0 0,-1-1-1,0 0 1,0 0 0,-1 0 0,0-1 0,-1 0 0,-1 0 0,0 0-1,-1 0 1,0-1 0,-1 0 0,-1 1 0,0-1 0,-1-20 0,0 31-18,-1 0 1,0 0 0,1 0 0,-1 0-1,0 0 1,0 0 0,-1 0 0,1 0-1,-1 0 1,1 1 0,-1-1 0,0 0-1,0 1 1,0 0 0,0-1 0,0 1-1,-1 0 1,1 0 0,-4-2 0,5 3-15,-1 0 0,1 1 1,-1-1-1,1 1 0,-1-1 1,1 1-1,-1-1 0,0 1 1,1 0-1,-1 0 0,0-1 1,1 1-1,-1 1 0,1-1 1,-1 0-1,0 0 0,1 0 1,-1 1-1,1-1 1,-1 1-1,0-1 0,1 1 1,0 0-1,-1 0 0,1 0 1,-1 0-1,1-1 0,0 2 1,0-1-1,-1 0 0,1 0 1,0 0-1,0 1 0,0-1 1,0 0-1,1 1 0,-2 1 1,-6 12 15,1 1 1,0-1-1,2 1 1,0 0-1,0 1 1,2-1-1,0 1 1,0 0 0,2 0-1,0 0 1,3 29-1,-2-45 3,0 1-1,1 0 0,-1-1 1,0 1-1,1-1 1,-1 1-1,1-1 0,0 1 1,0-1-1,-1 1 0,1-1 1,0 1-1,0-1 1,0 0-1,0 0 0,0 1 1,1-1-1,-1 0 1,0 0-1,1 0 0,-1 0 1,0-1-1,1 1 1,-1 0-1,1 0 0,-1-1 1,1 1-1,-1-1 0,1 0 1,0 1-1,-1-1 1,1 0-1,0 0 0,-1 0 1,1 0-1,0 0 1,2-1-1,1 1 6,0-1 0,0 0 1,0-1-1,-1 1 0,1-1 0,0 0 0,-1 0 0,1 0 0,-1-1 1,0 0-1,7-5 0,9-14 11,0-1 0,-2-1-1,0-1 1,-2 0 0,20-42 0,-20 38 8,-16 29-30,0-1-1,0 1 1,0 0-1,0 0 1,0-1-1,0 1 1,0 0-1,0 0 1,0-1-1,1 1 1,-1 0-1,0-1 1,0 1-1,0 0 1,0 0-1,0 0 1,1-1-1,-1 1 1,0 0-1,0 0 1,1 0-1,-1-1 1,0 1-1,0 0 1,0 0-1,1 0 1,-1 0-1,0 0 1,1 0-1,-1 0 0,0-1 1,0 1-1,1 0 1,-1 0-1,0 0 1,0 0-1,1 0 1,-1 0-1,0 0 1,1 1-1,-1-1 1,0 0-1,0 0 1,1 0-1,-1 0 1,0 0-1,1 0 1,6 19-77,-1 37 132,-5-44-23,0-6 55,0 0 1,0 1-1,0-1 1,1 0 0,-1 0-1,2 0 1,4 10-1,-7-16-61,1 1 1,-1 0-1,0-1 0,1 1 0,-1-1 0,1 1 0,0-1 0,-1 1 0,1-1 0,-1 1 0,1-1 1,0 1-1,-1-1 0,1 0 0,0 0 0,0 1 0,-1-1 0,1 0 0,0 0 0,-1 0 0,1 1 1,0-1-1,0 0 0,0 0 0,-1 0 0,2-1 0,0 1 18,0-1-1,0 0 1,0 0 0,0 0-1,0-1 1,0 1 0,0 0-1,-1-1 1,1 1-1,-1-1 1,1 0 0,-1 0-1,3-2 1,32-54 211,-29 45-230,0 1 1,1 0-1,0 0 0,1 1 1,16-17-1,-25 28-21,0 0 0,0 0-1,0-1 1,0 1 0,1 0 0,-1 0 0,0 0-1,0 0 1,1-1 0,-1 1 0,0 0 0,0 0-1,0 0 1,1 0 0,-1 0 0,0 0 0,0 0-1,1 0 1,-1 0 0,0 0 0,0 0 0,1 0-1,-1 0 1,0 0 0,1 0 0,-1 0 0,0 0-1,0 0 1,0 0 0,1 0 0,-1 0 0,0 0-1,0 0 1,1 1 0,-1-1 0,0 0 0,0 0-1,0 0 1,1 0 0,-1 1 0,0-1 0,0 0 0,0 0-1,0 0 1,1 1 0,4 17-19,-3 33 5,-2-42 29,-1 25 14,0-23-29,1-1 0,0 1-1,1 0 1,0-1-1,4 18 1,-5-27 0,0-1 0,0 1 0,0-1 0,1 1 0,-1-1 0,0 1 0,0-1 0,0 1 0,1-1 0,-1 1 0,0-1 0,0 0 0,1 1 0,-1-1 0,0 1 0,1-1 0,-1 0 0,0 1 0,1-1 0,-1 0 0,1 1 0,-1-1 0,1 0 0,-1 0 0,1 1 0,-1-1 0,1 0 0,-1 0 0,1 0 0,-1 0 0,1 0 0,14-10 0,9-29 0,-22 34 0,24-47 0,-18 34 0,1 0 0,1 0 0,0 1 0,26-31 0,-36 47 1,0 1-1,0-1 1,0 1-1,0 0 1,0-1-1,1 1 1,-1-1-1,0 1 1,0 0 0,1-1-1,-1 1 1,0 0-1,0 0 1,1-1-1,-1 1 1,0 0-1,1 0 1,-1-1 0,0 1-1,1 0 1,-1 0-1,0 0 1,1-1-1,-1 1 1,1 0-1,-1 0 1,0 0 0,1 0-1,-1 0 1,1 0-1,-1 0 1,1 0-1,-1 0 1,0 0-1,1 0 1,-1 0 0,1 0-1,-1 0 1,0 1-1,1-1 1,-1 0-1,0 0 1,1 0-1,-1 0 1,0 1 0,1-1-1,-1 0 1,0 0-1,1 1 1,-1-1-1,0 0 1,0 1-1,1-1 1,-1 0 0,0 1-1,0-1 1,1 0-1,-1 1 1,0-1-1,0 1 1,0-1-1,0 0 1,0 1 0,0-1-1,0 1 1,0-1-1,0 1 1,1 35-87,-2-28-26,2 11-597,-1 15-1843,-5-11-2862,-3-6-2791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4.355"/>
    </inkml:context>
    <inkml:brush xml:id="br0">
      <inkml:brushProperty name="width" value="0.025" units="cm"/>
      <inkml:brushProperty name="height" value="0.025" units="cm"/>
    </inkml:brush>
  </inkml:definitions>
  <inkml:trace contextRef="#ctx0" brushRef="#br0">217 54 10634,'0'-2'487,"0"0"0,0-1-1,0 1 1,0 0 0,-1 0 0,1 0-1,0 0 1,-1 0 0,0 0 0,1 0-1,-1 0 1,0 0 0,0 0 0,0 0-1,0 0 1,-1 1 0,1-1 0,0 0-1,-1 1 1,1-1 0,-1 1 0,1 0-1,-1-1 1,-3-1 0,2 2-212,0 0 1,0 0-1,-1 0 1,1 1-1,-1-1 0,1 1 1,0 0-1,-1 0 1,1 0-1,-1 0 1,1 0-1,-1 1 0,1 0 1,0-1-1,-6 3 1,2 0-146,0 1-1,0-1 1,0 1 0,1 0 0,-1 1-1,1 0 1,0 0 0,0 0 0,1 0 0,-8 10-1,2-1-105,1-1-1,1 2 1,-14 27-1,22-42-21,1 1-1,0-1 0,-1 1 1,1-1-1,0 1 1,0-1-1,0 1 1,-1-1-1,1 1 0,0-1 1,0 1-1,0-1 1,0 1-1,0 0 1,0-1-1,0 1 0,0-1 1,0 1-1,0-1 1,0 1-1,1-1 1,-1 1-1,0-1 0,0 1 1,0-1-1,1 1 1,-1-1-1,0 1 1,1-1-1,-1 1 0,1-1 1,19 5-39,39-13-303,-39 4 47,-2 2 173,0 1 0,0 0 1,0 1-1,-1 1 0,1 0 1,21 6-1,-35-7 112,0 1 0,0 0 0,-1 1 0,1-1 0,0 1 0,-1-1 0,1 1 1,-1 0-1,0 0 0,0 1 0,0-1 0,0 1 0,0-1 0,0 1 0,0 0 0,-1 0 0,0 0 0,1 1 0,-1-1 0,0 0 0,-1 1 0,1-1 0,-1 1 0,1 0 0,-1 0 0,0-1 0,-1 1 0,1 0 1,-1 0-1,1 0 0,-1 0 0,0 0 0,0 0 0,-2 4 0,1-2 195,0 0 0,-1 1 0,0-2 0,-1 1 0,1 0 0,-1 0 0,0-1-1,-1 1 1,1-1 0,-1 0 0,0 0 0,0 0 0,0-1 0,-1 1 0,0-1 0,-8 6 0,5-5-40,1 0 1,-1 0-1,0 0 1,-1-1-1,1-1 0,-1 1 1,1-1-1,-1-1 0,0 1 1,-17 1-1,25-4-206,-1 0-1,1 0 1,0 0 0,-1 0-1,1 0 1,-1 0-1,1 0 1,0-1 0,-1 1-1,1-1 1,0 1 0,-1 0-1,1-1 1,0 0-1,0 1 1,0-1 0,-1 0-1,1 0 1,0 0 0,0 0-1,0 0 1,0 0-1,0 0 1,0 0 0,1 0-1,-1 0 1,0 0 0,1 0-1,-1-1 1,0 1-1,1 0 1,-1-1 0,1 1-1,0 0 1,-1-1 0,1 1-1,0 0 1,0-1-1,0 1 1,0-1 0,0 1-1,0 0 1,1-1-1,-1-1 1,1-2-532,0-1 0,1 1 1,-1 0-1,1 0 0,0 0 0,0 0 0,0 1 0,1-1 0,-1 0 1,7-6-1,3-2-2155,1 2 0,1-1 0,0 1-1,24-13 1,-5 5-2811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4.727"/>
    </inkml:context>
    <inkml:brush xml:id="br0">
      <inkml:brushProperty name="width" value="0.025" units="cm"/>
      <inkml:brushProperty name="height" value="0.025" units="cm"/>
    </inkml:brush>
  </inkml:definitions>
  <inkml:trace contextRef="#ctx0" brushRef="#br0">6 96 1922,'0'0'17958,"-1"11"-16426,1-4-1337,-3 26 1934,2 50-1,1-82-2092,0 0 0,0-1-1,0 1 1,0 0-1,0 0 1,0-1-1,0 1 1,0 0 0,1 0-1,-1 0 1,0-1-1,0 1 1,1 0-1,-1-1 1,0 1 0,1 0-1,-1-1 1,1 1-1,-1 0 1,1-1-1,-1 1 1,1-1 0,-1 1-1,1-1 1,0 1-1,-1-1 1,1 1 0,0-1-1,-1 0 1,1 1-1,0-1 1,-1 0-1,1 0 1,0 1 0,0-1-1,-1 0 1,1 0-1,0 0 1,0 0-1,0 0 1,-1 0 0,1 0-1,0 0 1,0 0-1,-1-1 1,1 1-1,0 0 1,0 0 0,-1-1-1,1 1 1,0 0-1,-1-1 1,1 1-1,0-1 1,-1 1 0,2-1-1,2-2 93,1 0-1,-1 0 1,0-1-1,0 1 1,0-1-1,6-8 1,3-10-216,-2-1 0,-1-1 0,-1 0 1,0 0-1,-2-1 0,7-47 1,-15 108-227,0-22-63,0 0 1,1-1 0,1 1-1,0 0 1,0-1-1,2 1 1,-1-1-1,2 0 1,5 16-1,-8-28 156,-1 0 0,1 1 0,-1-1 0,1 0 0,0 0 0,-1 0 0,1 0 0,0 0 0,0 0 0,-1 0 0,1 0 0,0-1 0,0 1 0,0 0 0,0 0 0,0-1 0,0 1 0,1-1 0,-1 1 1,0-1-1,0 1 0,0-1 0,0 1 0,1-1 0,-1 0 0,0 0 0,0 0 0,1 0 0,-1 0 0,0 0 0,0 0 0,1 0 0,-1 0 0,2-1 0,-1 0-394,0-1 0,1 1 0,-1 0 0,0-1 0,0 1 0,0-1 0,0 0 0,0 0 0,-1 0 0,1 0 0,0 0 0,-1 0 0,1 0 0,-1 0 0,1-4 0,9-22-4846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5.081"/>
    </inkml:context>
    <inkml:brush xml:id="br0">
      <inkml:brushProperty name="width" value="0.025" units="cm"/>
      <inkml:brushProperty name="height" value="0.025" units="cm"/>
    </inkml:brush>
  </inkml:definitions>
  <inkml:trace contextRef="#ctx0" brushRef="#br0">23 144 8040,'0'-14'4132,"1"-5"-2921,0-1 507,-1-1-1,-4-39 0,0 50-854,0 13 101,-1 17-181,3 10-264,-1-11 127,1 1 0,2 0-1,0 0 1,1 0 0,6 33 0,-7-52-621,0 0-1,1 1 1,-1-1 0,1 0 0,-1 0-1,1 0 1,0 0 0,0 0 0,-1 0-1,1 0 1,0 0 0,0 0 0,0 0-1,0 0 1,0 0 0,0-1 0,0 1-1,0 0 1,1-1 0,-1 1 0,0-1-1,0 1 1,0-1 0,1 1 0,-1-1-1,0 0 1,0 0 0,1 0 0,-1 0-1,0 0 1,1 0 0,-1 0 0,0 0 0,3-1-1,49-17-238,-26 8-598,-23 9 691,-1 1 1,1-1 0,-1 1 0,1-1 0,0 1-1,-1 0 1,1 1 0,-1-1 0,1 1 0,-1-1-1,1 1 1,-1 0 0,1 0 0,4 3-1,-7-3 178,0 0-1,1 0 0,-1 0 0,0 0 0,0 0 0,0 1 0,0-1 0,0 0 0,-1 1 0,1-1 0,0 1 0,-1-1 0,1 0 0,0 1 0,-1 0 0,0-1 0,1 1 0,-1-1 0,0 1 0,0-1 0,0 1 0,0 0 0,0-1 0,0 1 0,-1-1 0,1 1 0,0-1 0,-1 1 0,1-1 0,-1 1 0,0-1 0,1 1 0,-1-1 0,0 1 0,-1 0 0,-1 3 115,-1 0 0,1 0 0,-1-1 0,0 0-1,0 0 1,-1 0 0,1 0 0,-1-1 0,1 0-1,-1 0 1,0 0 0,-1 0 0,1-1 0,0 0 0,-1 0-1,1 0 1,-1-1 0,0 1 0,1-1 0,-1-1 0,-11 1-1,16-2-440,0 1-1,0 0 1,0-1-1,0 1 1,0-1-1,0 1 1,1-1-1,-1 1 1,0-1-1,0 0 1,0 0-1,1 1 1,-1-1-1,0 0 1,0 0-1,1 0 1,-1 0-1,1 1 1,-1-1-1,1 0 1,0 0-1,-1 0 0,1 0 1,0 0-1,-1 0 1,1 0-1,0-1 1,0 1-1,0 0 1,0 0-1,0 0 1,0 0-1,0 0 1,1 0-1,-1 0 1,0 0-1,0 0 1,1 0-1,-1 0 1,1 0-1,-1 0 1,2-1-1,9-16-6813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5.423"/>
    </inkml:context>
    <inkml:brush xml:id="br0">
      <inkml:brushProperty name="width" value="0.025" units="cm"/>
      <inkml:brushProperty name="height" value="0.025" units="cm"/>
    </inkml:brush>
  </inkml:definitions>
  <inkml:trace contextRef="#ctx0" brushRef="#br0">125 1 11339,'0'0'11306,"-10"1"-9581,5-1-1582,1 0 0,-1 1 1,1-1-1,-1 1 0,1 0 1,0 0-1,-1 1 0,1 0 1,0-1-1,0 1 0,0 1 1,0-1-1,0 0 0,0 1 1,1 0-1,-1 0 0,1 0 1,0 0-1,-3 5 0,3-4 43,-19 27 784,21-29-940,1-1-1,-1 0 0,0 1 1,1-1-1,-1 0 0,0 1 1,1-1-1,0 1 1,-1-1-1,1 1 0,0-1 1,0 1-1,0-1 0,0 1 1,0-1-1,0 1 0,0-1 1,0 1-1,1-1 0,0 3 1,1-4-36,1 0 1,0 0 0,-1 0-1,1 0 1,0 0 0,-1 0-1,1-1 1,0 1 0,-1-1-1,1 0 1,-1 0 0,1 0-1,-1 0 1,1 0 0,2-2-1,4-2-253,1 1-1,-1 0 0,1 0 1,0 1-1,0 1 0,18-3 1,-26 4 218,0 1 1,0 0-1,0 0 1,0 0 0,0 0-1,0 0 1,0 0-1,0 1 1,0-1 0,0 1-1,0-1 1,0 1-1,0 0 1,-1-1-1,1 1 1,0 0 0,-1 0-1,1 1 1,0-1-1,-1 0 1,1 0 0,-1 1-1,0-1 1,1 1-1,-1-1 1,0 1 0,0 0-1,0-1 1,0 1-1,0 0 1,-1 0 0,1 0-1,0-1 1,-1 1-1,1 0 1,-1 0-1,0 0 1,0 0 0,1 0-1,-1 0 1,-1 0-1,1 2 1,-1 3-44,0-1 0,0 1-1,-1-1 1,0 1 0,0-1 0,-1 0 0,1 0-1,-1 0 1,-1 0 0,1 0 0,-1-1 0,0 1-1,0-1 1,-1 0 0,1 0 0,-1-1 0,0 1-1,0-1 1,-1 0 0,1-1 0,-11 6 0,16-9-87,-1 0 1,1 0 0,0 0-1,-1 1 1,1-1 0,0 0 0,-1 0-1,1 0 1,-1 0 0,1 0-1,0 0 1,-1 0 0,1 0-1,-1 0 1,1 0 0,0 0 0,-1 0-1,1-1 1,0 1 0,-1 0-1,1 0 1,0 0 0,-1 0 0,1-1-1,0 1 1,-1 0 0,1 0-1,0 0 1,-1-1 0,1 1-1,0 0 1,0-1 0,-1 1 0,1 0-1,0-1 1,0 1 0,0 0-1,-1-1 1,1 1 0,0 0 0,0-1-1,0 1 1,0 0 0,0-1-1,0 1 1,0-1 0,0 1-1,0 0 1,0-1 0,-1-22-8393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5.872"/>
    </inkml:context>
    <inkml:brush xml:id="br0">
      <inkml:brushProperty name="width" value="0.025" units="cm"/>
      <inkml:brushProperty name="height" value="0.025" units="cm"/>
    </inkml:brush>
  </inkml:definitions>
  <inkml:trace contextRef="#ctx0" brushRef="#br0">1 1 13869,'0'0'7501,"0"12"-5740,1 60 257,4 87 2334,-3-139-4059,0 1 1,2 0-1,0-1 1,2 0-1,10 28 1,-15-47-290,-1 1 0,1 0 0,-1-1 1,1 0-1,0 1 0,0-1 0,-1 1 0,1-1 1,0 0-1,0 1 0,0-1 0,0 0 1,1 0-1,-1 0 0,0 0 0,0 0 1,2 1-1,-2-2-1,-1-1 1,1 1-1,0 0 1,-1 0 0,1-1-1,-1 1 1,1 0-1,-1-1 1,1 1-1,-1-1 1,1 1-1,-1-1 1,1 1 0,-1-1-1,0 1 1,1-1-1,-1 1 1,0-1-1,0 1 1,1-1-1,-1 0 1,0 1-1,0-1 1,0 1 0,0-1-1,1 0 1,-1 0-1,5-59 163,-4 32-191,0 19-84,0-1 0,-1 0 0,0 0 0,0 0 0,-1 0 0,-1 0 0,0 1 0,0-1 0,-5-13 0,5 76-431,2-48 540,1-1 0,0 0 1,0 1-1,0-1 0,0 0 0,1 0 0,0 1 0,-1-1 0,2-1 0,-1 1 0,0 0 0,1 0 0,0-1 0,0 1 0,0-1 0,5 5 1,-6-7 1,-1 0 1,1 0-1,0 1 1,-1-1-1,1 0 1,0 0-1,0-1 1,0 1-1,0 0 1,0-1-1,0 1 1,0-1-1,0 1 1,0-1-1,0 0 1,0 0-1,0 0 1,0 0-1,0 0 0,0-1 1,0 1-1,0 0 1,0-1-1,0 0 1,0 1-1,0-1 1,0 0-1,-1 0 1,1 0-1,0 0 1,-1 0-1,1-1 1,0 1-1,-1 0 1,1-1-1,-1 1 1,1-3-1,4-3 90,-1-1 0,0 0 0,-1-1-1,0 1 1,0-1 0,0 0-1,-2 0 1,1 0 0,-1 0 0,0 0-1,-1-1 1,0 1 0,0-13-1,4-31 184,-10 90-168,1 0 0,3 72 0,1-107-100,0 1 0,0-1 1,0 0-1,1 0 0,-1 1 1,1-1-1,-1 0 1,1 0-1,0 0 0,0 0 1,0 1-1,0-1 1,0-1-1,1 1 0,-1 0 1,1 0-1,-1 0 1,1-1-1,-1 1 0,1-1 1,0 1-1,0-1 0,0 0 1,0 0-1,3 2 1,-3-3-121,-1 1 0,1-1 0,0 1 0,-1-1 1,1 0-1,0 0 0,-1 0 0,1 0 0,0 0 0,0 0 1,-1-1-1,1 1 0,0-1 0,1 0 0,-1 0-360,1 0-1,-1 0 0,0 0 0,0-1 1,0 1-1,0-1 0,0 1 0,0-1 0,-1 0 1,1 0-1,2-3 0,10-17-7000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5:40.362"/>
    </inkml:context>
    <inkml:brush xml:id="br0">
      <inkml:brushProperty name="width" value="0.025" units="cm"/>
      <inkml:brushProperty name="height" value="0.025" units="cm"/>
    </inkml:brush>
  </inkml:definitions>
  <inkml:trace contextRef="#ctx0" brushRef="#br0">5109 419 6534,'-1'-6'321,"0"0"0,0 0-1,0 0 1,-1 1 0,0-1 0,0 0-1,-1 1 1,1-1 0,-1 1 0,0 0-1,-1 0 1,1 0 0,-1 0 0,0 1-1,0 0 1,-1 0 0,1 0 0,-1 0-1,0 0 1,-8-4 0,-13-7 1170,0 0 1,-51-18-1,67 29-1298,-45-16 219,-2 2 0,-110-20 0,-124 2-434,209 27 164,-1016-54 163,549 42-370,298 7 77,-749-9 510,892 30-430,0 6-1,1 4 1,1 4-1,1 6 1,1 3-1,-176 79 1,222-83-156,-106 52-162,139-64 203,1 1 0,0 1-1,1 0 1,-26 26 0,43-36 10,0 1 0,0-1 1,1 1-1,0 0 0,0 1 0,1-1 0,0 1 1,0-1-1,0 1 0,1 1 0,1-1 1,-1 0-1,1 1 0,1-1 0,0 1 1,0-1-1,0 1 0,1 0 0,1-1 0,-1 1 1,1 0-1,1-1 0,-1 1 0,2-1 1,-1 0-1,5 10 0,2 2 6,1 0 1,0-1-1,1-1 1,1 1-1,1-2 0,1 0 1,0-1-1,1 0 0,23 18 1,7 0-6,0-2 1,3-2-1,0-2 0,1-3 1,2-1-1,1-3 0,60 17 1,391 73 105,-363-85-31,778 135-226,7-51-16,481-63 366,-1218-54-112,-1-8 0,-1-8-1,-1-9 1,270-82 0,-393 94-75,0-2-1,-1-4 1,65-38 0,-104 51 59,-1-2 0,0 0 0,-1-1-1,28-30 1,-37 35 59,-2-2 0,1 1 0,-1-1 0,-1 0 1,0-1-1,-1 0 0,-1 0 0,8-23 0,-11 24-38,1 0 0,-2 0 1,0-1-1,0 1 0,-1-1 1,-1 1-1,-1-1 1,1 1-1,-2-1 0,0 1 1,-5-18-1,1 14-51,0 1-1,-1 0 1,-1 0-1,0 1 1,-1 0-1,-1 0 1,-21-24-1,-5 3-44,-2 1-1,-1 1 1,-2 3 0,-1 1-1,-46-24 1,-9-3-163,-2 4 0,-2 4 0,-2 5 0,-2 4 0,-2 5 0,-1 4 0,-1 6-1,-1 4 1,-1 5 0,-118-2 0,-170 24-6921,183 16-1265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7.306"/>
    </inkml:context>
    <inkml:brush xml:id="br0">
      <inkml:brushProperty name="width" value="0.025" units="cm"/>
      <inkml:brushProperty name="height" value="0.025" units="cm"/>
    </inkml:brush>
  </inkml:definitions>
  <inkml:trace contextRef="#ctx0" brushRef="#br0">0 198 15631,'0'0'2717,"0"-9"-26,0 7-2771,1-33 3353,1 31-1055,3 28-1565,29 363 3436,-23-350-3848,-2-31-148,1-24-5,-4-13-65,0 0 0,-2 0 0,-2-1 0,-1 1 1,-3-34-1,2 64-33,0-1-42,1 0 1,-1 0-1,0 0 1,-1 0-1,1 0 1,0-1-1,-1 1 0,1 0 1,-1 0-1,1 0 1,-1 0-1,0 0 1,0 1-1,0-1 1,0 0-1,0 0 0,0 1 1,-1-1-1,-2-2 1,3 7-27,0 1-1,0 0 1,0 0 0,1 0 0,0 0 0,-1 0 0,1 0-1,1 6 1,-1-6 56,0 11 24,4 61-343,-4-71 329,1-1 0,0 0 0,0 0 0,0 1 0,1-1 1,-1 0-1,1 0 0,0-1 0,0 1 0,0 0 0,1 0 0,0-1 0,-1 0 0,6 6 0,-6-8 20,-1-1-1,0 1 1,0 0 0,1-1-1,-1 1 1,0-1 0,1 1-1,-1-1 1,0 0 0,1 1-1,-1-1 1,1 0 0,-1 0-1,0 0 1,1 0 0,-1 0 0,1 0-1,-1-1 1,0 1 0,1 0-1,-1-1 1,0 1 0,1-1-1,-1 1 1,0-1 0,1 0-1,-1 1 1,0-1 0,0 0-1,0 0 1,0 0 0,0 0-1,0 0 1,0 0 0,0 0 0,0 0-1,-1-1 1,1 1 0,0 0-1,0-3 1,6-6 87,-2-1 0,1 0 1,5-17-1,-10 25-97,4-11 18,-1 0 0,0 1 0,-1-1 0,0 0 0,-1-1 0,-1 1 0,0 0 0,-1 0 0,-3-19 0,3 33-22,0 0 0,0 0 1,0 0-1,0 0 0,0 1 0,0-1 0,0 0 0,0 0 1,0 0-1,0 0 0,0 0 0,0 0 0,0 0 0,0 0 0,-1 0 1,1 0-1,0 0 0,0 0 0,0 0 0,0 0 0,0 0 1,0 0-1,0 0 0,0 0 0,0 0 0,0 0 0,0 0 1,0 0-1,0 0 0,-1 0 0,1 0 0,0 0 0,0 0 1,0 0-1,0 0 0,0 0 0,0 0 0,0 0 0,0 0 1,0 0-1,0 0 0,0-1 0,0 1 0,0 0 0,0 0 1,0 0-1,0 0 0,-1 0 0,1 0 0,0 0 0,0 0 1,0 0-1,0 0 0,0 0 0,0 0 0,0-1 0,-4 13-137,-3 16 91,3 13 114,2 1 0,6 77 0,-4-118-54,0 0-1,0 0 1,0 0-1,0 0 1,0-1-1,0 1 1,0 0-1,0 0 1,0 0-1,0-1 1,1 1-1,-1 0 1,0 0-1,1-1 1,-1 1-1,1 0 1,-1-1-1,1 1 1,-1 0-1,1-1 1,-1 1-1,1 0 1,-1-1-1,1 1 0,0-1 1,-1 1-1,1-1 1,0 0-1,0 1 1,-1-1-1,1 0 1,0 1-1,0-1 1,-1 0-1,1 0 1,0 0-1,0 0 1,0 0-1,0 0 1,-1 0-1,1 0 1,0 0-1,0 0 1,0 0-1,-1 0 1,1 0-1,0-1 1,0 1-1,-1 0 1,1-1-1,0 1 1,0-1-1,-1 1 1,1 0-1,0-1 0,-1 0 1,1 0-1,4-2 47,0-1 0,-1 1 0,0-1 0,0 0 0,0 0 0,6-10 0,0-4-225,0 0 0,-1-2 0,-1 1 0,-1-1 1,0 0-1,-2 0 0,0-1 0,-1 0 0,0-21 1,-5 81 26,0 45 20,1-78 122,1-1 1,-1 0-1,1 0 0,0 1 1,1-1-1,-1 0 1,1 0-1,0 0 1,1-1-1,-1 1 0,1 0 1,4 6-1,-6-10 10,0 0 0,0 0 0,0 0 0,1 0 0,-1 0 0,0 0 0,0 0 0,1-1-1,-1 1 1,0 0 0,1-1 0,-1 1 0,0-1 0,1 0 0,-1 1 0,1-1 0,-1 0 0,1 0 0,-1 0 0,1 0-1,-1 0 1,1 0 0,-1 0 0,1 0 0,-1-1 0,1 1 0,-1 0 0,1-1 0,-1 1 0,0-1 0,1 0-1,-1 0 1,0 1 0,0-1 0,1 0 0,-1 0 0,0 0 0,0 0 0,0 0 0,0 0 0,0-1 0,0 1 0,0 0-1,1-3 1,5-7 108,1-1 1,-1 0-1,9-22 0,-13 27-93,12-27 41,-2-1 1,-2 0 0,10-44 0,-17 58-39,-1 1 0,-1-1 1,0 0-1,-2 0 0,0 0 1,-2 0-1,-4-24 0,-3 24-74,9 21 46,0 0-1,0 0 0,-1 0 1,1-1-1,0 1 0,0 0 1,-1 0-1,1 0 0,0 0 1,-1 0-1,1 0 0,0 0 1,0 0-1,-1 1 0,1-1 1,0 0-1,0 0 0,-1 0 1,1 0-1,0 0 0,0 0 1,-1 0-1,1 1 0,0-1 1,0 0-1,-1 0 0,1 0 1,0 1-1,0-1 0,0 0 1,0 0-1,-1 0 0,1 1 1,0-1-1,0 0 0,0 0 1,0 1-1,0-1 0,-2 5-16,0 0-1,0 0 1,1-1 0,-1 1-1,1 0 1,-1 9-1,-4 246 509,6-226-326,1-20-53,0 0 0,0-1 1,2 1-1,-1 0 0,2-1 1,6 16-1,-9-25-92,0-1 0,0 1 0,0-1-1,1 1 1,0-1 0,0 0 0,0 0-1,0 1 1,0-1 0,0-1 0,1 1 0,0 0-1,-1-1 1,1 1 0,0-1 0,0 0-1,0 0 1,1 0 0,-1 0 0,0-1 0,1 1-1,-1-1 1,1 0 0,0 0 0,-1 0-1,1 0 1,4-1 0,-7 0-14,0 0 0,0-1-1,-1 0 1,1 1 0,0-1 0,-1 1-1,1-1 1,0 0 0,-1 0 0,1 1-1,-1-1 1,1 0 0,-1 0 0,0 0 0,1 1-1,-1-1 1,0 0 0,0 0 0,1 0-1,-1 0 1,0 0 0,0 0 0,0 0-1,0 0 1,0 0 0,0 1 0,-1-3-1,-1-29-71,-6 10-234,-1 1-1,-1 0 0,0 1 0,-2 0 0,0 1 0,-28-33 0,16 19-192,-5-2-43,-13-21 141,42 56 415,0-1 0,0 1 0,0-1 0,0 1 0,-1-1 0,1 1 0,0 0 0,0-1 0,0 1 0,0-1 0,0 1 0,0-1 0,0 1 0,0-1 0,0 1 0,0-1 0,1 1-1,-1 0 1,0-1 0,0 1 0,0-1 0,0 1 0,1 0 0,-1-1 0,0 1 0,0-1 0,1 1 0,-1 0 0,0-1 0,1 1 0,-1 0 0,0 0 0,1-1 0,-1 1 0,1 0 0,-1 0 0,0-1-1,1 1 1,-1 0 0,1 0 0,-1 0 0,1 0 0,-1 0 0,1 0 0,-1 0 0,0 0 0,1 0 0,-1 0 0,1 0 0,-1 0 0,1 0 0,32 0-74,-26 0 123,20-2-349,24 0-1392,-24 8-7388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7.649"/>
    </inkml:context>
    <inkml:brush xml:id="br0">
      <inkml:brushProperty name="width" value="0.025" units="cm"/>
      <inkml:brushProperty name="height" value="0.025" units="cm"/>
    </inkml:brush>
  </inkml:definitions>
  <inkml:trace contextRef="#ctx0" brushRef="#br0">0 80 22357,'0'-12'2659,"9"1"95,6-2-1152,7 1-1378,-3 3-1089,-3-1-3459,-7-3-7687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8.537"/>
    </inkml:context>
    <inkml:brush xml:id="br0">
      <inkml:brushProperty name="width" value="0.025" units="cm"/>
      <inkml:brushProperty name="height" value="0.025" units="cm"/>
    </inkml:brush>
  </inkml:definitions>
  <inkml:trace contextRef="#ctx0" brushRef="#br0">17 0 15791,'0'0'10186,"-16"83"-10154,17-29 0,8 3 0,5-1-32,-2-4-289,-1-9-543,-4-7-129,2-13-256,-3-11 31,0-12-703,-3-8-1443,-3-17-3010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8.922"/>
    </inkml:context>
    <inkml:brush xml:id="br0">
      <inkml:brushProperty name="width" value="0.025" units="cm"/>
      <inkml:brushProperty name="height" value="0.025" units="cm"/>
    </inkml:brush>
  </inkml:definitions>
  <inkml:trace contextRef="#ctx0" brushRef="#br0">0 36 15535,'0'0'9192,"75"-15"-8071,-48 8-128,0 1-288,-1 1-449,-5 3-192,-3 2-192,-6 0-1409,-4 1-1570,-8 6-1762,0 0-3651</inkml:trace>
  <inkml:trace contextRef="#ctx0" brushRef="#br0" timeOffset="1">55 230 17008,'0'0'4004,"59"-36"-1121,-27 6-1314,2 0-704,0-1-545,-6 4-256,1 6-1025,-13 10-1217,-13 7-1729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9.250"/>
    </inkml:context>
    <inkml:brush xml:id="br0">
      <inkml:brushProperty name="width" value="0.025" units="cm"/>
      <inkml:brushProperty name="height" value="0.025" units="cm"/>
    </inkml:brush>
  </inkml:definitions>
  <inkml:trace contextRef="#ctx0" brushRef="#br0">0 180 15150,'0'0'7463,"66"-18"-6245,-36 0-738,2-4-416,-5 0-320,-1-1-1282,-7 0-1344,-2-3-2564,-7-2-4002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09.596"/>
    </inkml:context>
    <inkml:brush xml:id="br0">
      <inkml:brushProperty name="width" value="0.025" units="cm"/>
      <inkml:brushProperty name="height" value="0.025" units="cm"/>
    </inkml:brush>
  </inkml:definitions>
  <inkml:trace contextRef="#ctx0" brushRef="#br0">42 1 7976,'0'0'10868,"-1"10"-9405,-12 80 562,1-7 390,-3 102 0,15-183-2409,0 0 1,0 0 0,0 0 0,0 1-1,0-1 1,1 0 0,-1 0 0,1 0-1,-1 0 1,1 1 0,0-1 0,0 0-1,-1 0 1,2 0 0,-1-1 0,0 1-1,0 0 1,3 2 0,-3-3 2,0 0-1,0-1 1,1 1 0,-1-1 0,0 1 0,1-1-1,-1 1 1,1-1 0,-1 0 0,1 0-1,-1 0 1,0 0 0,1 0 0,-1 0 0,1 0-1,-1 0 1,0 0 0,1-1 0,-1 1 0,1-1-1,0 0 1,5-2-162,-1 0 1,1 0-1,-1-1 0,0 0 0,-1 0 0,1-1 1,-1 0-1,0 0 0,8-9 0,-4 1-1410,0 0 1,-1-1-1,-1 1 0,0-2 0,-1 1 0,7-23 1,-6-5 5316,2 86-2143,-9-43-1521,1 1 1,-1 0-1,1-1 1,-1 1 0,1-1-1,0 0 1,0 1-1,0-1 1,-1 0 0,1 1-1,1-1 1,-1 0-1,0 0 1,0 0-1,0 0 1,1 0 0,-1 0-1,0 0 1,1 0-1,-1 0 1,1-1 0,-1 1-1,1-1 1,2 1-1,-4-4 354,1 0 0,-1 0 0,0 0 0,0-1 0,0 1 0,0 0 0,-1 0 0,0 0 0,1 0 0,-1-1 0,-2-2 0,3 5-411,0 0-1,-1 0 1,1 0-1,0 0 1,-1 0-1,1 0 1,-1 0 0,0 1-1,1-1 1,-1 0-1,1 0 1,-1 1-1,0-1 1,0 0-1,1 1 1,-1-1-1,0 1 1,0-1 0,0 1-1,0-1 1,0 1-1,0 0 1,0-1-1,1 1 1,-1 0-1,0 0 1,0 0 0,0 0-1,0 0 1,0 0-1,0 0 1,-2 0-1,1 1-24,1 1 1,-1-1-1,1 1 0,0 0 0,-1-1 0,1 1 1,0 0-1,0 0 0,0-1 0,0 1 0,1 0 1,-1 0-1,0 0 0,1 3 0,-12 69-36,12-68-75,-1 5 165,1 0 0,0 0 0,1 0 0,0 1 0,4 18-1,-4-27-198,0-1 0,0 0 0,-1 0 0,2 0 0,-1 0 0,0 0 0,0 0 0,1 0 0,-1 0 0,0-1 0,1 1 0,0 0 0,0-1 0,-1 1 0,1-1 0,0 0 0,0 0 0,0 0 0,0 0 0,0 0 0,0 0 0,1 0 0,-1 0 0,0-1 0,0 1 0,1-1 0,-1 0 0,0 0 0,1 0 0,-1 0 0,0 0 0,0 0 0,1-1 0,3 0 0,22-9-5073,2-14-3016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10.035"/>
    </inkml:context>
    <inkml:brush xml:id="br0">
      <inkml:brushProperty name="width" value="0.025" units="cm"/>
      <inkml:brushProperty name="height" value="0.025" units="cm"/>
    </inkml:brush>
  </inkml:definitions>
  <inkml:trace contextRef="#ctx0" brushRef="#br0">0 84 20275,'0'0'2136,"0"10"447,0 0-2432,5 167 3049,-3-143-2716,2 0-1,2-1 1,13 48-1,-4-52-433,-15-29-45,1 1 1,0 0 0,-1-1 0,1 1 0,0-1-1,0 1 1,-1-1 0,1 1 0,0-1 0,0 0-1,-1 1 1,1-1 0,0 0 0,0 0-1,0 1 1,0-1 0,0 0 0,0 0 0,-1 0-1,3 0 1,-1-1 11,1-1-1,-1 1 1,1 0 0,-1-1-1,0 1 1,1-1-1,-1 0 1,0 0 0,0 1-1,0-2 1,-1 1-1,1 0 1,0 0 0,-1 0-1,0-1 1,1 1-1,0-4 1,20-38 308,-3-1 0,-1 0 0,21-93 0,-31 100-1038,-2-1 1,3-73-1,-10 117-208,0-1 1,0 1-1,-1 0 0,1-1 0,-1 1 1,0-1-1,-1 1 0,-3 5 0,-1 4-1821,-11 20-4257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10.392"/>
    </inkml:context>
    <inkml:brush xml:id="br0">
      <inkml:brushProperty name="width" value="0.025" units="cm"/>
      <inkml:brushProperty name="height" value="0.025" units="cm"/>
    </inkml:brush>
  </inkml:definitions>
  <inkml:trace contextRef="#ctx0" brushRef="#br0">0 8 6694,'0'0'12460,"33"51"-10250,-19-48-192,-2-2-801,3-1-832,-2 0-353,4-5-289,-3-9-1632,-4-7-2307,4-2-3876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10.720"/>
    </inkml:context>
    <inkml:brush xml:id="br0">
      <inkml:brushProperty name="width" value="0.025" units="cm"/>
      <inkml:brushProperty name="height" value="0.025" units="cm"/>
    </inkml:brush>
  </inkml:definitions>
  <inkml:trace contextRef="#ctx0" brushRef="#br0">69 1 15791,'0'0'3577,"-4"11"-2067,-13 47 13,3 0-1,1 0 1,4 1-1,-3 72 1,12-131-1517,0 1 0,0-1 0,0 0 0,0 1 0,0-1 0,0 0 0,1 1 0,-1-1-1,0 0 1,0 1 0,0-1 0,0 0 0,0 0 0,1 1 0,-1-1 0,0 0 0,0 1 0,1-1 0,-1 0 0,0 0 0,0 0 0,1 1 0,-1-1 0,0 0 0,0 0 0,1 0 0,-1 1-1,0-1 1,1 0 0,-1 0 0,0 0 0,1 0 0,-1 0 0,0 0 0,1 0 0,-1 0 0,0 0 0,1 0 0,-1 0 0,0 0 0,1 0 0,-1 0 0,0 0 0,1 0 0,-1 0 0,0-1-1,1 1 1,-1 0 0,0 0 0,1 0 0,-1 0 0,0-1 0,18-10 202,-7 1-128,-2-2 0,1 1 0,9-17 0,-12 17-83,1 0-1,0 1 1,0 0-1,1 0 1,11-10-1,-19 20-1,-1-1 0,1 1 0,-1-1 0,1 1 0,0-1 0,-1 1 1,1-1-1,0 1 0,-1-1 0,1 1 0,0 0 0,-1-1 0,1 1 0,0 0 0,0 0 0,-1-1 0,1 1 0,0 0 0,0 0 0,0 0 0,-1 0 1,1 0-1,0 0 0,0 0 0,0 0 0,-1 1 0,1-1 0,0 0 0,0 0 0,-1 1 0,1-1 0,0 0 0,-1 1 0,1-1 0,0 1 0,-1-1 1,2 2-1,0 0 4,-1 1 1,1 0-1,-1 0 1,0 0-1,0 0 1,0 0-1,0 0 1,-1 0-1,1 0 1,0 4-1,0 11 42,-1 0 1,-2 29-1,-3-203 2825,0 139-2554,3 7-7315,18 14 220,-1 1 2326,2-2-1010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7:11.049"/>
    </inkml:context>
    <inkml:brush xml:id="br0">
      <inkml:brushProperty name="width" value="0.025" units="cm"/>
      <inkml:brushProperty name="height" value="0.025" units="cm"/>
    </inkml:brush>
  </inkml:definitions>
  <inkml:trace contextRef="#ctx0" brushRef="#br0">112 80 4228,'0'0'19843,"-8"-3"-19165,6 2-661,0 0 1,0 0-1,0 1 0,0-1 1,0 1-1,0-1 0,0 1 1,-1-1-1,1 1 1,0 0-1,0 0 0,0 0 1,0 0-1,0 1 1,0-1-1,-1 1 0,1-1 1,0 1-1,0 0 0,0-1 1,0 1-1,0 0 1,1 0-1,-1 1 0,0-1 1,0 0-1,1 0 1,-1 1-1,1-1 0,-1 1 1,1 0-1,0-1 0,-1 1 1,1 0-1,0 0 1,0 0-1,0 0 0,0 2 1,-5 7 355,1-1 1,1 1 0,-1 1-1,2-1 1,0 0 0,0 1 0,1 0-1,1 0 1,-1 14 0,2-25-358,0-1 1,0 1 0,0 0 0,0 0 0,1-1-1,-1 1 1,0 0 0,0-1 0,0 1-1,1 0 1,-1 0 0,1-1 0,-1 1 0,0-1-1,1 1 1,-1 0 0,1-1 0,-1 1 0,1-1-1,-1 1 1,1-1 0,0 1 0,-1-1 0,1 0-1,0 1 1,-1-1 0,1 0 0,0 1 0,-1-1-1,1 0 1,0 0 0,-1 0 0,1 0-1,0 0 1,0 1 0,-1-1 0,1 0 0,0-1-1,0 1 1,-1 0 0,1 0 0,0 0 0,0 0-1,-1-1 1,1 1 0,0 0 0,-1-1 0,1 1-1,0 0 1,-1-1 0,2 0 0,35-21 914,-28 12-783,0 0 1,0-1 0,-2 0-1,1 0 1,-1-1-1,6-13 1,-10 18-86,0-1 0,0 1 0,0-1 1,-1 0-1,0 0 0,0 0 1,-1 0-1,0 0 0,-1 0 0,0 0 1,-1-12-1,1 19-64,-1-1 1,1 1-1,-1-1 1,1 1-1,-1-1 1,0 1-1,0 0 1,0-1-1,0 1 1,0 0-1,0 0 1,0 0-1,0 0 1,0 0-1,0 0 1,-1 0-1,1 0 1,0 0-1,-1 0 1,1 1-1,0-1 1,-1 0-1,1 1 0,-1 0 1,1-1-1,-1 1 1,1 0-1,-1-1 1,0 1-1,1 0 1,-1 0-1,1 1 1,-1-1-1,1 0 1,-1 0-1,1 1 1,-1-1-1,1 1 1,-1-1-1,-1 2 1,-1-1-32,0 0 1,0 0 0,0 1-1,0 0 1,1 0 0,-1 0-1,1 0 1,-1 0 0,1 1-1,0-1 1,-1 1 0,1 0 0,1 0-1,-4 4 1,-1 20-2416,6-10-5810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6:16.174"/>
    </inkml:context>
    <inkml:brush xml:id="br0">
      <inkml:brushProperty name="width" value="0.025" units="cm"/>
      <inkml:brushProperty name="height" value="0.025" units="cm"/>
    </inkml:brush>
  </inkml:definitions>
  <inkml:trace contextRef="#ctx0" brushRef="#br0">0 151 14286,'2'-2'16,"0"0"0,1 0 0,-1 1 0,1-1 0,-1 1 0,1-1 0,-1 1 0,1 0 0,0 0 0,-1 0 0,1 0 0,0 0 0,0 1 0,0-1 0,0 1 0,-1 0 0,1 0 0,0 0 0,0 0 0,0 0 0,0 1 0,3 0 0,66 17 219,-25-2-217,0-3 1,0-2 0,2-1-1,-1-3 1,74 1 0,-36-12 355,0-4 0,86-21 0,15-1 121,149-8-345,654 12-1,-720 44-112,183 5 76,318-51-1,-483-5 158,32-4-193,-193 27-44,-38 1-16,0 4 1,126 9-1,-183 1-15,0 2 0,59 20 0,25 7-835,-71-26-1673,84 3-1,-25-10-3082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9:58.399"/>
    </inkml:context>
    <inkml:brush xml:id="br0">
      <inkml:brushProperty name="width" value="0.025" units="cm"/>
      <inkml:brushProperty name="height" value="0.025" units="cm"/>
    </inkml:brush>
  </inkml:definitions>
  <inkml:trace contextRef="#ctx0" brushRef="#br0">447 52 12940,'0'0'6929,"1"-8"-5476,-1 7-1438,0-1 76,1 0 1,-1 0-1,0 0 1,0 0-1,0 0 1,0 0-1,0 0 1,0 0-1,0 0 1,-1 0-1,1 0 1,-1 0-1,0-2 1,-1 2-27,1 1 1,-1 0 0,0 0 0,1 0-1,-1 0 1,0 0 0,0 0-1,1 0 1,-1 1 0,0-1 0,0 0-1,0 1 1,0 0 0,0-1-1,0 1 1,0 0 0,0 0 0,0 0-1,-3 1 1,-16 0 85,-1 1 0,1 1 0,0 0 1,0 2-1,0 1 0,1 0 0,0 2 0,0 0 0,1 1 1,0 1-1,0 0 0,1 2 0,1 0 0,0 1 0,1 1 1,0 1-1,1 0 0,-23 29 0,35-40-147,0 1 0,1-1 0,-1 1 0,1-1 0,0 1 1,0 0-1,0 0 0,1 0 0,-1 0 0,1 0 0,1 0 0,-1 0 0,1 0 0,0 0 0,1 10 0,0-12-100,0 1 0,0-1-1,0 0 1,1 0 0,-1 0-1,1 0 1,0 0-1,0 0 1,0 0 0,1 0-1,-1-1 1,0 1 0,1-1-1,0 0 1,0 0 0,-1 0-1,1 0 1,0 0-1,1-1 1,-1 1 0,0-1-1,0 0 1,7 2 0,7 1-1570,0-1 0,0 0 1,23 0-1,9 0-4729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9:58.990"/>
    </inkml:context>
    <inkml:brush xml:id="br0">
      <inkml:brushProperty name="width" value="0.025" units="cm"/>
      <inkml:brushProperty name="height" value="0.025" units="cm"/>
    </inkml:brush>
  </inkml:definitions>
  <inkml:trace contextRef="#ctx0" brushRef="#br0">204 60 14542,'0'0'2824,"0"-8"-732,0 5-1889,-1 0-1,1 0 1,-1 0-1,1 0 1,-1 0-1,0 0 1,0 0-1,0 0 0,-1 1 1,-2-6-1,3 7-147,0 0-1,-1 0 1,1 0-1,-1 0 1,1 0-1,-1 0 1,1 0-1,-1 1 1,1-1-1,-1 0 1,0 1-1,1-1 1,-1 1-1,0 0 1,0 0-1,1 0 1,-1-1-1,0 1 1,0 1-1,1-1 1,-1 0-1,0 0 1,1 1-1,-1-1 1,0 1-1,1-1 1,-4 3-1,-3 0-14,1 1 0,0 1-1,0-1 1,0 1-1,0 1 1,1-1 0,-1 1-1,1 0 1,1 0 0,-1 1-1,-8 13 1,5-6 183,1 1 0,0-1 1,0 1-1,2 1 0,-6 18 0,11-30-162,-1 0 0,1 0-1,1 0 1,-1 1-1,1-1 1,-1 0 0,1 0-1,0 0 1,2 8-1,-2-10-42,1-1-1,0 1 1,-1-1-1,1 0 0,0 1 1,0-1-1,0 0 1,0 0-1,0 0 0,0 0 1,0 0-1,0 0 1,0 0-1,1 0 0,-1 0 1,0 0-1,1-1 0,-1 1 1,1-1-1,-1 1 1,0-1-1,1 1 0,-1-1 1,1 0-1,-1 0 1,1 1-1,-1-1 0,3-1 1,4 1 145,0 0 1,0 0 0,-1-1-1,1-1 1,0 1-1,-1-1 1,1-1-1,-1 1 1,0-1 0,0 0-1,0-1 1,0 0-1,0 0 1,-1-1 0,1 1-1,-1-1 1,-1 0-1,1-1 1,-1 0 0,0 0-1,5-7 1,-2 3 41,-1-1 1,-1 0 0,0-1-1,0 1 1,-1-1 0,-1 0-1,0 0 1,0-1 0,-1 1-1,-1-1 1,0 0 0,0-16-1,-2 29-282,0-1-1,0 1 0,0-1 0,0 0 0,0 1 0,0-1 1,0 1-1,-1-1 0,1 0 0,0 1 0,0-1 1,0 1-1,-1-1 0,1 1 0,0-1 0,0 1 0,-1-1 1,1 1-1,-1-1 0,1 1 0,0-1 0,-1 1 1,1-1-1,-1 1 0,1 0 0,-1-1 0,1 1 0,-1 0 1,1-1-1,-1 1 0,0 0 0,1 0 0,-1 0 1,1 0-1,-1-1 0,0 1 0,1 0 0,-1 0 0,1 0 1,-1 0-1,-1 0 0,0 1-670,0-1 1,0 0-1,1 1 0,-1 0 0,0-1 1,0 1-1,0 0 0,0 0 1,0 0-1,1 0 0,-4 2 0,-7 10-7441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9:59.350"/>
    </inkml:context>
    <inkml:brush xml:id="br0">
      <inkml:brushProperty name="width" value="0.025" units="cm"/>
      <inkml:brushProperty name="height" value="0.025" units="cm"/>
    </inkml:brush>
  </inkml:definitions>
  <inkml:trace contextRef="#ctx0" brushRef="#br0">50 33 19026,'0'0'3176,"9"-5"-159,-3 2-2532,2-1 235,0-1 1,1 2-1,-1-1 0,16-3 1,-23 7-692,0-1 0,1 1 1,-1 0-1,0-1 0,0 1 1,0 0-1,1 0 0,-1 0 1,0 0-1,0 0 0,1 0 1,-1 1-1,0-1 0,0 0 1,0 1-1,1-1 1,-1 0-1,0 1 0,0 0 1,0-1-1,0 1 0,0 0 1,0-1-1,0 1 0,0 0 1,0 0-1,0 0 0,0 0 1,-1 0-1,1 0 0,0 0 1,-1 0-1,1 0 1,-1 0-1,1 0 0,-1 0 1,1 0-1,-1 1 0,0-1 1,1 0-1,-1 0 0,0 1 1,0-1-1,0 0 0,0 0 1,-1 3-1,1 3 30,-1 0-1,0 0 1,-1-1 0,0 1-1,0 0 1,0-1 0,-1 1-1,0-1 1,0 0 0,-1 0-1,1 0 1,-1 0 0,-1-1-1,1 1 1,-8 5 0,-9 10 314,-2-1 1,-30 20 0,41-31-352,12-9-22,1 0 0,-1 1 0,0-1 0,0 0 0,0 1 0,0-1 0,1 0 0,-1 0 0,0 1 0,0-1 0,1 0 0,-1 0 0,0 1 0,0-1 0,1 0 0,-1 0 0,0 0 0,1 0 0,-1 1 0,0-1 0,1 0 0,-1 0 0,0 0 0,1 0 0,-1 0 0,0 0 0,1 0 0,-1 0 0,0 0 0,1 0 0,-1 0 0,0 0 0,1 0 0,-1 0 0,1 0 0,-1 0 0,0-1 0,0 1 0,1 0 0,20 1 0,160-2-4036,-136 1-2498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0.352"/>
    </inkml:context>
    <inkml:brush xml:id="br0">
      <inkml:brushProperty name="width" value="0.025" units="cm"/>
      <inkml:brushProperty name="height" value="0.025" units="cm"/>
    </inkml:brush>
  </inkml:definitions>
  <inkml:trace contextRef="#ctx0" brushRef="#br0">9 13 13549,'-5'-5'2050,"2"0"961,3 3-673,0 1-1249,11 1-481,7 0-127,4 0-161,7 3-192,2 2-64,5-1 0,2-3-608,-2-1-2499,0-3-3299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0.680"/>
    </inkml:context>
    <inkml:brush xml:id="br0">
      <inkml:brushProperty name="width" value="0.025" units="cm"/>
      <inkml:brushProperty name="height" value="0.025" units="cm"/>
    </inkml:brush>
  </inkml:definitions>
  <inkml:trace contextRef="#ctx0" brushRef="#br0">14 0 16367,'0'0'5478,"-14"58"-4998,14-40-160,5 0-320,3-1 0,2-1-448,-1 1-385,-2-2-256,-4-2-961,-3-5-1697,0-3-2884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1.040"/>
    </inkml:context>
    <inkml:brush xml:id="br0">
      <inkml:brushProperty name="width" value="0.025" units="cm"/>
      <inkml:brushProperty name="height" value="0.025" units="cm"/>
    </inkml:brush>
  </inkml:definitions>
  <inkml:trace contextRef="#ctx0" brushRef="#br0">0 103 17521,'0'0'7367,"52"-49"-6182,-22 36 288,6 1-704,2 2-641,-2 2-96,-2 2 32,-3 2-480,-6 3-1474,-7 1-865,-7 0-1281,-9 12-7270</inkml:trace>
  <inkml:trace contextRef="#ctx0" brushRef="#br0" timeOffset="1">134 109 10762,'0'0'15151,"49"11"-14863,-16-16-224,0 1-32,-4 3-961,-7 1-2114,-6 0-1409,-11 0-3235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1.381"/>
    </inkml:context>
    <inkml:brush xml:id="br0">
      <inkml:brushProperty name="width" value="0.025" units="cm"/>
      <inkml:brushProperty name="height" value="0.025" units="cm"/>
    </inkml:brush>
  </inkml:definitions>
  <inkml:trace contextRef="#ctx0" brushRef="#br0">0 46 14958,'0'0'10410,"50"4"-9865,-17-12-385,0 0-160,1 1-705,-2-1-2018,-3 1-1857,-4-5-4100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1.737"/>
    </inkml:context>
    <inkml:brush xml:id="br0">
      <inkml:brushProperty name="width" value="0.025" units="cm"/>
      <inkml:brushProperty name="height" value="0.025" units="cm"/>
    </inkml:brush>
  </inkml:definitions>
  <inkml:trace contextRef="#ctx0" brushRef="#br0">36 1 12139,'0'0'9423,"-5"11"-8297,2-6-1015,-18 40 1020,19-42-1072,1 0 1,0 1 0,0-1 0,1 0 0,-1 1 0,0-1 0,1 1 0,0-1 0,0 1 0,0-1 0,0 1 0,1-1 0,0 1 0,0 3 0,1-4-58,0-1-1,-1 0 1,1 0 0,0 0 0,0 0 0,0 0 0,0 0-1,1-1 1,-1 1 0,0-1 0,1 1 0,-1-1 0,1 0-1,-1 0 1,1 0 0,-1 0 0,1-1 0,0 1-1,0-1 1,-1 1 0,1-1 0,0 0 0,3 0 0,0 0 13,0 0 0,-1 0 1,1-1-1,0 0 1,0 0-1,-1 0 1,1 0-1,-1-1 0,1 0 1,6-4-1,-3 0 9,-1-1-1,0 0 1,0-1 0,0 0-1,-1 0 1,9-14-1,21-23-97,-37 45 15,-1 40 337,0-38-275,1-1-1,0 1 1,0-1-1,0 1 1,0-1-1,0 1 1,0-1 0,0 0-1,0 1 1,0-1-1,1 1 1,-1-1 0,1 1-1,-1-1 1,1 0-1,-1 1 1,1-1-1,0 0 1,0 0 0,-1 0-1,1 1 1,0-1-1,0 0 1,0 0 0,0 0-1,1 0 1,-1 0-1,0-1 1,2 2 0,0-1 3,0-1 1,0 1 0,0-1 0,-1 0 0,1 0 0,0 0 0,0-1 0,0 1 0,0-1 0,0 1 0,0-1 0,0 0 0,-1 0 0,6-3-1,28-20-373,-32 20 409,0 0 0,1 1 0,-1 0 0,1 0 0,0 0 0,0 0 0,0 1 0,9-3 0,-13 46 2755,-2-39-2769,1 0-1,0 0 0,0 0 0,0-1 0,-1 1 0,1 0 0,1 0 0,-1 0 0,0-1 0,0 1 0,1 0 0,-1 0 0,1-1 0,0 1 0,-1 0 0,1-1 0,0 1 0,0 0 0,0-1 0,0 1 0,0-1 0,0 0 0,2 2 0,0-2-7,-1 0-1,0 0 1,1-1-1,-1 1 1,0-1-1,1 0 1,-1 0-1,1 0 1,-1 0-1,1 0 1,-1 0-1,1 0 1,-1-1 0,0 0-1,1 1 1,-1-1-1,0 0 1,4-2-1,49-30-110,-49 28 8,1 0 1,0 0-1,0 1 0,0 0 0,0 0 1,1 1-1,0-1 0,-1 2 1,10-3-1,-16 45-280,-2-30-8248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2.329"/>
    </inkml:context>
    <inkml:brush xml:id="br0">
      <inkml:brushProperty name="width" value="0.025" units="cm"/>
      <inkml:brushProperty name="height" value="0.025" units="cm"/>
    </inkml:brush>
  </inkml:definitions>
  <inkml:trace contextRef="#ctx0" brushRef="#br0">0 1 11147,'0'0'17066,"5"9"-16115,-1 0-843,0 0 0,-1 0-1,0 1 1,-1-1 0,0 1 0,0 0 0,-1-1 0,0 13 0,-1-18-382,3 38 846,4-23-2236,-7-19 1405,0 1 0,1-1 0,-1 1 0,0-1-1,1 1 1,-1-1 0,1 1 0,-1-1 0,1 1 0,0-1-1,-1 0 1,1 1 0,-1-1 0,1 0 0,0 1-1,-1-1 1,1 0 0,-1 0 0,1 0 0,0 0-1,1 1 1,1-5-3997,-2-6 2208,-1 7 905,0-19-4612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2.720"/>
    </inkml:context>
    <inkml:brush xml:id="br0">
      <inkml:brushProperty name="width" value="0.025" units="cm"/>
      <inkml:brushProperty name="height" value="0.025" units="cm"/>
    </inkml:brush>
  </inkml:definitions>
  <inkml:trace contextRef="#ctx0" brushRef="#br0">3 44 13869,'0'0'10442,"-3"-44"-12140,13 44-896,-1 5-1186,6 4-2017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6:24.266"/>
    </inkml:context>
    <inkml:brush xml:id="br0">
      <inkml:brushProperty name="width" value="0.025" units="cm"/>
      <inkml:brushProperty name="height" value="0.025" units="cm"/>
    </inkml:brush>
  </inkml:definitions>
  <inkml:trace contextRef="#ctx0" brushRef="#br0">1 1048 1634,'0'0'10255,"6"3"-10053,7 1-154,1-1 0,-1-1 0,1 0 0,-1-1 0,1 0 0,-1-1 0,1 0 0,16-4-1,30 2 19,303 20 596,-64-38 1446,-72 1-1040,257 35-676,-358-7-367,472 3 246,106 8 525,540 25-625,-801-17 601,10-1-466,0-38-207,0 0-107,-418 11 7,700-27 40,616-157-7,-1234 166 219,235-3-1,-74 10-282,-265 8-1,-1 0 0,-1-1 0,1 0 0,0 0 0,-1-1-1,0-1 1,0 0 0,-1-1 0,1 0 0,-2 0 0,1-1 0,-1 0-1,0-1 1,0 0 0,-1 0 0,-1-1 0,1 0 0,5-12-1,-10 15 42,-1 0 0,0 0-1,0-1 1,0 1-1,-1-1 1,0 1-1,-1-1 1,0-11-1,-6-64 8,6 81-12,-1-6-12,-1-1 1,1 1-1,-1-1 1,-1 1-1,1 0 1,-2 0 0,1 0-1,-1 1 1,0-1-1,0 1 1,-1 0-1,-9-11 1,4 8-22,-1 0 1,0 1 0,-1 0 0,1 1-1,-1 0 1,-24-10 0,-29-9 69,-1 3 1,-1 3-1,-117-20 1,12 2 10,-210-51-13,-647-66-1,39 132 82,672 27-216,-283 4-585,2 42 584,-180 123 440,578-120-43,178-47-282,1 1 0,0 1 0,1 1 0,-1 1 0,-25 15 0,41-20-40,0 0 1,1 0-1,-1 1 0,1-1 1,0 1-1,0 1 1,0-1-1,1 1 0,0 0 1,0 0-1,1 0 1,-1 0-1,1 0 0,0 1 1,1 0-1,0-1 1,0 1-1,0 0 0,1 0 1,0 0-1,0 8 1,1 0-28,0 0 0,1-1 0,0 1 0,1-1 0,1 1 0,0-1-1,1 0 1,0 0 0,9 17 0,-4-12-33,2-1 0,0 0 0,1-1 0,1 0 0,28 28 0,1-6 73,2-2 0,2-1 0,1-3 0,1-2 0,2-2 0,1-2 0,1-2 0,1-3 0,96 27 0,35-5 42,300 35 0,-466-77-49,601 58-4312,-460-57 773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3.047"/>
    </inkml:context>
    <inkml:brush xml:id="br0">
      <inkml:brushProperty name="width" value="0.025" units="cm"/>
      <inkml:brushProperty name="height" value="0.025" units="cm"/>
    </inkml:brush>
  </inkml:definitions>
  <inkml:trace contextRef="#ctx0" brushRef="#br0">100 1 13645,'0'0'13036,"-10"2"-12539,8-2-464,-47 13 356,47-13-379,0 1 0,0-1 0,0 1 0,0 0 0,0 0 0,0 0 0,1 0 0,-1 0 0,0 0 0,0 0 0,1 1 0,-1-1 0,0 1 0,1-1 0,0 1 0,-1 0 0,1-1 0,0 1 0,0 0 0,0 0 0,0 0 0,0 0 0,0 0 0,0 3 0,1-4-55,1 0-1,-1 0 1,1 0-1,-1 0 1,1 0-1,0-1 1,-1 1-1,1 0 1,0 0-1,0 0 1,0-1-1,-1 1 0,1 0 1,0-1-1,0 1 1,0-1-1,0 1 1,0-1-1,0 1 1,0-1-1,0 0 1,0 0-1,0 1 1,1-1-1,-1 0 1,1 0-1,40 4-927,-33-3 682,3 0-47,38 5-517,-47-5 787,0-1 0,-1 1 0,1-1 0,-1 1 0,1 0 0,-1 0 0,1 0 0,-1 1 0,1-1 0,-1 0-1,0 1 1,0-1 0,4 5 0,-5-5 123,-1 0-1,0 0 0,1 0 0,-1 0 1,0 0-1,0 0 0,0 0 0,0 0 1,0 0-1,0 0 0,0 0 0,0 0 1,0 0-1,0 0 0,0 0 0,-1 0 1,1 0-1,0 0 0,-1 0 0,1 0 1,-1 0-1,1 0 0,-1 0 0,1 0 1,-1 0-1,0-1 0,1 1 0,-1 0 1,0-1-1,0 1 0,0 0 0,0-1 1,-1 2-1,-36 21 2259,30-19-1661,4-2-398,0 1-77,-1 0 0,0 0 0,0-1 0,0 0 0,-1 0 0,1 0 0,-1-1 0,1 0-1,-6 1 1,22-12-5312,-4 4 3507,34-24-7117,-17 14 3370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3.405"/>
    </inkml:context>
    <inkml:brush xml:id="br0">
      <inkml:brushProperty name="width" value="0.025" units="cm"/>
      <inkml:brushProperty name="height" value="0.025" units="cm"/>
    </inkml:brush>
  </inkml:definitions>
  <inkml:trace contextRef="#ctx0" brushRef="#br0">134 13 3683,'0'0'22747,"-11"-4"-21973,5 2-649,-1 0 0,0 1 0,0 0 0,0 0 0,1 0-1,-1 1 1,-10 0 0,14 1-102,1-1-1,-1 0 1,0 1-1,1-1 1,-1 1 0,1 0-1,-1 0 1,1 0 0,-1 0-1,1 0 1,-1 0 0,1 1-1,0-1 1,0 1-1,0 0 1,0 0 0,0 0-1,0 0 1,1 0 0,-1 0-1,0 0 1,1 0-1,0 1 1,-1-1 0,1 0-1,0 1 1,0-1 0,0 5-1,0-6-73,1 0 0,0 0 0,1 1 1,-1-1-1,0 0 0,0 0 0,0 1 0,1-1 0,-1 0 0,0 0 0,1 0 0,0 0 0,-1 0 0,1 1 0,-1-1 0,1 0 0,0 0 0,0 0 0,0-1 0,-1 1 0,1 0 0,0 0 0,0 0 1,0-1-1,0 1 0,0 0 0,1-1 0,-1 1 0,0-1 0,0 1 0,0-1 0,0 0 0,1 1 0,-1-1 0,0 0 0,0 0 0,1 0 0,-1 0 0,1 0 0,63 2-1565,-53-2 1101,7-1-16,-14 1 313,0-1 1,1 0 0,-1 1 0,1 0 0,-1 0 0,0 1 0,1 0-1,-1-1 1,0 2 0,1-1 0,-1 1 0,0 0 0,9 4 0,-14-5 307,1 0 1,-1 0-1,1 1 1,-1-1 0,1 0-1,-1 0 1,1 1 0,-1-1-1,0 0 1,0 0-1,0 1 1,0-1 0,0 0-1,0 1 1,0-1-1,0 0 1,0 1 0,-1-1-1,1 0 1,-1 0-1,1 1 1,-1-1 0,1 0-1,-1 0 1,1 0 0,-1 0-1,0 0 1,0 0-1,0 0 1,1 0 0,-1 0-1,0 0 1,-2 1-1,-38 34 3343,33-30-3044,0 0-91,5-4-348,0 0-1,0 0 1,0 1-1,0-1 1,0 1 0,1-1-1,-1 1 1,1 0-1,0 0 1,-1 0-1,1 0 1,-2 5 0,9-7-3852,16-11 421,-2-6-924,0-2-2054</inkml:trace>
  <inkml:trace contextRef="#ctx0" brushRef="#br0" timeOffset="1">336 39 12780,'0'0'14542,"-5"55"-14158,-1-35-352,3-1-256,0-3-1506,2-3-1377,0-5-1153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3.736"/>
    </inkml:context>
    <inkml:brush xml:id="br0">
      <inkml:brushProperty name="width" value="0.025" units="cm"/>
      <inkml:brushProperty name="height" value="0.025" units="cm"/>
    </inkml:brush>
  </inkml:definitions>
  <inkml:trace contextRef="#ctx0" brushRef="#br0">0 1 16111,'0'0'7175,"52"0"-13773,-36 8-6791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4.067"/>
    </inkml:context>
    <inkml:brush xml:id="br0">
      <inkml:brushProperty name="width" value="0.025" units="cm"/>
      <inkml:brushProperty name="height" value="0.025" units="cm"/>
    </inkml:brush>
  </inkml:definitions>
  <inkml:trace contextRef="#ctx0" brushRef="#br0">116 1 13485,'-9'4'4740,"-2"0"-3605,-48 22 4596,57-25-5551,0 0 0,-1 0-1,1 1 1,0-1 0,0 1 0,0-1-1,0 1 1,0 0 0,0 0 0,0 0 0,0 0-1,1 0 1,-1 0 0,1 1 0,0-1-1,0 0 1,0 1 0,0-1 0,0 1 0,0-1-1,0 4 1,1-5-175,1 0-1,0 0 0,-1 0 1,1-1-1,0 1 1,-1 0-1,1 0 0,0 0 1,0-1-1,0 1 1,0 0-1,0-1 0,0 1 1,0-1-1,0 1 1,0-1-1,0 0 0,0 1 1,0-1-1,0 0 1,0 0-1,0 0 0,0 0 1,0 1-1,1-2 1,-1 1-1,0 0 0,2 0 1,36-2 118,-38 2-123,10-2-97,-1-1 0,1 1 0,-1-2-1,16-6 1,-18 6 32,1 0-1,0 1 1,-1 0 0,1 1-1,0 0 1,0 0-1,10 0 1,-4 39 1085,-12-35-1000,0-1 1,1 1 0,-1-1 0,0 0-1,0 0 1,1 0 0,-1-1 0,1 1-1,-1-1 1,1 0 0,-1 0 0,7-1-1,43-4-978,-52 4 698,0 1 0,1 0 0,-1-1 0,0 1 0,1 0 0,-1 0 0,1 0 0,-1 0 0,0 0 0,1 0 0,-1 0 0,0 1 0,1-1 0,-1 0 0,1 1 0,-1-1 0,0 1 0,0 0 0,1-1 0,-1 1 0,0 0 0,2 1-1,0 0-1023,5 1-4087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4.423"/>
    </inkml:context>
    <inkml:brush xml:id="br0">
      <inkml:brushProperty name="width" value="0.025" units="cm"/>
      <inkml:brushProperty name="height" value="0.025" units="cm"/>
    </inkml:brush>
  </inkml:definitions>
  <inkml:trace contextRef="#ctx0" brushRef="#br0">1 0 14029,'0'0'13805,"1"74"-13068,-1-48-513,0-2-160,0-3-192,11-6-1121,3-4-1153,-3-8-993,0-3-2243,-3-3-7110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4.766"/>
    </inkml:context>
    <inkml:brush xml:id="br0">
      <inkml:brushProperty name="width" value="0.025" units="cm"/>
      <inkml:brushProperty name="height" value="0.025" units="cm"/>
    </inkml:brush>
  </inkml:definitions>
  <inkml:trace contextRef="#ctx0" brushRef="#br0">1 1 16944,'0'0'7879,"76"22"-11370,-45-15 320,2-3-1601,-1-1-3588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5.142"/>
    </inkml:context>
    <inkml:brush xml:id="br0">
      <inkml:brushProperty name="width" value="0.025" units="cm"/>
      <inkml:brushProperty name="height" value="0.025" units="cm"/>
    </inkml:brush>
  </inkml:definitions>
  <inkml:trace contextRef="#ctx0" brushRef="#br0">145 1 9801,'0'0'8825,"-11"6"-5804,-16 8-1883,9-6-149,0 0-1,1 2 1,0 0-1,-17 14 1,34-24-987,0 0 0,-1 1 0,1-1 0,0 0 0,0 0 1,0 0-1,0 0 0,0 0 0,-1 0 0,1 1 0,0-1 1,0 0-1,0 0 0,0 0 0,0 0 0,0 1 0,0-1 1,0 0-1,0 0 0,0 0 0,0 1 0,-1-1 0,1 0 1,0 0-1,0 0 0,0 1 0,0-1 0,1 0 0,-1 0 1,0 0-1,0 0 0,0 1 0,0-1 0,0 0 0,0 0 1,0 0-1,0 1 0,0-1 0,0 0 0,0 0 0,1 0 1,-1 0-1,0 0 0,0 1 0,0-1 0,0 0 0,0 0 1,1 0-1,-1 0 0,0 0 0,17 5-154,30-2-809,-37-3 447,84 10-3238,-84-8 3295,0 0 1,-1 0 0,1 1-1,-1 1 1,1-1-1,-1 1 1,12 8-1,-20-12 524,0 1 0,0-1-1,0 1 1,0 0 0,1-1 0,-1 1-1,0 0 1,0 0 0,-1 0 0,1 0-1,0 0 1,0 0 0,0 0 0,-1 0-1,1 0 1,0 0 0,-1 0 0,1 0 0,-1 1-1,1-1 1,-1 0 0,0 0 0,1 1-1,-1-1 1,0 0 0,0 0 0,0 1-1,0-1 1,0 0 0,0 1 0,0-1-1,-1 0 1,1 0 0,0 1 0,-1-1-1,1 0 1,-1 0 0,1 0 0,-1 1-1,0-1 1,1 0 0,-1 0 0,0 0-1,0 0 1,0 0 0,0 0 0,0-1 0,0 1-1,0 0 1,0 0 0,0-1 0,0 1-1,0 0 1,-2 0 0,-8 6 835,-1-1 0,0 0 1,-24 8-1,33-13-976,-9 3 226,1 0 0,-1 0 0,0-1 1,0-1-1,0 0 0,-1-1 0,-12 1 0,24-3-288,0 1-1,0 0 0,0-1 1,0 1-1,0-1 1,0 1-1,0-1 1,0 1-1,0-1 1,1 0-1,-1 1 1,0-1-1,1 0 1,-1 0-1,0 1 1,1-1-1,-1 0 0,1 0 1,-1 0-1,1 0 1,-1 0-1,1 0 1,0 0-1,-1 0 1,1 0-1,0 0 1,0 0-1,0 0 1,0 0-1,0 0 1,0 0-1,0 0 0,0 0 1,0 0-1,1-1 1,8-42-6982,8 7 376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5.485"/>
    </inkml:context>
    <inkml:brush xml:id="br0">
      <inkml:brushProperty name="width" value="0.025" units="cm"/>
      <inkml:brushProperty name="height" value="0.025" units="cm"/>
    </inkml:brush>
  </inkml:definitions>
  <inkml:trace contextRef="#ctx0" brushRef="#br0">113 1 11115,'0'0'7286,"0"9"-4830,-13 77 1044,8-69-3242,2 0 0,0 0 0,1 1 0,0 0 0,2-1 0,0 1 0,1 0 0,1-1 0,5 24 0,6-8-1117,3 12-1815,-11-16-3930,-9-31 3450,-15-15 2939,6 0 1020,-6-6 1102,-29-48 0,44 65-1564,1 0 1,-1-1-1,2 1 1,-1-1-1,1 1 1,0-1-1,0 0 1,1 0-1,-1 0 1,2 0-1,-1 0 1,1 0-1,1-12 1,0 18-274,0-1-1,0 0 1,0 1-1,0-1 1,0 0 0,0 1-1,0-1 1,1 1-1,-1 0 1,0-1 0,1 1-1,-1 0 1,1 0-1,0 0 1,-1 0 0,1 0-1,0 0 1,0 1-1,0-1 1,-1 0 0,1 1-1,0 0 1,0-1-1,0 1 1,0 0 0,3 0-1,61-1-713,-49 1-41,20 0-3308,2 0-3187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6.190"/>
    </inkml:context>
    <inkml:brush xml:id="br0">
      <inkml:brushProperty name="width" value="0.025" units="cm"/>
      <inkml:brushProperty name="height" value="0.025" units="cm"/>
    </inkml:brush>
  </inkml:definitions>
  <inkml:trace contextRef="#ctx0" brushRef="#br0">0 133 10442,'0'0'11760,"10"4"-10083,-4-1-1494,0-1 1,1 1 0,-1-1 0,0-1 0,1 1 0,-1-1-1,1 0 1,-1 0 0,1-1 0,0 0 0,-1 0 0,1-1 0,0 1-1,-1-1 1,12-4 0,-6 0-29,0-1 1,0 0-1,0-1 1,20-15-1,-30 21-145,1-1 0,-1 0 0,1 0 0,-1 0 0,0 0 0,0-1 0,0 1 0,0 0 0,0-1 0,-1 0 0,1 1 0,-1-1 0,1 0 0,-1 0 0,0 1 0,0-1 0,0 0 0,-1 0 0,1 0 0,-1-1-1,1 1 1,-1 0 0,0 0 0,0 0 0,-1 0 0,0-6 0,0 8-21,-1-1 0,1 0 0,0 0 0,-1 1 0,0-1 0,1 1-1,-1 0 1,0-1 0,1 1 0,-1 0 0,0 0 0,0 0 0,0 0-1,0 0 1,0 1 0,0-1 0,0 0 0,0 1 0,0 0 0,0-1 0,-1 1-1,1 0 1,0 0 0,0 0 0,0 1 0,-4 0 0,-1-1-6,1 1 1,0 0-1,0 0 1,0 1 0,0 0-1,0 0 1,0 0-1,-7 5 1,5-2 45,1 1 0,0 1 0,0-1 0,1 1 0,0 0 1,0 1-1,1-1 0,-1 1 0,2 0 0,-1 1 0,1-1 0,0 1 0,1-1 0,0 1 0,1 0 0,-1 1 1,2-1-1,-1 0 0,1 18 0,1-25-24,0-1 1,0 0 0,0 1-1,1-1 1,-1 1 0,1-1-1,-1 1 1,1-1-1,0 0 1,-1 1 0,1-1-1,0 0 1,0 0-1,0 0 1,0 1 0,0-1-1,0 0 1,0 0 0,0 0-1,0-1 1,1 1-1,1 1 1,1 0 10,0 0 1,1-1-1,-1 0 1,0 0-1,1 0 0,-1 0 1,9 0-1,1-1 53,1-1-1,0 0 0,27-6 1,-24 1-193,-1 0 0,1 0 0,-2-2 0,1 0 0,-1-1 1,0-1-1,-1 0 0,0-1 0,0-1 0,-2 0 0,1-1 0,-1 0 1,-1-1-1,16-24 0,-54 85-1139,23-41 1550,-1 1 0,2 0 0,-1 0 0,1 0 0,0 0 0,0 0 0,1 1 0,0-1 0,0 13 0,1-19-264,1 0 0,0 0 1,0 0-1,0 0 0,0 0 0,0 0 1,0 0-1,0 0 0,0-1 0,0 1 1,0 0-1,0-1 0,1 1 0,-1-1 1,0 1-1,0-1 0,1 0 0,-1 1 1,0-1-1,1 0 0,-1 0 1,0 0-1,1 0 0,-1 0 0,0 0 1,0 0-1,1-1 0,-1 1 0,2-1 1,43-7 223,-24 0-153,-1-1 0,26-15 1,-29 14-493,1 0 0,0 2 1,24-8-1,-42 16 383,0 0 0,-1 0 0,1 0 0,-1-1 0,1 1 0,0 0 0,-1 0 1,1 0-1,0 0 0,-1 0 0,1 1 0,0-1 0,-1 0 0,1 0 0,-1 0 0,1 1 1,0-1-1,-1 0 0,1 0 0,-1 1 0,1-1 0,-1 1 0,1-1 0,-1 0 0,1 1 0,-1-1 1,1 1-1,-1-1 0,0 1 0,1-1 0,-1 1 0,0-1 0,1 1 0,-1 0 0,0-1 1,0 1-1,0-1 0,1 1 0,-1 0 0,0-1 0,0 1 0,0 0 0,0-1 0,0 2 0,-2 40 643,1-14-233,1-27-383,1 0 0,0 0-1,-1 0 1,1 0 0,0 0 0,-1-1 0,1 1-1,0 0 1,0-1 0,0 1 0,0 0-1,-1-1 1,1 1 0,0-1 0,0 1 0,0-1-1,0 0 1,0 1 0,0-1 0,0 0-1,1 0 1,-1 0 0,0 0 0,0 0 0,0 0-1,0 0 1,1 0 0,36-1 145,-34 0-126,7-1-41,-1 0 1,1-1-1,-1 0 1,1-1-1,18-9 1,-21 8-112,1 1 0,0 0 0,0 1 0,0 0 0,0 0 0,0 1 0,19-2 0,-28 4 117,0 0 0,1 0 0,-1 0 0,0 0 0,1 0 1,-1 0-1,0 0 0,0 0 0,1 0 0,-1 1 0,0-1 0,0 0 0,1 0 0,-1 0 0,0 0 0,0 0 1,1 1-1,-1-1 0,0 0 0,0 0 0,0 0 0,0 1 0,1-1 0,-1 0 0,0 0 0,0 1 1,0-1-1,0 0 0,0 0 0,0 1 0,0-1 0,0 0 0,0 1 0,1-1 0,-1 0 0,0 0 0,0 1 1,0-1-1,-1 1 0,-3 16-333,-11 11-3451,5-22-1161,-1-4-3593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6.532"/>
    </inkml:context>
    <inkml:brush xml:id="br0">
      <inkml:brushProperty name="width" value="0.025" units="cm"/>
      <inkml:brushProperty name="height" value="0.025" units="cm"/>
    </inkml:brush>
  </inkml:definitions>
  <inkml:trace contextRef="#ctx0" brushRef="#br0">1 54 16239,'0'0'8328,"15"-53"-15759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8:31.251"/>
    </inkml:context>
    <inkml:brush xml:id="br0">
      <inkml:brushProperty name="width" value="0.025" units="cm"/>
      <inkml:brushProperty name="height" value="0.025" units="cm"/>
    </inkml:brush>
  </inkml:definitions>
  <inkml:trace contextRef="#ctx0" brushRef="#br0">0 205 12812,'0'0'2958,"10"-1"-2937,35-2 18,-1-3 1,65-17-1,46-7 318,145 5 655,-41 5-508,-168 10-470,820-57 268,-158 98-61,-1-1 63,2159-29 187,-1700-17 54,-988 15-475,393 6-64,-2 53 339,-171 7 513,3-36-55,-347-31-722,-1-4 1,0-5 0,-1-4 0,0-4 0,182-62 0,-216 63-2123,1 2 0,118-12 1,-52 9-1442,-91 12-2460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7.140"/>
    </inkml:context>
    <inkml:brush xml:id="br0">
      <inkml:brushProperty name="width" value="0.025" units="cm"/>
      <inkml:brushProperty name="height" value="0.025" units="cm"/>
    </inkml:brush>
  </inkml:definitions>
  <inkml:trace contextRef="#ctx0" brushRef="#br0">17 153 17296,'0'0'6855,"2"8"-5590,-2-6-1198,1 0 0,-1 0 0,1 0 0,-1 0 0,1 0 0,0 0 0,-1 0 0,1-1-1,0 1 1,0 0 0,1-1 0,-1 1 0,0-1 0,0 1 0,1-1 0,-1 1 0,1-1 0,-1 0 0,1 0 0,-1 0 0,3 1 0,0-1 54,0 0 1,-1-1 0,1 1-1,0-1 1,0 0 0,0 0 0,0 0-1,0-1 1,0 1 0,0-1-1,0 0 1,-1 0 0,6-3-1,10-2 20,0-1-1,-1-1 1,1 0-1,-2-2 0,1 0 1,-1-1-1,-1-1 1,0 0-1,27-29 0,-41 39-151,0 0 0,0-1 0,-1 1 0,1-1 0,-1 1 0,0-1 0,1 0 1,-1 0-1,0 1 0,-1-1 0,1 0 0,0-5 0,-1 7-1,0 0 0,0 0 1,0 0-1,0 0 0,0 0 1,-1 0-1,1 0 1,0 0-1,-1 0 0,1 0 1,0 0-1,-1 0 0,0 0 1,1 0-1,-1 0 1,0 0-1,1 0 0,-1 0 1,0 1-1,0-1 0,1 0 1,-1 1-1,0-1 0,0 0 1,0 1-1,0-1 1,0 1-1,0 0 0,0-1 1,0 1-1,0 0 0,0-1 1,-1 1-1,0 0 1,-8-1-10,1 0 1,-1 1-1,0 0 1,1 1 0,-1 0-1,1 1 1,-1-1 0,1 2-1,0-1 1,0 1 0,0 1-1,0 0 1,0 0 0,1 1-1,0 0 1,0 0 0,-15 13-1,10-7 101,1 2 0,0-1 0,0 2 0,2-1 0,-1 1-1,2 1 1,0 0 0,1 0 0,-8 19 0,15-31-60,-1 0 1,1 0 0,0 1-1,0-1 1,1 0-1,-1 1 1,1-1-1,-1 1 1,1-1-1,0 0 1,1 5-1,-1-7-21,1 1-1,-1-1 0,1 0 1,-1 0-1,1 0 1,0 0-1,0 1 0,0-1 1,-1 0-1,1-1 0,0 1 1,0 0-1,0 0 1,1 0-1,-1 0 0,0-1 1,0 1-1,0-1 0,0 1 1,1-1-1,-1 1 0,0-1 1,1 1-1,-1-1 1,0 0-1,1 0 0,-1 0 1,0 0-1,3 0 0,10 1-304,1-2-1,-1 1 0,1-1 1,21-5-1,-19 1-1372,0 0 1,-1-1-1,23-11 1,13-10-5065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7.468"/>
    </inkml:context>
    <inkml:brush xml:id="br0">
      <inkml:brushProperty name="width" value="0.025" units="cm"/>
      <inkml:brushProperty name="height" value="0.025" units="cm"/>
    </inkml:brush>
  </inkml:definitions>
  <inkml:trace contextRef="#ctx0" brushRef="#br0">226 0 17489,'0'0'2466,"-38"51"160,6-15 65,-4 1-1122,1 2 65,6-2-705,3-5-545,8-9-320,9-5-416,7-6-449,2-6-384,3-6-3267,3-13 1217,3-10-1986,-2-9-3844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7.859"/>
    </inkml:context>
    <inkml:brush xml:id="br0">
      <inkml:brushProperty name="width" value="0.025" units="cm"/>
      <inkml:brushProperty name="height" value="0.025" units="cm"/>
    </inkml:brush>
  </inkml:definitions>
  <inkml:trace contextRef="#ctx0" brushRef="#br0">30 1 10282,'0'0'15823,"-27"59"-14638,24-32-288,3-3-417,5-3-288,18-4-96,8-4-160,9-3-1153,2-4-1377,-1-5-1218,-2-1-1985,-6 0-6919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8.282"/>
    </inkml:context>
    <inkml:brush xml:id="br0">
      <inkml:brushProperty name="width" value="0.025" units="cm"/>
      <inkml:brushProperty name="height" value="0.025" units="cm"/>
    </inkml:brush>
  </inkml:definitions>
  <inkml:trace contextRef="#ctx0" brushRef="#br0">72 1 14574,'0'0'4217,"-9"12"-2749,2-2-1124,0 0 0,1 0 0,0 0 1,0 1-1,1 0 0,1 0 0,0 0 0,0 0 0,1 1 0,-2 18 0,4-17 166,-2 8 35,2 0 0,0 0 0,1 0 0,1 0-1,2-1 1,4 24 0,-7-43-535,0 0 0,1 1-1,-1-1 1,1 0-1,-1 1 1,1-1 0,0 0-1,-1 0 1,1 1 0,0-1-1,0 0 1,0 0 0,0 0-1,0 0 1,0 0 0,2 1-1,-3-2 4,1 0 0,-1 0 0,1 0 0,0 0-1,-1 0 1,1 0 0,-1 0 0,1 0 0,0 0 0,-1 0-1,1 0 1,-1 0 0,1 0 0,0 0 0,-1-1-1,1 1 1,-1 0 0,1 0 0,-1-1 0,1 1 0,-1 0-1,1-1 1,-1 1 0,1-1 0,0 0 0,1-2 24,1 0 0,-1 0 0,0 0 1,0 0-1,0-1 0,0 1 1,-1-1-1,1 0 0,0-5 0,2-8-91,0-1 0,-2 0 0,0 0 0,-2 0 0,0 0 0,0 0 0,-5-26 0,5 42 29,-1 1 0,1 0 0,0 0 1,0-1-1,-1 1 0,1 0 0,0 0 0,-1 0 0,1 0 0,-1-1 1,0 1-1,1 0 0,-1 0 0,0 0 0,0 0 0,1 0 0,-1 0 1,0 1-1,0-1 0,0 0 0,0 0 0,0 1 0,0-1 1,0 0-1,-1 1 0,1-1 0,0 1 0,-2-1 0,3 2 6,-1 0-1,1 0 0,-1 0 1,1 0-1,-1 0 0,1 0 0,0 0 1,0 0-1,-1 0 0,1 0 1,0 0-1,0 0 0,0 0 1,0 0-1,0 0 0,0 0 1,0 1-1,1-1 0,-1 0 1,1 2-1,5 23 54,-3-21-15,1-1 0,-1-1 0,1 1 0,0 0 0,-1-1 0,1 1 0,1-1-1,-1 0 1,0-1 0,1 1 0,0-1 0,0 0 0,-1 0 0,1 0 0,0-1 0,0 0 0,0 0-1,1 0 1,-1 0 0,0-1 0,0 0 0,0 0 0,1 0 0,-1-1 0,0 0 0,0 0 0,0 0-1,0 0 1,0-1 0,0 0 0,0 0 0,-1 0 0,1-1 0,-1 0 0,1 0 0,5-5 0,-6 4 0,-1 1 0,0-1 1,0 0-1,-1 0 1,1 0-1,-1 0 1,0-1-1,0 1 1,0-1-1,-1 1 0,1-1 1,-1 0-1,1-6 1,-4 11-39,0 0 1,1 1 0,-1-1-1,0 1 1,1-1 0,-1 1-1,1 0 1,-1 0 0,1-1-1,-1 1 1,1 0 0,-1 0-1,1 1 1,0-1 0,-2 2-1,-3 3 85,1 1-1,0 0 1,0 0 0,1 0-1,0 0 1,0 1-1,0 0 1,1 0-1,0 0 1,1 0 0,0 0-1,0 0 1,-1 9-1,3-16-60,1-1 0,-1 1 0,0-1 0,0 1-1,0-1 1,0 1 0,0-1 0,0 1 0,1-1-1,-1 1 1,0-1 0,0 1 0,1-1 0,-1 1-1,0-1 1,1 0 0,-1 1 0,0-1 0,1 0-1,-1 1 1,0-1 0,1 0 0,-1 1 0,1-1 0,-1 0-1,1 0 1,-1 1 0,1-1 0,-1 0 0,2 0-1,21 0 86,21-12-334,1-11-530,-33 16 616,1 0 1,0 0-1,0 1 0,0 1 0,0 1 0,1-1 1,0 2-1,19-3 0,-32 7 244,0 0-1,0 0 1,-1 0-1,1 0 1,-1 0 0,1 0-1,-1 0 1,1 0-1,-1 0 1,0 0 0,1 0-1,-1 0 1,0 1 0,0-1-1,0 0 1,0 0-1,0 0 1,0 0 0,0 2-1,-1 35 604,1-30-389,0-8-278,0 1 0,0-1 0,0 1 0,0-1 0,0 1 0,1-1 0,-1 1-1,0-1 1,0 1 0,0-1 0,1 1 0,-1-1 0,0 1 0,1-1 0,-1 1 0,0-1 0,1 1 0,-1-1-1,0 0 1,1 1 0,-1-1 0,1 0 0,-1 1 0,1-1 0,-1 0 0,1 1 0,-1-1 0,1 0 0,-1 0-1,1 0 1,0 1 0,24-2 414,22-13-126,-11-7-348,-27 16-73,0-1 1,0 1-1,0 0 1,1 1-1,0 0 1,0 0 0,0 1-1,0 1 1,12-2-1,-20 9 232,-1 0 0,-1 0 0,1 0 0,-1 0 1,1 0-1,-2 1 0,1-1 0,-2 8 0,2-12-128,0 0 0,-1 0 0,1 0 0,0 0 1,0 0-1,0 0 0,0 0 0,0 0 1,0 0-1,0 0 0,0 0 0,0 0 1,1 0-1,-1 0 0,0 0 0,1 0 1,-1 0-1,1 0 0,-1 0 0,1 0 1,-1 0-1,1 0 0,-1-1 0,1 1 1,0 0-1,-1 0 0,1-1 0,0 1 1,0-1-1,0 1 0,0 0 0,0-1 1,-1 0-1,2 1 0,38 0-4825,-35-2 4076,19-4-4518,2-7-1917</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8.784"/>
    </inkml:context>
    <inkml:brush xml:id="br0">
      <inkml:brushProperty name="width" value="0.025" units="cm"/>
      <inkml:brushProperty name="height" value="0.025" units="cm"/>
    </inkml:brush>
  </inkml:definitions>
  <inkml:trace contextRef="#ctx0" brushRef="#br0">6 71 15951,'0'0'13122,"-2"9"-12818,2-8-299,-1 1 6,0 0 1,1 0 0,-1 0-1,1 0 1,0 0 0,-1 1-1,1-1 1,0 0-1,0 0 1,0 0 0,1 0-1,-1 0 1,1 3 0,0-4-3,1 1 0,-1-1 0,0 0 0,1 0 1,-1 0-1,1 0 0,-1 0 0,1 0 0,0-1 1,-1 1-1,1 0 0,0-1 0,0 1 0,-1-1 1,1 0-1,0 1 0,0-1 0,0 0 0,-1 0 1,1 0-1,0-1 0,2 1 0,-1-1 5,0 0 1,0 1-1,0-1 0,0 0 1,0-1-1,0 1 0,-1 0 0,1-1 1,-1 0-1,1 0 0,-1 0 1,1 0-1,-1 0 0,0 0 1,0 0-1,3-5 0,-4 6-12,1-1 1,-1 1-1,0-1 1,0 1-1,0-1 0,0 0 1,0 0-1,0 1 1,0-1-1,-1 0 0,1 0 1,-1 0-1,1 0 0,-1 0 1,0 0-1,0 0 1,1 0-1,-2 0 0,1 0 1,0 0-1,0 0 0,-1 0 1,1 0-1,-1 1 1,1-1-1,-1 0 0,-1-2 1,1 3-11,1 0 1,-1 1 0,0-1-1,0 0 1,0 1-1,0-1 1,0 1 0,1-1-1,-1 1 1,0 0-1,0-1 1,0 1 0,0 0-1,0 0 1,-1 0-1,1 0 1,0-1 0,0 1-1,0 1 1,0-1-1,0 0 1,0 0 0,0 0-1,0 1 1,0-1-1,0 0 1,0 1 0,0-1-1,0 1 1,0-1-1,1 1 1,-1-1 0,0 1-1,-1 0 1,-25 25-204,25-24 207,0 1 0,1-1 1,-1 1-1,1 0 0,0-1 0,0 1 0,0 0 1,0 0-1,0 0 0,0 0 0,1 0 1,0 0-1,-1 0 0,1 0 0,0 0 0,0 0 1,1 0-1,-1 0 0,1 3 0,1-3-6,-1-1 0,0 0 0,1 0 0,0 0-1,-1 0 1,1 0 0,0 0 0,0-1 0,0 1-1,0-1 1,0 1 0,0-1 0,0 0 0,1 1-1,-1-1 1,1 0 0,3 1 0,13 2-75,-1-1-1,1-1 1,-1 0 0,36-2 0,-38 0 33,1 0-577,11-2 2242,-27 1-1496,0 0 0,0 0 0,0 0 0,0 0 1,0 0-1,-1 0 0,1 0 0,0 0 0,-1 0 0,1 0 1,-1 0-1,1 0 0,-1 0 0,0-1 0,1 1 1,-1 0-1,0 0 0,0-1 0,0 1 0,0 0 0,0 0 1,0 0-1,0-2 0,-4-44 21,1-19-164,5 65 24,0 0 0,0 0 1,0 0-1,0 1 0,0-1 0,0 0 0,0 1 0,1 0 1,-1-1-1,0 1 0,0 0 0,0 0 0,0 0 0,4 1 1,-2-1-68,48-2-2410,-1-5-4939,-5-4-4402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9.234"/>
    </inkml:context>
    <inkml:brush xml:id="br0">
      <inkml:brushProperty name="width" value="0.025" units="cm"/>
      <inkml:brushProperty name="height" value="0.025" units="cm"/>
    </inkml:brush>
  </inkml:definitions>
  <inkml:trace contextRef="#ctx0" brushRef="#br0">1 0 13837,'0'0'14190,"17"60"-13133,-17-33-481,0 2-416,0-2-96,0-7-32,0-2-224,6-5-833,3-7-769,-3-6-800,-2 0-1186,-2-10-1825,-2-9-3780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9.562"/>
    </inkml:context>
    <inkml:brush xml:id="br0">
      <inkml:brushProperty name="width" value="0.025" units="cm"/>
      <inkml:brushProperty name="height" value="0.025" units="cm"/>
    </inkml:brush>
  </inkml:definitions>
  <inkml:trace contextRef="#ctx0" brushRef="#br0">1 53 9641,'0'0'10474,"72"-40"-8872,-34 36 63,2-1-448,7 3-800,-2 0-289,-6 2-96,-6 0-192,-9 0-2243,-12 4-2145</inkml:trace>
  <inkml:trace contextRef="#ctx0" brushRef="#br0" timeOffset="1">62 166 14350,'0'0'11530,"58"-21"-9928,-24 7-833,5 2-641,1 4-128,-3 4-1185,-9 1-2082,-9 3-2467,-12 0-3971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09.888"/>
    </inkml:context>
    <inkml:brush xml:id="br0">
      <inkml:brushProperty name="width" value="0.025" units="cm"/>
      <inkml:brushProperty name="height" value="0.025" units="cm"/>
    </inkml:brush>
  </inkml:definitions>
  <inkml:trace contextRef="#ctx0" brushRef="#br0">1 45 15086,'0'0'9161,"49"-7"-8264,-16 0-673,5-1-192,4 4-448,-1-1-2371,5-1-1537,1-2-3588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10.747"/>
    </inkml:context>
    <inkml:brush xml:id="br0">
      <inkml:brushProperty name="width" value="0.025" units="cm"/>
      <inkml:brushProperty name="height" value="0.025" units="cm"/>
    </inkml:brush>
  </inkml:definitions>
  <inkml:trace contextRef="#ctx0" brushRef="#br0">181 0 15407,'0'0'2626,"-12"5"-720,3-3-1651,0 1 1,1 1-1,-1 0 1,1 0-1,0 1 1,0 0-1,1 0 1,-1 1-1,1 0 1,0 0-1,1 0 1,0 1-1,-8 11 1,6-6-1,1 0 1,1 1-1,0 0 1,0 0 0,1 1-1,1-1 1,1 1 0,0 0-1,0 0 1,1 1-1,1-1 1,1 0 0,0 1-1,0-1 1,2 0-1,3 18 1,-4-26-251,1-1 0,0 1-1,0 0 1,1-1 0,0 1 0,0-1-1,4 6 1,-6-9-82,1 0 0,-1 0 0,1 0 0,0 0-1,-1 0 1,1 0 0,0-1 0,0 1 0,0-1-1,0 0 1,0 1 0,1-1 0,-1 0 0,0 0 0,1 0-1,-1-1 1,0 1 0,1 0 0,2-1 0,-4 0 66,0-1 0,0 1 1,-1-1-1,1 1 0,0-1 1,-1 0-1,1 1 0,0-1 1,-1 0-1,1 1 0,-1-1 1,1 0-1,-1 0 0,0 0 1,1 0-1,-1 1 0,0-1 1,1 0-1,-1 0 0,0 0 1,0 0-1,0 0 0,0 0 1,0 0-1,0 0 1,0 1-1,0-1 0,0 0 1,0 0-1,-1-1 0,-4-32-155,0 22 159,0 1 0,-1 0 0,-13-20 0,12 21-2,0-1 1,1 0 0,0 0 0,-3-12 0,9 22 5,-1 0 0,1 1 0,0-1 0,1 0 0,-1 0 0,0 0 1,0 0-1,0 1 0,0-1 0,1 0 0,-1 0 0,0 0 0,1 1 0,-1-1 0,1 0 1,-1 0-1,1 1 0,-1-1 0,1 0 0,-1 1 0,1-1 0,0 1 0,-1-1 0,1 1 1,0-1-1,0 1 0,-1-1 0,1 1 0,0 0 0,0-1 0,-1 1 0,1 0 0,0 0 1,0 0-1,0-1 0,1 1 0,46-8-632,-25 4-444,-10 0 576,1 0 1,-1-1-1,0 0 0,-1-1 0,1-1 0,-1 0 0,0-1 0,11-9 1,-16 11 686,0 0 1,-1-1 0,0 1 0,0-1 0,0-1 0,-1 1 0,0-1-1,0 0 1,-1 0 0,0 0 0,0-1 0,-1 0 0,3-11 0,-19 38 2119,-7 22-1240,8-8-503,2-1 0,1 1 0,1 1 1,2 0-1,2 0 0,0 0 0,2 0 0,4 48 0,11-24-1197,-6-43-204,-6-41 554,-4 1-738,-12-48-1,10 53 927,0 0 1,1-1-1,-1-33 1,48 53-549,-34 1 10,-1 0 1,1 0 0,-1-1-1,1-1 1,-1 1-1,9-5 1,-9 4 614,1 0 0,-1 0-1,1 1 1,-1 0 0,1 0 0,11 0 0,-19 2 215,0 0 0,0 0-1,0-1 1,-1 1 0,1 0 0,0-1 0,0 1 0,0 0 0,0-1 0,0 1 0,0-1 0,-1 0 0,1 1 0,0-1 0,0 0 0,-1 1 0,1-1 0,0 0 0,-1 0 0,1 1 0,-1-1 0,1 0 0,-1 0 0,1-1 0,7-33 2405,-7 31-2475,-1 0 1,1 0-1,-1 1 1,0-1-1,-1 0 1,1 0-1,-1 0 1,1 0-1,-1 1 1,0-1-1,-1 0 1,1 1-1,-1-1 1,-3-5-1,4 8-130,0 0 1,0 1-1,0-1 1,0 1-1,0-1 1,0 1-1,-1-1 0,1 1 1,0 0-1,0-1 1,0 1-1,-1 0 1,1 0-1,0 0 0,0 0 1,-1 0-1,1 0 1,0 0-1,0 1 1,0-1-1,-1 0 0,1 1 1,0-1-1,0 1 1,0-1-1,0 1 1,0-1-1,0 1 0,0 0 1,0 0-1,0-1 1,0 1-1,0 0 1,0 0-1,1 0 0,-1 0 1,0 0-1,1 0 1,-1 0-1,-1 2 1,-22 47-72,23-48 78,-3 8 7,1-1-1,-1 1 1,2 0 0,-1 0 0,1 0-1,1 0 1,0 0 0,0 0 0,1 1-1,2 14 1,-1-23-21,-1 0 0,1 0 0,0-1-1,0 1 1,0-1 0,0 1 0,1-1-1,-1 1 1,0-1 0,1 0 0,-1 0 0,1 1-1,-1-1 1,1 0 0,0 0 0,-1-1 0,1 1-1,0 0 1,-1 0 0,1-1 0,0 1 0,0-1-1,0 0 1,0 0 0,0 1 0,-1-1 0,1 0-1,0 0 1,0-1 0,0 1 0,3-1-1,2 0-571,0 0-1,0 0 1,1 0-1,-1-1 1,0-1-1,12-5 1,-10 3-1075,-1-1 1,0 0 0,0-1 0,8-9 0,12-9-4577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11.436"/>
    </inkml:context>
    <inkml:brush xml:id="br0">
      <inkml:brushProperty name="width" value="0.025" units="cm"/>
      <inkml:brushProperty name="height" value="0.025" units="cm"/>
    </inkml:brush>
  </inkml:definitions>
  <inkml:trace contextRef="#ctx0" brushRef="#br0">145 0 13132,'0'0'7100,"-11"8"-4574,-3 3-1749,1 0 0,0 0 1,0 1-1,-19 26 0,27-31-512,-1 1-1,1 0 1,0 0-1,1 0 0,0 1 1,0-1-1,1 1 1,0 0-1,1 0 1,0 0-1,0 1 0,0 13 1,1-21-268,1-1 1,0 1 0,0-1-1,0 1 1,0-1-1,0 0 1,0 1 0,0-1-1,1 1 1,-1-1-1,1 1 1,-1-1 0,1 0-1,-1 1 1,1-1-1,0 0 1,-1 0 0,1 1-1,0-1 1,0 0-1,0 0 1,0 0 0,0 0-1,0 0 1,0 0-1,0 0 1,1 0 0,-1-1-1,0 1 1,0 0-1,1-1 1,-1 1 0,0-1-1,1 1 1,-1-1 0,1 0-1,-1 0 1,1 1-1,-1-1 1,1 0 0,-1 0-1,0-1 1,1 1-1,-1 0 1,3-1 0,2 0-315,0-1 1,0 0 0,0 0 0,0-1-1,0 1 1,-1-1 0,1 0 0,-1-1 0,8-6-1,7-9-4232,30-37-1,2-3-8574,-59 69 19499,-2 9-3722,0-1-1047,7-15-1336,-17 34 2590,18-35-2726,0 0 0,0-1 1,1 1-1,-1 0 0,1 0 0,-1 0 1,1 0-1,-1 0 0,1 0 0,0 0 1,0 0-1,0 0 0,0 0 0,0 0 1,1 0-1,-1 0 0,2 3 0,-2-5-105,1 1 0,0-1 0,0 1 0,0-1 0,0 1-1,0-1 1,0 1 0,-1-1 0,1 0 0,0 1 0,0-1 0,0 0-1,0 0 1,0 0 0,0 0 0,0 0 0,0 0 0,0 0 0,0 0-1,0 0 1,0 0 0,0-1 0,0 1 0,0 0 0,0-1 0,0 1-1,0-1 1,1 0 0,25-14 522,-10 0-560,-1 0-1,-1-2 1,0 0-1,-2-1 1,0 0-1,-1-1 1,0 0-1,10-25 1,-18 31 443,-14 29 579,-16 37 1010,19-31-1396,1 0 0,1 1 1,2 0-1,0-1 0,0 27 1,2-39-660,1 0 1,1 0 0,0 0-1,0 0 1,1 0 0,0 0 0,1 0-1,0 0 1,1-1 0,0 1-1,0-1 1,1 0 0,11 16 0,-1-14-689,-12-23-194,-14-27 167,-41-39 917,39 60 57,0 1 1,2-2-1,0 1 1,-15-38 0,25 54-191,1 0 1,-1 0 0,1 0 0,0 0-1,0-1 1,0 1 0,0 0 0,0 0-1,0 0 1,0 0 0,1-1 0,-1 1-1,1 0 1,0 0 0,0 0 0,-1 0-1,1 0 1,1 0 0,-1 0 0,0 0-1,0 1 1,1-1 0,-1 0 0,1 1-1,-1-1 1,1 1 0,0-1 0,-1 1-1,1 0 1,0 0 0,0 0 0,0 0-1,0 0 1,0 0 0,4 0 0,9-5 79,1 1 0,-1 1 0,29-4 0,-31 6-81,74-10-971,-19 4-2994,-4-2-2413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8:43.555"/>
    </inkml:context>
    <inkml:brush xml:id="br0">
      <inkml:brushProperty name="width" value="0.025" units="cm"/>
      <inkml:brushProperty name="height" value="0.025" units="cm"/>
    </inkml:brush>
  </inkml:definitions>
  <inkml:trace contextRef="#ctx0" brushRef="#br0">11945 176 8712,'-12'-1'128,"-209"-24"1514,-296-18-1527,-319 70 1409,410-7-406,-1939-32-1652,1451-26 777,-512-14 230,633 28-329,-420 0 155,788 44-310,-783 142 0,689-60 85,9 30 7,448-113-64,2 2 0,1 3 0,1 3-1,1 2 1,2 2 0,-68 51 0,115-76-34,1 1-1,0-1 1,0 1 0,1 1 0,0-1 0,0 1 0,0 0 0,1 0-1,1 0 1,-1 1 0,1 0 0,1 0 0,0 0 0,-3 13 0,5-16-1,0 1 1,1-1 0,0 0-1,0 1 1,0-1-1,1 1 1,0-1 0,0 0-1,1 0 1,0 1 0,0-1-1,0 0 1,1-1-1,-1 1 1,2 0 0,-1-1-1,0 1 1,1-1 0,0 0-1,1-1 1,-1 1-1,7 5 1,12 8 17,1-1-1,0-1 1,1-1-1,0-2 1,1 0-1,1-2 1,55 16 0,-3-7 111,129 15 0,-21-17 53,235-8-1,191-39-51,-37 0-263,786 38 122,-1149-4 58,1194-17 35,347 51-512,-1528-24 440,1243 49-102,-434-68 404,-1-46-32,221-98-284,-954 107-1,169-27-61,-10-33 26,-453 99 54,34-10 7,41-17 1,-71 24 0,-1 1 0,0-1 0,0-1-1,-1 0 1,0-1 0,0 1 0,0-2 0,-1 1 0,11-13 0,-17 17 22,1 0 0,-1-1-1,0 0 1,0 1 0,0-1-1,0 0 1,-1 0 0,0 0-1,1 0 1,-2 0 0,1-1-1,0 1 1,-1 0 0,0 0-1,0 0 1,0-1 0,-1-6-1,-1 4 8,0-1 0,0 1 0,-1 0-1,0 0 1,0 0 0,-1 0-1,0 1 1,0-1 0,-6-6 0,-7-5 11,1 0 1,-2 2 0,0 0-1,-1 1 1,-25-15-1,-8 0-32,-1 2-1,-1 2 0,-1 3 0,-93-26 1,-239-35 156,-125 9 115,59 11-4335,329 41 1185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3.270"/>
    </inkml:context>
    <inkml:brush xml:id="br0">
      <inkml:brushProperty name="width" value="0.025" units="cm"/>
      <inkml:brushProperty name="height" value="0.025" units="cm"/>
    </inkml:brush>
  </inkml:definitions>
  <inkml:trace contextRef="#ctx0" brushRef="#br0">0 18 16111,'0'0'12812,"83"1"-12523,-29-1-225,5 0-32,2 0-96,-2 0-929,-7 0-1281,-6-1-1410,-9-6-1345,-8-3-2786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3.626"/>
    </inkml:context>
    <inkml:brush xml:id="br0">
      <inkml:brushProperty name="width" value="0.025" units="cm"/>
      <inkml:brushProperty name="height" value="0.025" units="cm"/>
    </inkml:brush>
  </inkml:definitions>
  <inkml:trace contextRef="#ctx0" brushRef="#br0">1 1 7335,'0'0'18513,"11"0"-17605,22 1-787,0 2 0,-1 1 0,0 1 0,1 2 0,38 14 0,-68-20-120,0 0-1,0 1 1,-1-1-1,1 0 1,-1 1 0,1 0-1,-1-1 1,0 1-1,0 0 1,0 0 0,0 1-1,0-1 1,0 0-1,0 0 1,-1 1 0,1-1-1,-1 1 1,2 3-1,-3-4 7,0 0-1,1 0 0,-1 0 1,0 1-1,0-1 1,0 0-1,0 0 0,0 1 1,-1-1-1,1 0 1,-1 0-1,0 0 0,1 0 1,-1 0-1,0 0 0,0 0 1,0 0-1,0 0 1,-1 0-1,1 0 0,0-1 1,-1 1-1,1 0 0,-3 1 1,-25 22 173,-1-2 0,-35 21 0,-37 29-1126,81-56-3164,6-7-4357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4.624"/>
    </inkml:context>
    <inkml:brush xml:id="br0">
      <inkml:brushProperty name="width" value="0.025" units="cm"/>
      <inkml:brushProperty name="height" value="0.025" units="cm"/>
    </inkml:brush>
  </inkml:definitions>
  <inkml:trace contextRef="#ctx0" brushRef="#br0">9 1 13677,'0'0'14568,"0"11"-13932,-8 175 1312,8-184-1944,-1 0-1,1 0 1,0-1-1,0 1 1,1 0-1,-1 0 1,0 0-1,1-1 1,-1 1 0,1 0-1,-1-1 1,1 1-1,0 0 1,-1-1-1,1 1 1,0-1-1,0 1 1,0-1-1,1 1 1,-1-1-1,0 0 1,0 0-1,3 2 1,-1-2 7,-1 0 0,0 0 1,1-1-1,-1 1 0,1-1 0,-1 0 1,0 0-1,1 0 0,-1 0 0,1 0 0,-1 0 1,1 0-1,-1-1 0,5-1 0,5-2 33,-1-1 0,1 0 1,-1-1-1,-1 0 0,17-12 0,16-20 13,-32 28-31,0 0 0,0 0-1,26-15 1,-37 24-24,0 1 0,1 0-1,-1 0 1,0 0 0,1-1-1,-1 1 1,0 0 0,1 0-1,-1 0 1,0 0 0,1 0-1,-1 0 1,1-1 0,-1 1 0,0 0-1,1 0 1,-1 0 0,0 0-1,1 1 1,-1-1 0,1 0-1,-1 0 1,0 0 0,1 0 0,-1 0-1,0 0 1,1 1 0,-1-1-1,1 0 1,-1 0 0,0 0-1,0 1 1,1-1 0,-1 0-1,0 0 1,1 1 0,-1-1 0,0 0-1,0 1 1,0-1 0,1 0-1,-1 1 1,0-1 0,0 1-1,0-1 1,0 0 0,0 1 0,0-1-1,0 0 1,0 1 0,0-1-1,0 1 1,0-1 0,0 29 402,-1-19-249,22-12 38,-8-4-136,1-1 0,23-16 1,-30 17-65,0 0 0,1 1 0,0 1 1,0-1-1,0 1 0,0 1 0,1-1 0,-1 2 1,1-1-1,0 1 0,13-2 0,-22 5 3,1-1 1,0 0-1,0 1 0,-1-1 0,1 0 0,0 1 0,-1-1 0,1 1 1,0-1-1,-1 1 0,1 0 0,-1-1 0,1 1 0,-1-1 0,1 1 1,-1 0-1,1 0 0,-1-1 0,0 1 0,1 0 0,-1 0 0,0-1 1,1 1-1,-1 0 0,0 0 0,0 0 0,0-1 0,0 1 0,0 0 1,0 0-1,0 1 0,-2 33 41,2-30-25,-2 7 44,-1 0 0,0 0 1,0-1-1,-10 22 0,-6 19-941,15-45-2538,-1-10-4199,-2-8 805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4.954"/>
    </inkml:context>
    <inkml:brush xml:id="br0">
      <inkml:brushProperty name="width" value="0.025" units="cm"/>
      <inkml:brushProperty name="height" value="0.025" units="cm"/>
    </inkml:brush>
  </inkml:definitions>
  <inkml:trace contextRef="#ctx0" brushRef="#br0">1 52 17969,'0'0'11691,"10"-51"-11146,-1 51-449,6 0-128,-1 0-993,4 4-2787,-2 2-2978,-1-6-9129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5.578"/>
    </inkml:context>
    <inkml:brush xml:id="br0">
      <inkml:brushProperty name="width" value="0.025" units="cm"/>
      <inkml:brushProperty name="height" value="0.025" units="cm"/>
    </inkml:brush>
  </inkml:definitions>
  <inkml:trace contextRef="#ctx0" brushRef="#br0">86 0 19474,'0'0'2707,"-4"12"-6,-18 48 1097,-26 121 1,42-119-3655,1 91 0,15-266-513,2-17-105,-12 129 377,3 6 67,-1 0-1,1 0 1,0 0-1,0 0 1,1 0-1,-1-1 1,1 1-1,0-1 1,0 0-1,1 0 1,-1 0-1,1-1 1,0 0-1,0 0 1,0 0-1,0 0 1,0-1-1,1 0 0,-1 0 1,1 0-1,0-1 1,8 1-1,-8-1 47,0 0 0,-1 0 0,1-1 0,0 0-1,0 0 1,0-1 0,0 1 0,0-1-1,0-1 1,6-1 0,-9 2 8,1-1-1,-2 1 1,1-1-1,0 1 1,0-1 0,0 0-1,-1 0 1,1 0-1,-1 0 1,0-1 0,1 1-1,-1-1 1,0 1-1,0-1 1,-1 0 0,1 0-1,-1 0 1,3-5-1,-4 7 2,1-1 0,0 1 0,-1-1 0,1 1 0,-1 0 0,0-1 0,0 1 0,1-1 0,-1 1 0,0-1 0,0 1-1,0-1 1,0 1 0,-1-1 0,0-2 0,1 4-17,0-1 0,-1 1-1,1 0 1,0-1 0,-1 1 0,1 0-1,-1 0 1,1-1 0,-1 1 0,1 0-1,0 0 1,-1 0 0,1 0 0,-1 0-1,1-1 1,-1 1 0,1 0 0,-1 0-1,1 0 1,-1 0 0,1 0 0,-1 1-1,1-1 1,-1 0 0,1 0 0,0 0-1,-1 0 1,1 0 0,-1 1 0,0-1-1,-3 2 6,1 0 0,-1 0 0,0 1 0,1-1 0,-1 1 0,1 0 0,0 0 0,0 0 0,-4 4 0,2 1 0,-37 56 131,40-60-137,-1 1 0,1-1 1,0 0-1,1 1 0,-1 0 0,1-1 1,0 1-1,0 0 0,0 0 0,1 0 1,0 0-1,0 8 0,0-12-7,1 0 0,0 0 0,-1-1 0,1 1 0,-1 0 0,1-1 0,0 1 0,-1-1 0,1 1 0,0-1 0,-1 1 0,1-1 0,0 0 0,0 1 0,0-1 0,-1 0 0,1 1 0,0-1 0,0 0 0,0 0 0,0 0 0,0 0 0,-1 0 0,1 0 0,1 0 0,26-1 0,-25 1 0,8-3 0,1 0 0,0 0 0,-1-1 0,1 0 0,-1-1 0,0 0 0,-1-1 0,1-1 0,9-7 0,49-25 0,-68 39 0,-1-1 0,1 1 0,-1 0 0,0 0 0,1 0 0,-1 0 0,1-1 0,-1 1 0,1 0 0,-1 0 0,0 0 0,1 0 0,-1 0 0,1 0 0,-1 0 0,1 0 0,-1 0 0,1 0 0,-1 1 0,0-1 0,1 0 0,-1 0 0,1 0 0,-1 0 0,0 1 0,1-1 0,-1 0 0,0 0 0,1 1 0,-1-1 0,0 0 0,1 1 0,-1-1 0,0 0 0,1 1 0,-1-1 0,0 1 0,4 22 0,-14 39 0,8-48 0,1-12 0,1-1 0,-1 0 0,1 1 0,0-1 0,0 0 0,0 1 0,-1-1 0,2 1 0,-1-1 0,0 0 0,0 1 0,0-1 0,0 1 0,1-1 0,-1 0 0,1 1 0,-1-1 0,1 0 0,0 0 0,-1 1 0,1-1 0,0 0 0,0 0 0,1 2 0,0-3 0,0 1 0,0-1 0,0 1 0,1-1 0,-1 0 0,0 0 0,0 0 0,0 0 0,0 0 0,0 0 0,0-1 0,0 1 0,0-1 0,0 1 0,0-1 0,0 0 0,3-1 0,6-3 0,-1-1 0,1-1 0,-1 1 0,0-2 0,-1 1 0,10-11 0,41-29 0,-59 47 0,-1 1 0,1-1 0,-1 0 0,1 0 0,-1 0 0,1 0 0,-1 0 0,1 0 0,-1 1 0,0-1 0,1 0 0,-1 0 0,1 1 0,-1-1 0,0 0 0,1 1 0,-1-1 0,0 0 0,1 1 0,-1-1 0,0 0 0,1 1 0,-1-1 0,0 1 0,0-1 0,1 1 0,-1-1 0,0 1 0,0-1 0,0 1 0,0-1 0,0 0 0,0 1 0,0-1 0,0 1 0,0-1 0,0 1 0,0-1 0,0 1 0,0-1 0,0 1 0,0-1 0,0 1 0,-1 0 0,1 35 0,0-29 0,16-3-3466,18-6-7492,-8-5 1519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6.281"/>
    </inkml:context>
    <inkml:brush xml:id="br0">
      <inkml:brushProperty name="width" value="0.025" units="cm"/>
      <inkml:brushProperty name="height" value="0.025" units="cm"/>
    </inkml:brush>
  </inkml:definitions>
  <inkml:trace contextRef="#ctx0" brushRef="#br0">159 134 17136,'0'0'4447,"-11"-1"-774,1 2-3101,0-1 0,0 1 0,0 0 0,0 1 0,1 0 0,-1 1 0,-10 4 0,16-6-463,1 0 0,-1 1-1,1 0 1,0-1 0,0 1-1,0 0 1,0 1 0,0-1-1,0 0 1,1 1 0,-1 0 0,1 0-1,-1-1 1,1 1 0,0 1-1,0-1 1,1 0 0,-1 0-1,0 1 1,1-1 0,0 1 0,0-1-1,0 1 1,0-1 0,1 1-1,-1 5 1,1-8-109,0 1 0,1-1 0,-1 0 0,0 1 0,0-1 0,1 0 0,-1 1 0,0-1 0,1 0 0,-1 0 0,1 1 0,0-1 0,0 0 0,-1 0 0,1 0 0,0 0 0,0 0 0,0 0 0,0 0 0,0 0 0,0 0 0,0 0 0,0-1 0,3 2 0,-1 0 0,1-1 0,0 0 0,0 0 0,0 0 0,0 0 0,0-1 0,0 1 0,7-1 0,-4 0 0,1-1 0,-1 0 0,0 0 0,0 0 0,0-1 0,0 0 0,0 0 0,0-1 0,12-6 0,-10 2-72,0 0-1,-1 0 1,0-1 0,0 0 0,-1 0-1,0-1 1,0 0 0,-1 0 0,0-1-1,0 0 1,-1 0 0,4-12-1,-9 22 72,-1 0 0,1 0 0,0 0 0,0 1 0,-1-1 0,1 0 0,0 0 0,0 0-1,0 0 1,-1 0 0,1 0 0,0 0 0,0 0 0,-1 0 0,1 0 0,0 0 0,0 0 0,0-1-1,-1 1 1,1 0 0,0 0 0,0 0 0,0 0 0,-1 0 0,1 0 0,0 0 0,0-1-1,0 1 1,-1 0 0,1 0 0,0 0 0,0 0 0,0-1 0,0 1 0,0 0 0,0 0 0,-1 0-1,1-1 1,0 1 0,0 0 0,0 0 0,0 0 0,0-1 0,0 1 0,0 0 0,0 0-1,0-1 1,0 1 0,0 0 0,0 0 0,0-1 0,0 1 0,0 0 0,0 0 0,0 0 0,0-1-1,1 1 1,-8 6 32,1-1 0,0 2 0,0-1 0,1 1 0,0 0 0,0 0 0,0 0 0,1 1 0,0 0 0,1-1 0,0 1 0,0 1 0,0-1 0,1 0 0,0 1 0,1-1 0,0 1 0,1-1 0,0 12 0,0-18-30,1 0 1,0-1-1,0 1 1,0 0 0,0-1-1,0 1 1,1-1-1,-1 1 1,0-1 0,1 0-1,-1 1 1,1-1-1,-1 0 1,1 0 0,0 0-1,-1 0 1,1-1-1,0 1 1,0 0 0,-1-1-1,1 1 1,0-1-1,0 1 1,0-1 0,0 0-1,0 0 1,0 0-1,0 0 1,2 0 0,4 0 11,1-1 0,-1 1 1,1-1-1,-1-1 0,13-3 1,-6-1-16,-1-1 0,-1 0 1,1-1-1,-1-1 1,-1 0-1,1 0 0,-2-2 1,1 1-1,15-21 0,-6 6-3,-2-1 0,0 0 0,23-47-1,-31 46-7,-12 27 14,1 0 1,0 1-1,0-1 0,-1 0 1,1 0-1,0 1 1,-1-1-1,1 0 0,0 0 1,-1 0-1,1 0 0,0 1 1,-1-1-1,1 0 0,0 0 1,-1 0-1,1 0 0,0 0 1,-1 0-1,1 0 0,0 0 1,-1 0-1,1 0 1,0 0-1,-1 0 0,1 0 1,-1 0-1,1 0 0,0-1 1,-1 1-1,1 0 0,0 0 1,0 0-1,-1 0 0,1-1 1,0 1-1,-1 0 0,1 0 1,0-1-1,0 1 1,-1 0-1,1-1 0,0 1 1,0 0-1,0 0 0,0-1 1,-1 1-1,1 0 0,0-1 1,0 1-1,0 0 0,0-1 1,0 1-1,0-1 1,0 1-1,0 0 0,0-1 1,0 1-1,0 0 0,0-1 1,0 1-1,0 0 0,0-1 1,0 1-1,0 0 0,1-1 1,-1 1-1,0-1 0,-13 11 17,0 0 0,1 1 0,0 0 0,1 1-1,0 0 1,1 1 0,1 0 0,0 1 0,0-1-1,1 2 1,-7 20 0,12-29-18,1 0 0,0 0 0,1 0 0,0 1 0,0-1 0,0 0 0,1 12 0,0-16 0,0-1 0,0 1 0,1-1 0,-1 1 0,0-1 0,1 1 0,-1-1 0,1 1 0,0-1 0,-1 1 0,1-1 0,0 0 0,0 1 0,0-1 0,0 0 0,0 0 0,0 0 0,0 0 0,0 0 0,0 0 0,1 0 0,-1 0 0,0 0 0,1 0 0,-1-1 0,1 1 0,-1 0 0,1-1 0,-1 0 0,1 1 0,-1-1 0,1 0 0,-1 0 0,4 0 0,0 1 0,1-1 0,0-1 0,0 1 0,0-1 0,0 0 0,0-1 0,-1 1 0,1-1 0,-1 0 0,1-1 0,-1 1 0,0-1 0,10-7 0,-1-2 0,0 0 0,-1-1 0,13-16 0,10-10 0,-36 39 0,0 1 0,0-1 0,0 0 0,0 0 0,0 0 0,0 1 0,0-1 0,1 0 0,-1 0 0,0 0 0,0 0 0,0 1 0,0-1 0,0 0 0,0 0 0,1 0 0,-1 0 0,0 0 0,0 1 0,0-1 0,0 0 0,1 0 0,-1 0 0,0 0 0,0 0 0,0 0 0,1 0 0,-1 0 0,0 0 0,0 0 0,0 0 0,1 0 0,-1 0 0,0 0 0,0 0 0,0 0 0,1 0 0,-1 0 0,0 0 0,0 0 0,0 0 0,1 0 0,-1 0 0,0 0 0,0-1 0,0 1 0,1 0 0,-1 0 0,0 0 0,0 0 0,0 0 0,0 0 0,0-1 0,1 1 0,-1 0 0,0 0 0,0 0 0,0-1 0,0 1 0,0 0 0,0 0 0,0 0 0,0 0 0,0-1 0,0 1 0,0 0 0,0-1 0,-1 11 0,-12 25 0,6-18 0,0 0 0,-6 29 0,13-43 0,-1 1 0,0-1 0,1 0 0,0 1 0,-1-1 0,1 1 0,1-1 0,-1 0 0,0 1 0,1-1 0,0 0 0,0 1 0,0-1 0,0 0 0,0 0 0,1 0 0,-1 0 0,1 0 0,0 0 0,2 3 0,-2-5-199,0 1-1,0 0 1,0-1-1,0 1 1,0-1 0,0 0-1,0 0 1,0 0-1,1 0 1,-1 0 0,0 0-1,4 0 1,-2 0-438,0-1 1,-1 0-1,1 0 0,0 0 1,0 0-1,-1-1 0,1 0 1,0 1-1,-1-1 0,1-1 1,0 1-1,-1 0 0,0-1 1,1 0-1,-1 0 0,0 0 1,0 0-1,0 0 1,0 0-1,3-4 0,14-20-6431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6.636"/>
    </inkml:context>
    <inkml:brush xml:id="br0">
      <inkml:brushProperty name="width" value="0.025" units="cm"/>
      <inkml:brushProperty name="height" value="0.025" units="cm"/>
    </inkml:brush>
  </inkml:definitions>
  <inkml:trace contextRef="#ctx0" brushRef="#br0">24 72 17457,'0'0'15086,"-23"-50"-15214,38 45-1794,-2-2-4132,0-3-9417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7.202"/>
    </inkml:context>
    <inkml:brush xml:id="br0">
      <inkml:brushProperty name="width" value="0.025" units="cm"/>
      <inkml:brushProperty name="height" value="0.025" units="cm"/>
    </inkml:brush>
  </inkml:definitions>
  <inkml:trace contextRef="#ctx0" brushRef="#br0">199 38 13453,'0'0'14616,"-11"-8"-14077,-39-20-378,46 27-142,1 1 1,-1 0 0,0 0 0,0 0-1,1 0 1,-1 0 0,0 1 0,0-1-1,1 1 1,-1 0 0,1 1 0,-1-1 0,1 0-1,-1 1 1,1 0 0,0 0 0,0 0-1,-1 0 1,-2 3 0,-7 4 134,2-4-61,8-4-86,0 0 1,0 0-1,1 1 0,-1-1 1,0 1-1,1-1 0,-1 1 1,1 0-1,-1 0 1,1 0-1,0 1 0,0-1 1,0 0-1,-3 5 0,43-4-263,-4-5 215,-12 1-23,-1 1-1,0 0 1,23 4 0,-40-3 56,0-1 1,-1 1 0,1-1 0,0 1 0,-1 1 0,1-1 0,0 0-1,-1 1 1,0 0 0,1 0 0,-1 0 0,0 0 0,0 0 0,0 1-1,0-1 1,0 1 0,-1 0 0,1 0 0,-1 0 0,0 0 0,0 0 0,0 0-1,2 5 1,-3-5 38,0-1 0,0 1 0,-1 0 0,1 0 0,-1 0 0,1 0 0,-1-1 0,0 1 1,0 0-1,0 0 0,-1 0 0,1 0 0,-1 0 0,1 0 0,-1-1 0,0 1 0,0 0 0,0 0 0,-3 3 0,2-2 83,-1-1-1,0 0 1,0 1 0,-1-1 0,1 0-1,0-1 1,-1 1 0,0 0 0,0-1 0,0 0-1,-6 2 1,-3 2 170,-1-2 0,0 0-1,-1-1 1,1 0 0,0-1-1,-25 0 1,38-2-350,0 0 1,-1 0-1,1 0 0,0 0 1,-1 0-1,1 0 0,0-1 0,0 1 1,-1 0-1,1-1 0,0 1 1,0-1-1,0 1 0,-1-1 1,1 1-1,0-1 0,0 0 0,0 0 1,-1-1-1,1 1-83,1 1 0,-1-1 0,1 0 0,0 0-1,0 0 1,-1 0 0,1 0 0,0 0 0,0 0 0,0 1 0,0-1 0,0 0-1,0 0 1,0 0 0,0 0 0,1 0 0,-1 0 0,0 0 0,0 0 0,1-1-1,1-2-473,0 1 0,0-1 0,0 1-1,1-1 1,-1 1 0,1 0 0,0 0-1,0 0 1,0 0 0,4-3 0,21-11-5538,3 0-3603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8.151"/>
    </inkml:context>
    <inkml:brush xml:id="br0">
      <inkml:brushProperty name="width" value="0.025" units="cm"/>
      <inkml:brushProperty name="height" value="0.025" units="cm"/>
    </inkml:brush>
  </inkml:definitions>
  <inkml:trace contextRef="#ctx0" brushRef="#br0">114 1 16976,'0'0'12812,"-7"9"-11920,4-4-770,-14 16 119,1 1 0,1 0 1,1 1-1,1 1 0,-14 35 0,27-59-243,0 1 0,0-1-1,-1 0 1,1 1 0,0-1-1,0 1 1,0-1 0,0 0 0,0 1-1,0-1 1,0 1 0,0-1-1,0 0 1,0 1 0,0-1-1,0 1 1,0-1 0,0 1 0,0-1-1,0 0 1,0 1 0,0-1-1,1 1 1,-1-1 0,0 0 0,0 1-1,1-1 1,-1 0 0,0 1-1,0-1 1,1 0 0,-1 0-1,0 1 1,1-1 0,14-4 32,15-18-193,-19 9-380,0-1 0,0 1 1,-1-2-1,15-28 0,1-3-971,-26 46 1499,0 0 0,0 0-1,0 1 1,0-1 0,0 0 0,0 0 0,0 0 0,0 0 0,0 0 0,0 0 0,0 1 0,0-1 0,0 0 0,0 0 0,0 0 0,0 0 0,0 0-1,0 0 1,0 1 0,0-1 0,0 0 0,0 0 0,0 0 0,0 0 0,0 0 0,0 0 0,0 0 0,1 0 0,-1 1 0,0-1 0,0 0 0,0 0-1,0 0 1,0 0 0,0 0 0,0 0 0,0 0 0,1 0 0,-1 0 0,0 0 0,0 0 0,0 0 0,0 0 0,0 0 0,0 0 0,1 0 0,-1 0-1,0 0 1,0 0 0,0 0 0,0 0 0,0 0 0,0 0 0,0 0 0,1 0 0,-1 0 0,0 0 0,0 0 0,0 0 0,0 0 0,0 0 0,0 0 0,0-1-1,1 1 1,-1 0 0,0 0 0,0 0 0,4 20-109,-4-15 207,0 0 0,1-1-1,0 1 1,0 0-1,0-1 1,0 0-1,1 1 1,0-1-1,0 0 1,3 6-1,-1-8-14,-1 0-1,1 0 1,0 0-1,0 0 1,0 0-1,0-1 1,0 1-1,1-1 0,-1-1 1,0 1-1,1 0 1,-1-1-1,0 0 1,1 0-1,-1 0 1,1-1-1,-1 1 1,0-1-1,1 0 0,-1 0 1,0-1-1,0 1 1,0-1-1,0 0 1,0 0-1,5-4 1,6-3 37,0-2 1,0 0-1,-1 0 1,23-26-1,-49 94-348,13-17 66,-1-39 173,1 0 1,-1 0-1,0 0 1,0 1-1,1-1 1,-1 0-1,1 0 1,-1 0-1,1 0 1,-1 0-1,1 0 0,0 0 1,0 0-1,-1 0 1,1 0-1,0 0 1,0 0-1,0-1 1,0 1-1,0 0 1,0-1-1,1 2 1,6 0 6,-1 0 0,1-1 1,0 0-1,-1 0 0,1 0 1,0-1-1,0 0 1,-1-1-1,1 0 0,0 0 1,-1-1-1,1 1 1,10-5-1,6-5 30,0 0 0,37-23 1,-9 3 16,-50 31-22,0-1-1,0 1 1,0 0-1,0-1 1,0 1-1,0 0 1,0 0-1,0 0 1,0 0-1,0 1 1,0-1-1,0 0 1,0 1 0,0-1-1,0 1 1,2 1-1,21 4-265,-6-5-615,-5 0-993,0 0 0,0-1 0,23-4-1,-40 5 2001,1-1-40,0 1 0,-1-1 0,1 0 0,0 1 0,0 0-1,0-1 1,0 1 0,0 0 0,0 0 0,0 0 0,0 1 0,1-1-1,-1 0 1,0 1 0,0-1 0,1 1 0,-1-1 0,1 1 0,0 0-1,0 0 1,-1-1 0,1 1 0,0 0 0,-1 4 0,-16 37 619,3 0 1,1 1-1,-8 49 1,-25 80 2492,47-174-3208,0 1-1,0 0 1,-1-1 0,1 1-1,0 0 1,0-1 0,0 1-1,0 0 1,-1 0-1,1-1 1,0 1 0,0 0-1,0 0 1,-1-1 0,1 1-1,0 0 1,-1 0-1,1 0 1,0 0 0,0-1-1,-1 1 1,1 0 0,0 0-1,-1 0 1,1 0-1,0 0 1,-1 0 0,1 0-1,0 0 1,-1 0 0,1 0-1,0 0 1,-1 0 0,1 0-1,0 0 1,-1 0-1,1 0 1,0 0 0,-1 0-1,1 0 1,0 1 0,0-1-1,-1 0 1,1 0-1,0 0 1,-1 1 0,1-1-1,0 0 1,0 0 0,-1 0-1,1 1 1,0-1 0,0 0-1,0 1 1,0-1-1,-1 0 1,1 0 0,0 1-1,0-1 1,0 0 0,0 1-1,-9-30 892,6 12-996,0 1 1,2-1-1,0 1 0,0-1 0,1 0 1,2 1-1,-1-1 0,7-23 0,-6 33 12,0 0 0,0 0 0,1 0 1,1 0-1,-1 1 0,1-1 0,0 1 0,0 0 0,1 0 0,-1 0 0,1 1 0,1 0 0,-1 0 0,1 0 0,0 0 0,0 1 0,0 0 1,1 0-1,-1 1 0,15-5 0,6-1-2168,12-4-5150,-27 5 1350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48.525"/>
    </inkml:context>
    <inkml:brush xml:id="br0">
      <inkml:brushProperty name="width" value="0.025" units="cm"/>
      <inkml:brushProperty name="height" value="0.025" units="cm"/>
    </inkml:brush>
  </inkml:definitions>
  <inkml:trace contextRef="#ctx0" brushRef="#br0">1 58 17585,'0'0'7655,"2"-49"-10922,20 40-5894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9:01.666"/>
    </inkml:context>
    <inkml:brush xml:id="br0">
      <inkml:brushProperty name="width" value="0.025" units="cm"/>
      <inkml:brushProperty name="height" value="0.025" units="cm"/>
    </inkml:brush>
  </inkml:definitions>
  <inkml:trace contextRef="#ctx0" brushRef="#br0">126 1 6951,'-13'4'664,"1"1"0,0 0 0,0 0 0,-19 14 0,27-17-592,1 0 0,0 1 0,0-1 1,0 1-1,0-1 0,0 1 0,1 0 0,-1 0 0,1 1 0,-1-1 0,1 0 0,0 1 0,1-1 0,-1 1 0,1 0 0,-1-1 0,1 1 0,0 0 0,-1 7 0,3-10-51,-1 1-1,1-1 0,0 0 1,0 0-1,-1 0 0,1 0 1,0 0-1,0 0 0,0 0 0,0 0 1,0 0-1,0 0 0,0 0 1,1-1-1,-1 1 0,0 0 1,0-1-1,1 1 0,-1-1 1,0 0-1,0 1 0,1-1 0,-1 0 1,3 0-1,42 8 247,-37-7-203,303 37 544,-184-22-386,157-1 1,130-22 94,99 2-241,-219 29 43,79 1 488,-235-25-434,-15 0 3295,-193-3-3207,-93-17 0,46 5-222,-168-21-29,75 7-2,-235-1 0,-47 68-69,-4 0-17,309-34-573,209-2 133,0 0-1,-1 2 1,32 9 0,17 3-345,187 15 844,286-3 0,-338-21 14,670-2-811,-728-12-1165,-8-3-1436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0.925"/>
    </inkml:context>
    <inkml:brush xml:id="br0">
      <inkml:brushProperty name="width" value="0.025" units="cm"/>
      <inkml:brushProperty name="height" value="0.025" units="cm"/>
    </inkml:brush>
  </inkml:definitions>
  <inkml:trace contextRef="#ctx0" brushRef="#br0">79 233 7111,'10'-5'1861,"-1"0"0,0-1 1,16-12-1,-23 16-1372,1 0-1,-1 1 1,0-1-1,-1 0 1,1 0-1,0 0 1,-1 0-1,1 0 1,-1 0 0,1-1-1,-1 1 1,0 0-1,0-1 1,0 1-1,0-1 1,-1 1-1,1-1 1,-1 1-1,1-1 1,-1 0-1,0-4 1,-1 7-422,1-1 0,-1 0 0,0 1 0,1-1 0,-1 0 0,0 1 0,1-1 0,-1 1 0,0-1 0,0 1 0,0 0 0,0-1 0,0 1 0,1 0 0,-1 0 0,0-1 0,0 1 0,0 0 0,0 0 0,0 0-1,0 0 1,0 0 0,0 0 0,0 0 0,0 1 0,1-1 0,-1 0 0,0 0 0,-1 1 0,-31 10 86,24-5-115,0 0 0,0 1-1,1 0 1,-1 0 0,2 1 0,-1 0 0,1 1-1,0-1 1,1 1 0,0 1 0,-7 14 0,13-24-36,0 0 0,-1 1 1,1-1-1,0 1 1,0-1-1,0 0 0,0 1 1,0-1-1,0 0 0,0 1 1,0-1-1,0 1 1,0-1-1,0 0 0,0 1 1,0-1-1,0 1 0,0-1 1,0 0-1,0 1 0,0-1 1,0 0-1,1 1 1,-1-1-1,0 0 0,0 1 1,0-1-1,1 0 0,-1 1 1,0-1-1,0 0 1,1 1-1,-1-1 0,0 0 1,1 0-1,-1 0 0,0 1 1,1-1-1,-1 0 1,0 0-1,1 0 0,-1 0 1,1 0-1,-1 1 0,0-1 1,1 0-1,-1 0 0,1 0 1,0 0-1,21-4 120,-8 0-106,-1-2 0,-1 0 0,1 0-1,-1-1 1,0 0 0,0-2 0,11-9 0,9-10 3,31-35 0,-50 47-15,0 0 0,12-22 0,6-7 727,-40 81 277,-2-9-765,4-12 29,1 1 0,0 0 0,1 1 0,1-1 0,0 1 0,1 0 0,1 0 0,0 30 0,3-46-272,-1 0 0,1 0 0,-1 1 0,1-1 0,-1 0 0,1 0 0,0 0 0,0 0 0,0 0 0,0 0 0,-1 0 0,1 0 0,1 0 0,-1 0 0,0 0 0,0-1 0,0 1 0,0 0 0,0-1 0,1 1 0,-1-1 0,0 1 0,1-1 0,-1 0 0,0 0 0,0 1 0,1-1 0,-1 0 0,1 0 0,-1 0 0,0 0 0,3-1 0,43-7 0,-38 4 0,0 0 0,-1 0 0,0-1 0,1 0 0,-2-1 0,1 0 0,-1 0 0,10-10 0,-14 13 0,1-1 0,-1 1 0,-1-1 0,1 1 0,0-1 0,-1 0 0,0 0 0,0 0 0,0 0 0,0 0 0,-1-1 0,1 1 0,-1 0 0,-1-1 0,1 1 0,0-1 0,-1 1 0,0-1 0,-1-7 0,1 12 0,0-1 0,0 1 0,-1 0 0,1-1 0,0 1 0,-1 0 0,1-1 0,-1 1 0,1 0 0,0 0 0,-1 0 0,1-1 0,-1 1 0,1 0 0,-1 0 0,1 0 0,0 0 0,-1 0 0,1 0 0,-1-1 0,1 1 0,-1 0 0,1 1 0,-1-1 0,1 0 0,-1 0 0,1 0 0,-1 0 0,1 0 0,0 0 0,-1 0 0,1 1 0,-1-1 0,1 0 0,-1 0 0,1 1 0,-1-1 0,-16 10 0,8-2 0,0 1 0,0 0 0,1 1 0,1 0 0,-1 0 0,2 1 0,-1 0 0,1 0 0,1 0 0,0 1 0,1 0 0,-5 19 0,9-30-19,0 0 1,0 0-1,0 0 1,1 1-1,-1-1 0,0 0 1,0 0-1,1 0 0,-1 0 1,1 0-1,-1 0 1,1 0-1,-1 0 0,1-1 1,-1 1-1,1 0 0,0 0 1,-1 0-1,1 0 1,0-1-1,0 1 0,0 0 1,0-1-1,0 1 0,-1-1 1,1 1-1,0-1 1,0 1-1,0-1 0,0 0 1,1 1-1,-1-1 0,0 0 1,0 0-1,0 0 1,0 0-1,0 0 0,1 0 1,49-3-2028,-46 3 1711,7-2-1056,0-1 0,-1 0 0,1-1 0,-1 0 0,0 0 0,13-8 0,23-15-6809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1.266"/>
    </inkml:context>
    <inkml:brush xml:id="br0">
      <inkml:brushProperty name="width" value="0.025" units="cm"/>
      <inkml:brushProperty name="height" value="0.025" units="cm"/>
    </inkml:brush>
  </inkml:definitions>
  <inkml:trace contextRef="#ctx0" brushRef="#br0">235 1 18289,'0'0'4015,"-11"3"-577,-9 5-2800,1 0 1,0 1 0,0 1-1,1 0 1,0 2 0,1 0-1,1 1 1,-1 0 0,2 2-1,-24 26 1,39-40-639,-1-1 0,1 1 0,-1 0 0,1-1 0,-1 1 1,1 0-1,-1-1 0,1 1 0,0 0 0,-1 0 0,1-1 0,0 1 0,-1 0 0,1 0 0,0-1 1,0 1-1,0 0 0,0 0 0,0 0 0,0 0 0,0-1 0,0 1 0,0 0 0,0 0 0,1 0 0,-1-1 1,0 1-1,0 0 0,1 0 0,-1-1 0,0 1 0,1 0 0,-1-1 0,1 1 0,-1 0 0,1-1 0,-1 1 1,1 0-1,0-1 0,-1 1 0,1-1 0,0 0 0,-1 1 0,1-1 0,0 1 0,-1-1 0,1 0 1,0 1-1,0-1 0,0 0 0,-1 0 0,1 0 0,0 0 0,0 0 0,0 0 0,1 0 0,60 1-98,-45-2-1,28 0-677,-28-1 653,-1 1 1,0 1-1,0 1 1,0 0-1,0 1 1,24 7-1,-39-9 134,0 0-1,0 0 1,0 1 0,0-1-1,0 0 1,0 1-1,0-1 1,-1 1-1,1-1 1,0 1-1,0-1 1,0 1 0,0 0-1,-1-1 1,1 1-1,0 0 1,-1-1-1,1 1 1,-1 0-1,1 0 1,0 0 0,-1 0-1,0 0 1,1 0-1,-1 0 1,0 0-1,1 0 1,-1 0-1,0 1 1,0 0 34,-1 0 0,0 0 0,1 0 0,-1 0 0,0 0 0,0-1 0,0 1-1,0 0 1,-1-1 0,1 1 0,0-1 0,-1 1 0,-2 2 0,-8 5 147,0-1-1,-25 14 0,36-21-216,-11 6-466,-56 26 787,44-26-3567,0-5-4111,12-2-6198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1.919"/>
    </inkml:context>
    <inkml:brush xml:id="br0">
      <inkml:brushProperty name="width" value="0.025" units="cm"/>
      <inkml:brushProperty name="height" value="0.025" units="cm"/>
    </inkml:brush>
  </inkml:definitions>
  <inkml:trace contextRef="#ctx0" brushRef="#br0">0 147 14894,'0'0'12268,"13"5"-11281,-7-3-836,-2 0-67,-1 0-1,1-1 1,0 0 0,0 1-1,0-1 1,0-1 0,0 1-1,0 0 1,0-1 0,0 0-1,0 0 1,0 0 0,0-1-1,0 1 1,0-1 0,0 0-1,0 0 1,-1 0 0,1-1-1,0 1 1,5-4 0,-7 4-38,15-11 354,0 0 1,24-23-1,-38 33-367,0-1 1,0 0-1,0 0 0,0 0 1,-1 0-1,0 0 1,1-1-1,-1 1 0,0-1 1,-1 0-1,1 1 1,-1-1-1,0 0 0,1 0 1,-2 0-1,1 0 0,0 0 1,-1 0-1,0 0 1,0-7-1,-1 10-34,1 0 0,-1 1 0,1-1 0,-1 0 0,1 1 0,-1-1-1,0 0 1,1 1 0,-1-1 0,0 1 0,0-1 0,1 1 0,-1 0 0,0-1 0,0 1 0,0 0 0,1-1 0,-1 1-1,0 0 1,0 0 0,0 0 0,0 0 0,0-1 0,0 1 0,0 1 0,1-1 0,-1 0 0,0 0 0,0 0 0,0 0-1,0 1 1,0-1 0,-1 1 0,-32 12-85,24-5 103,0 1 0,0 1-1,0-1 1,1 2-1,1-1 1,0 1 0,0 0-1,1 1 1,1 0 0,0 0-1,0 0 1,1 1 0,1 0-1,0 0 1,1 0 0,-2 15-1,5-26-27,0 0 0,0 0-1,1 0 1,-1 0 0,0-1 0,1 1 0,0 0-1,-1 0 1,1 0 0,0-1 0,0 1-1,0 0 1,0-1 0,0 1 0,0-1-1,0 1 1,1-1 0,-1 0 0,1 1-1,-1-1 1,1 0 0,-1 0 0,1 0 0,0 0-1,-1 0 1,1-1 0,0 1 0,0 0-1,-1-1 1,1 1 0,0-1 0,0 0-1,0 0 1,0 1 0,0-1 0,3-1-1,8 2-579,1-1 0,-1-1-1,27-5 1,-15 0-1540,0-1-1,-1-1 1,26-13-1,15-10-4877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2.252"/>
    </inkml:context>
    <inkml:brush xml:id="br0">
      <inkml:brushProperty name="width" value="0.025" units="cm"/>
      <inkml:brushProperty name="height" value="0.025" units="cm"/>
    </inkml:brush>
  </inkml:definitions>
  <inkml:trace contextRef="#ctx0" brushRef="#br0">325 0 19474,'0'0'6310,"-48"33"-4164,14-1-896,-6 4 223,-3 4-544,1 1-289,4-6-319,8-5-193,6-7-32,8-8-192,9-6-224,4-8-705,3-6-3972,0-12-256,8-7-1794,2-5-5637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2.624"/>
    </inkml:context>
    <inkml:brush xml:id="br0">
      <inkml:brushProperty name="width" value="0.025" units="cm"/>
      <inkml:brushProperty name="height" value="0.025" units="cm"/>
    </inkml:brush>
  </inkml:definitions>
  <inkml:trace contextRef="#ctx0" brushRef="#br0">1 0 15278,'0'0'15407,"22"43"-15311,-7-24-64,6-1 0,1-2-64,4-5-833,3-4-800,1-6-1122,-2-1-1409,-2-5-1505,-1-12-4677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3.186"/>
    </inkml:context>
    <inkml:brush xml:id="br0">
      <inkml:brushProperty name="width" value="0.025" units="cm"/>
      <inkml:brushProperty name="height" value="0.025" units="cm"/>
    </inkml:brush>
  </inkml:definitions>
  <inkml:trace contextRef="#ctx0" brushRef="#br0">59 1 15214,'0'0'10709,"-2"12"-9465,-11 90 826,0-14-831,-1 99 0,15-179-901,-1-14-235,0-35-488,0 14-766,-6-48-1,0 54 618,1-3-1,10 21 359,9 10 38,-5-2 150,0-1 0,1 0-1,-1 0 1,1-1 0,0-1-1,0 0 1,0 0 0,0 0-1,0-1 1,12-1 0,-17 0 97,0 0 1,0 0 0,-1 0-1,1 0 1,0-1 0,-1 0-1,1 0 1,-1 0 0,1-1-1,-1 1 1,1-1-1,-1 0 1,0-1 0,0 1-1,0-1 1,0 1 0,-1-1-1,1 0 1,-1 0 0,1-1-1,-1 1 1,0-1 0,4-6-1,-3-10 124,-5 19-233,1 1-1,0 0 1,0-1 0,-1 1-1,1 0 1,0 0-1,-1-1 1,1 1 0,-1 0-1,1 0 1,0 0-1,-1 0 1,1-1 0,-1 1-1,1 0 1,0 0-1,-1 0 1,1 0 0,-1 0-1,1 0 1,0 0-1,-1 0 1,1 0 0,-1 0-1,1 0 1,0 1-1,-1-1 1,0 0 0,-3 1-11,1 1 1,-1 0 0,1-1-1,0 1 1,-1 0-1,1 0 1,0 1 0,-3 2-1,-1 2 9,-46 53 627,50-57-575,0 0 1,1 1 0,-1 0-1,1 0 1,0 0 0,0 0-1,0 0 1,1 0 0,-1 0 0,1 1-1,0-1 1,0 0 0,1 1-1,-1 7 1,1-11-48,1-1-1,-1 1 1,1-1 0,-1 1-1,1 0 1,-1-1 0,1 1 0,-1-1-1,1 1 1,0-1 0,-1 0-1,1 1 1,0-1 0,-1 0-1,1 1 1,0-1 0,-1 0 0,1 0-1,0 1 1,0-1 0,-1 0-1,1 0 1,0 0 0,0 0-1,-1 0 1,1 0 0,1 0 0,25-2 91,-24 2-83,10-3-69,0 0-1,0-1 0,0-1 0,0 1 0,-1-2 0,0 0 0,0-1 0,20-14 0,-13 9-97,0 0 0,21-8 0,-19 16 31,-13 15 160,-14 30 448,1-18 96,37-26-515,14-22-762,-41 21 668,0 1-1,1-1 1,0 1-1,-1 0 0,1 0 1,0 1-1,1 0 0,-1 0 1,13-2-1,-16 48 1227,0-43-1196,-1 0 0,1 0 0,0 0 0,-1 0 0,1-1 0,0 1 0,0-1 0,-1 0 0,1 0 0,0 0 0,0 0 0,0 0 0,-1-1 0,1 1 0,0-1 0,4-2 0,47-19 0,-41 16 0,-10 5-3,1-2-29,0 1 0,0 0 1,0 0-1,0 1 0,1-1 0,-1 1 0,1 0 1,-1 0-1,1 0 0,-1 1 0,9 0 1,-11 16-1822,1 3-4430,3-14-732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3.717"/>
    </inkml:context>
    <inkml:brush xml:id="br0">
      <inkml:brushProperty name="width" value="0.025" units="cm"/>
      <inkml:brushProperty name="height" value="0.025" units="cm"/>
    </inkml:brush>
  </inkml:definitions>
  <inkml:trace contextRef="#ctx0" brushRef="#br0">18 64 18065,'0'0'13586,"9"1"-13426,-4-1-141,0 1-1,-1-1 1,1 0-1,0-1 0,0 1 1,-1-1-1,1 0 1,5-1-1,-8 1-6,-1 0-1,1 0 1,0 0 0,0 0-1,-1 0 1,1-1 0,-1 1-1,1 0 1,-1-1-1,0 1 1,1-1 0,-1 0-1,0 1 1,0-1-1,0 0 1,0 0 0,0 1-1,-1-1 1,1 0 0,0 0-1,-1 0 1,0 0-1,1 0 1,-1 0 0,0 0-1,0 0 1,0-4 0,0 6-27,-1-1 0,1 0 0,0 1 0,0-1 0,-1 1 0,1-1 0,0 0 0,-1 1 0,1-1 0,0 1 0,-1-1 0,1 1 0,-1-1 1,1 1-1,-1 0 0,1-1 0,-1 1 0,1 0 0,-1-1 0,0 1 0,1 0 0,-1 0 0,1-1 0,-1 1 0,0 0 0,1 0 0,-1 0 1,0 0-1,1 0 0,-1 0 0,0 0 0,1 0 0,-1 0 0,1 0 0,-1 0 0,0 0 0,1 0 0,-1 1 0,0-1 0,1 0 0,-1 0 1,0 1-1,-28 12-198,24-8 244,0 1-1,0-1 0,0 1 0,0 0 0,1 1 0,0-1 0,0 1 0,1-1 0,0 1 0,-4 14 0,7-20-27,0-1-1,0 1 1,0-1 0,0 1-1,0-1 1,0 1-1,0-1 1,0 0-1,0 1 1,0-1-1,1 1 1,-1-1 0,0 1-1,0-1 1,1 0-1,-1 1 1,0-1-1,1 0 1,-1 1-1,0-1 1,1 0-1,-1 1 1,0-1 0,1 0-1,-1 0 1,0 0-1,1 1 1,-1-1-1,1 0 1,-1 0-1,1 0 1,-1 0-1,1 0 1,24 2 79,22-8-32,-33 1-169,-1-1 0,1-1 0,13-8 0,-16 9 66,1-1 0,-1 2 0,1 0-1,17-5 1,-28 10 67,-1 0 0,1 0-1,-1 0 1,1 0-1,-1 1 1,0-1 0,1 0-1,-1 0 1,1 1 0,-1-1-1,0 0 1,1 1 0,-1-1-1,1 0 1,-1 1-1,0-1 1,0 1 0,1-1-1,-1 1 1,0-1 0,0 0-1,1 1 1,-1-1 0,0 1-1,0-1 1,0 1-1,0-1 1,0 1 0,0-1-1,0 1 1,0-1 0,0 1-1,0-1 1,0 1 0,0-1-1,0 1 1,0-1-1,0 1 1,-1-1 0,1 1-1,0-1 1,-1 1 0,-5 32 797,4-25-698,2-7-113,0 0 0,0 0 0,0 0 0,0 0 0,0 0 0,0 0 0,0-1 0,0 1 0,0 0 0,0 0 0,0 0 0,1 0 0,-1 0 0,0 0 0,1 0 0,-1 0 0,1-1 0,-1 1 0,1 0 0,-1 0 0,1 0 0,-1-1 0,1 1 0,0 0 0,0-1 0,-1 1 0,1-1 0,0 1 0,0-1 0,1 1 0,1 1 0,1-1 0,-1 0 0,0-1 0,1 1 0,-1-1 0,1 1 0,-1-1 0,8-1 0,4-1 0,-1 0 0,1-1 0,19-6 0,-3-4 0,-23 9 0,-1 1 0,0 0 0,1 0 0,0 1 0,15-3 0,-23 5 1,0 1-1,1-1 1,-1 1 0,1-1 0,-1 0-1,0 1 1,1-1 0,-1 1 0,0-1-1,0 1 1,1-1 0,-1 1-1,0-1 1,0 1 0,0-1 0,0 1-1,0-1 1,1 1 0,-1-1-1,0 1 1,0-1 0,0 1 0,0-1-1,0 1 1,-1-1 0,1 1 0,0-1-1,0 1 1,0-1 0,0 1-1,-1 0 1,-4 25-369,4-22 46,-1 10-1698,0 2-3781,-2-5-2783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5.150"/>
    </inkml:context>
    <inkml:brush xml:id="br0">
      <inkml:brushProperty name="width" value="0.025" units="cm"/>
      <inkml:brushProperty name="height" value="0.025" units="cm"/>
    </inkml:brush>
  </inkml:definitions>
  <inkml:trace contextRef="#ctx0" brushRef="#br0">31 0 15375,'0'0'6854,"0"61"-5925,-8-27-64,1 0-513,1-1-288,0-4-64,2-3 64,4-8-64,0-7 0,0-3-640,0-23-9834,0-7-449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5.524"/>
    </inkml:context>
    <inkml:brush xml:id="br0">
      <inkml:brushProperty name="width" value="0.025" units="cm"/>
      <inkml:brushProperty name="height" value="0.025" units="cm"/>
    </inkml:brush>
  </inkml:definitions>
  <inkml:trace contextRef="#ctx0" brushRef="#br0">0 71 13068,'0'0'14991,"54"-45"-14287,-22 39-319,3 1-193,1 0-96,2 0-96,-5 0-128,-7 5-1153,-8 0-1090,-10 0-1440</inkml:trace>
  <inkml:trace contextRef="#ctx0" brushRef="#br0" timeOffset="1">54 105 14990,'0'0'14061,"82"-5"-13228,-37-9-609,2 0-224,-2 2-160,-6 7-1025,-12 5-1826,-10 0-832,-13 8-513,-4 7-1634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5.854"/>
    </inkml:context>
    <inkml:brush xml:id="br0">
      <inkml:brushProperty name="width" value="0.025" units="cm"/>
      <inkml:brushProperty name="height" value="0.025" units="cm"/>
    </inkml:brush>
  </inkml:definitions>
  <inkml:trace contextRef="#ctx0" brushRef="#br0">1 81 14286,'0'0'10313,"76"1"-10185,-33-14-384,4-1-1986,-1-3-1185,0 0-2467,-7-3-7014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38:06.221"/>
    </inkml:context>
    <inkml:brush xml:id="br0">
      <inkml:brushProperty name="width" value="0.025" units="cm"/>
      <inkml:brushProperty name="height" value="0.025" units="cm"/>
    </inkml:brush>
  </inkml:definitions>
  <inkml:trace contextRef="#ctx0" brushRef="#br0">63 270 6502,'0'0'2947,"-9"2"-1671,-29 8-54,22-1 444,24-2-1066,20-1-159,171-10 1885,-131 0-1839,130 9-1,-176-3-469,524 57 172,4-33-123,-454-26-60,2072-39 84,-1304-10-104,1149-56 60,-16 80-49,-806 20 10,-2-34 27,-463-17-10,-36 2 9,2 38 534,-455 41-376,-25-1-3665,-158-24-439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9:06.792"/>
    </inkml:context>
    <inkml:brush xml:id="br0">
      <inkml:brushProperty name="width" value="0.025" units="cm"/>
      <inkml:brushProperty name="height" value="0.025" units="cm"/>
    </inkml:brush>
  </inkml:definitions>
  <inkml:trace contextRef="#ctx0" brushRef="#br0">1 37 6726,'0'0'7458,"8"-6"-6705,-3 2-668,1 1 1,-1-1-1,1 1 0,0 0 1,-1 1-1,1 0 1,1-1-1,-1 2 1,0-1-1,0 1 0,1 0 1,-1 0-1,13 1 1,391 11 1072,1091 8 301,-966-18-1172,385 18-805,-398-5 299,75 12 346,165 2-35,-231-29 152,735 4 718,-382-24-460,-370 8-149,-293 12-6279,-212 1 1682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6.794"/>
    </inkml:context>
    <inkml:brush xml:id="br0">
      <inkml:brushProperty name="width" value="0.025" units="cm"/>
      <inkml:brushProperty name="height" value="0.025" units="cm"/>
    </inkml:brush>
  </inkml:definitions>
  <inkml:trace contextRef="#ctx0" brushRef="#br0">162 87 11082,'0'0'3956,"1"-10"-742,2-30-22,-2 40-3112,-1-1 0,0 1-1,0-1 1,0 1 0,0 0-1,0-1 1,0 1 0,0-1 0,0 1-1,0-1 1,0 1 0,0-1-1,0 1 1,-1-1 0,1 1-1,0-1 1,0 1 0,0 0 0,0-1-1,-1 1 1,1-1 0,0 1-1,-1 0 1,1-1 0,0 1-1,-1 0 1,1-1 0,0 1 0,-1 0-1,1-1 1,-1 1 0,1 0-1,0 0 1,-1 0 0,1-1-1,-1 1 1,1 0 0,-1 0 0,1 0-1,-1 0 1,1 0 0,0 0-1,-1 0 1,1 0 0,-1 0-1,1 0 1,-1 0 0,1 0 0,-1 0-1,1 0 1,-1 1 0,-18 9 1066,9-2-903,1 2 1,0-1 0,1 1 0,0 0-1,1 1 1,0 0 0,-9 18 0,4-3 538,1 0 1,-10 39-1,16-45-722,1-1 1,2 1-1,0 0 0,1 0 1,0 0-1,2 0 1,0 0-1,2 0 0,0 0 1,1 0-1,1-1 0,11 29 1,-8-39-298,-4-23 198,-3-30 87,-1 40-76,-1-17-143,0-1 0,-2 1 0,0 0 0,-2 0 0,0 0 1,-1 0-1,-14-30 0,93 57-3011,-59-5 2325,-1-2-1,0 1 1,1-2 0,-1 0-1,0 0 1,0-1-1,13-5 1,-21 5 258,1 1 0,0-1 0,-1 0 1,0 0-1,1-1 0,-2 0 0,1 0 0,0 0 1,-1 0-1,1-1 0,-1 0 0,0 0 0,-1 0 0,1 0 1,-1 0-1,0-1 0,3-8 0,10-31-3,-10 26 917,2-1 0,17-32 0,-21 45 516,1-1 0,0 2 0,1-1-1,0 0 1,12-9 0,-26 28 7797,-33 61-4641,28-36-2518,-14 71 0,-2 10-655,21-99-601,2 1-1,0-1 0,2 1 0,0 0 0,1 1 1,1-1-1,0 35 0,2-54-212,1-1 0,-1 1 0,0-1 0,0 1 0,0-1 0,0 1 0,1-1 0,-1 0 0,0 1 0,0-1 0,1 1 0,-1-1 0,0 0 0,1 1 0,-1-1 0,0 0 0,1 1 0,-1-1 0,0 0 0,1 0 0,-1 1 0,1-1 0,-1 0 0,0 0 0,1 0 0,-1 0 0,1 1 0,-1-1 0,1 0 0,-1 0 0,1 0 0,-1 0 0,1 0 0,-1 0 0,1 0 0,-1 0 0,1-1 0,-1 1 0,0 0 0,1 0 0,-1 0 0,1 0 0,-1 0 0,1-1 0,-1 1 0,1-1 0,19-12 0,-16 4-3,1 0 1,-1 0-1,-1 0 0,0-1 1,0 1-1,0-1 0,-2 0 1,1 1-1,-1-1 0,0 0 1,-1 0-1,0 0 0,-1 0 1,0 0-1,-1 1 0,0-1 1,0 0-1,-1 1 0,0-1 1,-1 1-1,-8-16 0,83 34-9414,-63-9 8870,-1 0-1,1 0 0,0-1 0,-1 0 0,1 0 1,-1-1-1,1 0 0,10-5 0,-13 5 861,0-1 0,0 0 0,-1-1 0,1 1 0,-1-1-1,1 0 1,-1 0 0,-1 0 0,1 0 0,0-1 0,-1 0 0,0 0-1,0 1 1,-1-2 0,1 1 0,-1 0 0,0 0 0,2-10 0,-4 13-189,1 1-1,-1-1 1,1 1 0,-1-1 0,1 1 0,-1-1 0,0 1 0,0-1 0,0 1 0,0-1 0,0 0-1,0 1 1,0-1 0,0 1 0,-1-1 0,1 1 0,-1-3 0,0 3-65,1 1 0,-1 0 0,0 0 0,1-1 0,-1 1 0,1 0 0,-1 0 0,0 0 0,1 0 0,-1 0 0,0-1-1,1 1 1,-1 1 0,0-1 0,1 0 0,-1 0 0,0 0 0,1 0 0,-1 0 0,1 0 0,-1 1 0,0-1 0,1 0 0,-1 1 0,1-1 0,-1 0 0,0 1 0,-6 4 214,0 0 1,0 0-1,0 1 0,-9 11 0,-22 35 1035,36-49-1260,0 0 0,1 1 0,-1-1 1,1 0-1,0 1 0,0 0 0,0-1 0,0 1 0,0 0 0,1-1 0,0 1 0,0 0 0,0 0 0,0-1 0,1 5 0,0-6-60,0-1 0,1 1-1,-1-1 1,0 0 0,0 1 0,1-1 0,-1 0 0,1 0-1,-1 0 1,1 0 0,0 0 0,-1 0 0,1 0 0,0 0-1,0-1 1,0 1 0,-1-1 0,1 1 0,0-1 0,0 0-1,0 1 1,0-1 0,0 0 0,0-1 0,-1 1 0,1 0-1,0 0 1,2-1 0,5 0-434,-1 0 1,0-1-1,0 1 0,0-2 1,10-3-1,-11 2-576,1-1 0,-1 0 0,-1 0-1,1 0 1,-1-1 0,0 0 0,0 0 0,0-1 0,-1 0 0,0 0-1,-1 0 1,1 0 0,-1-1 0,-1 1 0,0-1 0,4-11 0,2-15-4119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7.432"/>
    </inkml:context>
    <inkml:brush xml:id="br0">
      <inkml:brushProperty name="width" value="0.025" units="cm"/>
      <inkml:brushProperty name="height" value="0.025" units="cm"/>
    </inkml:brush>
  </inkml:definitions>
  <inkml:trace contextRef="#ctx0" brushRef="#br0">65 44 7527,'3'-16'638,"0"-11"14829,-12 44-14292,-2 9 179,2 0 0,-10 36 0,12-28-997,1 0-1,1 0 1,0 47-1,5-81-368,0 1 0,0-1 0,0 1 0,0-1 0,0 1 0,0-1 0,0 0 0,0 1 0,0-1 0,0 1 0,1-1 0,-1 1 0,0-1 0,0 0 0,0 1 0,0-1 0,1 1 0,-1-1 0,0 0 0,0 1 0,1-1 0,-1 0 0,0 1 0,1-1 0,-1 0 0,0 1-1,1-1 1,-1 0 0,1 0 0,-1 1 0,0-1 0,1 0 0,-1 0 0,1 0 0,-1 0 0,0 0 0,2 1 0,18-8-576,17-20-1297,-29 18 1473,0 0 1,-1 0 0,0 0 0,-1-1 0,0 0 0,6-15 0,-12 26 437,0 0 0,-1 0 0,1-1 1,-1 1-1,1 0 0,0 0 0,0 0 0,-1 0 0,1 0 0,0 0 0,0 0 0,0 0 0,0-1 1,0 1-1,0 0 0,1 0 0,-1 0 0,0 0 0,0 0 0,0 0 0,1 0 0,-1-1 0,1 1 0,-1 0 1,1 0-1,-1 0 0,1-1 0,-1 1 0,1 0 0,-1-1 0,1 1 0,0 0 0,0-1 0,-1 1 1,1-1-1,0 1 0,0-1 0,-1 1 0,1-1 0,0 0 0,0 1 0,0-1 0,0 0 0,0 0 1,0 0-1,0 1 0,0-1 0,-1 0 0,1 0 0,0 0 0,0-1 0,1 1 0,2 0 0,0 0 0,0-1 0,0 1 0,-1-1-1,1 0 1,0 0 0,0 0 0,-1 0 0,1-1 0,-1 1-1,1-1 1,5-4 0,2-5 209,-1-1 1,0 0-1,0 0 0,-1-1 0,-1-1 1,0 0-1,-1 0 0,0 0 1,-1-1-1,-1 0 0,0 0 0,-1 0 1,3-25-1,-14 69-135,0 0 0,-14 30-1,13-40 129,2 1-1,-1 0 0,2 0 0,1 1 0,0-1 1,0 35-1,3-54-224,1 0 0,0 1 0,0-1 0,0 0 0,0 0 0,0 1 0,0-1 0,0 0 0,0 0 1,1 0-1,-1 0 0,0 1 0,1-1 0,-1 0 0,1 0 0,-1 0 0,1 0 0,-1 0 0,1 0 0,0 0 0,0 0 1,-1 0-1,1 0 0,0 0 0,0-1 0,0 1 0,0 0 0,0-1 0,0 1 0,0 0 0,0-1 0,0 0 0,1 1 1,-1-1-1,0 1 0,0-1 0,0 0 0,0 0 0,1 0 0,-1 0 0,0 0 0,0 0 0,0 0 0,2 0 0,-2-3-10,1 1 0,-1 0 0,0-1 0,0 1-1,0-1 1,-1 0 0,1 1 0,-1-1 0,1 1-1,-1-1 1,0 0 0,0 0 0,0 1 0,0-1-1,0 0 1,-2-3 0,2-3-4,-1 4 15,1 0 0,-1 0 0,0 0 0,-1 0 0,1 0 0,-1 0 0,0 0 0,0 1 0,-1-1 0,1 1 0,-6-8 0,4 7 144,0 0 0,1-1 0,0 0 0,0 0 0,1 0 0,-4-11 0,6 17-146,1-1 1,-1 1 0,0 0-1,0-1 1,1 1 0,-1-1-1,0 1 1,1 0-1,-1-1 1,0 1 0,1 0-1,-1-1 1,1 1 0,-1 0-1,0 0 1,1-1 0,-1 1-1,1 0 1,-1 0 0,1 0-1,-1-1 1,1 1-1,-1 0 1,1 0 0,-1 0-1,1 0 1,-1 0 0,1 0-1,-1 0 1,1 0 0,-1 0-1,1 1 1,25-1-909,-20 0 225,68 0-11800,-40 0 3784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0:57.803"/>
    </inkml:context>
    <inkml:brush xml:id="br0">
      <inkml:brushProperty name="width" value="0.025" units="cm"/>
      <inkml:brushProperty name="height" value="0.025" units="cm"/>
    </inkml:brush>
  </inkml:definitions>
  <inkml:trace contextRef="#ctx0" brushRef="#br0">234 8 14830,'0'0'14996,"-12"-3"-13342,5 2-1568,0-1 0,0 1 0,0 1 0,-1-1-1,1 1 1,0 1 0,0-1 0,0 1-1,0 0 1,0 1 0,0 0 0,0 0-1,0 0 1,-11 6 0,5-1-86,7-5 0,1 1 0,-1-1 0,1 1 0,-1 1 0,1-1 0,0 1 0,0 0 0,0 0 0,1 0 0,-6 7 0,10-10 0,0-1 0,0 1 0,0 0 0,0-1 0,0 1 0,0-1 0,0 1 0,0 0 0,0-1 0,1 1 0,-1-1 0,0 1 0,0-1 0,1 1 0,-1-1 0,1 1 0,-1-1 0,0 1 0,1-1 0,-1 1 0,1-1 0,-1 1 0,1-1 0,-1 0 0,1 1 0,-1-1 0,1 0 0,-1 0 0,1 1 0,-1-1 0,1 0 0,0 0 0,-1 0 0,1 0 0,-1 1 0,1-1 0,0 0 0,-1 0 0,1 0 0,0-1 0,32 6 0,-30-5 0,116 2-2300,16 1-536,-135-3 2867,-1 1-1,1-1 0,0 0 0,0 0 0,-1 0 0,1 1 0,0-1 0,0 0 0,0 0 0,0 1 0,-1-1 0,1 0 0,0 0 0,0 1 0,0-1 0,0 0 0,0 0 0,0 1 0,-1-1 0,1 0 0,0 1 0,0-1 0,0 0 0,0 1 0,0-1 0,0 0 0,0 0 0,0 1 0,1-1 0,-1 0 0,0 1 0,0-1 0,0 0 0,0 1 0,0-1 0,0 0 0,0 0 0,1 1 0,-1-1 0,0 0 0,0 0 1,0 0-1,1 1 0,-1-1 0,0 0 0,0 0 0,1 0 0,-1 1 0,0-1 0,0 0 0,1 0 0,-1 0 0,0 0 0,1 0 0,-1 0 0,0 0 0,0 0 0,1 0 0,-25 14 1193,-149 58 1133,60-21-5625,84-39-3670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0.407"/>
    </inkml:context>
    <inkml:brush xml:id="br0">
      <inkml:brushProperty name="width" value="0.025" units="cm"/>
      <inkml:brushProperty name="height" value="0.025" units="cm"/>
    </inkml:brush>
  </inkml:definitions>
  <inkml:trace contextRef="#ctx0" brushRef="#br0">46 48 10250,'0'0'18652,"-4"8"-18118,-5 22-180,0 0 0,2 0 0,1 1 0,2 0 0,-2 46 1,6-76-347,0-1 1,0 1 0,0 0-1,0-1 1,0 1 0,0 0-1,0-1 1,0 1 0,0 0-1,0-1 1,0 1 0,0 0 0,0-1-1,1 1 1,-1 0 0,0-1-1,0 1 1,1-1 0,-1 1-1,0 0 1,1-1 0,-1 1 0,1-1-1,-1 1 1,1-1 0,-1 1-1,1-1 1,-1 0 0,1 1-1,-1-1 1,1 0 0,-1 1-1,1-1 1,0 0 0,-1 0 0,1 1-1,0-1 1,-1 0 0,1 0-1,0 0 1,-1 0 0,1 0-1,0 0 1,-1 0 0,1 0-1,0 0 1,-1 0 0,1 0 0,-1-1-1,1 1 1,0 0 0,-1 0-1,1-1 1,0 1 0,-1 0-1,1-1 1,-1 1 0,1 0 0,-1-1-1,1 1 1,-1-1 0,1 1-1,-1-1 1,1 0 0,37-32 440,-7-4-374,29-41 0,-37 46-61,1 1 0,49-49 0,-73 80-14,0-1-1,1 1 1,-1-1-1,1 1 1,-1-1-1,0 1 1,1-1 0,-1 1-1,1 0 1,-1-1-1,1 1 1,-1 0-1,1-1 1,-1 1 0,1 0-1,0 0 1,-1 0-1,1-1 1,-1 1 0,1 0-1,0 0 1,-1 0-1,1 0 1,-1 0-1,1 0 1,0 0 0,-1 0-1,1 0 1,-1 1-1,1-1 1,0 0-1,-1 0 1,1 0 0,-1 1-1,1-1 1,-1 0-1,1 1 1,-1-1-1,1 0 1,-1 1 0,1-1-1,-1 1 1,0-1-1,1 1 1,-1-1-1,1 0 1,-1 1 0,0 0-1,0-1 1,1 1-1,-1-1 1,0 1 0,0-1-1,0 1 1,1 0-1,-1-1 1,0 1-1,0-1 1,0 1 0,0 0-1,0-1 1,0 1-1,0-1 1,-1 2-1,2 51-13,-1-43 29,-1 10-8,-2-1 0,1 0-1,-2-1 1,-6 21 0,4-21-9,2 0 1,0 1 0,1 0-1,-1 20 1,5-38-29,-1-1 0,0 1 0,0-1 0,1 1 0,-1-1 0,0 1 0,1-1 0,-1 1 0,0-1 0,1 0 0,-1 1 0,1-1 0,-1 0 0,1 1 0,-1-1 0,1 0 0,-1 0-1,1 1 1,-1-1 0,1 0 0,-1 0 0,1 0 0,-1 0 0,1 0 0,0 1 0,-1-1 0,1 0 0,-1 0 0,1 0 0,-1-1 0,1 1 0,0 0 0,-1 0 0,1 0 0,-1 0 0,1-1 0,-1 1 0,1 0 0,0-1 0,25-10-3670,-9-8-3288,-1-5-4377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1.733"/>
    </inkml:context>
    <inkml:brush xml:id="br0">
      <inkml:brushProperty name="width" value="0.025" units="cm"/>
      <inkml:brushProperty name="height" value="0.025" units="cm"/>
    </inkml:brush>
  </inkml:definitions>
  <inkml:trace contextRef="#ctx0" brushRef="#br0">96 116 7591,'0'0'21380,"7"-9"-20178,20-26-386,-27 35-800,0-1-1,1 1 0,-1 0 1,0-1-1,0 1 1,0-1-1,0 1 0,0 0 1,0-1-1,0 1 0,0-1 1,0 1-1,0-1 1,0 1-1,0 0 0,0-1 1,-1 1-1,1-1 0,0 1 1,0 0-1,0-1 1,-1 1-1,1-1 0,0 1 1,0 0-1,-1-1 0,1 1 1,0 0-1,0 0 1,-1-1-1,1 1 0,-1 0 1,1 0-1,0-1 0,-1 1 1,1 0-1,0 0 1,-1 0-1,1 0 0,-1 0 1,1-1-1,0 1 1,-1 0-1,1 0 0,-1 0 1,1 0-1,-1 0 0,1 0 1,0 0-1,-1 0 1,1 1-1,-1-1 0,1 0 1,-1 0-1,0 0 0,-25 3 139,21 0-126,0 0 1,0 0 0,0 1-1,1-1 1,0 1 0,0 0-1,0 1 1,0-1 0,0 1 0,1-1-1,0 1 1,0 0 0,-3 9-1,0-2 45,1 0-1,0 0 0,1 1 1,-5 24-1,8-33-72,1-1 0,-1 1 0,1 0 0,0-1 0,0 1 0,1-1 0,-1 1 0,1-1 0,-1 1 0,1-1 0,0 1 0,0-1 0,1 1 0,-1-1 0,1 0 0,0 0 0,-1 0 0,1 0 0,1 0 0,-1 0 0,5 4 0,-5-5 0,1-1 0,-1 1 0,1-1 0,0 0 0,-1 0 0,1 0 0,0 0 0,0 0 0,0-1 0,0 1 0,0-1 0,0 0 0,0 0 0,0 0 0,0 0 0,0-1 0,-1 1 0,1-1 0,0 1 0,0-1 0,0 0 0,0 0 0,-1-1 0,1 1 0,-1 0 0,1-1 0,3-2 0,-1 0 0,-1 1 0,1-1 0,-1 0 0,0 0 0,0-1 0,0 1 0,0-1 0,-1 0 0,0 0 0,0 0 0,0 0 0,0 0 0,-1-1 0,2-7 0,0 0 0,-1-1 0,-1 0 0,0 0 0,0-27 0,-2 40 0,-1-1 0,1 0 0,-1 0 0,1 0 0,-1 1 0,0-1 0,1 0 0,-1 1 0,0-1 0,0 0 0,0 1 0,-1-1 0,1 1 0,0 0 0,0-1 0,-1 1 0,1 0 0,-1 0 0,1 0 0,-1 0 0,0 0 0,1 0 0,-1 0 0,0 1 0,1-1 0,-1 0 0,-3 0 0,0 0 0,1 0 0,-1 0 0,1 0 0,-1 1 0,0 0 0,1 0 0,-1 0 0,0 0 0,1 0 0,-9 3 0,73-25 0,61-21 0,-107 39 0,-1 1 0,1 1 0,0 0 0,0 1 0,0 0 0,0 1 0,18 2 0,-30-1 0,0 0 0,0 0 0,0 0 0,0 0 0,0 0 0,-1 0 0,1 1 0,0-1 0,-1 1 0,1-1 0,-1 1 0,0-1 0,1 1 0,-1 0 0,0 0 0,0-1 0,0 1 0,0 0 0,0 0 0,-1 0 0,1 0 0,-1 0 0,1 0 0,-1 0 0,0 0 0,1 1 0,-1-1 0,0 0 0,-1 0 0,1 0 0,-1 4 0,1 4 0,-1-1 0,0 1 0,-1 0 0,0 0 0,-6 14 0,3-10 0,-1 0 0,-1-1 0,-10 17 0,27-66 0,-1 19 0,1 0 0,1 1 0,0 1 0,1 0 0,14-15 0,-22 26 0,0-1 0,1 1 0,-1 0 0,1 0 0,0 0 0,0 1 0,0 0 0,1 0 0,-1 0 0,1 0 0,-1 1 0,1 0 0,0 0 0,0 1 0,0 0 0,0 0 0,0 0 0,0 1 0,11 0 0,-16 0 0,1 1 0,-1 0 0,0 0 0,0 0 0,0 0 0,0 0 0,0 0 0,0 0 0,0 0 0,0 1 0,-1-1 0,1 0 0,0 0 0,-1 1 0,1-1 0,-1 0 0,1 1 0,-1-1 0,0 1 0,1-1 0,-1 1 0,0-1 0,0 0 0,0 3 0,0 46 0,0-39 0,-1-2 0,-1 0 0,0-1 0,-1 1 0,0-1 0,0 1 0,-1-1 0,0 0 0,-7 12 0,23-41 0,2 1 0,0 1 0,1 0 0,27-25 0,-37 40 0,0-1 0,1 0 0,-1 1 0,1 0 0,0 1 0,0-1 0,0 1 0,0 0 0,1 1 0,-1-1 0,1 1 0,0 1 0,-1-1 0,1 1 0,0 0 0,0 1 0,0-1 0,0 1 0,0 1 0,11 1 0,-16-1 0,-1 0 0,1 0 0,-1 0 0,1 0 0,-1 0 0,1 0 0,-1 0 0,0 0 0,1 1 0,-1-1 0,0 1 0,0-1 0,0 1 0,0-1 0,0 1 0,-1-1 0,1 1 0,0 0 0,-1 0 0,1-1 0,-1 1 0,0 0 0,1 0 0,-1 0 0,0-1 0,0 1 0,0 0 0,0 0 0,-1 0 0,1-1 0,0 1 0,-1 0 0,0 2 0,0 5 0,-1 0 0,-1 0 0,0 0 0,-7 17 0,-1 8-40,11-34 35,0 0-1,0 0 1,0 0 0,0 0 0,0 0-1,0 1 1,0-1 0,0 0 0,0 0-1,0 0 1,0 0 0,0 0 0,0 0-1,0 0 1,0 0 0,0 1 0,0-1-1,0 0 1,0 0 0,0 0 0,0 0-1,1 0 1,-1 0 0,0 0 0,0 0-1,0 0 1,0 0 0,0 0 0,0 1-1,0-1 1,0 0 0,1 0 0,-1 0-1,0 0 1,0 0 0,0 0 0,0 0-1,0 0 1,0 0 0,0 0 0,1 0-1,-1 0 1,0 0 0,0 0 0,0 0-1,0 0 1,0 0 0,0-1 0,0 1-1,1 0 1,-1 0 0,0 0 0,0 0-1,0 0 1,0 0 0,0 0 0,0 0-1,0 0 1,0 0 0,1-1 0,13-15-756,-8 1-10685,-2 6-1483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2.311"/>
    </inkml:context>
    <inkml:brush xml:id="br0">
      <inkml:brushProperty name="width" value="0.025" units="cm"/>
      <inkml:brushProperty name="height" value="0.025" units="cm"/>
    </inkml:brush>
  </inkml:definitions>
  <inkml:trace contextRef="#ctx0" brushRef="#br0">154 46 13389,'-4'-21'10110,"-7"9"-4882,9 11-5064,-1 0 0,1 1 0,-1-1 0,0 1 0,1 0 0,-1 0 0,0 0 0,1 0 0,-1 0 0,1 0 0,-1 1 0,0-1 0,1 1 0,-3 1 0,-1 0-103,0 1 1,0 1 0,0-1-1,1 1 1,0 0-1,0 0 1,0 0 0,0 1-1,1 0 1,0 0-1,0 0 1,0 0-1,-4 7 1,5-8-20,0 1 0,1-1 1,-1 1-1,1 0 0,0 0 0,0-1 1,0 1-1,1 1 0,0-1 0,0 0 1,0 0-1,0 0 0,1 1 0,0-1 1,0 0-1,2 10 0,-1-14-42,0 0 0,0 0 0,0 0 0,1 0 0,-1 0 0,0 0 0,1-1 0,-1 1 0,0 0 0,1-1 0,-1 1 0,1-1 0,-1 0 0,1 1 0,-1-1 0,1 0 0,-1 0 0,1 0 0,-1 0 0,1 0 0,-1 0 0,1 0 0,1-1 0,38-7 0,-31 3-6,-1 0 0,0 0 0,0-1 1,-1 0-1,0 0 0,0-1 0,0 0 0,-1 0 0,9-12 0,-4 3 1,-1 0 0,-1 0-1,-1-1 1,9-20 0,-42 82 48,19-37-38,0 0 0,1 0 1,0 1-1,0-1 0,1 1 0,0 0 1,-4 18-1,7-26-16,-1 1 0,1 0 1,-1 0-1,1 0 0,0 0 0,0-1 0,0 1 1,0 0-1,0 0 0,0 0 0,0 0 0,1 0 1,-1-1-1,1 1 0,-1 0 0,1 0 0,0-1 0,0 1 1,0 0-1,0-1 0,0 1 0,0-1 0,0 1 1,0-1-1,1 1 0,-1-1 0,0 0 0,1 0 1,2 2-1,2-1-161,0-1 0,0 0 0,0 0 0,0 0 0,0-1 0,1 0 0,10-1 0,-17 1 164,37-8-4858,-3-10-3315,-9 1-895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3.018"/>
    </inkml:context>
    <inkml:brush xml:id="br0">
      <inkml:brushProperty name="width" value="0.025" units="cm"/>
      <inkml:brushProperty name="height" value="0.025" units="cm"/>
    </inkml:brush>
  </inkml:definitions>
  <inkml:trace contextRef="#ctx0" brushRef="#br0">45 0 16367,'0'0'15396,"1"12"-14541,-3 25-793,0 0 0,-15 68 0,8-59-74,2 0-1,-1 51 1,11-86 12,3-22 0,5-23 0,-7 9 0,-2 0 0,-1-50 0,-2 39 0,0 25 0,-2 19 0,0 20 0,4-24 0,0-1 0,1 1 0,-1-1 0,1 0 0,0 0 0,0 0 0,0 0 0,0 0 0,0-1 0,1 1 0,-1 0 0,1-1 0,0 0 0,0 0 0,0 0 0,0 0 0,0 0 0,0 0 0,0-1 0,1 1 0,-1-1 0,0 0 0,1 0 0,-1-1 0,1 1 0,-1-1 0,8 1 0,-3 0 0,-1-1 0,1 1 0,0-2 0,0 1 0,0-1 0,-1 0 0,1 0 0,0-1 0,-1 0 0,1-1 0,13-6 0,-13 4 0,0 0 0,-1-1 0,1 1 0,-1-2 0,0 1 0,-1-1 0,0 0 0,0-1 0,0 1 0,-1-1 0,0 0 0,-1-1 0,0 1 0,6-17 0,-13 24 0,-4 8 0,-6 8 0,5-3 0,0 0 0,1 1 0,1 0 0,-7 17 0,11-25 0,1 1 0,-1-1 0,1 0 0,0 1 0,0-1 0,1 1 0,-1-1 0,1 1 0,0-1 0,1 1 0,0-1 0,-1 1 0,2-1 0,2 9 0,-3-12 0,1 1 0,0 0 0,0-1 0,1 0 0,-1 1 0,0-1 0,1 0 0,-1 0 0,1-1 0,0 1 0,-1 0 0,1-1 0,0 0 0,0 0 0,0 0 0,0 0 0,0 0 0,1 0 0,-1-1 0,0 1 0,0-1 0,0 0 0,0 0 0,1 0 0,-1-1 0,0 1 0,5-2 0,-4-4-2807,-4-9-6718,0 11 6333,0-5-5947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3.361"/>
    </inkml:context>
    <inkml:brush xml:id="br0">
      <inkml:brushProperty name="width" value="0.025" units="cm"/>
      <inkml:brushProperty name="height" value="0.025" units="cm"/>
    </inkml:brush>
  </inkml:definitions>
  <inkml:trace contextRef="#ctx0" brushRef="#br0">1 0 16464,'0'0'15086,"47"11"-38372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2:23.735"/>
    </inkml:context>
    <inkml:brush xml:id="br0">
      <inkml:brushProperty name="width" value="0.025" units="cm"/>
      <inkml:brushProperty name="height" value="0.025" units="cm"/>
    </inkml:brush>
  </inkml:definitions>
  <inkml:trace contextRef="#ctx0" brushRef="#br0">0 53 16496,'0'0'13212,"8"-6"-11504,-2 1-1623,-1 1-1,1 0 1,0 0-1,0 0 0,1 1 1,-1 0-1,1 0 1,0 0-1,0 1 1,0 0-1,0 1 0,0-1 1,0 1-1,0 1 1,9 0-1,-15 0-84,-1 0 0,1 0 0,0 0 0,0 1 0,-1-1 0,1 0 0,-1 1 0,1-1 0,0 0 0,-1 1 0,1-1 0,-1 1 0,1-1 0,-1 1 0,1-1 0,-1 1 0,1-1 0,-1 1 0,1 0 0,-1-1 0,0 1 0,0 0 0,1-1 0,-1 1 0,0 0 0,0-1 0,1 2 0,0 28 0,-13 27 0,-7-13 0,-13 35 0,30-73 0,0 0 0,1 0 0,0 0 0,0 1 0,1-1 0,-1 0 0,1 0 0,1 1 0,-1-1 0,3 11 0,-2-15 0,0-1 0,0 1 0,0-1 0,0 1 0,1-1 0,-1 1 0,0-1 0,1 0 0,-1 1 0,0-1 0,1 0 0,0 0 0,-1 0 0,1 0 0,0 0 0,-1-1 0,1 1 0,0 0 0,0-1 0,0 1 0,-1-1 0,1 0 0,0 0 0,0 0 0,0 0 0,0 0 0,0 0 0,0 0 0,0 0 0,-1-1 0,3 0 0,3 0 0,0 0 0,0-1 0,-1 1 0,1-2 0,-1 1 0,1-1 0,8-5 0,-1-2 0,-1-1 0,0 0 0,-1-1 0,0-1 0,-1 0 0,0 0 0,-1-1 0,9-16 0,-13 20 0,0-2 0,-1 1 0,0-1 0,0 1 0,-1-1 0,-1 0 0,0-1 0,-1 1 0,0-1 0,-1 1 0,0-21 0,-2 32 0,1 0 0,0 0 0,0 1 0,0-1 0,-1 0 0,1 0 0,0 0 0,-1 0 0,1 0 0,-1 1 0,1-1 0,-1 0 0,1 0 0,-1 1 0,1-1 0,-1 0 0,0 1 0,0-1 0,1 1 0,-1-1 0,0 1 0,0-1 0,1 1 0,-1-1 0,0 1 0,0 0 0,0-1 0,0 1 0,0 0 0,0 0 0,0 0 0,1 0 0,-1 0 0,0 0 0,0 0 0,0 0 0,0 0 0,0 0 0,0 0 0,0 1 0,0-1 0,0 0 0,1 1 0,-1-1 0,0 0 0,0 1 0,0-1 0,1 1 0,-1 0 0,0-1 0,1 1 0,-1-1 0,0 1 0,1 0 0,-1 0 0,1-1 0,-1 1 0,1 0 0,-1 0 0,1 0 0,0-1 0,-1 1 0,1 2 0,-1-1 0,0 0 0,0 0 0,0 0 0,1 0 0,-1 0 0,1 0 0,0 0 0,-1 0 0,1 1 0,0-1 0,0 0 0,0 0 0,1 0 0,-1 0 0,0 0 0,1 1 0,-1-1 0,1 0 0,0 0 0,0 0 0,0 0 0,0-1 0,0 1 0,0 0 0,0 0 0,1-1 0,-1 1 0,1 0 0,-1-1 0,1 1 0,0-1 0,-1 0 0,1 0 0,0 0 0,0 1 0,0-2 0,0 1 0,4 1 0,6 1 0,1-1 0,-1 0 0,1-1 0,0 0 0,19-2 0,-11 1 0,-6 0-333,0-1 0,0-1 1,0 0-1,21-6 0,25-16-4735,-4-7-6938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2.736"/>
    </inkml:context>
    <inkml:brush xml:id="br0">
      <inkml:brushProperty name="width" value="0.025" units="cm"/>
      <inkml:brushProperty name="height" value="0.025" units="cm"/>
    </inkml:brush>
  </inkml:definitions>
  <inkml:trace contextRef="#ctx0" brushRef="#br0">80 142 10378,'0'0'10015,"1"14"-8766,1 40-396,-2 0 0,-9 64 0,-25 122 805,28-205-1218,-2 0-1,-13 38 1,18-74 1042,1-13-993,2-22-400,13-39-175,3 1-1,3 1 1,3 0-1,35-76 1,-53 139 60,14-34-59,27-51 0,-39 85 72,0 0 0,0 0 1,1 1-1,0-1 0,0 2 0,1-1 1,0 1-1,1 0 0,0 1 0,17-12 1,-23 17 1,0 1 0,0-1 0,0 1 0,0-1 1,0 1-1,0 0 0,0 0 0,0 1 1,1-1-1,-1 1 0,0-1 0,1 1 0,-1 0 1,0 0-1,0 1 0,1-1 0,-1 1 0,0-1 1,6 3-1,-6-1 3,0 0 1,0 0-1,0 0 1,-1 1 0,1-1-1,-1 0 1,0 1-1,1 0 1,-1 0-1,0-1 1,-1 1-1,1 0 1,0 1-1,-1-1 1,2 6-1,1 4 44,-2 0-1,1 1 1,-1-1-1,-1 1 1,-1-1-1,0 1 1,0-1-1,-4 21 1,0-18 178,-1 1 1,-1 0-1,0-1 1,-1 0 0,0-1-1,-1 0 1,-1 0-1,-1 0 1,0-1 0,-1-1-1,0 0 1,-1 0-1,0-1 1,-26 18 0,34-27-177,0 0 1,-1-1 0,1 0 0,0 0 0,-1 0-1,0 0 1,0-1 0,1 0 0,-1 0 0,0 0 0,0 0-1,0-1 1,0 0 0,0 0 0,0 0 0,0-1-1,1 0 1,-1 0 0,0 0 0,0 0 0,1-1-1,-1 0 1,0 1 0,-7-6 0,6 3-244,-1-1 0,1 0 0,0 0 0,0-1 0,0 0 0,1 0 1,0 0-1,0 0 0,0-1 0,1 0 0,0 0 0,0 0 0,1 0 0,-4-11 0,7 17 47,0 1-1,0-1 1,0 0-1,0 1 1,0-1-1,0 1 1,0-1-1,0 0 1,0 1 0,0-1-1,0 1 1,0-1-1,0 1 1,1-1-1,-1 0 1,0 1-1,0-1 1,1 1-1,-1-1 1,0 1-1,1-1 1,-1 1-1,0 0 1,1-1-1,-1 1 1,1-1-1,-1 1 1,1 0-1,-1-1 1,1 1-1,-1 0 1,1-1-1,-1 1 1,1 0 0,-1 0-1,1 0 1,-1-1-1,1 1 1,0 0-1,-1 0 1,1 0-1,-1 0 1,1 0-1,0 0 1,-1 0-1,1 0 1,-1 0-1,1 1 1,0-1-1,38 5-2203,-32-4 1774,77 15-6790,-36-10 1090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09:22.388"/>
    </inkml:context>
    <inkml:brush xml:id="br0">
      <inkml:brushProperty name="width" value="0.025" units="cm"/>
      <inkml:brushProperty name="height" value="0.025" units="cm"/>
    </inkml:brush>
  </inkml:definitions>
  <inkml:trace contextRef="#ctx0" brushRef="#br0">38 120 7399,'-30'-4'3245,"22"0"-1387,21 1-1340,11 3-458,0 0 0,0 2-1,-1 1 1,1 1 0,42 12-1,-36-7-107,1-2 0,54 4 0,440-26 1222,-309 3-501,939-36 1692,-619 11-2243,216-6-9,642 37 1328,-941 7-1121,906 55-249,-1036-36-46,270 28-22,-160-11 277,232-19 51,-198-10-21,172 15 138,-263-22-317,-166-3-85,-202 3 39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3.173"/>
    </inkml:context>
    <inkml:brush xml:id="br0">
      <inkml:brushProperty name="width" value="0.025" units="cm"/>
      <inkml:brushProperty name="height" value="0.025" units="cm"/>
    </inkml:brush>
  </inkml:definitions>
  <inkml:trace contextRef="#ctx0" brushRef="#br0">249 71 11531,'0'0'6251,"-9"-9"-3950,8 8-2267,-1-2 136,-1 0 0,0-1 0,0 1 0,0 0 0,0 1 0,-1-1 0,1 0 0,-1 1 0,1 0 0,-1 0 0,0 0 1,0 0-1,0 1 0,0 0 0,0-1 0,0 1 0,0 1 0,0-1 0,-1 1 0,1-1 0,0 1 0,-1 0 0,1 1 0,0-1 0,0 1 0,0 0 0,-1 0 0,1 0 0,-7 3 1,2 2-26,0 0 1,1 0 0,0 1-1,0 0 1,1 0 0,-1 1-1,2 0 1,-1 0 0,1 1-1,0 0 1,1 0 0,0 0 0,1 1-1,-1-1 1,2 1 0,-1 0-1,2 0 1,-1 1 0,1-1-1,1 0 1,0 1 0,0-1-1,2 17 1,0-24-130,0 0 0,0-1 0,0 1 0,0-1 0,0 1 0,1-1 0,-1 0-1,1 1 1,0-1 0,-1 0 0,1 0 0,0 0 0,0 0 0,1 0 0,-1-1 0,0 1 0,1-1 0,-1 1 0,0-1-1,1 0 1,0 0 0,-1 0 0,1 0 0,0-1 0,-1 1 0,1 0 0,0-1 0,0 0 0,-1 0 0,1 0-1,5-1 1,0 1 59,1 0-1,-1-1 1,0 0 0,0-1-1,0 0 1,0 0-1,-1 0 1,1-1-1,14-8 1,-13 6 25,-1-1 0,0-1-1,0 1 1,-1-1 0,0-1 0,0 1 0,0-1 0,-1 0 0,0-1 0,-1 1 0,0-1 0,0 0 0,-1-1 0,0 1 0,-1-1 0,0 1 0,0-1 0,-1 0-1,0 0 1,-1-1 0,0 1 0,-1 0 0,0 0 0,-2-12 0,2 19-94,-1 1-1,0-1 1,0 0-1,0 1 1,0-1-1,-1 1 1,1-1-1,-1 1 1,1 0 0,-1-1-1,0 1 1,0 0-1,0 0 1,0 1-1,0-1 1,-1 0-1,1 1 1,0-1-1,-1 1 1,1-1 0,-1 1-1,1 0 1,-1 0-1,0 1 1,0-1-1,1 0 1,-1 1-1,0 0 1,0-1 0,0 1-1,-3 1 1,3-1-118,1 0 1,0 0-1,0 0 1,0 0-1,-1 0 1,1 1-1,0-1 1,0 1-1,0-1 1,0 1-1,0 0 1,0 0-1,0 0 1,0 0 0,0 1-1,0-1 1,1 0-1,-1 1 1,0-1-1,1 1 1,-1-1-1,1 1 1,0 0-1,-1 0 1,1 0-1,0 0 1,0-1-1,0 2 1,0-1-1,1 0 1,-1 0-1,1 0 1,-1 0 0,1 0-1,-1 0 1,1 1-1,0-1 1,0 0-1,1 4 1,0-4-359,-1 0 0,1 0 0,0-1 0,0 1 0,0 0 0,1-1 0,-1 1 0,0-1 0,1 1 0,-1-1 0,0 0 0,1 1 0,0-1 0,-1 0 0,1 0 0,0 0 0,0 0 0,-1 0 0,1-1 0,0 1 0,0 0 0,0-1 0,0 0 0,2 1 0,17 3-6134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3.832"/>
    </inkml:context>
    <inkml:brush xml:id="br0">
      <inkml:brushProperty name="width" value="0.025" units="cm"/>
      <inkml:brushProperty name="height" value="0.025" units="cm"/>
    </inkml:brush>
  </inkml:definitions>
  <inkml:trace contextRef="#ctx0" brushRef="#br0">216 21 16464,'0'0'11408,"-12"-4"-10960,4 0-398,6 2-50,-1 1 0,0-1 0,0 1 0,0-1 0,0 1 0,0 0 0,0 1 0,0-1-1,0 0 1,0 1 0,0 0 0,0 0 0,0-1 0,-1 2 0,1-1 0,0 0 0,0 1 0,0-1 0,0 1-1,0 0 1,0 0 0,-4 3 0,-13 8 19,-37 29 0,54-38-17,-1 0 0,0 0 0,1 0 0,-1 1 1,1 0-1,0-1 0,0 1 0,1 0 0,-1 1 1,1-1-1,0 0 0,0 1 0,0-1 0,1 1 1,-1 0-1,0 8 0,2-13-2,0 1-1,0 0 1,1 0-1,-1 0 1,0-1-1,1 1 1,-1 0 0,1 0-1,-1-1 1,0 1-1,1 0 1,0-1 0,-1 1-1,1-1 1,-1 1-1,1 0 1,0-1-1,-1 1 1,1-1 0,0 0-1,0 1 1,-1-1-1,1 0 1,0 1 0,0-1-1,0 0 1,0 0-1,-1 0 1,1 1 0,0-1-1,1 0 1,36 0 67,-28 0-36,85-9-143,-71 6 60,0 0 0,0 1 0,32 3 0,-56-1 46,1 0 0,0 0 0,0 0-1,0 0 1,-1 0 0,1 0 0,0 1 0,0-1 0,-1 0-1,1 0 1,0 1 0,-1-1 0,1 1 0,0-1 0,-1 0-1,1 1 1,0-1 0,-1 1 0,1 0 0,-1-1 0,1 1-1,-1-1 1,1 1 0,-1 0 0,0-1 0,1 1 0,-1 0-1,1 1 1,-5 24 355,-23 20 901,20-37-1107,-1-1-1,0 0 1,0 0 0,-1-1-1,0 0 1,0-1 0,-1 0-1,1 0 1,-1-1 0,-1 0 0,1-1-1,-1 0 1,1-1 0,-1 0-1,0 0 1,-1-1 0,1-1-1,0 0 1,0 0 0,-1-1-1,-12-2 1,23 2-217,-1 0 0,1 0 0,0 0 1,0-1-1,-1 1 0,1 0 0,0 0 0,0-1 0,-1 1 1,1-1-1,0 1 0,0-1 0,0 0 0,0 1 0,0-1 0,0 0 1,0 0-1,0 0 0,0 1 0,0-1 0,0 0 0,1 0 1,-1-1-1,0 1 0,1 0 0,-1 0 0,1 0 0,-1 0 0,1 0 1,-1-1-1,1 1 0,0 0 0,-1 0 0,1-1 0,0 1 0,0 0 1,0 0-1,0-1 0,0 1 0,1 0 0,-1 0 0,0-1 1,0 1-1,2-2 0,-1-1-238,1 1-1,-1 0 1,1 0 0,0 0-1,0 0 1,0 0 0,1 0-1,-1 0 1,1 1 0,0-1 0,-1 1-1,1 0 1,0-1 0,5-1-1,85-29-8741,-67 24 2711,50-21 0,-31 1 6813,-7-12 8901,-29 28-7299,-1 0 254,1 0 0,0 1 0,20-19 0,-29 31-2281,0 0 0,0 0 0,0 0 0,0 0-1,0 0 1,0-1 0,1 1 0,-1 0 0,0 0-1,0 0 1,0 0 0,0 0 0,1 0 0,-1 0 0,0 0-1,0 0 1,0 0 0,0 0 0,1 0 0,-1-1 0,0 1-1,0 0 1,0 0 0,1 0 0,-1 1 0,0-1-1,0 0 1,0 0 0,0 0 0,1 0 0,-1 0 0,0 0-1,0 0 1,0 0 0,0 0 0,1 0 0,-1 0-1,0 0 1,0 1 0,0-1 0,0 0 0,0 0 0,0 0-1,1 0 1,-1 0 0,0 1 0,0-1 0,0 0-1,0 0 1,0 0 0,0 0 0,0 1 0,0-1 0,0 0-1,0 0 1,0 0 0,0 0 0,0 1 0,0-1 0,0 20 720,-7 23-360,-11 3 153,9-23-290,0-1 0,2 1 1,0 0-1,2 0 0,-3 31 0,7-53-319,1-1 0,0 1 0,-1 0 0,1 0 0,0-1 0,0 1 0,0 0 0,0 0 0,0 0-1,0-1 1,0 1 0,0 0 0,0 0 0,0-1 0,0 1 0,0 0 0,1 0 0,-1-1 0,0 1 0,0 0 0,1-1-1,-1 1 1,1 0 0,-1-1 0,0 1 0,1 0 0,0-1 0,-1 1 0,1-1 0,-1 1 0,1-1 0,-1 1-1,1-1 1,0 1 0,-1-1 0,1 0 0,0 1 0,0-1 0,-1 0 0,1 0 0,0 0 0,0 1 0,-1-1 0,1 0-1,0 0 1,0 0 0,0 0 0,-1 0 0,1 0 0,0 0 0,0-1 0,-1 1 0,1 0 0,0 0 0,0-1-1,0 1 1,3-2-898,0 0 1,-1 0-1,1-1 0,-1 1 0,1-1 0,-1 1 0,0-1 0,0 0 0,3-4 0,14-21-10155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6.237"/>
    </inkml:context>
    <inkml:brush xml:id="br0">
      <inkml:brushProperty name="width" value="0.025" units="cm"/>
      <inkml:brushProperty name="height" value="0.025" units="cm"/>
    </inkml:brush>
  </inkml:definitions>
  <inkml:trace contextRef="#ctx0" brushRef="#br0">142 68 3651,'0'-3'1767,"2"-7"1135,-2 0 0,1 0 0,-1-1 0,-2-9 0,2 20-2852,1-1 0,-1 1 0,0 0 0,0 0 0,0 0-1,0 0 1,0 0 0,0 0 0,0 0 0,0-1 0,0 1 0,-1 0-1,1 0 1,0 0 0,0 0 0,0 0 0,0 0 0,0 0 0,0-1-1,0 1 1,0 0 0,0 0 0,0 0 0,0 0 0,0 0 0,0 0 0,0 0-1,-1 0 1,1 0 0,0 0 0,0 0 0,0 0 0,0-1 0,0 1-1,0 0 1,0 0 0,0 0 0,-1 0 0,1 0 0,0 0 0,0 0-1,0 0 1,0 0 0,0 0 0,0 0 0,0 0 0,-1 0 0,1 0 0,0 0-1,0 0 1,0 0 0,0 1 0,0-1 0,0 0 0,0 0 0,0 0-1,-1 0 1,1 0 0,0 0 0,0 0 0,0 0 0,-7 10 827,-4 13-671,-99 402 4481,110-423-4679,-3 11 63,0 0 1,1 0-1,0 21 1,22-69 360,-9 7-435,-2 1-1,-1-2 1,-2 1 0,0-1-1,-2 0 1,-1 0 0,-2-42-1,-13 104-487,8-20 469,0-2 39,1 1 0,0 1 0,0-1-1,1 0 1,1 1 0,0-1-1,2 22 1,-1-33-11,1 0 1,0 0-1,-1 0 0,1 0 1,0 0-1,-1 0 0,1 0 0,0-1 1,0 1-1,0 0 0,0-1 0,0 1 1,0-1-1,0 1 0,0-1 1,0 1-1,0-1 0,0 1 0,0-1 1,0 0-1,0 0 0,0 0 0,0 1 1,0-1-1,1 0 0,-1-1 1,0 1-1,0 0 0,0 0 0,0 0 1,0-1-1,0 1 0,2-1 1,37-13 137,-24 3-105,0-1-1,24-24 1,-34 30-50,0 0-1,-1-1 0,1 0 1,-2 0-1,1 0 0,-1 0 1,0 0-1,-1-1 1,5-13-1,-12 33-49,-2 0 0,1 1 0,-1-2 0,-16 23 1,-9 18 182,26-42-79,1 1 0,0-1-1,0 1 1,1 0 0,0 0 0,1 1-1,0-1 1,1 1 0,0-1-1,1 0 1,1 17 0,-1-27-39,1 1 0,-1 0 0,1-1 0,0 1 0,-1-1 0,1 1 0,0 0 0,0-1 0,0 0 0,0 1 0,0-1 0,0 0 0,0 1 0,1-1 0,-1 0 0,0 0 0,1 0 0,-1 0 0,1 0 0,-1 0 0,1 0 1,-1-1-1,1 1 0,-1-1 0,1 1 0,0-1 0,0 1 0,-1-1 0,1 0 0,0 0 0,-1 0 0,1 0 0,0 0 0,0 0 0,2-1 0,1 0 14,0 1 0,0-1 0,-1 0 1,1 0-1,0-1 0,0 0 0,-1 0 0,1 0 0,-1 0 1,1 0-1,5-6 0,21-23 43,41-52 1,-49 53-67,2 1-1,47-41 1,-71 68-11,1 1 0,-1-1 1,1 1-1,-1-1 0,1 1 1,0 0-1,0 0 0,0 0 1,0 0-1,0 0 0,0 0 1,0 0-1,0 1 1,0-1-1,0 1 0,0 0 1,0-1-1,1 1 0,-1 0 1,0 0-1,3 1 0,-3 0 3,-1 0 0,1 0 0,-1 1 0,0-1 0,0 0 0,0 1-1,0-1 1,0 0 0,0 1 0,0 0 0,0-1 0,0 1 0,-1-1-1,1 1 1,0 0 0,-1 0 0,0-1 0,1 1 0,-1 0 0,0 0 0,0-1-1,0 1 1,0 0 0,-1 2 0,0 5 13,0 0 0,0 0 0,-1 0 0,-1 0 0,0-1 0,0 1 0,0-1 0,-7 12 0,5-12 0,1 0 0,0 1 0,1 0 0,-1 0 0,2 0 0,0 0 0,0 0 0,-1 15 0,3-22 3,0-1 0,0 0 0,0 0 0,0 0 0,0 0 0,0 0 0,0 0 0,1 0 0,-1 0 0,0 0-1,1 0 1,-1 0 0,1 0 0,-1 0 0,1 0 0,0 0 0,-1 0 0,1 0 0,0 0 0,0-1 0,-1 1 0,1 0 0,0-1 0,0 1 0,2 1 0,-1-2 11,1 1 1,-1 0-1,0-1 0,1 1 1,-1-1-1,1 0 1,0 0-1,-1 0 0,1 0 1,-1 0-1,3-1 1,2 0 17,0 0 0,-1-1 0,0 0 0,1-1 0,-1 1 1,0-1-1,0 0 0,7-5 0,-3-1 88,-1 0-1,0-1 1,-1 0 0,0-1-1,0 0 1,-1 0 0,0-1-1,-1 1 1,-1-1-1,0-1 1,0 1 0,-2-1-1,1 0 1,-1 0 0,-1 0-1,0 0 1,-1 0-1,-1 0 1,0 0 0,-1-1-1,-2-16 1,2 28-120,1 1 0,-1-1 0,1 1 0,-1-1 0,0 0 0,0 1 0,0-1 0,0 1 0,0 0 0,0-1 0,0 1 0,0 0 0,0 0 0,-1 0 0,1-1 0,-1 1 0,1 1 0,0-1 0,-1 0 0,0 0 0,1 0 0,-1 1 0,-3-2 0,27 20 0,18-6-1951,-21-7-685,1-1-1,-1-1 0,27 0 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6.577"/>
    </inkml:context>
    <inkml:brush xml:id="br0">
      <inkml:brushProperty name="width" value="0.025" units="cm"/>
      <inkml:brushProperty name="height" value="0.025" units="cm"/>
    </inkml:brush>
  </inkml:definitions>
  <inkml:trace contextRef="#ctx0" brushRef="#br0">40 16 18834,'-14'-6'3555,"5"-2"-320,3 7-832,4 1-738,2 5-11018,-8-2 2339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3:16.936"/>
    </inkml:context>
    <inkml:brush xml:id="br0">
      <inkml:brushProperty name="width" value="0.025" units="cm"/>
      <inkml:brushProperty name="height" value="0.025" units="cm"/>
    </inkml:brush>
  </inkml:definitions>
  <inkml:trace contextRef="#ctx0" brushRef="#br0">0 0 17328,'0'0'7880,"63"24"-7528,-43-19-256,1-5-3075,-8 0-8135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22.231"/>
    </inkml:context>
    <inkml:brush xml:id="br0">
      <inkml:brushProperty name="width" value="0.025" units="cm"/>
      <inkml:brushProperty name="height" value="0.025" units="cm"/>
    </inkml:brush>
  </inkml:definitions>
  <inkml:trace contextRef="#ctx0" brushRef="#br0">1 452 13357,'0'0'69,"14"1"-197,41 1 301,90-7 1,-33-9 53,535-49 165,699-25-242,68-4 1003,675-30 2418,-2075 121-3817,0 0-10,-1 0 1,1-1-1,26-7 0,-35 8-309,-1-1 0,0 0 0,0 0 0,1 0 0,-1-1 0,-1 1 0,1-1 0,0 0 1,4-5-1,12-20-9861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25.829"/>
    </inkml:context>
    <inkml:brush xml:id="br0">
      <inkml:brushProperty name="width" value="0.025" units="cm"/>
      <inkml:brushProperty name="height" value="0.025" units="cm"/>
    </inkml:brush>
  </inkml:definitions>
  <inkml:trace contextRef="#ctx0" brushRef="#br0">0 62 8584,'0'0'1570,"7"-8"-1528,-3 3-39,0 1-1,1 0 0,-1 0 1,1 0-1,0 1 1,0 0-1,0 0 0,0 0 1,0 0-1,1 1 0,-1 0 1,1 0-1,0 0 1,-1 1-1,1 0 0,0 0 1,7 0-1,120-4-11,146 13-1,-18 2-35,335-12-153,672 4 1234,-192 31 563,-211-4-475,-442-20-974,2014 57 1371,-426-21-1367,-1709-57 679,331-56 0,-529 54-536,1 5 0,187 8 0,-285 2-548,-1 0-1,1 0 0,0 0 0,0 1 1,0 0-1,-1 0 0,1 1 0,-1 0 0,0 0 1,0 1-1,11 7 0,-9-6-2828,0-4-1346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39.206"/>
    </inkml:context>
    <inkml:brush xml:id="br0">
      <inkml:brushProperty name="width" value="0.025" units="cm"/>
      <inkml:brushProperty name="height" value="0.025" units="cm"/>
    </inkml:brush>
  </inkml:definitions>
  <inkml:trace contextRef="#ctx0" brushRef="#br0">101 47 2306,'-17'-6'1416,"0"0"0,1-1-1,-1-1 1,-16-11 0,86 27-669,-1 1-307,2-1-1,-1-3 0,76-2 0,-33-1-146,933 15 3057,-444-11-2936,1184-21 111,-1475 9-564,715 9 80,-462 3-18,-195-1-10,249-2 993,-581-3-962,48-5 78,-68 5-118,0 0 0,0 0 0,1 0 0,-1 0 0,0 0 0,0 0 0,0 0 0,0 0 0,0 0 0,1 0 0,-1 0 1,0 0-1,0 0 0,0 0 0,0 0 0,0 0 0,1 0 0,-1 0 0,0-1 0,0 1 0,0 0 0,0 0 0,0 0 0,0 0 0,1 0 1,-1 0-1,0 0 0,0 0 0,0 0 0,0 0 0,0-1 0,0 1 0,0 0 0,0 0 0,0 0 0,0 0 0,0 0 0,1-1 0,-1 1 1,0 0-1,0 0 0,0 0 0,0 0 0,0 0 0,0 0 0,0-1 0,0 1 0,0 0 0,0 0 0,0 0 0,0 0 0,0 0 0,-1-1 1,1 1-1,0 0 0,0 0 0,0 0 0,0 0 0,0 0 0,0-1 0,-12-5 500,-18-2 217,-5 14-2973,31-5 1608,1 0 0,0 0 1,-1-1-1,1 1 1,-1-1-1,1 1 0,-1-1 1,-5-1-1,-2-3-6942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50.786"/>
    </inkml:context>
    <inkml:brush xml:id="br0">
      <inkml:brushProperty name="width" value="0.025" units="cm"/>
      <inkml:brushProperty name="height" value="0.025" units="cm"/>
    </inkml:brush>
  </inkml:definitions>
  <inkml:trace contextRef="#ctx0" brushRef="#br0">20 161 7815,'-16'1'1138,"12"-6"-476,23-14-315,-9 12-357,0 1 0,0 0 1,0 0-1,14-5 0,-2 8 459,0 0 0,1 1 0,37 2-1,25-1 533,12-9 3,176-9 589,382 46-1322,-166 9 661,-123-11-532,698 4-225,-706-28-143,436-3-24,90-29 147,96-1 264,255-4-340,-566 12 10,-309 2 424,107-1-687,-437 21-2475,-7-8-2253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6:59.594"/>
    </inkml:context>
    <inkml:brush xml:id="br0">
      <inkml:brushProperty name="width" value="0.025" units="cm"/>
      <inkml:brushProperty name="height" value="0.025" units="cm"/>
    </inkml:brush>
  </inkml:definitions>
  <inkml:trace contextRef="#ctx0" brushRef="#br0">1 287 7239,'24'10'237,"2"-1"1,-1-2 0,1-1-1,0 0 1,0-2-1,1-1 1,29-1-1,328-30 1592,-84 2-1581,1004 12 2069,-271-15-1057,610-48-1122,-1393 74-105,552-23 31,-617 11-22,919-44 33,-497 66-71,662-17 61,-997-6-57,1014-22 967,-1170 48-950,207 43 1,-12 0 24,-308-52-65,20 2-312,-1 0 0,1-2 1,0-1-1,0 0 0,34-6 1,-13-13-3619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3.642"/>
    </inkml:context>
    <inkml:brush xml:id="br0">
      <inkml:brushProperty name="width" value="0.025" units="cm"/>
      <inkml:brushProperty name="height" value="0.025" units="cm"/>
    </inkml:brush>
  </inkml:definitions>
  <inkml:trace contextRef="#ctx0" brushRef="#br0">276 113 8968,'3'-11'2494,"20"-90"5524,-42 402-7954,-106 1561 2028,64-1044-377,13-113-1241,36-603-1285,-17 183 2414,24-188-5277,3 0-4809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8:59.335"/>
    </inkml:context>
    <inkml:brush xml:id="br0">
      <inkml:brushProperty name="width" value="0.025" units="cm"/>
      <inkml:brushProperty name="height" value="0.025" units="cm"/>
    </inkml:brush>
  </inkml:definitions>
  <inkml:trace contextRef="#ctx0" brushRef="#br0">0 283 5157,'41'-8'78,"1"2"-1,83-2 1,86 14-774,-134-2 678,156 11 122,136 4 2003,575-40 1384,-713 8-3441,1543-52 332,-1392 66 65,753-17 1380,171-34-774,-1104 44-942,-15-3-41,332-59-1,-423 53 82,-50 9-1334,61-16 0,-64 8-2373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9:02.609"/>
    </inkml:context>
    <inkml:brush xml:id="br0">
      <inkml:brushProperty name="width" value="0.025" units="cm"/>
      <inkml:brushProperty name="height" value="0.025" units="cm"/>
    </inkml:brush>
  </inkml:definitions>
  <inkml:trace contextRef="#ctx0" brushRef="#br0">0 43 9353,'10'-1'454,"534"-7"1103,23-1-1454,639-15 1829,0 42-1119,-456-3-868,566 21 475,423 4-397,-659-48 49,-603 3 337,562 43 1326,-846-17-1612,267 23-10,-2-32-61,-437-13-51,0 0 0,33-9 0,-48 9-8,0 0 1,-1-1-1,1 0 1,-1 0-1,1 0 0,-1 0 1,0-1-1,0 0 1,0 0-1,0-1 0,0 1 1,-1-1-1,0 0 1,5-5-1,-9 9-40,0-1-1,0 1 1,0 0-1,0 0 1,0 0 0,0-1-1,0 1 1,0 0-1,0 0 1,-1-1 0,1 1-1,0 0 1,0 0-1,0 0 1,0-1 0,0 1-1,0 0 1,0 0-1,0 0 1,-1 0 0,1-1-1,0 1 1,0 0-1,0 0 1,0 0 0,-1 0-1,1 0 1,0 0-1,0-1 1,0 1 0,-1 0-1,1 0 1,0 0-1,0 0 1,0 0 0,-1 0-1,1 0 1,0 0-1,0 0 1,0 0 0,-1 0-1,1 0 1,0 0-1,0 0 1,-1 0 0,1 0-1,0 0 1,0 0-1,-1 0 1,-16 0-2556,15 0 1704,-19 0-4728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39:03.871"/>
    </inkml:context>
    <inkml:brush xml:id="br0">
      <inkml:brushProperty name="width" value="0.025" units="cm"/>
      <inkml:brushProperty name="height" value="0.025" units="cm"/>
    </inkml:brush>
  </inkml:definitions>
  <inkml:trace contextRef="#ctx0" brushRef="#br0">6549 784 9737,'-14'-10'555,"-254"-143"1693,83 71-2119,-359-105 1,-212 1-208,466 129 359,-465-30 0,-302 66-213,812 30-91,-309 51-1,-229 105 221,644-129 87,2 6 0,-140 65 1,231-86-206,2 1 1,0 3 0,1 2-1,1 1 1,2 2 0,1 2-1,1 2 1,2 1 0,-47 60-1,72-79-82,0 1-1,1 0 0,1 0 0,0 1 1,1 0-1,1 1 0,1-1 0,1 1 1,-5 34-1,8-38-1,1-1 0,1 1 0,0-1 0,1 1 0,1-1 0,0 1 0,0-1 0,2 0 0,0 0 0,0 0 0,2-1 0,-1 0 1,15 25-1,-3-15-21,0-1 1,2-1-1,0 0 1,1-1-1,1-2 1,1 0 0,1-1-1,0-1 1,1-1-1,28 13 1,19 5 8,3-3 0,102 27 0,75 8 131,3-11 1,298 25 0,522-11 363,1448-31-57,-1786-62-406,-558 9-12,-2-8-1,193-51 0,-304 58-28,103-42 1,-152 53 25,-1 0 0,-1-2 1,1 0-1,-1 0 0,-1-2 0,0 1 0,0-2 1,-1 0-1,0 0 0,-1-1 0,0-1 1,14-21-1,-21 26 29,0 0 0,-1-1 0,0 1 1,-1-1-1,1 1 0,-2-1 0,1 0 0,-1 0 1,-1 0-1,0 1 0,0-1 0,-1 0 1,0 0-1,0 0 0,-1 0 0,0 1 0,0-1 1,-1 1-1,-1-1 0,1 1 0,-7-11 0,-6-7 158,-1 1-1,0 0 1,-2 1-1,-43-41 1,-17-9 211,-4 4 1,-2 4-1,-3 4 1,-155-83-1,61 55-62,-297-104-1,258 124-441,-253-46 0,-237-4-4721,419 76 76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0:29.746"/>
    </inkml:context>
    <inkml:brush xml:id="br0">
      <inkml:brushProperty name="width" value="0.025" units="cm"/>
      <inkml:brushProperty name="height" value="0.025" units="cm"/>
    </inkml:brush>
  </inkml:definitions>
  <inkml:trace contextRef="#ctx0" brushRef="#br0">0 121 7751,'10'-1'1100,"218"-7"2701,-28 3-2733,369-8 720,-64 3-480,343-19-128,-826 28-1273,0-1 1,0 0 0,34-9 0,21-16-7163,-50 16-1003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0:30.400"/>
    </inkml:context>
    <inkml:brush xml:id="br0">
      <inkml:brushProperty name="width" value="0.025" units="cm"/>
      <inkml:brushProperty name="height" value="0.025" units="cm"/>
    </inkml:brush>
  </inkml:definitions>
  <inkml:trace contextRef="#ctx0" brushRef="#br0">197 233 13261,'-63'11'207,"39"-8"394,0 1-1,0 2 1,-37 12 0,132-11-1343,24-12 307,180-33 0,-152 18 8,580-80 766,4 40 3443,-676 59-3944,69-5 163,-94 5-446,0 0 0,1 0 0,-1 0 0,0-1 0,0 0 0,0 0 0,-1-1-1,1 0 1,0 0 0,-1 0 0,0-1 0,7-4 0,-3-9-4354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0:31.984"/>
    </inkml:context>
    <inkml:brush xml:id="br0">
      <inkml:brushProperty name="width" value="0.025" units="cm"/>
      <inkml:brushProperty name="height" value="0.025" units="cm"/>
    </inkml:brush>
  </inkml:definitions>
  <inkml:trace contextRef="#ctx0" brushRef="#br0">0 91 9673,'0'0'950,"13"2"-821,37 5 135,1-3 1,86-4 0,114-22-163,78-1-64,257 35 284,430-12-153,-186-26-14,-278 13 37,685 7 1218,-646 10-397,-281 4-796,382 58-1,-539-46-153,1-7 0,0-6 0,0-8 0,210-26 0,-218 7-79,366-46-626,4 36-5672,-407 30 1563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1:37.959"/>
    </inkml:context>
    <inkml:brush xml:id="br0">
      <inkml:brushProperty name="width" value="0.025" units="cm"/>
      <inkml:brushProperty name="height" value="0.025" units="cm"/>
    </inkml:brush>
  </inkml:definitions>
  <inkml:trace contextRef="#ctx0" brushRef="#br0">1 50 11403,'0'0'2039,"3"-2"-1591,-1 1-395,0 0 0,0 0 0,1 0 0,-1 1 0,0-1 0,0 1 0,1-1 0,-1 1 0,0 0 0,0 0 0,1 0 0,-1 0 0,0 0 0,1 0 0,2 2-1,48 11 205,-3 0-186,59-5 774,153-6-1,-118-4-371,150 10 573,23 0-707,-225-9-295,131-21 0,-33-8 10,309-10-1,-345 45 11,286 46 0,-215-16-16,423 11 0,456-26 38,-658-9 63,683-73 1,-923 45 232,1 8 1,237 20-1,-383-5-602,49 3-163,-42-14-6215,-52-2-2600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2:02.962"/>
    </inkml:context>
    <inkml:brush xml:id="br0">
      <inkml:brushProperty name="width" value="0.025" units="cm"/>
      <inkml:brushProperty name="height" value="0.025" units="cm"/>
    </inkml:brush>
  </inkml:definitions>
  <inkml:trace contextRef="#ctx0" brushRef="#br0">98 0 8520,'0'0'1164,"-11"3"832,-75 27 1389,100-32-3261,1 0 0,-1 1 0,1 1 0,18 2 0,5-1-87,-3 2-22,0 1 1,0 1-1,64 20 1,-29-6-9,697 145 212,-587-132 928,260 10 0,184-31-67,194-50-657,-264 5-377,-259 23-19,515-25 598,-125 17 179,-158 8-17,-367 11-602,-29 1-878,-44-6-2691,-52-2-86,2-12-1911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2:30.943"/>
    </inkml:context>
    <inkml:brush xml:id="br0">
      <inkml:brushProperty name="width" value="0.025" units="cm"/>
      <inkml:brushProperty name="height" value="0.025" units="cm"/>
    </inkml:brush>
  </inkml:definitions>
  <inkml:trace contextRef="#ctx0" brushRef="#br0">0 11 8648,'0'0'1393,"12"5"-1254,3 0-11,0 0 1,1 0-1,-1-2 0,1 0 0,0 0 0,25-1 0,22-4 302,86-16 1,-86 8-280,90-2 1,-43 17 351,121 21-1,81 5 345,-82-27 9,270 11-276,485 4-448,-214-11-98,-298 0 94,219 12 1121,-681-19-1235,757 35 362,740-105 203,-1441 65-459,-12 0 42,173-15 429,-226 19-767,0-1 0,0 1 0,1 0 0,-1-1 0,0 0 0,-1 1 1,1-1-1,0 0 0,0 0 0,0 0 0,0 0 0,3-3 0,3-15-6137,-8-1-3617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2:36.480"/>
    </inkml:context>
    <inkml:brush xml:id="br0">
      <inkml:brushProperty name="width" value="0.025" units="cm"/>
      <inkml:brushProperty name="height" value="0.025" units="cm"/>
    </inkml:brush>
  </inkml:definitions>
  <inkml:trace contextRef="#ctx0" brushRef="#br0">1 35 6919,'0'0'3683,"10"-7"-2284,109 20-412,77-16-392,236 9 657,-29 9-778,0-1-318,-72 8-28,417-27 1,-254-37-110,176-5 645,-655 47-644,596 2 1043,-5 52 133,-545-44-1007,-25-2 73,1-2-1,0-2 0,0-2 0,39-1 0,-66-3-438,1 0 1,-1 0-1,0-1 0,0 0 0,0-1 0,10-5 1,28-18-3754,-33 16-1249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4.282"/>
    </inkml:context>
    <inkml:brush xml:id="br0">
      <inkml:brushProperty name="width" value="0.025" units="cm"/>
      <inkml:brushProperty name="height" value="0.025" units="cm"/>
    </inkml:brush>
  </inkml:definitions>
  <inkml:trace contextRef="#ctx0" brushRef="#br0">126 255 11563,'-14'0'3123,"-4"1"-2296,1 0-247,0-1-1,1 0 0,-26-4 0,40 2-151,8-1-398,9-2-151,532-37 259,-334 34-116,1005-74 676,797-28 1139,59 113-1631,-1339 3 218,-618-5-249,462 9 520,-8 43 181,-540-49-883,-23-4-49,0 0 0,0 1 1,0 1-1,-1-1 0,1 1 1,0 0-1,-1 1 1,1 0-1,-1 0 0,9 5 1,-16-8 0,0 0 1,0 0 0,1 0 0,-1 1-1,0-1 1,0 0 0,0 0-1,1 0 1,-1 0 0,0 1-1,0-1 1,0 0 0,0 0-1,1 0 1,-1 1 0,0-1 0,0 0-1,0 0 1,0 0 0,0 1-1,0-1 1,0 0 0,0 0-1,0 1 1,0-1 0,0 0 0,0 0-1,0 1 1,0-1 0,0 0-1,0 0 1,0 1 0,0-1-1,0 0 1,0 0 0,0 1 0,0-1-1,0 0 1,0 0 0,-1 0-1,1 1 1,0-1 0,-13 6-1944,-16-3-4704,11-3-1615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2:43.159"/>
    </inkml:context>
    <inkml:brush xml:id="br0">
      <inkml:brushProperty name="width" value="0.025" units="cm"/>
      <inkml:brushProperty name="height" value="0.025" units="cm"/>
    </inkml:brush>
  </inkml:definitions>
  <inkml:trace contextRef="#ctx0" brushRef="#br0">168 26 929,'0'0'1575,"-9"1"-577,-88 11 4450,47-7-774,49-5-4648,0 0 1,0 1-1,1-1 1,-1 1-1,0-1 1,1 1 0,-1-1-1,1 1 1,-1 0-1,1-1 1,-1 1 0,1 0-1,-1-1 1,1 1-1,-1 0 1,1-1-1,0 1 1,-1 0 0,1 0-1,0 0 1,0-1-1,0 1 1,-1 0 0,1 0-1,0 0 1,0-1-1,0 1 1,0 0-1,1 0 1,-1 0 0,0-1-1,0 1 1,0 0-1,1 0 1,-1 0 0,0-1-1,1 1 1,0 1-1,13 29-192,-6-24 144,0-2 1,0 1 0,1-1 0,-1 0 0,1-1-1,0 0 1,0 0 0,1-1 0,-1 0-1,1-1 1,-1 0 0,1 0 0,0-1 0,10 0-1,7-1 124,0 0 1,-1-2-1,1 0 0,26-7 0,305-39 1816,-55 11-1178,-160 13-535,1 6 0,158 2-1,1130 78-156,-543-34 21,-417-26-47,-253 5-4,600-12 151,-394-21 250,-330 25-198,0 5 1,138 22 0,-172-14-130,-27-5-103,0 0 0,0-3 0,0 0 0,63-3 0,-93-2-347,1 0 0,-1 0 0,1 0 0,-1 0 0,1-1-1,-1 0 1,0 1 0,8-6 0,14-16-5676,-10-3-3922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3:00.537"/>
    </inkml:context>
    <inkml:brush xml:id="br0">
      <inkml:brushProperty name="width" value="0.025" units="cm"/>
      <inkml:brushProperty name="height" value="0.025" units="cm"/>
    </inkml:brush>
  </inkml:definitions>
  <inkml:trace contextRef="#ctx0" brushRef="#br0">24 32 6790,'0'0'1645,"-4"10"-1106,-13 30-171,17-39-360,-1-1-1,1 0 1,0 1-1,0-1 1,-1 1-1,1-1 1,0 1 0,0-1-1,0 1 1,0-1-1,0 1 1,0-1-1,0 1 1,0-1-1,0 1 1,0-1-1,0 1 1,0-1 0,0 1-1,0-1 1,0 1-1,0-1 1,0 1-1,1-1 1,-1 0-1,0 1 1,0-1 0,1 1-1,-1-1 1,0 0-1,1 1 1,-1-1-1,0 1 1,1-1-1,-1 0 1,1 1-1,-1-1 1,0 0 0,1 0-1,-1 0 1,1 1-1,-1-1 1,1 0-1,20 1 178,-17-2-104,18-1 153,-1 0 0,1-2 0,-1-1 0,1-1 1,-2 0-1,24-12 0,61-16-181,-64 26-75,0 2-1,1 1 1,0 3 0,0 1-1,57 6 1,0 8 25,106 28 0,-58-11 457,168 11-1,152-12 1527,-15-2-1506,1533 5-443,-293-10 646,-132-5-51,1-63 226,-1133 31-789,808 2-47,-111 5 84,-377-54 187,115-1-3703,-860 63-423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43:02.080"/>
    </inkml:context>
    <inkml:brush xml:id="br0">
      <inkml:brushProperty name="width" value="0.025" units="cm"/>
      <inkml:brushProperty name="height" value="0.025" units="cm"/>
    </inkml:brush>
  </inkml:definitions>
  <inkml:trace contextRef="#ctx0" brushRef="#br0">0 1 6694,'56'14'1681,"1"-3"0,95 7 0,119-10-2086,-91-5 647,433 59-198,83 1 157,-25-69 38,396 15 99,277 63 437,2-56 25,1116-14-736,-332 40-64,360-67 1617,598-5-1551,-1897 28-25,-459-9-32,101 0 158,-164 11 1280,-640 0-1288,0 1-1,39 8 1,-61-8-219,1 0-1,0 1 1,-1 0 0,1 1-1,-1-1 1,0 1 0,0 1-1,0-1 1,0 1 0,-1 1-1,1-1 1,-1 1 0,9 9-1,-9-2-3617,-8-7-4724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4.641"/>
    </inkml:context>
    <inkml:brush xml:id="br0">
      <inkml:brushProperty name="width" value="0.025" units="cm"/>
      <inkml:brushProperty name="height" value="0.025" units="cm"/>
    </inkml:brush>
  </inkml:definitions>
  <inkml:trace contextRef="#ctx0" brushRef="#br0">407 6 15054,'0'0'5792,"14"-2"-5653,2 0-122,-1 1 0,0 1 0,0 0 0,1 1-1,-1 1 1,0 0 0,0 1 0,0 1 0,0 0 0,-1 1-1,0 1 1,18 9 0,-27-12-17,0-1 1,0 1-1,0 0 1,-1 0-1,1 1 1,-1-1-1,0 1 0,0 0 1,0 0-1,0 1 1,-1-1-1,0 1 1,0 0-1,0-1 0,0 1 1,-1 0-1,0 1 1,0-1-1,0 0 1,-1 1-1,0-1 0,0 1 1,0-1-1,0 1 1,-1 0-1,0-1 0,0 1 1,-1-1-1,0 1 1,0-1-1,0 1 1,0-1-1,-1 1 0,0-1 1,0 0-1,-1 0 1,-4 9-1,-6 4 72,-1 1 1,0-2-1,-1 0 0,-1 0 1,-20 15-1,-98 71 1084,89-71-595,-59 41 711,50-37-909,3 1-1,0 3 1,-64 66 0,92-74-1084,23-32 608,-1 1-1,1-1 0,0 1 1,-1-1-1,1 1 0,0-1 1,-1 1-1,1-1 0,0 1 1,0-1-1,0 1 0,0-1 1,0 1-1,-1 0 0,1-1 1,0 1-1,0-1 0,0 1 1,1 0-1,-1-1 0,0 1 1,0-1-1,0 1 0,0-1 1,0 1-1,1 0 0,-1-1 1,0 1-1,1-1 0,-1 1 1,0-1-1,1 0 0,-1 1 1,0-1-1,1 1 0,-1-1 1,1 1-1,-1-1 0,1 0 1,-1 1-1,1-1 0,-1 0 0,1 0 1,-1 0-1,1 1 0,-1-1 1,1 0-1,0 0 0,-1 0 1,1 0-1,-1 0 0,1 0 1,-1 0-1,1 0 0,0 0 1,-1 0-1,2 0 0,30-1-6527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5.481"/>
    </inkml:context>
    <inkml:brush xml:id="br0">
      <inkml:brushProperty name="width" value="0.025" units="cm"/>
      <inkml:brushProperty name="height" value="0.025" units="cm"/>
    </inkml:brush>
  </inkml:definitions>
  <inkml:trace contextRef="#ctx0" brushRef="#br0">0 855 13677,'0'0'4506,"16"-17"-3247,123-141 94,-7-7-1,135-221 1,-236 330-1273,-22 39-39,0 0 0,16-22-1,-20 41 31,-3 12-55,-1 16 79,-6 115 754,1-83-819,3 0-1,2-1 0,10 66 0,-8-111-350,1-1-1,0 1 0,8 18 1,-9-28-217,-1 0 1,1 0 0,0-1-1,1 0 1,-1 1-1,1-1 1,0 0-1,1-1 1,-1 1 0,1-1-1,5 5 1,22 3-6649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6.262"/>
    </inkml:context>
    <inkml:brush xml:id="br0">
      <inkml:brushProperty name="width" value="0.025" units="cm"/>
      <inkml:brushProperty name="height" value="0.025" units="cm"/>
    </inkml:brush>
  </inkml:definitions>
  <inkml:trace contextRef="#ctx0" brushRef="#br0">1 113 11082,'0'0'3262,"3"9"-1911,8 28-611,-2 0 0,-2 1 1,-1 0-1,0 39 0,-3 168-110,-4-148 100,-14 109 513,2-76 679,54-364-558,-19 129-1292,7-49-50,67-286 31,-93 430-81,0 1 0,0 0 1,0 0-1,1 0 0,1 0 0,5-8 0,-8 15 21,-1 0-1,1 0 0,0 1 1,-1-1-1,1 1 1,0-1-1,0 1 0,0 0 1,0-1-1,0 1 1,0 0-1,0 1 1,0-1-1,0 0 0,1 1 1,-1-1-1,0 1 1,0-1-1,1 1 0,-1 0 1,0 0-1,1 0 1,-1 0-1,0 1 0,1-1 1,-1 1-1,0-1 1,0 1-1,0 0 1,1 0-1,1 1 0,2 1 13,-1 0 0,1 0-1,-1 1 1,0 0 0,0 0 0,0 0-1,0 0 1,-1 1 0,0 0-1,0 0 1,0 0 0,0 1-1,-1-1 1,0 1 0,0 0 0,0 0-1,-1 0 1,0 0 0,0 0-1,-1 0 1,1 1 0,-1-1-1,-1 0 1,1 1 0,-1-1 0,0 1-1,-1-1 1,0 1 0,0-1-1,0 0 1,0 1 0,-1-1 0,0 0-1,-1 0 1,1 0 0,-1 0-1,0-1 1,-1 1 0,1-1-1,-1 0 1,-5 5 0,-2 3 60,-2 0 1,1-1 0,-2-1-1,1 0 1,-2-1-1,1-1 1,-1 0 0,-1 0-1,1-2 1,-2 0-1,1-1 1,-1-1-1,-24 6 1,40-11-158,0 0 0,0 1 0,-1-1-1,1 0 1,0 0 0,0 0 0,0 1 0,-1-1 0,1 0 0,0-1-1,0 1 1,0 0 0,-1 0 0,1 0 0,0-1 0,0 1-1,0-1 1,0 1 0,-1-1 0,1 1 0,0-1 0,0 0 0,0 1-1,0-1 1,1 0 0,-1 0 0,0 0 0,0 0 0,0 0-1,1 0 1,-1 0 0,0 0 0,1 0 0,-1 0 0,1 0 0,-1 0-1,1 0 1,0-1 0,-1 1 0,1 0 0,0-2 0,-2-36-5941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6.994"/>
    </inkml:context>
    <inkml:brush xml:id="br0">
      <inkml:brushProperty name="width" value="0.025" units="cm"/>
      <inkml:brushProperty name="height" value="0.025" units="cm"/>
    </inkml:brush>
  </inkml:definitions>
  <inkml:trace contextRef="#ctx0" brushRef="#br0">441 0 19571,'0'0'640,"-3"9"-330,-10 20 547,-1 0 0,-2-1 0,-29 41 0,-72 82 162,77-101-811,0 3 15,21-28-162,0 0 0,-1 0 0,-2-2 0,-38 33 0,60-56-100,-1 0 0,1 1 0,0-1 0,0 0 0,0 0 0,0 1 0,0-1 1,-1 0-1,1 0 0,0 0 0,0 1 0,0-1 0,-1 0 0,1 0 0,0 0 0,0 0 0,0 0 0,-1 1 0,1-1 0,0 0 0,0 0 0,-1 0 0,1 0 0,0 0 0,-1 0 0,1 0 0,0 0 0,0 0 0,-1 0 0,1 0 0,0 0 0,0 0 0,-1 0 0,1 0 0,0 0 0,-1 0 0,1 0 0,0 0 0,0 0 0,-1-1 0,1 1 0,0 0 0,0 0 0,0 0 0,-1 0 0,1-1 0,0 1 0,0 0 0,0 0 0,-1 0 0,1-1 1,0 1-1,0 0 0,0 0 0,0-1 0,0 1 0,0 0 0,0 0 0,-1-1 0,1 1 0,0 0 0,0 0 0,0-1 0,0 1 0,0 0 0,0-1 0,4-20-2425,-4 19 2212,16-43-5108,8-14-3603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7.335"/>
    </inkml:context>
    <inkml:brush xml:id="br0">
      <inkml:brushProperty name="width" value="0.025" units="cm"/>
      <inkml:brushProperty name="height" value="0.025" units="cm"/>
    </inkml:brush>
  </inkml:definitions>
  <inkml:trace contextRef="#ctx0" brushRef="#br0">0 1 17809,'0'0'1505,"27"62"97,-8-20 800,8 3-192,5 0-640,7-2-738,6 0-479,4-4-257,4 0-32,4 0-192,-5-4-1666,-10-8-2306,-15-9-5541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7.974"/>
    </inkml:context>
    <inkml:brush xml:id="br0">
      <inkml:brushProperty name="width" value="0.025" units="cm"/>
      <inkml:brushProperty name="height" value="0.025" units="cm"/>
    </inkml:brush>
  </inkml:definitions>
  <inkml:trace contextRef="#ctx0" brushRef="#br0">0 3464 18353,'0'0'2066,"15"-13"-1462,112-90-920,153-94 0,-72 54-1375,1091-842 1045,-1034 764 1468,1039-816 1378,-1028 841-1274,357-265-240,-619 451-700,32-28 110,-43 36-125,-1 0 0,1-1 0,-1 1 0,0-1 0,0 0-1,0 0 1,-1 0 0,1 0 0,-1 0 0,1 0 0,-1 0 0,0 0 0,1-5-1,-2 7-64,0 1-1,-1-1 0,1 1 0,0-1 0,0 0 1,-1 1-1,1-1 0,0 1 0,-1-1 0,1 1 1,0-1-1,-1 1 0,1 0 0,-1-1 0,1 1 1,-1-1-1,1 1 0,-1 0 0,1 0 0,-1-1 1,1 1-1,-1 0 0,1 0 0,-1-1 0,1 1 1,-1 0-1,0 0 0,1 0 0,-1 0 0,-1 0 1,-23-2-2805,20 1 1733,-27 0-5321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39:07.323"/>
    </inkml:context>
    <inkml:brush xml:id="br0">
      <inkml:brushProperty name="width" value="0.025" units="cm"/>
      <inkml:brushProperty name="height" value="0.025" units="cm"/>
    </inkml:brush>
  </inkml:definitions>
  <inkml:trace contextRef="#ctx0" brushRef="#br0">42 15 12332,'0'0'1703,"-9"-3"-1404,-23-9-113,82 35-936,-26-11 829,0-1 1,36 11-1,27-4 67,102 8 0,-19-4-91,857 119 788,-892-129-847,1498 119 490,5-72-151,-574-83-281,-798 8-53,3325-167 56,-3375 176-62,3206-115 26,-1289 86 59,-1422 66 983,-423-15-4090,-223-11-406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8.648"/>
    </inkml:context>
    <inkml:brush xml:id="br0">
      <inkml:brushProperty name="width" value="0.025" units="cm"/>
      <inkml:brushProperty name="height" value="0.025" units="cm"/>
    </inkml:brush>
  </inkml:definitions>
  <inkml:trace contextRef="#ctx0" brushRef="#br0">1 0 5317,'0'0'7532,"8"12"-6058,135 214 1541,139 211-2603,13-10 1651,534 595 1,-309-432-1079,-46 35 304,-441-574-1002,73 97 450,-93-132-691,0-1 0,1-1 0,1 0 0,0-1-1,1-1 1,31 19 0,-39-27-105,0 0 0,1-1 0,-1 0 0,1 0 1,-1-1-1,10 1 0,-15-2-175,-1-1-1,1 0 1,0 1 0,-1-1 0,1 0 0,-1 0 0,1-1-1,0 1 1,-1-1 0,1 1 0,-1-1 0,1 0 0,-1 0-1,1 0 1,-1 0 0,1 0 0,-1 0 0,0-1 0,0 1-1,0-1 1,0 0 0,0 1 0,3-5 0,10-28-5841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9.505"/>
    </inkml:context>
    <inkml:brush xml:id="br0">
      <inkml:brushProperty name="width" value="0.025" units="cm"/>
      <inkml:brushProperty name="height" value="0.025" units="cm"/>
    </inkml:brush>
  </inkml:definitions>
  <inkml:trace contextRef="#ctx0" brushRef="#br0">196 0 17585,'0'0'5690,"-4"11"-5551,-4 12-188,-170 402-1156,173-417-3,5-23-8469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09.848"/>
    </inkml:context>
    <inkml:brush xml:id="br0">
      <inkml:brushProperty name="width" value="0.025" units="cm"/>
      <inkml:brushProperty name="height" value="0.025" units="cm"/>
    </inkml:brush>
  </inkml:definitions>
  <inkml:trace contextRef="#ctx0" brushRef="#br0">91 0 18001,'0'0'4420,"-7"14"-3080,-8 17-755,1 1 0,1 0 0,2 1 0,-13 60 1,21-75-631,1 0 0,1 1 1,1-1-1,0 0 1,1 0-1,1 0 0,1 0 1,0 0-1,2 0 0,0-1 1,1 0-1,0 0 1,11 20-1,-15-34-200,17 38-1282,-19-40 1378,1 0 0,-1 0 0,0-1 1,1 1-1,-1 0 0,0 0 0,1 0 0,-1-1 0,0 1 0,0 0 0,0 0 1,0 0-1,0 0 0,0 0 0,0-1 0,0 1 0,0 0 0,0 0 1,0 0-1,-1 0 0,1-1 0,0 1 0,-1 0 0,1 0 0,0 0 1,-1-1-1,1 1 0,-1 0 0,1-1 0,-1 1 0,0 0 0,1-1 1,-1 1-1,1-1 0,-1 1 0,0-1 0,0 1 0,1-1 0,-1 1 1,0-1-1,0 0 0,-1 1 0,-19 0-5147,-4-1-2621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0.191"/>
    </inkml:context>
    <inkml:brush xml:id="br0">
      <inkml:brushProperty name="width" value="0.025" units="cm"/>
      <inkml:brushProperty name="height" value="0.025" units="cm"/>
    </inkml:brush>
  </inkml:definitions>
  <inkml:trace contextRef="#ctx0" brushRef="#br0">15 65 15951,'0'0'6406,"-14"-54"-4100,14 49-928,3 1-610,12 2-287,5 2-257,11 0-192,7 0-32,6 0-576,3 1-2083,-11-1-3138,-3 0-12653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0.828"/>
    </inkml:context>
    <inkml:brush xml:id="br0">
      <inkml:brushProperty name="width" value="0.025" units="cm"/>
      <inkml:brushProperty name="height" value="0.025" units="cm"/>
    </inkml:brush>
  </inkml:definitions>
  <inkml:trace contextRef="#ctx0" brushRef="#br0">160 1 16816,'0'0'4548,"-29"88"-2818,8-38-673,-3 8-769,-1 2-224,2-2-32,5-4 0,5-10 0,6-11-32,7-11-96,0-15-608,10-7-546,10-17-992,4-17-1313,3-11-1538,0-14-2883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1.201"/>
    </inkml:context>
    <inkml:brush xml:id="br0">
      <inkml:brushProperty name="width" value="0.025" units="cm"/>
      <inkml:brushProperty name="height" value="0.025" units="cm"/>
    </inkml:brush>
  </inkml:definitions>
  <inkml:trace contextRef="#ctx0" brushRef="#br0">39 120 5189,'0'0'14937,"-4"15"-13261,-6 20-1108,2 1 0,2-1 0,1 1 0,2 0 0,1 38 0,2-64-441,1 0-1,0 0 1,1 0-1,0 0 1,1 0-1,0 0 1,0-1-1,1 1 1,1-1-1,8 15 0,-9-19-107,0 0-1,0-1 0,1 1 0,0-1 1,0 0-1,0 0 0,0 0 0,0-1 1,1 0-1,-1 0 0,1 0 0,0-1 1,0 0-1,0 0 0,1 0 0,-1-1 1,0 0-1,12 1 0,-14-2-9,1 0-1,-1 0 0,0 0 1,0 0-1,0-1 0,0 0 1,1 0-1,-1 0 0,0 0 1,0 0-1,-1-1 1,1 0-1,0 0 0,0 0 1,-1 0-1,1-1 0,2-2 1,0-1 5,-1 1-1,0-1 1,-1 0 0,1 0-1,-1-1 1,-1 1 0,1-1-1,4-13 1,0-4 106,-2-1 1,0 0-1,-2 1 0,2-46 1,-4 25 230,-4-58 0,1 88-331,-1 1 0,-1-1 1,0 0-1,-1 0 0,-1 1 1,0 0-1,-13-25 0,14 29-766,10 7-5515,-2 2 4508,6-2-6740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1.919"/>
    </inkml:context>
    <inkml:brush xml:id="br0">
      <inkml:brushProperty name="width" value="0.025" units="cm"/>
      <inkml:brushProperty name="height" value="0.025" units="cm"/>
    </inkml:brush>
  </inkml:definitions>
  <inkml:trace contextRef="#ctx0" brushRef="#br0">1 65 16111,'0'0'4356,"61"-1"-4644,-4-2-737,12-7-608,9-3-1474,6-5-1570,4-1-640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2.264"/>
    </inkml:context>
    <inkml:brush xml:id="br0">
      <inkml:brushProperty name="width" value="0.025" units="cm"/>
      <inkml:brushProperty name="height" value="0.025" units="cm"/>
    </inkml:brush>
  </inkml:definitions>
  <inkml:trace contextRef="#ctx0" brushRef="#br0">0 1 1986,'51'0'6502,"0"0"-6342,-4 0 96,-2 4 97,0 1-33,-5 2 353,3 0 288,-1-2-161,6-1-511,4 2-257,6-6-929,7 0-3011</inkml:trace>
  <inkml:trace contextRef="#ctx0" brushRef="#br0" timeOffset="1">1258 54 9961,'0'0'2595,"71"10"-65,-44-2-31,2-3-898,-1 1-288,5-2-448,5-4-256,4 0-257,0 0-256,0 0-32,-5 0-897,-7-1-1697,-14-3-2082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2.734"/>
    </inkml:context>
    <inkml:brush xml:id="br0">
      <inkml:brushProperty name="width" value="0.025" units="cm"/>
      <inkml:brushProperty name="height" value="0.025" units="cm"/>
    </inkml:brush>
  </inkml:definitions>
  <inkml:trace contextRef="#ctx0" brushRef="#br0">31 1 11499,'0'0'1954,"-12"73"-833,3-24-256,3 4 160,3 7-449,3 4-352,0 3-192,0 2-192,6 0-1537,0-1-546,0-1 258,-6-3-193,0 0-1922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3.076"/>
    </inkml:context>
    <inkml:brush xml:id="br0">
      <inkml:brushProperty name="width" value="0.025" units="cm"/>
      <inkml:brushProperty name="height" value="0.025" units="cm"/>
    </inkml:brush>
  </inkml:definitions>
  <inkml:trace contextRef="#ctx0" brushRef="#br0">63 1 15983,'-6'15'1425,"0"2"-1236,-7 23 1873,-18 78 0,29-106-1896,0 0 1,0 0 0,1 0 0,1 0 0,0 0 0,1 0-1,0 0 1,1-1 0,0 1 0,1 0 0,0-1-1,9 21 1,-3-13-157,-1 0-1,7 24 1,1 4-199,-8-34-733,-7-13 777,-1 0 0,0 0-1,1 0 1,-1 0 0,1 0 0,-1 1-1,0-1 1,1 0 0,-1 0-1,0 0 1,1 0 0,-1 0 0,0 0-1,1-1 1,-1 1 0,0 0-1,1 0 1,-1 0 0,0 0 0,1 0-1,-1 0 1,0-1 0,1 1-1,-1 0 1,0 0 0,1 0 0,-1-1-1,0 1 1,0 0 0,1 0-1,-1-1 1,0 1 0,0 0 0,0-1-1,1 1 1,-1 0 0,0-1 0,0 1-1,0 0 1,0-1 0,0 1-1,0 0 1,0-1 0,0 1 0,0 0-1,0-1 1,0 0 0,7-26-9731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0:49.297"/>
    </inkml:context>
    <inkml:brush xml:id="br0">
      <inkml:brushProperty name="width" value="0.025" units="cm"/>
      <inkml:brushProperty name="height" value="0.025" units="cm"/>
    </inkml:brush>
  </inkml:definitions>
  <inkml:trace contextRef="#ctx0" brushRef="#br0">0 276 11787,'9'0'683,"104"-7"-273,165-30-1,-138 15-357,657-59-43,7 36 547,-265 17 1228,742-9-290,-946 28-4521,-179 0-1553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3.811"/>
    </inkml:context>
    <inkml:brush xml:id="br0">
      <inkml:brushProperty name="width" value="0.025" units="cm"/>
      <inkml:brushProperty name="height" value="0.025" units="cm"/>
    </inkml:brush>
  </inkml:definitions>
  <inkml:trace contextRef="#ctx0" brushRef="#br0">448 1 18514,'0'0'1697,"-42"56"-896,10-15 608,-7 8-512,-5 5-416,1 2-225,-4-2-192,8-4-32,4-9 32,4-7-32,5-14-192,9-11-833,1-9-609,6-3-1280,0-21-1539,0-13-1216,4-9-1313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4.167"/>
    </inkml:context>
    <inkml:brush xml:id="br0">
      <inkml:brushProperty name="width" value="0.025" units="cm"/>
      <inkml:brushProperty name="height" value="0.025" units="cm"/>
    </inkml:brush>
  </inkml:definitions>
  <inkml:trace contextRef="#ctx0" brushRef="#br0">1 44 9545,'0'0'10474,"63"-43"-8937,-44 43-223,3 13-225,4 3-385,3 5-319,4 2-225,8-2-128,0 2-224,0 0-1314,0-2-896,-6-6-1442,-5-7-4355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4.525"/>
    </inkml:context>
    <inkml:brush xml:id="br0">
      <inkml:brushProperty name="width" value="0.025" units="cm"/>
      <inkml:brushProperty name="height" value="0.025" units="cm"/>
    </inkml:brush>
  </inkml:definitions>
  <inkml:trace contextRef="#ctx0" brushRef="#br0">265 0 16944,'0'0'3310,"-4"11"-2040,-19 41-718,-3-1-1,-1-2 1,-36 48 0,14-20 540,45-70-1000,6-9-122,15-18-318,21-35-972,-36 53 1261,5-9-355,0 0-1,-1-1 1,0 1-1,-1-1 1,0 0-1,-1-1 1,0 1-1,-1-1 1,-1 0-1,2-16 1,-5 29 409,1 0 1,-1-1-1,0 1 1,1 0 0,-1 0-1,0 0 1,1 0-1,-1 0 1,1 0-1,-1 0 1,0 1-1,1-1 1,-1 0-1,0 0 1,1 0-1,-1 1 1,1-1-1,-1 0 1,1 0-1,-1 1 1,0-1-1,1 1 1,-1-1-1,0 1 1,-5 6 164,1-1 0,-1 1 1,1 1-1,0-1 0,1 1 0,-1 0 1,2 0-1,-1 0 0,-2 11 1,-20 82 1199,24-92-1225,0 0 0,1 0 1,0 0-1,1 0 0,0 0 0,0 0 1,1 0-1,3 16 0,-3-22-121,1-1 0,-1 1 0,0 0 0,1-1 0,-1 1 0,1-1-1,0 0 1,0 1 0,0-1 0,0 0 0,0 0 0,0 0 0,1 0-1,-1-1 1,1 1 0,-1-1 0,1 1 0,-1-1 0,1 0 0,0 0-1,0 0 1,0 0 0,0-1 0,-1 1 0,1-1 0,0 0 0,0 1-1,0-1 1,5-1 0,-7 1-21,1 0 0,-1 0 0,0 0 0,1 0 0,-1 0 0,0 0 0,1 0 0,-1 0 0,0-1 0,1 1 0,-1-1-1,0 1 1,0-1 0,1 1 0,-1-1 0,0 0 0,0 1 0,0-1 0,0 0 0,0 0 0,0 0 0,0 0 0,0 0 0,0 0 0,-1 0 0,1 0 0,0 0 0,0 0 0,-1-1-1,1 1 1,-1 0 0,1 0 0,-1-1 0,0 1 0,0 0 0,1-1 0,-1 1 0,0 0 0,0-1 0,0 1 0,0 0 0,0-1 0,-1 1 0,1 0 0,0-1 0,-1 1 0,1 0-1,0 0 1,-2-2 0,-1-6-79,0-1 0,-1 1 0,-1 0-1,1 1 1,-9-13 0,-20-28-381,23 31 410,-2 1 0,0 0 0,0 0 1,-2 1-1,0 1 0,-21-18 0,35 33 67,-1-1 1,1 1-1,-1-1 0,1 1 0,0-1 0,-1 1 0,1 0 0,-1-1 1,1 1-1,-1 0 0,1-1 0,-1 1 0,1 0 0,-1 0 0,0-1 1,1 1-1,-1 0 0,1 0 0,-1 0 0,1 0 0,-1 0 1,0 0-1,1 0 0,-1 0 0,1 0 0,-1 0 0,0 0 0,1 0 1,-1 0-1,1 1 0,-1-1 0,1 0 0,-1 0 0,1 1 0,-1-1 1,1 0-1,-2 1 0,2 0 2,1 0 0,-1 0 0,0-1 0,0 1 0,0 0-1,0 0 1,1-1 0,-1 1 0,0 0 0,0 0 0,1-1 0,-1 1 0,1 0 0,-1-1 0,1 1 0,-1 0 0,1-1-1,-1 1 1,1-1 0,0 1 0,-1-1 0,1 1 0,0-1 0,-1 1 0,1-1 0,0 0 0,-1 1 0,2-1 0,11 6-150,0-2 1,0 1 0,0-2 0,0 0-1,0 0 1,20 1 0,87-1-3493,-93-3 2161,37 0-8209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5.633"/>
    </inkml:context>
    <inkml:brush xml:id="br0">
      <inkml:brushProperty name="width" value="0.025" units="cm"/>
      <inkml:brushProperty name="height" value="0.025" units="cm"/>
    </inkml:brush>
  </inkml:definitions>
  <inkml:trace contextRef="#ctx0" brushRef="#br0">96 142 16047,'0'11'748,"-7"102"1347,-28 153 0,18-154-1566,14-91-322,0 1 580,0 0 0,-13 40-1,11-93 875,9-46-1592,3 0 0,4 0 1,3 1-1,3 0 1,48-127-1,-59 185-71,1-1 0,1 2 0,17-30 0,-22 43-16,-1 0-1,1 1 1,0-1 0,0 1-1,0-1 1,1 1 0,-1 0 0,1 0-1,0 0 1,0 1 0,0-1-1,0 1 1,0 0 0,0 0-1,0 1 1,1-1 0,-1 1-1,1 0 1,-1 0 0,1 0-1,5 1 1,-9 0 9,0 0 0,0 0 0,0 0 0,0 0 1,0 0-1,-1 0 0,1 0 0,0 0 0,0 1 0,0-1 0,0 0 0,-1 1 0,1-1 0,0 0 0,0 1 1,-1-1-1,1 1 0,0 0 0,-1-1 0,1 1 0,0-1 0,-1 1 0,1 0 0,-1-1 0,1 1 1,-1 0-1,0 0 0,1 0 0,-1 0 0,1 2 0,0-1 0,-1 1 1,0-1-1,0 1 0,0 0 0,0-1 0,0 1 1,0 0-1,-1-1 0,0 3 0,-1 3 21,0 0-1,-1-1 1,0 1-1,0-1 1,-1 0 0,-5 8-1,-10 9 212,-2-2 0,0-1 0,-1 0 0,-1-2-1,-1 0 1,0-2 0,-33 17 0,54-32-227,-1 0-1,1 0 1,0-1 0,-1 1-1,1-1 1,-1 0 0,0 0-1,1 0 1,-1 0-1,-5-1 1,9-2-219,1 0 0,-1 0 0,1 0 1,-1 0-1,1 0 0,-1 0 0,1 0 0,0 0 0,0 0 0,0 0 0,2-2 1,19-21-2165,0 1 1,1 1 0,51-38 0,-26 22-2056,16-12-3950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6.086"/>
    </inkml:context>
    <inkml:brush xml:id="br0">
      <inkml:brushProperty name="width" value="0.025" units="cm"/>
      <inkml:brushProperty name="height" value="0.025" units="cm"/>
    </inkml:brush>
  </inkml:definitions>
  <inkml:trace contextRef="#ctx0" brushRef="#br0">275 0 11883,'0'0'6001,"-9"15"-3807,-85 116 1130,-54 83 105,146-211-3422,-1 0-15,1 1-1,0-1 1,0 1-1,0 0 1,0-1-1,0 1 1,1 0 0,-1 0-1,1 0 1,0 0-1,0 0 1,1 1-1,-1-1 1,1 0-1,1 8 1,-1-11-1,1 0 0,0-1 1,-1 1-1,1-1 1,0 1-1,0-1 1,0 1-1,0-1 1,-1 1-1,1-1 0,0 0 1,0 1-1,0-1 1,0 0-1,0 0 1,0 0-1,0 1 1,0-1-1,0 0 0,0-1 1,0 1-1,0 0 1,0 0-1,0 0 1,0 0-1,0-1 0,-1 1 1,1 0-1,1-2 1,29-11-178,-21 6 53,1 0 1,-1-1 0,0-1 0,0 0 0,-1 0 0,0-1 0,-1 0 0,0-1-1,-1 1 1,0-1 0,0-1 0,-2 0 0,1 1 0,-1-2 0,-1 1 0,0 0-1,-1-1 1,0 0 0,1-21 0,-4 34 132,0 0 0,0 0 0,0-1-1,0 1 1,0 0 0,-1-1 0,1 1 0,0 0 0,0 0 0,0-1-1,0 1 1,-1 0 0,1 0 0,0-1 0,0 1 0,0 0 0,-1 0-1,1 0 1,0-1 0,0 1 0,-1 0 0,1 0 0,0 0-1,-1 0 1,1 0 0,0-1 0,-1 1 0,1 0 0,0 0 0,0 0-1,-1 0 1,1 0 0,0 0 0,-1 0 0,1 0 0,0 0 0,-1 0-1,1 0 1,0 1 0,-1-1 0,1 0 0,0 0 0,0 0 0,-1 0-1,1 0 1,0 1 0,0-1 0,-1 0 0,1 0 0,0 0 0,0 1-1,-1-1 1,1 0 0,0 0 0,0 1 0,0-1 0,0 0 0,-1 0-1,1 1 1,0-1 0,0 1 0,-17 15-18,8-2 193,0 0-1,1 1 1,1 0-1,0 0 1,1 0-1,0 1 1,2 0 0,0 0-1,0 0 1,2 1-1,0-1 1,1 34-1,1-49-166,1 1-1,-1-1 1,0 0-1,1 1 1,0-1-1,-1 0 1,1 1-1,0-1 1,0 0-1,-1 0 1,1 0-1,0 0 1,0 1 0,0-1-1,0-1 1,1 1-1,-1 0 1,0 0-1,0 0 1,1-1-1,-1 1 1,0 0-1,1-1 1,-1 1-1,0-1 1,1 0-1,-1 1 1,1-1-1,-1 0 1,0 0-1,1 0 1,-1 0 0,1 0-1,-1 0 1,1-1-1,-1 1 1,1 0-1,-1-1 1,0 1-1,1-1 1,-1 1-1,0-1 1,0 0-1,1 1 1,-1-1-1,0 0 1,0 0-1,0 0 1,0 0-1,0 0 1,0 0 0,0 0-1,0-1 1,0 1-1,-1 0 1,1 0-1,0-1 1,-1 1-1,1 0 1,0-3-1,1-2 11,-1 1 0,0-1 0,0 0 0,0 0 0,-1 0 0,0 0 0,0 0 0,0 0 0,-1 0 0,0 0 0,0 0 0,0 0 0,-1 1 0,0-1 0,0 0 0,0 1 0,-4-6 0,-5-7-31,-1 1-1,0 0 0,-24-24 1,-13-18-91,80 64-446,126 31-1073,-48-25-2253,-8-10-1665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19.367"/>
    </inkml:context>
    <inkml:brush xml:id="br0">
      <inkml:brushProperty name="width" value="0.025" units="cm"/>
      <inkml:brushProperty name="height" value="0.025" units="cm"/>
    </inkml:brush>
  </inkml:definitions>
  <inkml:trace contextRef="#ctx0" brushRef="#br0">0 1 10698,'0'0'8905,"32"35"-8873,-24-32-1218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20.695"/>
    </inkml:context>
    <inkml:brush xml:id="br0">
      <inkml:brushProperty name="width" value="0.025" units="cm"/>
      <inkml:brushProperty name="height" value="0.025" units="cm"/>
    </inkml:brush>
  </inkml:definitions>
  <inkml:trace contextRef="#ctx0" brushRef="#br0">710 333 4164,'20'-43'115,"-7"17"388,0 0 1,-2-1-1,-1 0 1,-2-1-1,0 0 1,-2 0-1,3-29 1,-9 55-392,0 1 1,0-1 0,0 0 0,0 1 0,0-1 0,0 1 0,0-1 0,-1 1 0,1-1 0,-1 0 0,1 1 0,-1 0 0,0-1-1,1 1 1,-1-1 0,0 1 0,0 0 0,0-1 0,0 1 0,0 0 0,0 0 0,0 0 0,0 0 0,-3-2 0,1 2 1,1 0 0,-1 0 0,0 0 0,0 1 1,0-1-1,0 1 0,0 0 0,0 0 0,1 0 0,-1 0 1,0 0-1,-5 1 0,-3 2-23,0 0 0,0 0 0,1 1-1,-1 0 1,1 1 0,-14 8 0,-20 19-35,2 1 0,1 3 0,1 1-1,3 2 1,1 1 0,1 2 0,-36 60 0,22-22 187,3 2 0,5 2 1,-44 124-1,60-137 333,-27 140 0,45-168-315,2 1-1,2-1 1,2 1 0,7 72 0,-4-98-274,1 1 0,2-1 1,0 0-1,0 0 1,2-1-1,0 0 1,1 0-1,1-1 1,0 0-1,1 0 1,1-1-1,0 0 1,2-1-1,-1 0 1,1-1-1,1-1 1,1 0-1,-1-1 1,2 0-1,0-1 1,0-1-1,0-1 1,1 0-1,0-1 1,1-1-1,0 0 1,0-1-1,30 3 1,-19-4-285,1-2 0,-1-1 1,1-2-1,-1 0 0,1-2 1,-1-2-1,0 0 0,0-2 1,-1-1-1,0-1 1,0-2-1,-1 0 0,0-2 1,39-26-1,-29 13 333,0-2 0,-2-1 0,-1-2 0,-2-1-1,-1-2 1,-1-1 0,-2-1 0,41-71 0,-40 56 339,-3-2 0,-3-1 0,-1 0 0,-3-2 0,-3 0 0,-2-1 0,-2-1 0,-3 0 0,-3 0 0,-2-1 0,-5-75 0,0 106-225,-2 0 0,-2 0 1,0 0-1,-2 0 0,-1 1 0,-1 0 0,-1 0 0,-21-37 0,23 51-138,1 0 0,-2 1 0,1 0-1,-2 1 1,0 0 0,0 0 0,-1 1-1,0 0 1,0 1 0,-1 1 0,-1 0 0,1 0-1,-1 1 1,0 1 0,-1 0 0,0 1-1,0 0 1,-15-3 0,11 5-135,0 1-1,-1 1 0,1 0 1,0 2-1,0 0 1,0 0-1,-1 2 1,2 0-1,-1 2 1,0 0-1,1 0 1,0 2-1,-31 15 1,15-2-805,0 2 1,2 0 0,0 2 0,1 2 0,-37 40 0,-4 13-3766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0:47.714"/>
    </inkml:context>
    <inkml:brush xml:id="br0">
      <inkml:brushProperty name="width" value="0.025" units="cm"/>
      <inkml:brushProperty name="height" value="0.025" units="cm"/>
    </inkml:brush>
  </inkml:definitions>
  <inkml:trace contextRef="#ctx0" brushRef="#br0">3072 106 8712,'-85'-26'306,"0"3"0,-1 4 0,-2 4 0,1 4 0,-1 3 0,-1 4-1,1 5 1,-169 21 0,174-7-461,2 3 0,0 3 0,2 4-1,0 4 1,2 3 0,2 3 0,1 3 0,1 4 0,-103 79-1,-291 290-960,350-289 2200,-169 230 0,239-285-763,3 1 0,2 3 1,4 1-1,3 2 0,3 2 0,4 1 0,3 1 1,3 0-1,4 2 0,3 1 0,-5 96 0,15-45-282,6 0 0,5-1 0,7 1-1,31 142 1,-23-183-47,4-2-1,4 0 0,4-2 1,4-1-1,3-3 0,85 132 1,-62-124-63,5-3 0,4-3 1,3-3-1,151 127 0,-153-151-12,3-4 0,2-2 0,2-5 0,2-3 0,2-3 1,95 30-1,-23-22 34,2-8 1,237 31 0,332-11 80,-319-49-201,0-18 0,512-74 0,655-237 156,-44-162 16,-1366 418 67,-2-8-1,178-103 1,-276 134-41,-2-2 1,-2-4-1,-2-2 0,-2-2 0,-2-3 0,-2-2 1,80-106-1,-111 126 44,-1-1 0,-2-1 1,-2 0-1,-1-1 1,-2-1-1,-1-1 0,-2 0 1,-2 0-1,-1-1 0,5-77 1,-12 62 136,-3 0 0,-1 0 0,-3 0 0,-3 1 0,-1-1 0,-3 2 0,-29-75 0,1 30-58,-4 2-1,-4 2 1,-4 2-1,-3 2 1,-126-148-1,72 116 105,-4 5 0,-5 4 0,-143-100 0,107 103-136,-4 7 0,-5 6 0,-3 9 0,-5 6 1,-3 8-1,-333-91 0,273 109-422,-1 10 1,-3 10-1,0 11 0,-471 13 1,458 33-2024,-395 85 0,339-41-1385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6:01.152"/>
    </inkml:context>
    <inkml:brush xml:id="br0">
      <inkml:brushProperty name="width" value="0.025" units="cm"/>
      <inkml:brushProperty name="height" value="0.025" units="cm"/>
    </inkml:brush>
  </inkml:definitions>
  <inkml:trace contextRef="#ctx0" brushRef="#br0">2418 518 8616,'0'0'646,"-2"-8"-294,-2-3 100,-1 1 0,0 0-1,0 0 1,-1 0 0,0 0-1,-1 1 1,0 0 0,0 1-1,-1-1 1,-12-10 0,6 9-30,-1-1 1,0 1 0,0 1 0,-1 1-1,0 0 1,-26-8 0,-38-6-267,-1 3 1,-97-11-1,-7-1 555,174 29-637,-97-22 622,-2 5 0,-191-8 0,257 29-660,0 2 0,0 2 0,1 1 0,0 3 0,0 1-1,1 2 1,0 2 0,1 2 0,-62 35 0,44-16 121,1 2 1,1 3-1,3 2 0,2 2 0,-67 74 0,90-85-66,1 2-1,2 1 1,2 1-1,1 1 1,2 1-1,1 1 0,3 1 1,1 1-1,2 0 1,2 0-1,2 2 1,2-1-1,2 1 0,2 0 1,2 0-1,5 71 1,1-84-96,1 0 0,2-1 0,1 1 1,1-1-1,1-1 0,2 0 0,2-1 1,0 0-1,2-1 0,1 0 0,1-1 0,1-2 1,2 0-1,0 0 0,2-2 0,0-1 1,2-1-1,37 25 0,-3-9-325,2-1-1,2-4 0,1-2 1,2-4-1,135 37 1,-154-52 189,1-3 1,0-1-1,0-3 0,1-2 1,0-2-1,-1-2 0,0-2 1,1-2-1,75-21 0,13-16 970,-2-6-1,248-128 0,-228 88 198,283-213 1,-371 249-958,-2-4 0,-2-2 0,-3-3 0,-3-3 0,74-108 0,-107 136-57,-2-1 1,-1-1 0,-2-1 0,-2-1 0,-1 0 0,-2-1 0,-3-1 0,-1 0 0,-2 0 0,-2-1 0,-1 0 0,-3-69 0,-3 97-23,-1 0 0,0 0 1,-1 0-1,-1 1 1,-1-1-1,0 1 0,0 0 1,-2 1-1,0-1 0,-1 1 1,0 0-1,-1 1 1,-14-18-1,9 16-57,-1 1-1,0 1 1,-1 0 0,-1 1-1,1 0 1,-2 1 0,0 1-1,0 1 1,-1 1 0,-22-7-1,-5 1-422,0 3-1,0 1 1,-96-6-1,-142 18-2656,130 18-554,64-6-2265,41-8-1919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6:21.482"/>
    </inkml:context>
    <inkml:brush xml:id="br0">
      <inkml:brushProperty name="width" value="0.025" units="cm"/>
      <inkml:brushProperty name="height" value="0.025" units="cm"/>
    </inkml:brush>
  </inkml:definitions>
  <inkml:trace contextRef="#ctx0" brushRef="#br0">0 97 9929,'0'0'678,"11"-2"-331,18-3-190,1 2-1,0 1 0,54 3 1,101 18 154,59 3 434,349-38 3194,-27 1-3239,-538 15-705,1396-30 613,534 9 118,-1769 24-291,352-40 0,-498 32-240,45-1 0,-87 7-176,-1-1 1,1 1-1,-1-1 0,1 0 0,-1 1 1,1-1-1,-1 1 0,1-1 0,-1 1 0,0-1 1,1 1-1,-1 0 0,0-1 0,1 1 1,-1-1-1,0 1 0,0 0 0,0-1 1,0 1-1,0-1 0,0 1 0,1 0 1,-1-1-1,-1 1 0,1 0 0,0-1 0,0 1 1,0 0-1,0 0 0,-3 30-497,1-19-3155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0:50.831"/>
    </inkml:context>
    <inkml:brush xml:id="br0">
      <inkml:brushProperty name="width" value="0.025" units="cm"/>
      <inkml:brushProperty name="height" value="0.025" units="cm"/>
    </inkml:brush>
  </inkml:definitions>
  <inkml:trace contextRef="#ctx0" brushRef="#br0">1 337 6406,'0'0'817,"13"4"-86,134 25 598,0-6 0,170 4-1,317-18-780,-459-10-485,1006-48 305,-3-60-186,713-39-87,-494 128 80,402-18 633,-1451 17-203,333-17-126,-1 33-341,-379 26-1135,-132-6-1988,-42-9-2156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6:41.908"/>
    </inkml:context>
    <inkml:brush xml:id="br0">
      <inkml:brushProperty name="width" value="0.025" units="cm"/>
      <inkml:brushProperty name="height" value="0.025" units="cm"/>
    </inkml:brush>
  </inkml:definitions>
  <inkml:trace contextRef="#ctx0" brushRef="#br0">102 138 7239,'-101'9'5632,"258"1"-4984,-26 0-608,848-28 2024,-392-3-556,2718-72 958,-2989 81-1939,95-4 53,-136 12-5231,-269 4-1259,1-3-4233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16:47.372"/>
    </inkml:context>
    <inkml:brush xml:id="br0">
      <inkml:brushProperty name="width" value="0.025" units="cm"/>
      <inkml:brushProperty name="height" value="0.025" units="cm"/>
    </inkml:brush>
  </inkml:definitions>
  <inkml:trace contextRef="#ctx0" brushRef="#br0">261 370 1089,'-9'-6'3502,"-219"-119"6123,227 124-9564,-1 0 0,0 0 0,0 0 0,0 0 0,1 0-1,-1-1 1,0 1 0,1 0 0,-1-1 0,1 0 0,0 1 0,-1-1 0,0-2 0,2 4-62,0-1 0,1 1 0,-1 0 0,0-1 0,1 1 0,-1 0 1,0-1-1,1 1 0,-1 0 0,0-1 0,1 1 0,-1 0 0,1-1 0,-1 1 1,0 0-1,1 0 0,-1 0 0,1-1 0,-1 1 0,1 0 0,-1 0 1,1 0-1,-1 0 0,1 0 0,-1 0 0,1 0 0,-1 0 0,1 0 1,-1 0-1,1 0 0,-1 0 0,1 1 0,62 7-609,77 15 755,261 9 1,145-37 2029,-285-3-1558,823-33 152,-5-56-692,-837 63 38,232-28 325,0 34-40,-456 27-394,0 2-1,0 0 0,0 1 1,18 4-1,-31-4-273,1 0 0,-1 0-1,0 0 1,0 0 0,0 1 0,0 0 0,5 4-1,-7-4-409,0 0-1,1 0 1,-1 0-1,-1 0 1,1 1-1,0 0 1,-1-1-1,0 1 1,0 0-1,2 5 1,1 9-9054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3.065"/>
    </inkml:context>
    <inkml:brush xml:id="br0">
      <inkml:brushProperty name="width" value="0.025" units="cm"/>
      <inkml:brushProperty name="height" value="0.025" units="cm"/>
    </inkml:brush>
  </inkml:definitions>
  <inkml:trace contextRef="#ctx0" brushRef="#br0">89 1 7239,'0'0'12097,"-3"11"-11628,-5 34 66,2 0 0,1 0 0,4 82-1,-3 32-174,1-117-488,1 6-1736,-3-1 1,-13 55 0,18-102 1813,0 1-188,0 0 0,0 0 0,0 0 0,0 0 0,0 0 0,0 0 0,-1 0 0,1 0 0,0 0 0,-1-1 0,1 1 0,0 0 0,-1 0 0,1 0 0,-1 0 1,0-1-1,1 1 0,-1 0 0,0-1 0,1 1 0,-1 0 0,0-1 0,0 1 0,1-1 0,-1 1 0,0-1 0,0 1 0,0-1 0,0 0 0,0 1 0,1-1 0,-1 0 0,-2 1 0,-11-1-4684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3.397"/>
    </inkml:context>
    <inkml:brush xml:id="br0">
      <inkml:brushProperty name="width" value="0.025" units="cm"/>
      <inkml:brushProperty name="height" value="0.025" units="cm"/>
    </inkml:brush>
  </inkml:definitions>
  <inkml:trace contextRef="#ctx0" brushRef="#br0">18 463 3812,'-5'-20'1136,"1"0"0,1 0 0,0 0 0,2-1 0,0 0 0,1 1 0,5-33 1,-3 40-818,2 1 1,-1 0 0,1 0-1,1 0 1,0 1 0,1-1 0,0 1-1,1 1 1,0-1 0,1 1-1,0 0 1,0 1 0,15-13-1,-11 11-228,1 1-1,0 0 0,0 1 0,1 0 0,0 1 1,1 1-1,-1 0 0,1 1 0,1 1 0,-1 0 1,1 1-1,0 1 0,0 0 0,0 1 0,0 1 0,0 1 1,0 0-1,26 4 0,-35-3-67,-1 1-1,0 1 1,1-1-1,-1 1 0,0 0 1,-1 0-1,1 1 1,-1 0-1,1 0 1,-1 0-1,0 1 1,0-1-1,-1 1 1,0 0-1,0 1 1,0-1-1,0 1 1,-1-1-1,0 1 1,0 0-1,0 0 1,-1 1-1,0-1 1,0 0-1,-1 1 1,1 0-1,-2-1 1,1 1-1,-1-1 1,0 1-1,0 0 1,-1 6-1,0-8 140,-1-1 1,1 0-1,-1 0 0,0-1 1,0 1-1,0 0 0,0 0 1,0-1-1,-1 0 0,0 1 1,0-1-1,0 0 0,0 0 1,0 0-1,0-1 0,-1 1 1,1-1-1,-1 0 0,0 0 1,0 0-1,0 0 0,0-1 1,-5 2-1,-7 2 367,0-1 0,0-1-1,-1 0 1,-27 1 0,41-4-539,-17 1 273,1-1 0,-35-4 0,50 4-384,0-1-1,0 1 0,0-1 0,0 0 0,0-1 1,1 1-1,-1 0 0,0-1 0,1 0 1,-1 0-1,1 0 0,0 0 0,-1-1 0,1 1 1,0-1-1,1 0 0,-1 0 0,0 0 0,1 0 1,-4-6-1,6 9-13,0 0 0,0-1-1,0 1 1,0-1 0,0 1 0,0 0 0,0-1-1,0 1 1,0-1 0,0 1 0,0 0 0,0-1 0,0 1-1,0-1 1,1 1 0,-1 0 0,0-1 0,0 1-1,0-1 1,1 1 0,-1 0 0,0-1 0,0 1 0,1 0-1,-1 0 1,0-1 0,1 1 0,-1 0 0,0 0-1,1-1 1,-1 1 0,0 0 0,1 0 0,-1 0 0,0 0-1,1-1 1,-1 1 0,1 0 0,-1 0 0,1 0-1,-1 0 1,0 0 0,1 0 0,-1 0 0,1 0 0,-1 0-1,1 0 1,28 0-2836,-22 1 1429,21-1-2537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3.817"/>
    </inkml:context>
    <inkml:brush xml:id="br0">
      <inkml:brushProperty name="width" value="0.025" units="cm"/>
      <inkml:brushProperty name="height" value="0.025" units="cm"/>
    </inkml:brush>
  </inkml:definitions>
  <inkml:trace contextRef="#ctx0" brushRef="#br0">239 67 8520,'0'0'4863,"-5"-9"-3715,3 4-1068,0 1 0,-1-1 0,1 1 0,-1 0 0,0 0-1,-1 0 1,1 1 0,-1-1 0,1 1 0,-1 0 0,-6-4 0,8 6 5,-1-1 0,1 1 0,-1 0 0,0 1-1,1-1 1,-1 0 0,0 1 0,1 0 0,-1-1 0,0 1 0,0 0 0,0 0 0,1 1 0,-1-1 0,0 0 0,1 1-1,-1 0 1,0 0 0,1 0 0,-1 0 0,1 0 0,-1 0 0,1 1 0,-1-1 0,1 1 0,0-1 0,-4 5 0,-5 4 206,1 0-1,0 1 1,1 0 0,0 1 0,0 0 0,1 1 0,1-1 0,0 1 0,1 1 0,0-1 0,1 1 0,1 0 0,0 1 0,1-1 0,1 1 0,0-1 0,0 22 0,2-33-283,0-1 1,1 1 0,-1-1 0,1 0 0,0 1 0,0-1 0,-1 0-1,1 0 1,1 0 0,-1 0 0,0 0 0,1 0 0,-1 0 0,1 0-1,-1 0 1,1 0 0,0-1 0,0 1 0,-1-1 0,1 1 0,0-1-1,1 0 1,-1 0 0,0 0 0,0 0 0,0 0 0,1 0 0,-1-1-1,0 1 1,1-1 0,-1 1 0,1-1 0,-1 0 0,4 0 0,1 0 94,-1 0 1,1-1 0,-1 1 0,0-1 0,1 0 0,-1-1 0,0 0-1,0 0 1,0 0 0,0-1 0,0 1 0,7-6 0,-2-1 41,-1 0 1,-1-1 0,1-1-1,-2 1 1,1-1-1,-2-1 1,1 1 0,-2-1-1,1-1 1,-2 1-1,1-1 1,-2 0-1,0 0 1,-1-1 0,0 1-1,0-1 1,-2 0-1,0 1 1,0-1 0,-1 0-1,-3-18 1,3 32-150,0 0-1,0 0 1,0 0 0,0-1-1,0 1 1,1 0 0,-1 0-1,0 0 1,0-1 0,0 1 0,0 0-1,0 0 1,0-1 0,0 1-1,0 0 1,0 0 0,0 0 0,0-1-1,0 1 1,0 0 0,-1 0-1,1 0 1,0-1 0,0 1-1,0 0 1,0 0 0,0 0 0,0 0-1,0-1 1,0 1 0,-1 0-1,1 0 1,0 0 0,0 0 0,0-1-1,0 1 1,-1 0 0,1 0-1,0 0 1,0 0 0,0 0-1,-1 0 1,1 0 0,0 0 0,0 0-1,0 0 1,-1 0 0,1 0-1,0 0 1,0 0 0,-1 0 0,-6 12-394,-2 23-150,6-12-1181,2 1 0,2 35 0,-1-53 1240,1 0-1,0 1 0,0-1 0,0 0 0,1 0 0,0 0 0,0 0 0,0 0 0,1 0 1,0-1-1,0 1 0,1-1 0,-1 0 0,8 7 0,4 0-4261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4.270"/>
    </inkml:context>
    <inkml:brush xml:id="br0">
      <inkml:brushProperty name="width" value="0.025" units="cm"/>
      <inkml:brushProperty name="height" value="0.025" units="cm"/>
    </inkml:brush>
  </inkml:definitions>
  <inkml:trace contextRef="#ctx0" brushRef="#br0">283 3 16111,'0'0'753,"-9"-1"58,0 0-557,0 1 0,0 0-1,0 0 1,0 1-1,0 0 1,0 0-1,0 1 1,1 1 0,-1-1-1,0 1 1,-8 5-1,-46 35 1352,60-40-1526,0-1 1,0 1-1,0 0 1,0-1 0,1 1-1,-1 0 1,1 1-1,0-1 1,0 0 0,0 1-1,0-1 1,1 1-1,-1 0 1,1-1 0,0 1-1,-1 7 1,2-10-83,1 0 1,-1 0-1,1-1 1,0 1-1,-1 0 1,1 0-1,0-1 1,-1 1-1,1 0 1,0-1-1,0 1 1,0-1-1,-1 1 1,1-1-1,0 1 1,0-1-1,0 0 1,0 0-1,0 1 1,0-1 0,0 0-1,0 0 1,0 0-1,0 0 1,0 0-1,0 0 1,1 0-1,39 0 114,-32-1-158,20 0-114,-19 1 4,0-1-1,1 1 1,-1 1 0,0-1-1,1 2 1,11 3 0,-19-5 141,-1 1 1,0 0 0,0 0-1,0 1 1,0-1-1,0 0 1,0 1-1,0-1 1,0 1-1,-1 0 1,1 0-1,0-1 1,-1 1 0,0 0-1,1 0 1,-1 0-1,0 0 1,0 1-1,0-1 1,0 0-1,-1 0 1,1 1 0,-1-1-1,1 0 1,-1 1-1,0-1 1,0 1-1,0-1 1,0 0-1,0 1 1,0-1 0,-1 4-1,-1-1 171,1 1-1,-1 0 1,0 0-1,-1-1 1,1 1-1,-1-1 1,0 0-1,-1 0 1,1 0-1,-1 0 1,0-1-1,0 1 1,0-1-1,-1 0 1,1 0-1,-1 0 1,0-1-1,-9 5 1,0 0 447,0 0-1,-1-2 0,0 0 1,0 0-1,-30 6 1,34-10-582,0-1 0,0 0 1,0 0-1,-21-3 0,31 2-125,1 0 0,-1 0-1,1 0 1,-1 0 0,0 0 0,1 0-1,-1-1 1,1 1 0,-1 0-1,1 0 1,-1 0 0,1-1 0,-1 1-1,1 0 1,-1-1 0,1 1-1,-1 0 1,1-1 0,0 1 0,-1-1-1,1 1 1,0-1 0,-1 1-1,1-1 1,0 1 0,-1-1 0,1 1-1,0-1 1,0 1 0,0-1-1,0 1 1,-1-1 0,1 0 0,0 1-1,0-1 1,0 1 0,0-1-1,0 1 1,0-1 0,0 0 0,1 1-1,-1-1 1,0 1 0,0-1-1,0 1 1,0-1 0,1 1 0,-1-1-1,0 1 1,1-1 0,-1 1-1,0-1 1,1 1 0,-1-1 0,1 1-1,-1 0 1,0-1 0,1 1-1,0-1 1,25-24-7997,-10 12 1376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4.612"/>
    </inkml:context>
    <inkml:brush xml:id="br0">
      <inkml:brushProperty name="width" value="0.025" units="cm"/>
      <inkml:brushProperty name="height" value="0.025" units="cm"/>
    </inkml:brush>
  </inkml:definitions>
  <inkml:trace contextRef="#ctx0" brushRef="#br0">33 1 18578,'0'0'6117,"0"65"-5924,-6-30-129,-2-2 0,1-1 0,1-3-32,1-4-577,4-5-1056,1-8-609,0-5-673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6.032"/>
    </inkml:context>
    <inkml:brush xml:id="br0">
      <inkml:brushProperty name="width" value="0.025" units="cm"/>
      <inkml:brushProperty name="height" value="0.025" units="cm"/>
    </inkml:brush>
  </inkml:definitions>
  <inkml:trace contextRef="#ctx0" brushRef="#br0">95 1 15599,'0'0'6310,"0"12"-5301,-27 367 2877,25-357-3738,0 0 0,-2 0 0,0-1 0,-1 1 0,-1-1 0,-10 23 0,11-50 433,2-20-444,-1-30-316,4 43 105,0-29-480,-3 0 0,-11-66 1,16 144-445,-2-27 1026,0 0 0,1 0-1,-1 0 1,5 16-1,0-10 68,0-1-1,1 1 1,0-1-1,1 0 1,1-1-1,0 0 1,1 0-1,0-1 1,18 19-1,-26-30-84,0-1 1,-1 1-1,1 0 0,0 0 0,0 0 1,0 0-1,0-1 0,0 1 0,0-1 0,0 1 1,0 0-1,0-1 0,0 0 0,0 1 0,0-1 1,1 0-1,-1 1 0,0-1 0,0 0 0,0 0 1,0 0-1,1 0 0,-1 0 0,0 0 1,0 0-1,0-1 0,0 1 0,1 0 0,-1 0 1,0-1-1,0 1 0,0-1 0,0 1 0,0-1 1,0 0-1,0 1 0,0-1 0,0 0 0,0 0 1,-1 0-1,1 0 0,0 1 0,0-1 0,-1 0 1,1 0-1,-1 0 0,1 0 0,-1-1 1,1 1-1,-1 0 0,1 0 0,-1 0 0,0 0 1,0 0-1,0-1 0,1 0 0,2-11 12,-1 0 0,0 1 0,1-23 0,-3 33-46,0-28-46,-1 21-8,1 0 1,0-1 0,1 1 0,0 0 0,2-12 0,-2 19 54,-1 0 1,1 1 0,0-1-1,0 0 1,0 0-1,0 1 1,0-1 0,0 1-1,0-1 1,0 1-1,0-1 1,1 1 0,-1 0-1,1-1 1,-1 1-1,1 0 1,-1 0 0,1 0-1,0 0 1,-1 1-1,1-1 1,0 0 0,0 1-1,0-1 1,0 1-1,-1-1 1,1 1 0,0 0-1,0 0 1,3 0-1,-3 0 12,0 0 1,0 0-1,0 0 0,0 0 0,0 0 0,1 1 0,-1-1 0,0 1 0,0-1 0,0 1 0,0 0 0,0 0 0,-1 0 0,1 0 0,0 0 0,0 0 0,2 3 0,-1-1-10,0 1-1,-1 0 1,0 0 0,0 0-1,0 0 1,-1 0-1,3 9 1,0 4-17,0 1-1,0 0 1,-2 0-1,0 1 1,-1-1-1,-1 0 1,-1 0 0,-1 1-1,-3 18 1,4-34 77,0 0 1,1-1 0,0 1 0,-1 0 0,1 0-1,0 0 1,1 0 0,-1-1 0,0 1-1,1 0 1,1 5 0,-2-8-24,0 0-1,0 0 1,1 1 0,-1-1-1,0 0 1,0 0 0,0 1 0,1-1-1,-1 0 1,0 0 0,0 0-1,1 1 1,-1-1 0,0 0-1,0 0 1,1 0 0,-1 0 0,0 0-1,1 0 1,-1 0 0,0 0-1,0 1 1,1-1 0,-1 0 0,0 0-1,1 0 1,-1 0 0,0 0-1,1-1 1,-1 1 0,0 0-1,0 0 1,1 0 0,-1 0 0,1 0-1,16-17 512,0-8-989,27-55 1,-40 62-24,-4 18 458,0-1 0,0 0 0,0 1 0,0-1 0,0 0 0,0 1 0,0-1 0,0 1 0,0-1 0,0 0 0,1 1 0,-1-1 0,0 0 0,0 1 0,1-1 0,-1 1 0,0-1 0,1 1 0,-1-1 0,1 1 0,-1-1 0,0 1 0,1-1 0,-1 1 0,1 0 0,-1-1 0,1 1 0,0 0 0,-1-1 0,1 1 0,-1 0 0,1 0 0,0-1 0,-1 1 0,1 0 0,-1 0 0,1 0 0,0 0 0,1-1 54,0 0 0,-1 1 0,0-1 1,1 0-1,-1 0 0,0 0 0,1 0 0,-1-1 0,0 1 0,0 0 0,0 0 0,0-1 0,0 1 0,0-1 1,1-2-1,13-14 116,-14 18-152,0 1 0,0-1 0,-1 0 0,1 1 0,0-1-1,0 1 1,-1-1 0,1 0 0,0 1 0,-1 0 0,1-1 0,0 1 0,-1-1 0,1 1 0,-1 0 0,1-1 0,-1 1 0,0 0 0,1 0 0,-1-1 0,0 1 0,1 0 0,-1 0 0,0 0 0,0-1 0,0 1 0,1 0 0,-1 0 0,0 0-1,0 1 1,9 43 339,-6-29-160,2 10 58,7 30-80,-11-52-119,0-1 0,0 0 1,0 1-1,1-1 1,0 0-1,-1 0 0,1 0 1,0 0-1,1 0 1,-1 0-1,0-1 0,4 4 1,-4-5-7,0 0 1,0 0 0,-1 0 0,1 0 0,0 0 0,0 0 0,0-1-1,0 1 1,0-1 0,0 1 0,0-1 0,0 0 0,0 0-1,0 0 1,0 0 0,0 0 0,0 0 0,1-1 0,-1 1 0,0-1-1,0 1 1,-1-1 0,1 0 0,0 0 0,0 0 0,0 0-1,0 0 1,-1 0 0,1 0 0,0-1 0,-1 1 0,0 0-1,1-1 1,-1 0 0,0 1 0,1-1 0,-1 0 0,0 1 0,1-5-1,4-3 45,-1-1-1,0 1 1,-1-1-1,-1 0 0,1 0 1,2-15-1,-2-3-60,-1 0 1,-1 0-1,-1-1 1,-7-54-1,-5 48-160,11 33 128,-1 1 1,1 0-1,-1 0 1,1-1-1,-1 1 1,0 0 0,0 0-1,1 0 1,-1 0-1,0 0 1,0 0 0,0 0-1,0 0 1,0 0-1,-1 0 1,1 0 0,0 1-1,0-1 1,0 1-1,-1-1 1,1 1-1,-3-1 1,10 19-291,-1-14 332,-1 0 0,1-1-1,0 0 1,0 0 0,0 0 0,0 0-1,1-1 1,-1 0 0,1 0 0,-1 0-1,1-1 1,0 0 0,9 1 0,35 2-957,-7-6-3442,-32-1-1416,-6-7-4969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6.377"/>
    </inkml:context>
    <inkml:brush xml:id="br0">
      <inkml:brushProperty name="width" value="0.025" units="cm"/>
      <inkml:brushProperty name="height" value="0.025" units="cm"/>
    </inkml:brush>
  </inkml:definitions>
  <inkml:trace contextRef="#ctx0" brushRef="#br0">24 31 22229,'-9'-13'1794,"-3"6"352,9 0-1249,3 5-769,12 2-3299,-7-1-1826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0:16.751"/>
    </inkml:context>
    <inkml:brush xml:id="br0">
      <inkml:brushProperty name="width" value="0.025" units="cm"/>
      <inkml:brushProperty name="height" value="0.025" units="cm"/>
    </inkml:brush>
  </inkml:definitions>
  <inkml:trace contextRef="#ctx0" brushRef="#br0">0 0 19827,'0'0'5605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0:54.642"/>
    </inkml:context>
    <inkml:brush xml:id="br0">
      <inkml:brushProperty name="width" value="0.025" units="cm"/>
      <inkml:brushProperty name="height" value="0.025" units="cm"/>
    </inkml:brush>
  </inkml:definitions>
  <inkml:trace contextRef="#ctx0" brushRef="#br0">17 92 11018,'0'0'1709,"-3"-8"-898,-10-26-101,13 33-681,0 0 1,-1 1-1,1-1 0,0 0 0,0 0 0,0 0 0,0 0 1,0 0-1,0 1 0,0-1 0,0 0 0,1 0 1,-1 0-1,0 0 0,0 1 0,1-1 0,-1 0 0,0 0 1,1 1-1,-1-1 0,1 0 0,-1 0 0,1 1 1,0-1-1,-1 0 0,1 1 0,-1-1 0,1 1 0,0-1 1,0 1-1,-1-1 0,1 1 0,0 0 0,1-1 0,30-8 518,-26 9-396,63-9 689,0 3 0,103 5 0,-84 2-701,829 61 202,-126-1 279,-730-60-583,263 3 157,-237-7-281,145-24 1,-220 25-284,29-8-23,-40 9 87,1 1-1,-1-1 1,0 1-1,1-1 1,-1 0-1,0 0 1,0 0-1,0 1 1,0-1-1,1 0 1,-1 0-1,0 0 0,-1-1 1,1 1-1,0 0 1,0 0-1,0 0 1,-1-1-1,1 1 1,-1 0-1,1-1 1,-1 1-1,1-3 1,0-10-7793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1.392"/>
    </inkml:context>
    <inkml:brush xml:id="br0">
      <inkml:brushProperty name="width" value="0.025" units="cm"/>
      <inkml:brushProperty name="height" value="0.025" units="cm"/>
    </inkml:brush>
  </inkml:definitions>
  <inkml:trace contextRef="#ctx0" brushRef="#br0">33 140 3267,'0'0'5253,"2"-9"-4490,0-9-273,0 2 1658,0 0 0,1 0 0,1 1 0,0-1 0,8-17 0,-12 32-1139,0 30 155,-25 153-529,0-8-341,11 31 3011,19-273-3381,2 1 0,3-1 0,4 2 0,28-87 0,-38 135-44,2 1 0,0 0-1,1 1 1,15-27-1,-19 38 55,-1 1 1,1 0-1,1 1 0,-1-1 0,1 1 0,-1-1 1,1 1-1,0 0 0,0 0 0,1 1 0,-1-1 1,0 1-1,1 0 0,0 0 0,-1 1 0,1-1 1,0 1-1,0 0 0,0 0 0,0 1 0,6-1 1,-8 1 54,-1 0 1,1-1-1,-1 1 1,1 1 0,-1-1-1,1 0 1,-1 1 0,1-1-1,-1 1 1,0 0 0,1-1-1,-1 1 1,0 0 0,0 1-1,1-1 1,-1 0 0,0 1-1,0-1 1,-1 1 0,1-1-1,0 1 1,0 0-1,-1 0 1,1 0 0,-1 0-1,1 0 1,-1 0 0,0 0-1,0 1 1,0-1 0,0 0-1,-1 1 1,1-1 0,0 1-1,-1-1 1,0 0 0,1 1-1,-1-1 1,0 1 0,-1-1-1,1 1 1,0-1 0,-1 1-1,1-1 1,-1 1-1,0-1 1,1 0 0,-3 4-1,0 1 201,-1 0 0,1-1-1,-1 0 1,0 1-1,-1-2 1,0 1 0,0 0-1,0-1 1,0 0-1,-1 0 1,0-1-1,0 1 1,-12 5 0,2-1 191,-1 0 0,0-2-1,0 0 1,-26 7 0,41-14-373,-4 2-18,0 0 0,-1-1 0,1 1 1,-1-1-1,1-1 0,-1 1 0,1-1 0,-1-1 0,-6 0 1,13 1-59,0 0 1,-1 0 0,1 0 0,0 0 0,-1 0-1,1 0 1,0 0 0,-1-1 0,1 1 0,0 0-1,0 0 1,-1 0 0,1 0 0,0-1-1,-1 1 1,1 0 0,0 0 0,0-1 0,0 1-1,-1 0 1,1 0 0,0-1 0,0 1 0,0 0-1,-1-1 1,1 1 0,0 0 0,0 0 0,0-1-1,0 1 1,0 0 0,0-1 0,0 1-1,0 0 1,0-1 0,0 0 0,10-8-2623,17-4-2052,22 3-3549,-21 4 1955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1.827"/>
    </inkml:context>
    <inkml:brush xml:id="br0">
      <inkml:brushProperty name="width" value="0.025" units="cm"/>
      <inkml:brushProperty name="height" value="0.025" units="cm"/>
    </inkml:brush>
  </inkml:definitions>
  <inkml:trace contextRef="#ctx0" brushRef="#br0">140 29 8008,'0'0'15465,"-10"-3"-15113,7 2-334,1-1-1,-1 1 1,1 0-1,-1 1 1,1-1-1,-1 0 1,1 1-1,-1 0 1,0-1-1,1 1 1,-1 0-1,0 0 1,1 1-1,-1-1 1,0 1-1,1-1 1,-1 1-1,1 0 1,-1 0-1,1 0 1,-1 0-1,1 0 1,0 0-1,-1 1 1,1-1-1,0 1 1,0 0-1,0-1 1,0 1-1,1 0 1,-1 0-1,0 0 1,1 1-1,-1-1 1,-1 4-1,-3 5 376,0 1-1,0-1 0,1 1 1,0 0-1,2 0 0,-1 1 1,1-1-1,1 1 0,-2 25 1,4-37-383,0 0 1,0 0-1,0 1 1,0-1-1,0 0 1,0 0-1,1 0 1,-1 1-1,0-1 0,0 0 1,1 0-1,-1 0 1,1 0-1,-1 0 1,1 0-1,0 0 1,-1 0-1,1 0 1,0 0-1,0 0 1,0 0-1,0 0 0,-1 0 1,1-1-1,0 1 1,0 0-1,2 0 1,0 0 27,-1-1 1,1 1-1,0-1 0,-1 0 1,1 0-1,-1 0 1,1 0-1,0 0 0,-1-1 1,1 1-1,0-1 1,2 0-1,5-2 127,-1-1 0,0 0 0,0 0 1,0-1-1,15-11 0,-16 10-64,0-1 0,-1 0-1,0-1 1,0 1 0,0-1 0,-1 0 0,-1-1 0,1 0 0,-2 1 0,1-2-1,-1 1 1,0 0 0,-1-1 0,0 0 0,-1 0 0,0 0 0,0 0-1,0-19 1,-2 29-107,0 0-1,0-1 1,0 1-1,0 0 1,0 0-1,0-1 0,1 1 1,-1 0-1,0 0 1,-1-1-1,1 1 1,0 0-1,0 0 1,0 0-1,0-1 1,0 1-1,0 0 0,0 0 1,0-1-1,0 1 1,0 0-1,0 0 1,-1 0-1,1 0 1,0-1-1,0 1 0,0 0 1,0 0-1,0 0 1,-1 0-1,1-1 1,0 1-1,0 0 1,0 0-1,-1 0 1,1 0-1,0 0 0,0 0 1,-1 0-1,1 0 1,0 0-1,0 0 1,0 0-1,-1 0 1,1 0-1,0 0 0,0 0 1,-1 0-1,1 0 1,-14 9-161,-9 17 138,20-21 54,0 0 0,0 0 0,0 1 1,0-1-1,1 1 0,0 0 0,0 0 0,1 0 0,-2 6 0,3-12-49,0 0 0,0 0 1,0-1-1,0 1 0,1 0 0,-1 0 0,0 0 0,0 0 0,0 0 1,0 0-1,0 0 0,0 0 0,0 0 0,0 0 0,0 0 0,0 0 1,0 0-1,0 0 0,1 0 0,-1 0 0,0-1 0,0 1 0,0 0 1,0 0-1,0 0 0,0 0 0,0 0 0,0 0 0,1 0 1,-1 0-1,0 0 0,0 1 0,0-1 0,0 0 0,0 0 0,0 0 1,0 0-1,0 0 0,0 0 0,1 0 0,-1 0 0,0 0 0,0 0 1,0 0-1,0 0 0,0 0 0,0 0 0,0 0 0,0 0 0,0 1 1,0-1-1,0 0 0,0 0 0,0 0 0,0 0 0,0 0 0,0 0 1,0 0-1,0 0 0,0 1 0,5-10-2236,-8-10-6405,-6 10-31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2.372"/>
    </inkml:context>
    <inkml:brush xml:id="br0">
      <inkml:brushProperty name="width" value="0.025" units="cm"/>
      <inkml:brushProperty name="height" value="0.025" units="cm"/>
    </inkml:brush>
  </inkml:definitions>
  <inkml:trace contextRef="#ctx0" brushRef="#br0">180 25 11915,'0'0'19122,"-11"-5"-18924,3 1-169,6 2-28,0 0 0,0 1 1,0 0-1,0-1 0,-1 1 0,1 0 0,0 0 0,-1 0 0,1 0 0,-1 1 0,1-1 0,-1 1 0,0-1 1,1 1-1,-1 0 0,1 0 0,-1 0 0,0 0 0,1 1 0,-1-1 0,1 1 0,-1-1 0,1 1 0,-1 0 0,1 0 1,-4 2-1,-6 5-3,-41 33-40,51-39 37,0 0-1,0 0 0,0 0 0,0 0 0,0 0 0,0 1 0,0-1 0,1 1 1,-1-1-1,1 1 0,0 0 0,0 0 0,0-1 0,0 1 0,0 0 0,1 0 1,-1 0-1,1 3 0,0-5-23,1 0 0,-1 0 1,1 0-1,-1 0 0,1 0 0,-1-1 1,1 1-1,0 0 0,-1 0 0,1-1 1,0 1-1,0 0 0,0-1 0,-1 1 1,1-1-1,0 1 0,0-1 0,0 1 1,0-1-1,0 0 0,0 1 0,0-1 1,0 0-1,0 0 0,1 0 0,34 4-525,-28-4 350,42 1-970,-38-2 843,-1 1 0,1 1 0,0-1 0,0 2 0,-1 0 0,1 0 0,13 5 0,-24-7 352,0 0 1,0 1-1,0-1 0,0 1 1,0-1-1,-1 0 0,1 1 1,0 0-1,0-1 0,0 1 1,0 0-1,-1-1 0,1 1 1,0 0-1,-1 0 0,1 0 1,-1-1-1,1 1 0,-1 0 1,1 0-1,-1 0 1,1 0-1,-1 0 0,0 0 1,0 0-1,1 0 0,-1 0 1,0 0-1,0 0 0,0 0 1,0 0-1,0 0 0,0 0 1,-1 0-1,1 0 0,0 0 1,0 0-1,-1 0 0,1 0 1,-1 0-1,1 0 0,-1 0 1,1 0-1,-1 0 0,1-1 1,-1 1-1,0 0 0,1 0 1,-1-1-1,0 1 0,0 0 1,0-1-1,1 1 0,-2 0 1,-5 5 528,0 0 0,-1 0 0,1-1 0,-14 7 0,4-3-188,0 0 0,0-1 1,-1-1-1,0-1 1,-1 0-1,1-1 0,-31 3 1,48-8-1196,42-16-7986,-16 5 2359,4-1-3175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2.746"/>
    </inkml:context>
    <inkml:brush xml:id="br0">
      <inkml:brushProperty name="width" value="0.025" units="cm"/>
      <inkml:brushProperty name="height" value="0.025" units="cm"/>
    </inkml:brush>
  </inkml:definitions>
  <inkml:trace contextRef="#ctx0" brushRef="#br0">87 1 19923,'0'0'12017,"-7"12"-11665,1 1-450,-42 90 809,42-90-1051,2 0 0,0 0 0,0 1 0,2-1 0,-1 1 0,0 27 0,3-40 19,1 0 1,-1-1-1,1 1 1,-1 0-1,0-1 0,1 1 1,-1 0-1,1-1 1,0 1-1,-1-1 1,1 1-1,0-1 0,-1 1 1,1-1-1,0 1 1,-1-1-1,1 0 1,0 1-1,0-1 0,-1 0 1,1 1-1,0-1 1,0 0-1,0 0 1,-1 0-1,1 0 1,0 0-1,0 0 0,0 0 1,0 0-1,-1 0 1,1 0-1,0-1 1,0 1-1,0 0 0,-1 0 1,1-1-1,0 1 1,1-1-1,14-7-10719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3.867"/>
    </inkml:context>
    <inkml:brush xml:id="br0">
      <inkml:brushProperty name="width" value="0.025" units="cm"/>
      <inkml:brushProperty name="height" value="0.025" units="cm"/>
    </inkml:brush>
  </inkml:definitions>
  <inkml:trace contextRef="#ctx0" brushRef="#br0">154 0 15631,'0'0'6411,"1"8"-5268,0 13-455,-1 0 1,-1-1-1,-1 1 1,-1-1 0,0 0-1,-2 1 1,-7 18-1,-60 147 2017,22-64-1982,43-97-654,7-23-26,1-5 69,35-65 283,-11 22-755,35-88 0,-64 142 287,-1 0 0,1 0 0,-1 0 0,0 0 0,-1-1 0,-7 8 1,8-10 132,0 0 1,0 1-1,1 0 0,-1 0 1,1 0-1,0 0 1,1 1-1,0-1 1,0 1-1,0 0 1,1 0-1,0 0 0,-2 15 1,4-22-57,1 1 1,-1 0-1,0 0 0,1 0 1,-1-1-1,1 1 0,0 0 1,-1-1-1,1 1 0,0 0 1,-1-1-1,1 1 0,0-1 1,0 1-1,-1-1 0,1 1 1,0-1-1,0 0 0,0 1 1,0-1-1,-1 0 0,1 0 1,0 0-1,0 0 0,0 0 1,0 1-1,0-1 0,0-1 1,0 1-1,0 0 0,-1 0 1,1 0-1,0 0 0,0-1 1,1 0-1,36-8 219,-19-1-238,-2-1 1,0-1-1,0 0 0,-1-1 1,0-1-1,14-16 0,43-36-53,-72 65 55,-1 1 0,1-1 0,-1 0-1,1 1 1,0-1 0,-1 1 0,1-1 0,0 1 0,0-1-1,-1 1 1,1 0 0,0-1 0,0 1 0,0 0 0,-1-1-1,1 1 1,0 0 0,0 0 0,0 0 0,0 0 0,0 0-1,0 0 1,-1 0 0,1 0 0,0 0 0,0 0 0,0 1-1,0-1 1,-1 0 0,1 0 0,0 1 0,0-1 0,0 1-1,0 0 1,0 1 2,0-1 0,1 1 0,-1 1 0,-1-1 0,1 0 0,0 0 0,0 0 0,-1 0 0,1 0 0,-1 1 0,0-1 0,0 4 0,0 6 14,0-1-1,-1 0 0,0 1 0,-5 16 1,2-17-1,-2 7 2,0 1 0,0-1 0,2 1 0,1 0 0,-2 26 0,5-44 1,1-1 1,-1 1-1,1-1 0,-1 0 0,1 1 1,-1-1-1,1 1 0,0-1 0,-1 0 1,1 0-1,-1 1 0,1-1 0,0 0 0,-1 0 1,1 0-1,0 0 0,0 0 0,-1 0 1,1 0-1,0 0 0,-1 0 0,1 0 0,0 0 1,-1 0-1,1 0 0,0-1 0,-1 1 1,1 0-1,0 0 0,-1-1 0,1 1 1,-1-1-1,1 1 0,-1 0 0,2-2 0,25-11 240,-11 2-213,0-1 1,-1 0 0,0-1-1,-1-1 1,21-26 0,-29 32-24,0 1 1,-1-1-1,0 0 0,-1 0 1,0-1-1,0 1 0,-1-1 1,0 0-1,0 0 0,-1 0 1,-1 0-1,1 0 0,-1 0 1,-1-12-1,-1 20-19,0 0 0,0 0 0,0 0 0,0 1 0,0-1 0,0 0 0,0 1 0,-1-1 1,1 1-1,0-1 0,0 1 0,-1 0 0,1-1 0,0 1 0,-1 0 0,1 0 0,0 0 0,-1 0 0,-2 0 0,4 0 4,-1 0-1,0 0 1,0 0 0,0 0-1,0 0 1,0 0 0,0 0-1,0 0 1,0 0-1,0 1 1,0-1 0,0 0-1,0 1 1,0-1 0,0 0-1,1 1 1,-1-1 0,0 1-1,0-1 1,0 1-1,1 0 1,-1-1 0,0 1-1,1 0 1,-1-1 0,0 1-1,1 0 1,-1 0-1,1 0 1,0 0 0,-1-1-1,1 1 1,-1 0 0,1 2-1,33-3 39,-23-1-412,30 0 313,-24 6-7653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4.396"/>
    </inkml:context>
    <inkml:brush xml:id="br0">
      <inkml:brushProperty name="width" value="0.025" units="cm"/>
      <inkml:brushProperty name="height" value="0.025" units="cm"/>
    </inkml:brush>
  </inkml:definitions>
  <inkml:trace contextRef="#ctx0" brushRef="#br0">106 95 3427,'7'-19'2563,"18"-40"4927,-15 42-1676,-10 18-5671,0-1-1,0 0 0,0 0 0,0 0 1,0 0-1,0 0 0,0 0 1,0 0-1,0 1 0,0-1 0,0 0 1,0 0-1,0 0 0,0 0 0,0 0 1,0 0-1,0 0 0,0 1 1,0-1-1,0 0 0,0 0 0,0 0 1,0 0-1,0 0 0,0 0 0,0 0 1,0 1-1,0-1 0,0 0 1,0 0-1,1 0 0,-1 0 0,0 0 1,0 0-1,0 0 0,0 0 0,0 0 1,0 0-1,0 0 0,0 0 0,1 0 1,-1 0-1,0 0 0,0 1 1,0-1-1,0 0 0,0 0 0,0 0 1,1 0-1,-1 0 0,0-1 0,0 1 1,0 0-1,0 0 0,0 0 1,0 0-1,1 0 0,-2 11 17,-1-1 1,0 1-1,0-1 0,-1 1 1,0-1-1,0 0 0,-10 17 1,-44 69 1529,12-23-1044,40-64-967,3-5-275,0 0-1,0 0 0,0 0 0,0 0 1,0 0-1,1 1 0,-2 7 0,8-21-8984,-4 6 7943,9-13-4479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4.740"/>
    </inkml:context>
    <inkml:brush xml:id="br0">
      <inkml:brushProperty name="width" value="0.025" units="cm"/>
      <inkml:brushProperty name="height" value="0.025" units="cm"/>
    </inkml:brush>
  </inkml:definitions>
  <inkml:trace contextRef="#ctx0" brushRef="#br0">0 1 16303,'0'0'12588,"6"32"-13324,-9-24-2019,0-7-1409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2:45.082"/>
    </inkml:context>
    <inkml:brush xml:id="br0">
      <inkml:brushProperty name="width" value="0.025" units="cm"/>
      <inkml:brushProperty name="height" value="0.025" units="cm"/>
    </inkml:brush>
  </inkml:definitions>
  <inkml:trace contextRef="#ctx0" brushRef="#br0">0 0 20083,'0'0'11082,"3"42"-23029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08.502"/>
    </inkml:context>
    <inkml:brush xml:id="br0">
      <inkml:brushProperty name="width" value="0.025" units="cm"/>
      <inkml:brushProperty name="height" value="0.025" units="cm"/>
    </inkml:brush>
  </inkml:definitions>
  <inkml:trace contextRef="#ctx0" brushRef="#br0">1 0 4388,'0'0'705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09.161"/>
    </inkml:context>
    <inkml:brush xml:id="br0">
      <inkml:brushProperty name="width" value="0.025" units="cm"/>
      <inkml:brushProperty name="height" value="0.025" units="cm"/>
    </inkml:brush>
  </inkml:definitions>
  <inkml:trace contextRef="#ctx0" brushRef="#br0">44 43 8040,'3'-43'20081,"-11"71"-18948,-2 6-940,1 1-1,2 0 0,2 0 0,1 0 0,0 47 0,5-86-127,0 0 0,1 1-1,-1-1 1,1 0 0,-1 1-1,1-1 1,0 1-1,4-4 1,3-8 31,-5 5-90,9-17-92,0 0 1,2 1 0,1 1-1,1 0 1,1 1-1,29-30 1,-46 53 66,0 0 1,0 0-1,0-1 1,0 1-1,0 0 1,0 0-1,1 1 1,-1-1-1,0 0 1,1 0-1,-1 1 0,1-1 1,-1 1-1,1-1 1,-1 1-1,1-1 1,-1 1-1,1 0 1,-1 0-1,1 0 1,-1 0-1,1 0 1,0 0-1,-1 0 1,1 1-1,-1-1 1,2 1-1,-1 0 9,0 1-1,0 0 1,0-1 0,-1 1-1,1 0 1,-1 0-1,1 0 1,-1 0 0,0 0-1,0 0 1,0 1 0,0-1-1,0 0 1,0 1 0,0 2-1,2 11 50,0 1 0,-1 0 0,0 27 0,-5 117 618,19-185-5275,-1-9-2621,3-9-7809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3:05.669"/>
    </inkml:context>
    <inkml:brush xml:id="br0">
      <inkml:brushProperty name="width" value="0.025" units="cm"/>
      <inkml:brushProperty name="height" value="0.025" units="cm"/>
    </inkml:brush>
  </inkml:definitions>
  <inkml:trace contextRef="#ctx0" brushRef="#br0">1 50 9001,'75'-14'1271,"142"-7"0,78 19-1083,-173 4-100,486-1-36,502 3 937,-169 26 720,14 0-1005,1284-70 17,-21 1-283,-1561 67-337,115 1-10,-715-31-1007,-32 0-943,1 2 1,41 4-1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10.722"/>
    </inkml:context>
    <inkml:brush xml:id="br0">
      <inkml:brushProperty name="width" value="0.025" units="cm"/>
      <inkml:brushProperty name="height" value="0.025" units="cm"/>
    </inkml:brush>
  </inkml:definitions>
  <inkml:trace contextRef="#ctx0" brushRef="#br0">141 68 15054,'0'0'4356,"0"-9"-2567,-1-25-524,1 33-1172,0 0 0,0 0 1,0 0-1,0 0 0,0 0 0,-1 0 1,1 0-1,0 0 0,-1 0 0,1 0 1,0 0-1,-1 0 0,1 0 0,-1 1 1,0-1-1,1 0 0,-1 0 0,0 0 1,1 1-1,-1-1 0,0 0 0,0 1 0,1-1 1,-1 1-1,0-1 0,0 1 0,0-1 1,0 1-1,0 0 0,0-1 0,0 1 1,0 0-1,0 0 0,0 0 0,0-1 1,0 1-1,-1 0 0,0 1-45,0-1-1,0 0 0,0 0 1,0 1-1,0-1 1,0 1-1,0 0 1,1 0-1,-1-1 1,0 1-1,0 0 1,1 0-1,-1 1 1,0-1-1,-1 2 1,-6 10 23,0 0 0,1 0 0,0 1 0,2 0 0,-1 1 1,2-1-1,-8 31 0,7-17-33,1 1 0,2 0 0,-1 41-1,4-70-30,0 0 0,0 1 0,0-1 0,0 1 0,0-1-1,0 1 1,0-1 0,0 1 0,0-1 0,0 0 0,0 1 0,0-1-1,0 1 1,0-1 0,0 1 0,1-1 0,-1 0 0,0 1-1,0-1 1,0 1 0,1-1 0,-1 0 0,0 1 0,1-1 0,-1 0-1,0 1 1,1-1 0,-1 0 0,0 0 0,1 1 0,-1-1-1,1 0 1,13-7 812,9-22 790,-16 5-1318,0 0 1,-2 0 0,0 0 0,-2-1 0,-1 1 0,-1-1-1,-1 0 1,-3-29 0,2 53-303,1 0-1,0 0 1,0 1-1,0-1 1,0 0-1,0 0 1,0 1-1,0-1 1,0 0-1,0 0 1,0 1 0,0-1-1,0 0 1,0 1-1,0-1 1,1 0-1,-1 0 1,0 1-1,1-1 1,-1 0-1,0 1 1,1-1 0,-1 1-1,1-1 1,-1 1-1,1-1 1,-1 0-1,1 1 1,0 0-1,-1-1 1,1 1 0,-1-1-1,1 1 1,0 0-1,0-1 1,-1 1-1,1 0 1,0 0-1,-1 0 1,1-1-1,0 1 1,0 0 0,-1 0-1,1 0 1,0 0-1,0 0 1,-1 0-1,1 1 1,0-1-1,0 0 1,-1 0-1,1 0 1,0 1 0,0-1-1,13 1-148,56-8-227,-57 4 348,0 1 0,0 1 1,0 0-1,1 1 0,23 2 1,-34-1 16,-1 1 0,1-1 0,0 1 0,-1 0 1,1-1-1,-1 1 0,1 0 0,-1 0 0,0 1 1,0-1-1,0 0 0,0 1 0,0-1 0,-1 1 0,1 0 1,-1 0-1,0-1 0,0 1 0,0 0 0,0 0 1,0 0-1,0 0 0,-1 0 0,1 0 0,-1 1 0,0 2 1,1 8 17,0 0 0,-1 0 0,0 0 0,-4 21 0,-5-8 84,5-16 260,16-23-103,15-22-142,22-28-31,-45 58-67,0-1 0,1 1 0,-1 0-1,1 0 1,0 1 0,0 0 0,1-1 0,-1 2 0,10-5 0,-14 7-10,0-1 1,0 1-1,0 0 0,0 0 1,0-1-1,0 1 1,0 0-1,0 0 0,0 0 1,1 0-1,-1 0 1,0 1-1,0-1 0,0 0 1,0 0-1,0 1 1,0-1-1,0 1 0,0-1 1,0 1-1,0-1 1,0 1-1,-1-1 0,1 1 1,1 1-1,0 0 2,-1 0-1,1 0 1,-1 1 0,0-1-1,0 0 1,0 1-1,0-1 1,0 1-1,-1-1 1,1 5 0,1 9 18,-1 0 1,-3 31 0,1-33-5,3 14 18,-2-27-19,0-1-1,0 0 0,0 1 1,0-1-1,0 0 0,0 1 1,1-1-1,-1 0 0,0 1 1,0-1-1,0 0 0,1 0 1,-1 1-1,0-1 0,0 0 0,0 0 1,1 1-1,-1-1 0,0 0 1,1 0-1,-1 0 0,0 0 1,0 1-1,1-1 0,-1 0 1,0 0-1,1 0 0,-1 0 1,0 0-1,1 0 0,-1 0 1,0 0-1,1 0 0,-1 0 0,1 0 1,3-2 16,0-1-1,1 0 1,-1 1 0,-1-1 0,1-1 0,0 1 0,4-6-1,-7 8-15,29-32 40,-23 23-80,1 1 0,0 0 0,1 1 0,0 0 1,0 0-1,0 1 0,19-11 0,-28 18 21,1 0 0,-1 0 0,1 0 0,0 0 0,-1 0 0,1 0 0,0 0 0,-1 0 0,1 0 0,-1 0 0,1 0 0,0 1 0,-1-1 0,1 0 0,-1 0 0,1 1 0,-1-1 0,1 0 0,-1 1 0,1-1 0,-1 1 0,1-1 0,-1 0 0,1 1 0,-1-1 0,0 1 0,1-1 0,-1 1 0,0 0 0,1-1 0,-1 1 0,0-1 0,0 1 0,0-1 0,1 1 0,-1 0 0,0-1 0,0 1 0,0 0 0,0-1 0,0 1 0,0-1 1,0 1-1,0 0 0,-1-1 0,1 1 0,0 0 0,0 0 0,-3 47 138,1-30-78,23-28-11,-14 5-11,32-20 3,-37 24-50,0 0 1,0 0-1,1 0 1,-1 0-1,0 1 0,0-1 1,1 1-1,-1-1 1,0 1-1,0 0 0,1 0 1,-1 0-1,0 0 1,1 0-1,-1 1 0,0-1 1,3 1-1,-3 1 13,-1-1 0,0 1 0,1-1 1,-1 1-1,0 0 0,0-1 0,1 1 0,-2 0 0,1 0 0,0 0 1,0 0-1,0 0 0,-1 0 0,1 0 0,-1 0 0,0 0 0,0 0 1,0 1-1,0-1 0,0 0 0,0 0 0,0 0 0,0 0 0,-1 0 1,0 2-1,0-1-381,1 0 0,0-1 0,-1 1 0,1 0 0,0-1 0,1 1-1,-1 0 1,0-1 0,1 1 0,0 0 0,-1-1 0,1 1 0,2 2 0,0-3-4175,3-2-2238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12.051"/>
    </inkml:context>
    <inkml:brush xml:id="br0">
      <inkml:brushProperty name="width" value="0.025" units="cm"/>
      <inkml:brushProperty name="height" value="0.025" units="cm"/>
    </inkml:brush>
  </inkml:definitions>
  <inkml:trace contextRef="#ctx0" brushRef="#br0">146 343 17360,'0'0'6535,"-10"-2"-5532,7 1-937,0 0-1,0 0 0,-1 1 1,1 0-1,0 0 1,0 0-1,-1 0 0,1 0 1,0 0-1,-1 1 1,1 0-1,0 0 0,0 0 1,0 0-1,-5 2 1,3 0 90,0 1 0,1-1 0,-1 1 1,1 0-1,0 1 0,0-1 0,0 1 1,0 0-1,1 0 0,-3 5 1,2-4-25,0 0 0,0 1 0,1-1 0,0 1 0,0-1 0,1 1 0,0 0 1,0 0-1,0 1 0,1-1 0,0 8 0,1-15-131,1 1 1,-1 0-1,1 0 1,-1-1-1,1 1 1,-1 0-1,1-1 1,0 1-1,-1 0 0,1-1 1,0 1-1,0-1 1,-1 1-1,1-1 1,0 0-1,0 1 0,0-1 1,0 0-1,-1 1 1,1-1-1,0 0 1,0 0-1,0 0 1,0 0-1,0 0 0,0 0 1,0 0-1,0 0 1,-1 0-1,1 0 1,0-1-1,0 1 0,0 0 1,0 0-1,0-1 1,0 0-1,36-13 101,-22 3-55,-2-1-1,1-1 1,-2 0 0,0-1-1,0 0 1,-2-1 0,1 0 0,-2 0-1,0-1 1,-1-1 0,11-31-1,-45 112-770,16-44 679,2 1 1,0 0 0,1 0 0,1 0 0,1 1-1,1 0 1,-2 24 0,6-45-78,0 0 0,0 0 1,0 1-1,0-1 0,0 0 0,0 0 0,0 0 1,0 1-1,0-1 0,1 0 0,-1 0 1,0 0-1,1 1 0,-1-1 0,1 0 0,0 0 1,-1 0-1,1 0 0,0 0 0,-1 0 0,1 0 1,0 0-1,0-1 0,0 1 0,0 0 1,0 0-1,0-1 0,0 1 0,0 0 0,0-1 1,0 1-1,0-1 0,0 0 0,1 1 0,-1-1 1,0 0-1,0 1 0,0-1 0,2 0 1,1-1-63,-1 1 0,0-1 1,1 1-1,-1-1 1,0 0-1,0-1 0,0 1 1,1-1-1,-1 1 1,-1-1-1,1 0 0,0 0 1,4-4-1,19-20-1045,0-2-1,-2-1 1,-1-1-1,-2-1 1,22-40-1,75-174 3071,-110 227-1229,-5 13-419,0 0 0,0 0-1,-1 0 1,0 0 0,0 0 0,0-1 0,0 1 0,-1-1-1,0 0 1,-1 1 0,1-7 0,-22 36 3133,1 8-2382,1 2 1,2 0 0,1 1 0,2 0-1,-10 38 1,8-13-441,3 0 0,-7 84 0,20-121-463,0-22-40,0-1 1,0 0-1,0 0 0,0 0 1,0 0-1,0 0 0,0 0 1,0 0-1,0 0 0,1 1 1,-1-1-1,0 0 0,0 0 1,0 0-1,0 0 0,0 0 1,0 0-1,1 0 0,-1 0 1,0 0-1,0 0 0,0 0 1,0 0-1,0 0 0,0 0 1,1 0-1,-1 0 0,0 0 1,0 0-1,0 0 0,0 0 1,0 0-1,0 0 0,1 0 1,-1 0-1,0 0 0,0-1 1,0 1-1,0 0 0,0 0 1,0 0-1,0 0 0,0 0 0,1 0 1,-1 0-1,0 0 0,0 0 1,0-1-1,0 1 0,0 0 1,0 0-1,0 0 0,0 0 1,0 0-1,0 0 0,0-1 1,0 1-1,0 0 0,0 0 1,0 0-1,0 0 0,0-1 1,17-38 241,-3-10-471,-2-1 0,-2-1-1,5-66 1,-16 148 212,0-15 51,1-1-1,0 0 1,1 1 0,1-1-1,4 20 1,-5-32-27,0 0-1,0 0 1,0 1 0,1-1-1,-1 0 1,1 0 0,0 0-1,0-1 1,0 1 0,0 0-1,0-1 1,1 1 0,-1-1-1,1 0 1,0 0 0,-1 0-1,1 0 1,0 0 0,0-1-1,0 1 1,1-1 0,-1 0-1,0 0 1,0 0 0,1 0-1,-1-1 1,0 1 0,1-1-1,4 0 1,-2 0 23,1-1 1,-1 0-1,0 0 1,0-1-1,0 1 0,0-1 1,0-1-1,-1 1 1,1-1-1,0 0 0,-1 0 1,0-1-1,0 0 1,0 0-1,0 0 0,-1 0 1,0-1-1,1 1 1,-2-1-1,1 0 0,0-1 1,-1 1-1,0 0 1,0-1-1,-1 0 0,0 0 1,0 0-1,0 0 1,-1 0-1,1 0 0,-1 0 1,-1 0-1,1-11 1,-6 13-187,-4 11 54,-7 13 31,4-3 165,1 0 0,0 1-1,2 0 1,0 1 0,1 0 0,0 1-1,-6 29 1,14-48-93,0 0 0,0 0 1,0-1-1,-1 1 0,1 0 0,0 0 1,0 0-1,1 0 0,-1 0 0,0 0 0,0 0 1,0 0-1,1-1 0,-1 1 0,0 0 0,1 0 1,-1 0-1,0-1 0,1 1 0,-1 0 0,1 0 1,0-1-1,-1 1 0,1 0 0,-1-1 1,1 1-1,0-1 0,0 1 0,-1-1 0,1 1 1,0-1-1,0 1 0,0-1 0,-1 0 0,1 1 1,0-1-1,0 0 0,0 0 0,0 0 0,0 0 1,0 0-1,0 0 0,-1 0 0,1 0 1,0 0-1,0 0 0,0 0 0,0 0 0,0-1 1,1 1-1,4-2 24,0 1 0,0-1-1,0-1 1,0 1 0,-1-1 0,8-3 0,8-10-241,-1 0 1,27-28-1,-34 30 112,2 1 1,-1 0-1,2 0 0,-1 2 1,32-18-1,-46 28 95,0 1 0,1-1 0,-1 0 0,0 1 0,0-1 0,0 1 0,0-1 0,1 1 0,-1 0 0,0-1 0,1 1 0,-1 0 0,0 0 0,0 0 0,1 0 0,-1 0 0,0 0 0,1 0 0,-1 1 0,0-1 0,0 0 0,1 1 0,-1-1 0,0 1 0,0-1 0,0 1 0,0-1 0,0 1 0,1 0 0,-1 0 0,0 0 0,-1 0 0,1-1 0,0 1 0,0 0 0,0 1 0,0-1 0,-1 0 0,1 0 0,-1 0 0,1 0 0,-1 0 1,1 1-1,-1-1 0,0 0 0,1 0 0,-1 3 0,2 8-10,-1 0 0,-1 0 0,0 0 0,-2 17 1,1-6 72,1-13-38,0 0-1,0-1 1,1 1-1,0 0 1,1-1-1,4 14 1,-5-21-5,0 0 0,0-1 0,0 1-1,0 0 1,0 0 0,0-1 0,0 1 0,1-1 0,-1 1-1,1-1 1,-1 1 0,1-1 0,-1 0 0,1 0 0,0 0 0,0 0-1,-1 0 1,1 0 0,0-1 0,0 1 0,0 0 0,0-1 0,0 1-1,0-1 1,0 0 0,0 0 0,0 0 0,0 0 0,0 0-1,0 0 1,0-1 0,0 1 0,0-1 0,0 1 0,0-1 0,0 0-1,3-1 1,0-1 35,0 1-1,-1-1 0,1 0 0,-1 0 1,0-1-1,0 1 0,0-1 1,0 0-1,-1 0 0,1-1 0,-1 1 1,0 0-1,-1-1 0,1 0 1,-1 0-1,3-7 0,1-4 216,0 1 1,-2-1-1,0 0 0,3-19 0,-6 27-219,0 0 0,0 0-1,0 0 1,-1 1 0,0-1 0,-1 0-1,0 0 1,0 0 0,-1 0-1,0 0 1,0 1 0,0-1-1,-1 1 1,-1-1 0,1 1 0,-1 0-1,-7-9 1,55 32-43,-5 2-3329,-32-15 1680,0 0 0,1 0 0,-1-1 0,1-1 0,-1 1-1,13 0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1:12.393"/>
    </inkml:context>
    <inkml:brush xml:id="br0">
      <inkml:brushProperty name="width" value="0.025" units="cm"/>
      <inkml:brushProperty name="height" value="0.025" units="cm"/>
    </inkml:brush>
  </inkml:definitions>
  <inkml:trace contextRef="#ctx0" brushRef="#br0">40 111 19506,'-21'-19'4677,"7"1"-1122,9 2-800,5 5-1538,0 2-1153,8 3-128,5-2-961,-3-1-3619,0-6-6599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3.635"/>
    </inkml:context>
    <inkml:brush xml:id="br0">
      <inkml:brushProperty name="width" value="0.025" units="cm"/>
      <inkml:brushProperty name="height" value="0.025" units="cm"/>
    </inkml:brush>
  </inkml:definitions>
  <inkml:trace contextRef="#ctx0" brushRef="#br0">0 240 9929,'3'-13'3791,"0"-5"-2745,-2 1 386,2 0-1,0 0 1,1 0-1,0 1 1,8-17-1,-9 92 1431,-13 115-2245,4-104-563,2 71 1,4-140-47,0 1 1,0 0 0,0-1-1,0 1 1,0 0-1,0-1 1,0 1-1,1-1 1,-1 1 0,0-1-1,1 1 1,0 0-1,-1-1 1,1 0 0,0 1-1,0-1 1,0 1-1,0-1 1,0 0-1,0 0 1,0 0 0,0 1-1,0-1 1,3 1-1,-2-2 38,-1 1 0,1-1 0,0 0-1,0 0 1,0 0 0,0 0 0,0 0 0,-1-1-1,1 1 1,0 0 0,0-1 0,0 1 0,-1-1-1,1 0 1,0 0 0,-1 0 0,4-1-1,5-5 316,0-1-1,0 0 0,0-1 1,16-18-1,-3-1-203,-1-1 0,-2-2 0,-1 0 0,-1 0 0,-2-2 0,-1 0 1,-2-1-1,-1-1 0,-2 0 0,-1 0 0,-1-1 0,-3 0 0,2-44 0,-8 89-2319,0 0 0,-1 0 0,0 0 0,0 0 0,-6 12 0,1-2-2701,-1 5-3262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4.572"/>
    </inkml:context>
    <inkml:brush xml:id="br0">
      <inkml:brushProperty name="width" value="0.025" units="cm"/>
      <inkml:brushProperty name="height" value="0.025" units="cm"/>
    </inkml:brush>
  </inkml:definitions>
  <inkml:trace contextRef="#ctx0" brushRef="#br0">1 190 7271,'0'0'5520,"9"1"-3534,-9-1-1979,5 1 369,-1-1-1,1 1 1,0-1-1,-1 0 1,1 0-1,-1 0 0,1-1 1,-1 1-1,1-1 1,-1 0-1,0-1 1,1 1-1,-1-1 1,0 0-1,0 0 0,0 0 1,0 0-1,0-1 1,5-4-1,-4 3-4,0-1 1,0 0-1,-1 0 0,0 0 0,0 0 1,0-1-1,0 1 0,-1-1 0,0 0 1,0 0-1,-1 0 0,0 0 0,0-1 1,0 1-1,-1-1 0,0 1 1,0-1-1,0 0 0,-1 1 0,0-1 1,-2-11-1,2 17-364,-1-1 0,1 1-1,0 0 1,-1-1 0,1 1 0,-1 0 0,1 0 0,-1 0 0,0 0 0,0 0 0,1-1-1,-1 1 1,0 0 0,0 0 0,0 1 0,0-1 0,0 0 0,0 0 0,0 0-1,-1 1 1,1-1 0,0 1 0,0-1 0,0 1 0,-1-1 0,1 1 0,0 0 0,-1-1-1,1 1 1,0 0 0,-1 0 0,1 0 0,0 0 0,-1 0 0,1 0 0,0 1-1,-1-1 1,1 0 0,0 1 0,0-1 0,-2 1 0,-1 1-15,0-1 1,1 1 0,-1 0-1,1 0 1,0 0-1,-1 1 1,1-1-1,0 1 1,0-1-1,0 1 1,1 0-1,-4 4 1,-1 7 5,0-1 0,1 1 0,-6 17 0,10-25 17,0 0-1,1 0 1,0 0 0,0 0 0,0 0 0,1 0-1,-1 0 1,2 1 0,-1-1 0,2 10 0,39-1 759,-30-2-909,-10-12 117,-1 0 0,1 0-1,0 0 1,-1 0 0,1 0 0,0-1 0,0 1 0,0 0 0,0 0 0,0-1 0,0 1 0,0 0 0,0-1 0,0 1 0,0-1 0,0 0 0,0 1 0,0-1 0,0 0 0,0 1 0,0-1 0,1 0 0,-1 0-1,0 0 1,0 0 0,0 0 0,2-1 0,1 1 18,-1 0 0,1-1 0,-1 0 0,0 1 0,1-1 0,-1-1 0,0 1 0,1 0 0,-1-1 0,0 0 0,0 1 0,0-1 0,0 0 0,3-3 0,38-42 23,-38 38-20,1 1 1,1 0-1,-1 0 0,1 1 1,10-7-1,-17 13-3,0 0-1,0 1 1,-1-1 0,1 1-1,0 0 1,0-1 0,0 1-1,0 0 1,-1-1 0,1 1-1,0 0 1,0 0 0,0 0-1,0-1 1,0 1 0,0 0-1,0 0 1,0 1 0,0-1-1,-1 0 1,1 0 0,0 0-1,0 1 1,0-1 0,0 0-1,1 2 1,-1-1-1,1 0-1,-1 0 1,0 1 0,0-1 0,0 1 0,0-1-1,0 1 1,-1-1 0,1 1 0,0 0-1,-1-1 1,1 1 0,-1 2 0,4 62 2,-4-58 13,-1 12 85,3 25 731,-2-45-796,1 0-1,0-1 0,0 1 1,0 0-1,-1 0 0,1-1 1,0 1-1,0 0 0,-1-1 1,1 1-1,0-1 1,-1 1-1,1-1 0,0 0 1,-1 1-1,1-1 0,-1 1 1,1-1-1,-1 0 0,1 1 1,-1-1-1,0 0 1,1-1-1,4-10-22,0 0 1,-1 0-1,0-1 1,-1 0-1,-1 0 1,2-18-1,-3 23-12,-1 1 0,0-1-1,0 0 1,-1 1 0,0-1 0,0 1-1,-1-1 1,1 1 0,-2-1 0,1 1-1,-1 0 1,-5-9 0,8 16 1,0 0 0,0 0 0,0-1 0,0 1 0,0 0 0,0 0 0,0-1 0,0 1 0,0 0 0,0 0 0,0-1 0,-1 1 0,1 0 0,0 0 0,0 0 0,0-1 0,0 1 0,-1 0 0,1 0 0,0 0 0,0 0 0,0-1 0,-1 1 0,1 0 0,0 0 0,0 0 0,0 0 0,-1 0 0,1 0 0,0 0 0,0-1 0,-1 1 0,1 0 0,0 0 0,0 0 0,-1 0 0,1 0 0,0 0 0,0 0 0,-1 0 0,1 1 0,0-1 0,0 0 0,-1 0 0,1 0 0,0 0 0,0 0 0,0 0 0,-1 0 0,1 0 0,0 1 0,0-1 0,0 0 0,-1 0 0,1 0 0,0 0 0,0 1 0,0-1 0,-1 0 0,1 1 0,1-1 0,-1 1 0,0 0 0,0-1 0,0 1 0,0-1 0,0 1 0,1-1 0,-1 1 0,0-1 0,0 1 0,1-1 0,-1 1 0,0-1 0,1 0 0,-1 1 0,0-1 0,1 1 0,-1-1 0,1 0 0,-1 1 0,1-1 0,-1 0 0,1 0 0,-1 1 0,1-1 0,-1 0 0,1 0 0,-1 0 0,1 0 0,-1 0 0,1 1 0,0-1 0,11 2-565,0-1 0,-1 0 0,21 0 0,-20-2-699,0 0 1,0 0 0,0-1-1,0-1 1,-1 0 0,18-7-1,8-9-9284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5.289"/>
    </inkml:context>
    <inkml:brush xml:id="br0">
      <inkml:brushProperty name="width" value="0.025" units="cm"/>
      <inkml:brushProperty name="height" value="0.025" units="cm"/>
    </inkml:brush>
  </inkml:definitions>
  <inkml:trace contextRef="#ctx0" brushRef="#br0">99 24 5093,'-1'-23'16407,"0"34"-10497,-2 51-6289,2-43 2357,0 1-1536,0-12-303,0 0-1,1 0 1,0 0 0,1 0-1,2 15 1,-3-21-135,1 0 0,0-1 0,-1 1 0,1 0 0,0-1 0,0 1 0,0-1 0,0 1 0,0-1 0,1 0 0,-1 1 0,0-1 0,1 0 0,-1 0 0,0 0 0,1 0 0,0 0 0,-1 0 0,1 0 0,-1 0 0,1-1 0,0 1 0,0-1 0,-1 1 0,1-1 0,0 0 0,0 1 0,0-1 0,-1 0 0,5-1 0,38-2 105,-33 1-119,0 1 0,0 0 0,0 1 0,13 2 0,-22-1 7,-1-1-1,1 1 0,-1 0 1,1 1-1,-1-1 1,1 0-1,-1 0 0,0 1 1,0-1-1,0 0 1,1 1-1,-1-1 0,-1 1 1,1 0-1,0-1 1,0 1-1,-1 0 1,1-1-1,-1 1 0,1 0 1,-1 0-1,0 0 1,1-1-1,-1 1 0,0 0 1,0 0-1,-1 0 1,1-1-1,0 1 0,-1 3 1,0 5 25,0-1 0,-1 1 1,0-1-1,-6 17 0,3-15 111,-1 1 0,0-1-1,-1 0 1,-1 0 0,0 0-1,0-1 1,-1-1 0,-17 16 0,22-21-78,-2 0 0,1 0 1,0 0-1,-1-1 0,0 0 1,1 0-1,-1 0 0,0-1 1,-1 0-1,1 0 0,0 0 0,-1-1 1,1 0-1,-1 0 0,1-1 1,-1 1-1,1-1 0,-1-1 1,-8-1-1,12 1-129,0 0-1,0-1 1,1 1 0,-1-1-1,0 1 1,1-1 0,-1 0-1,1 0 1,-1 0 0,1-1-1,0 1 1,0-1 0,0 1-1,0-1 1,0 1-1,-2-6 1,4 7 5,-1 0 0,0 0 0,1 0-1,-1-1 1,1 1 0,-1 0 0,1 0 0,0-1 0,0 1-1,-1 0 1,1-1 0,0 1 0,0 0 0,0-1-1,0 1 1,1 0 0,-1-1 0,0 1 0,0 0 0,1 0-1,-1-1 1,1 1 0,-1 0 0,1 0 0,0 0 0,-1 0-1,1-1 1,0 1 0,0 0 0,0 0 0,-1 0-1,1 1 1,0-1 0,0 0 0,1 0 0,-1 0 0,0 1-1,0-1 1,0 1 0,0-1 0,3 0 0,43-13-9604,-21 5 1606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6.072"/>
    </inkml:context>
    <inkml:brush xml:id="br0">
      <inkml:brushProperty name="width" value="0.025" units="cm"/>
      <inkml:brushProperty name="height" value="0.025" units="cm"/>
    </inkml:brush>
  </inkml:definitions>
  <inkml:trace contextRef="#ctx0" brushRef="#br0">0 106 15439,'0'0'13751,"4"11"-12971,22 124-92,-21-122-544,2-23 292,1-23 73,-5 5-391,-1 14-129,0 1 1,-1-1-1,-1 0 0,0 0 0,-4-23 1,5 41 4,0-1 1,0 0-1,0 1 1,0-1 0,1 0-1,-1 0 1,1 0-1,0 0 1,0-1 0,0 1-1,0 0 1,0-1-1,1 1 1,-1-1-1,1 0 1,-1 0 0,1 0-1,0 0 1,0 0-1,0-1 1,0 1 0,0-1-1,0 0 1,1 0-1,-1 0 1,0 0-1,1 0 1,-1-1 0,0 0-1,1 1 1,-1-1-1,1-1 1,-1 1 0,0 0-1,1-1 1,-1 0-1,4 0 1,-2-1 12,1 1 1,-1-1 0,0 0-1,0 0 1,0-1-1,0 1 1,0-1-1,0 0 1,-1-1-1,0 1 1,1-1 0,-1 1-1,0-1 1,-1-1-1,1 1 1,-1 0-1,0-1 1,0 0-1,0 0 1,-1 0 0,1 0-1,1-7 1,-1-30 87,-3 42-95,1-1 1,-1 1 0,0-1-1,0 0 1,0 1 0,0-1-1,0 1 1,0-1 0,0 1-1,0-1 1,0 0 0,0 1-1,-1-1 1,1 1 0,0-1-1,0 1 1,0-1 0,-1 0-1,1 1 1,0-1 0,-1 1-1,1 0 1,0-1 0,-1 1-1,1-1 1,0 1 0,-1-1-1,1 1 1,-1 0 0,1-1-1,-1 1 1,1 0 0,-1 0-1,1-1 1,-1 1 0,0 0-1,1 0 1,-1 0 0,1 0-1,-1-1 1,1 1 0,-1 0-1,0 0 1,1 0 0,-1 0-1,1 1 1,-1-1 0,0 0-1,1 0 1,-1 0 0,1 0-1,-1 0 1,1 1 0,-1-1-1,1 0 1,-1 1 0,1-1-1,-1 0 1,1 1 0,-1-1-1,1 0 1,0 1 0,-1-1-1,1 1 1,-1 0 0,-4 4-6,0 1 1,0 0-1,0-1 1,1 2 0,0-1-1,0 0 1,1 1 0,-3 7-1,-21 59 204,26-69-182,-2 2 21,2 0 0,-1 0 0,0 0 0,1 0 1,0 0-1,1 0 0,0 1 0,-1-1 0,3 10 0,-2-15-29,0 0 0,0 0 0,1 0-1,-1 0 1,1 0 0,-1 0 0,1 0-1,-1 0 1,1-1 0,-1 1 0,1 0-1,0 0 1,-1 0 0,1-1 0,0 1-1,0 0 1,0-1 0,0 1 0,-1 0-1,1-1 1,0 1 0,0-1 0,1 1-1,1-1-1,0 0-1,0 1 1,0-1-1,-1-1 1,1 1 0,0 0-1,0-1 1,-1 1-1,1-1 1,0 0-1,-1 0 1,1 0-1,2-1 1,7-5-25,0 0 0,0-1 1,-1 0-1,0-1 0,-1 0 0,1-1 1,14-18-1,-11 12-9,0 2-1,27-22 1,-41 35 26,1 1 0,-1-1 0,1 0 0,-1 1 0,1-1 0,-1 1 0,1-1 0,0 1 0,-1 0 0,1-1-1,0 1 1,-1-1 0,1 1 0,0 0 0,0 0 0,-1-1 0,1 1 0,0 0 0,0 0 0,0 0 0,-1 0 0,1 0 0,0 0 0,0 0 0,0 0 0,-1 0 0,1 0 0,0 1 0,0-1 0,-1 0 0,1 0 0,0 1 0,0-1 0,-1 1 0,1-1 0,0 0 0,-1 1 0,1-1 0,-1 1 0,1 0 0,-1-1 0,1 1 0,-1-1 0,1 1 0,-1 0 0,1-1 0,-1 1-1,0 0 1,1 0 0,-1-1 0,0 1 0,0 0 0,1 0 0,-1-1 0,0 1 0,0 0 0,0 0 0,0 1 0,0 63-88,-1-38 79,2-27 12,-1 1 0,0 0 1,0 0-1,0-1 0,1 1 1,-1 0-1,0-1 1,1 1-1,-1 0 0,0-1 1,1 1-1,-1 0 0,1-1 1,-1 1-1,1-1 1,-1 1-1,1-1 0,0 1 1,-1-1-1,1 1 0,0-1 1,-1 0-1,1 1 1,0-1-1,-1 0 0,1 0 1,0 1-1,0-1 0,-1 0 1,1 0-1,0 0 1,0 0-1,-1 0 0,1 0 1,0 0-1,0 0 0,-1 0 1,1-1-1,0 1 0,0 0 1,-1 0-1,1-1 1,0 1-1,-1 0 0,1-1 1,0 1-1,0-1 0,35-18 103,-10-3-85,30-22-8,-52 41-48,1 0-1,-1 1 1,0 0 0,1-1-1,0 1 1,-1 1 0,1-1-1,0 1 1,0 0-1,9-1 1,-13 3 29,0 0-1,0 0 1,-1 0-1,1 0 1,0 0 0,0 0-1,-1 0 1,1 1-1,0-1 1,-1 0 0,0 0-1,1 1 1,-1-1-1,0 0 1,1 1 0,-1-1-1,0 0 1,0 1-1,0-1 1,0 0-1,0 1 1,0-1 0,-1 0-1,1 2 1,-4 37 53,1-23-51,-2 3-119,4-6-3126,8-21-8387,1-7 5193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6.415"/>
    </inkml:context>
    <inkml:brush xml:id="br0">
      <inkml:brushProperty name="width" value="0.025" units="cm"/>
      <inkml:brushProperty name="height" value="0.025" units="cm"/>
    </inkml:brush>
  </inkml:definitions>
  <inkml:trace contextRef="#ctx0" brushRef="#br0">1 4 13453,'0'0'13575,"1"9"-11909,8 80 581,-9-88-2240,0 0-1,0 1 1,0-1-1,0 0 1,0 1-1,1-1 1,-1 0-1,0 0 1,1 0-1,-1 1 1,1-1-1,0 0 1,-1 0-1,1 0 1,0 0-1,0 0 1,-1 0-1,1 0 1,0 0-1,0 0 1,0 0-1,0-1 1,0 1-1,0 0 1,1-1-1,-1 1 1,0-1-1,0 1 1,0-1-1,1 1 1,-1-1-1,0 0 1,0 0-1,1 0 1,-1 1-1,0-1 1,1 0-1,-1-1 1,0 1-1,0 0 1,1 0-1,-1 0 1,0-1-1,0 1 1,1-1-1,0 0 1,5-1 20,0-1 0,-1 0 1,1 0-1,-1 0 0,0-1 0,11-9 1,14-16-9,-24 21-113,0 0-1,1 1 0,0-1 0,0 2 1,1-1-1,0 1 0,0 1 1,14-7-1,-22 12 87,-1 0 1,1-1-1,-1 1 1,1 0-1,-1 0 1,1 0-1,-1 0 0,1 0 1,-1 0-1,1 0 1,-1 0-1,1 0 1,-1 0-1,1 0 1,-1 0-1,1 0 0,-1 1 1,1-1-1,-1 0 1,1 0-1,-1 0 1,1 1-1,-1-1 0,1 0 1,-1 1-1,1-1 1,-1 0-1,0 1 1,1-1-1,-1 1 1,0-1-1,1 1 0,4 23 156,-13 38 680,6-47-534,1-12-421,2 19-45,-1-22-53,1 1 0,-1-1 0,0 1 0,0-1 0,1 0 0,-1 1 0,0-1 0,1 0 0,-1 1 0,1-1 0,-1 0 0,0 1 0,1-1 0,-1 0 0,1 0 0,-1 1 0,1-1 0,-1 0 0,1 0 0,-1 0 0,1 0 0,-1 0 0,1 0 0,-1 0 0,0 0 0,2 0 0,6 0-6737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7.290"/>
    </inkml:context>
    <inkml:brush xml:id="br0">
      <inkml:brushProperty name="width" value="0.025" units="cm"/>
      <inkml:brushProperty name="height" value="0.025" units="cm"/>
    </inkml:brush>
  </inkml:definitions>
  <inkml:trace contextRef="#ctx0" brushRef="#br0">36 225 11979,'0'0'9449,"-6"8"-7393,-19 27-439,25-34-1560,-1-1 0,1 1-1,0-1 1,-1 1 0,1-1 0,0 1 0,-1-1-1,1 1 1,0-1 0,0 1 0,-1-1-1,1 1 1,0-1 0,0 1 0,0-1 0,0 1-1,0 0 1,0-1 0,0 1 0,0-1-1,0 1 1,0-1 0,0 1 0,0 0 0,0-1-1,0 1 1,0-1 0,1 1 0,-1-1 0,0 1-1,0-1 1,1 1 0,-1-1 0,0 1-1,1-1 1,-1 1 0,1-1 0,-1 0 0,0 1-1,1-1 1,-1 1 0,1-1 0,-1 0-1,1 0 1,-1 1 0,1-1 0,-1 0 0,1 0-1,0 0 1,-1 1 0,1-1 0,-1 0 0,1 0-1,-1 0 1,1 0 0,0 0 0,-1 0-1,1 0 1,-1 0 0,1-1 0,34-3 867,-24 0-762,-1-1 0,0-1-1,0 0 1,0 0 0,0-1-1,-1 0 1,0-1 0,-1 0 0,8-10-1,-4 5-6,0-1 0,-2 0 0,0-1 0,0 0 0,9-22 0,-17 32-100,0-1 0,0 0 0,0 0 0,-1 1 0,0-1 0,-1 0 0,1 0 0,-1 0 0,-1-12-1,1 18-51,0-1 0,0 0 0,0 1 0,-1-1 0,1 1 0,0-1 0,0 0 0,-1 1 0,1-1 0,0 1 0,-1-1-1,1 1 1,0-1 0,-1 1 0,1-1 0,-1 1 0,1 0 0,-1-1 0,1 1 0,-1-1 0,1 1 0,-1 0-1,1 0 1,-1-1 0,1 1 0,-1 0 0,1 0 0,-1 0 0,0-1 0,1 1 0,-1 0 0,1 0 0,-1 0-1,0 0 1,1 0 0,-1 0 0,0 0 0,1 1 0,-1-1 0,1 0 0,-1 0 0,0 0 0,1 1 0,-1-1-1,0 1 1,-26 16-137,16-4 151,0 1-1,2 1 1,0-1 0,0 2-1,1-1 1,1 1-1,1 0 1,0 1-1,1-1 1,-6 34-1,11-49-16,0 0 0,0 0 0,0 0 0,0 0 0,0 0 0,1 0 0,-1 0 0,0 0 0,0 0 0,0-1 0,1 1 0,-1 0 0,1 0 0,-1 0 0,1 0 0,-1-1 0,1 1 0,-1 0 0,1 0 0,-1-1 0,1 1 0,0 0 0,0-1 0,-1 1 0,1-1 0,0 1 0,0-1 0,1 1 0,1 0 0,0 0 0,0 0 0,0-1 0,0 0 0,1 1 0,-1-1 0,0 0 0,6-1 0,60-16 0,-47 9 0,-1 0 0,1 2 0,0 1 0,0 0 0,1 2 0,35-1 0,-56 4 0,-1 0 0,1 1 0,0 0 0,0-1 0,0 1 0,-1 0 0,1 0 0,0 0 0,-1 0 0,1 0 0,-1 0 0,3 2 0,-4-3 0,0 1 0,1-1 0,-1 1 0,0-1 0,1 1 0,-1-1 0,0 1 0,1-1 0,-1 0 0,1 1 0,-1-1 0,0 1 0,1-1 0,-1 0 0,1 0 0,-1 1 0,1-1 0,-1 0 0,1 0 0,0 0 0,-1 1 0,1-1 0,-1 0 0,1 0 0,-1 0 0,1 0 0,0 0 0,-1 0 0,1 0 0,-1 0 0,1 0 0,-1-1 0,1 1 0,-1 0 0,1 0 0,-1 0 0,1-1 0,-1 1 0,1 0 0,-1 0 0,1-1 0,-1 1 0,1-1 0,-1 1 0,1 0 0,-1-1 0,0 1 0,1-1 0,-1 1 0,0-1 0,1 1 0,-1-1 0,0 1 0,0-1 0,0 1 0,1-1 0,-1 1 0,0-1 0,0 1 0,0-1 0,0-1 0,4-13 0,-2-1 0,1 0 0,-2 0 0,0 1 0,-1-1 0,-1 0 0,0 0 0,-1 0 0,-5-21 0,2 10 0,5 26 2,1 1-1,-1-1 1,0 0-1,1 1 1,-1-1 0,0 0-1,1 1 1,-1-1-1,1 0 1,-1 1-1,1-1 1,0 1 0,-1-1-1,1 1 1,-1-1-1,1 1 1,0 0 0,0-1-1,-1 1 1,1 0-1,0 0 1,-1-1-1,1 1 1,0 0 0,0 0-1,-1 0 1,1 0-1,0 0 1,0 0 0,0 0-1,-1 0 1,1 0-1,1 0 1,39 1-104,-29-1-85,6 0-389,41 0-6380,-14-2-3054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8.804"/>
    </inkml:context>
    <inkml:brush xml:id="br0">
      <inkml:brushProperty name="width" value="0.025" units="cm"/>
      <inkml:brushProperty name="height" value="0.025" units="cm"/>
    </inkml:brush>
  </inkml:definitions>
  <inkml:trace contextRef="#ctx0" brushRef="#br0">1 125 8808,'0'0'14051,"4"13"-13491,1 3-277,2 6-129,1 1 0,15 30 0,-21-49-115,0 0-1,0 0 1,0-1 0,0 1-1,0-1 1,1 1 0,-1-1-1,1 0 1,0 0 0,0 0-1,0 0 1,1 0 0,-1-1-1,1 1 1,-1-1-1,1 0 1,0 0 0,0-1-1,0 1 1,0-1 0,0 0-1,5 1 1,-6-2 95,0-1 1,0 0-1,-1 0 0,1 0 0,-1 0 1,1-1-1,-1 1 0,1-1 0,-1 0 1,0 1-1,1-1 0,-1 0 0,0 0 1,-1 0-1,1-1 0,0 1 0,0 0 1,-1-1-1,0 1 0,1-1 0,-1 1 1,0-1-1,0 0 0,0-3 0,5-10 385,0-1-1,4-26 0,-7 23-250,0 1 0,-1-1-1,-1 1 1,0-1 0,-2 1-1,-6-38 1,8 57-275,-1-1 0,0 1 0,0-1 0,0 1 0,0-1 0,0 1 0,0-1 0,0 1 0,0 0 0,0-1 0,-1 1 0,1-1 0,0 1 0,0-1 0,0 1 0,0 0 0,-1-1 0,1 1 1,0-1-1,0 1 0,-1 0 0,1-1 0,0 1 0,-1 0 0,1-1 0,0 1 0,-1 0 0,1-1 0,-1 1 0,1 0 0,0 0 0,-1 0 0,1-1 0,-1 1 0,1 0 0,-1 0 0,1 0 0,-1 0 0,1 0 0,-1 0 0,-6 19 130,6-16-274,0-1 1,1 0-1,-1 1 1,1-1 0,0 1-1,0-1 1,0 0 0,0 1-1,0-1 1,1 1-1,-1-1 1,1 0 0,0 1-1,-1-1 1,1 0 0,0 0-1,0 1 1,0-1-1,3 3 1,-1-4-428,-1 0 0,1-1 0,0 1 0,-1-1 0,1 0 0,0 0 1,-1 0-1,1 0 0,0 0 0,0-1 0,-1 1 0,1-1 0,-1 1 0,1-1 0,0 0 0,-1 0 0,0 0 0,1-1 0,-1 1 0,0-1 0,1 1 0,2-4 1,15-11-5157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3:06.095"/>
    </inkml:context>
    <inkml:brush xml:id="br0">
      <inkml:brushProperty name="width" value="0.025" units="cm"/>
      <inkml:brushProperty name="height" value="0.025" units="cm"/>
    </inkml:brush>
  </inkml:definitions>
  <inkml:trace contextRef="#ctx0" brushRef="#br0">811 145 8648,'-117'-18'929,"7"0"-416,8 2-417,10 2-32,6 1-64,11-1-32,7 1-289,7-1-1120,9 1-1474,4 2-800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9.194"/>
    </inkml:context>
    <inkml:brush xml:id="br0">
      <inkml:brushProperty name="width" value="0.025" units="cm"/>
      <inkml:brushProperty name="height" value="0.025" units="cm"/>
    </inkml:brush>
  </inkml:definitions>
  <inkml:trace contextRef="#ctx0" brushRef="#br0">121 0 12364,'0'0'13794,"-11"5"-12566,-1 0-1016,-4 1 272,1 1 0,0 0 0,0 1 0,-22 16 0,38-21-276,10-4-165,12-5-22,-11 2-46,1 0 1,-1 0-1,1 1 1,0 1-1,0 0 1,0 0-1,0 2 0,22 1 1,-30-1 4,-1 1 1,1 0-1,-1 0 0,1 0 1,-1 1-1,0 0 0,0 0 1,0 0-1,0 0 1,0 1-1,0-1 0,-1 1 1,1 0-1,-1 0 1,1 0-1,-1 1 0,0-1 1,-1 1-1,1-1 0,-1 1 1,1 0-1,-1 0 1,0 0-1,0 1 0,-1-1 1,0 0-1,1 1 1,-1 4-1,1-3 97,-1-1 1,0 1-1,0 0 1,-1 0-1,0-1 0,0 1 1,0 0-1,0 0 1,-1 0-1,0-1 0,-1 1 1,1 0-1,-1-1 1,0 0-1,0 1 0,-1-1 1,0 0-1,0 0 1,0 0-1,-7 8 0,6-9 6,-1 0-1,0 0 0,0 0 0,0 0 0,0-1 0,-1 0 0,0 0 0,1-1 0,-1 0 0,0 0 0,0 0 0,0 0 0,0-1 1,-1 0-1,1 0 0,0-1 0,0 0 0,-1 0 0,-6-1 0,10 0-221,1 1 1,-1-1-1,1 1 1,-1-1-1,1 0 1,-1 0-1,1 0 1,-1 0-1,1 0 0,0-1 1,0 1-1,0-1 1,0 0-1,0 1 1,0-1-1,0 0 1,0 0-1,-1-2 1,1 1-331,0 0 1,1 0 0,-1 0 0,1 0 0,0 0 0,0-1 0,0 1 0,0 0 0,0-1 0,1 1 0,-1 0 0,1-1 0,0 1 0,0-1 0,0 1 0,0 0 0,1-1 0,0 1 0,-1 0 0,1-1-1,2-4 1,7-8-11618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19.777"/>
    </inkml:context>
    <inkml:brush xml:id="br0">
      <inkml:brushProperty name="width" value="0.025" units="cm"/>
      <inkml:brushProperty name="height" value="0.025" units="cm"/>
    </inkml:brush>
  </inkml:definitions>
  <inkml:trace contextRef="#ctx0" brushRef="#br0">4 46 19859,'0'0'3133,"0"-9"-79,-3-27-460,3 69 114,0-14-2737,0 0 0,4 27 1,-1-25-11,16 65 205,-17-79-255,0 0 0,1 0 0,0 0 1,0 0-1,0-1 0,1 1 0,0-1 0,10 12 0,-14-18 23,0 0 0,0 1 0,0-1 0,1 1 0,-1-1 1,0 0-1,0 1 0,1-1 0,-1 1 0,0-1 0,1 0 0,-1 0 0,0 1 0,1-1 0,-1 0 1,1 0-1,-1 1 0,0-1 0,1 0 0,-1 0 0,1 0 0,-1 0 0,1 0 0,-1 1 0,1-1 1,-1 0-1,1 0 0,-1 0 0,1 0 0,-1 0 0,0-1 0,1 1 0,-1 0 0,1 0 0,-1 0 1,1 0-1,-1 0 0,1-1 0,-1 1 0,0 0 0,1 0 0,-1-1 0,0 1 0,1 0 0,-1 0 1,0-1-1,1 1 0,-1-1 0,0 1 0,1 0 0,-1-1 0,0 1 0,0-1 0,0 1 0,1 0 1,-1-1-1,0 1 0,0-1 0,0 1 0,0-1 0,0 1 0,0-1 0,3-34-4710,-3 32 4367,-6-66-10236,-2 32 1992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0.115"/>
    </inkml:context>
    <inkml:brush xml:id="br0">
      <inkml:brushProperty name="width" value="0.025" units="cm"/>
      <inkml:brushProperty name="height" value="0.025" units="cm"/>
    </inkml:brush>
  </inkml:definitions>
  <inkml:trace contextRef="#ctx0" brushRef="#br0">0 165 11403,'32'-42'2947,"-32"33"160,0-1-321,15-1-672,4-4-32,6-2-96,6-1-352,-4 1-513,2 5-257,-3 1-479,-3 8-289,0 3-96,-7 0-609,-4 7-1024,-4 7-1218,-8 4-896,0 3-1410,-8-2-2787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0.474"/>
    </inkml:context>
    <inkml:brush xml:id="br0">
      <inkml:brushProperty name="width" value="0.025" units="cm"/>
      <inkml:brushProperty name="height" value="0.025" units="cm"/>
    </inkml:brush>
  </inkml:definitions>
  <inkml:trace contextRef="#ctx0" brushRef="#br0">0 89 6822,'0'0'20820,"75"-16"-19699,-35-5-512,-1 3-353,0 2-192,-4 5-32,-6 5-737,-7 6-1633,-9 0-1185,-8 6-1538,-5 8-2338</inkml:trace>
  <inkml:trace contextRef="#ctx0" brushRef="#br0" timeOffset="1">62 300 15887,'0'0'9161,"55"-11"-7848,-19-14-704,4-5-481,-2 2-160,1-3-1506,-6 2-2049,-5-5-1858,-5 1-4453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0.819"/>
    </inkml:context>
    <inkml:brush xml:id="br0">
      <inkml:brushProperty name="width" value="0.025" units="cm"/>
      <inkml:brushProperty name="height" value="0.025" units="cm"/>
    </inkml:brush>
  </inkml:definitions>
  <inkml:trace contextRef="#ctx0" brushRef="#br0">33 1 15278,'0'0'7613,"-3"14"-6220,-9 61 202,3 1-1,0 92 0,9-163-1674,1 0-1,0 0 1,0 0-1,0 0 1,0 0-1,1 0 1,0 0-1,0-1 1,0 1-1,1 0 1,-1-1-1,1 0 1,0 1-1,0-1 1,1-1-1,7 8 1,16 5-4265,5-10-4531,-17-6-573</inkml:trace>
  <inkml:trace contextRef="#ctx0" brushRef="#br0" timeOffset="1">145 290 13773,'0'0'10575,"8"0"-10057,5 1-514,0 0 254,0 0 0,0-1 0,0-1 0,23-4 0,-34 5-190,1 0-1,0-1 0,-1 0 1,1 0-1,-1 0 0,1 0 1,-1 0-1,0 0 0,0 0 1,1-1-1,-1 1 0,0-1 1,0 0-1,0 0 0,0 1 1,-1-1-1,1 0 0,0-1 1,-1 1-1,1 0 0,-1 0 1,0-1-1,0 1 0,0-1 1,0 1-1,0-1 0,-1 1 1,1-1-1,-1 1 0,1-1 0,-1-4 1,0 6-57,0 0 0,0 1 1,0-1-1,0 0 0,0 0 1,0 1-1,0-1 0,-1 0 1,1 0-1,0 1 0,0-1 1,-1 0-1,1 1 0,0-1 1,-1 0-1,1 1 0,0-1 1,-1 1-1,1-1 0,-1 1 1,1-1-1,-1 1 0,0-1 1,1 1-1,-1-1 0,1 1 1,-1-1-1,0 1 0,1 0 1,-2-1-1,-25 3 69,20 1-81,1-1 1,-1 1-1,1 0 0,0 0 1,0 1-1,-7 4 1,5 0 56,0 1 0,1-1 0,0 1 0,0 0 0,-9 18 0,14-23-14,0 0 0,0 0 0,0 0-1,1 0 1,-1 0 0,1 0 0,0 1 0,0-1 0,1 0 0,-1 1 0,1-1-1,0 1 1,0-1 0,1 0 0,-1 1 0,1-1 0,0 0 0,1 5 0,0-7-51,0 1 0,0-1 0,0 0 0,1 0 0,-1 0 1,0 0-1,1 0 0,0-1 0,-1 1 0,1-1 0,0 0 1,0 1-1,0-1 0,0-1 0,0 1 0,0 0 0,0-1 0,0 1 1,0-1-1,5 0 0,5 1-896,-1-1 0,1-1-1,23-3 1,0-9-4209,1-8-4308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1.523"/>
    </inkml:context>
    <inkml:brush xml:id="br0">
      <inkml:brushProperty name="width" value="0.025" units="cm"/>
      <inkml:brushProperty name="height" value="0.025" units="cm"/>
    </inkml:brush>
  </inkml:definitions>
  <inkml:trace contextRef="#ctx0" brushRef="#br0">0 54 16720,'0'0'4030,"2"10"-2973,12 137 1529,-10-77-1858,17 79-1,-20-143-550,0 0-1,1 0 1,0 0-1,0 0 1,1 0-1,0-1 1,6 11-1,-8-15-137,0 0 0,0 0-1,0 0 1,0 0 0,0 0 0,0 0 0,0 0-1,0 0 1,1-1 0,-1 1 0,0 0 0,1-1 0,-1 1-1,0-1 1,1 0 0,-1 1 0,0-1 0,1 0-1,-1 0 1,1 0 0,-1 0 0,0 0 0,1 0-1,-1 0 1,1 0 0,-1-1 0,0 1 0,1 0-1,-1-1 1,0 1 0,1-1 0,-1 0 0,0 1-1,0-1 1,1 0 0,-1 0 0,0 0 0,0 0-1,0 0 1,0 0 0,0 0 0,0-1 0,10-10 288,0 0 1,-1-1 0,-1 0-1,0 0 1,-1-1-1,13-28 1,31-97 612,-50 131-831,15-42-238,-2 0 1,10-70 0,-27 126-6522,-10 25-275,-5-1-912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1.866"/>
    </inkml:context>
    <inkml:brush xml:id="br0">
      <inkml:brushProperty name="width" value="0.025" units="cm"/>
      <inkml:brushProperty name="height" value="0.025" units="cm"/>
    </inkml:brush>
  </inkml:definitions>
  <inkml:trace contextRef="#ctx0" brushRef="#br0">0 1 6822,'0'0'14062,"59"33"-11532,-41-28-1024,-2-1-674,1-1-575,-1-1-257,-3 1-1282,1-1-1632,-5-2-2051,-2 0-6534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2.315"/>
    </inkml:context>
    <inkml:brush xml:id="br0">
      <inkml:brushProperty name="width" value="0.025" units="cm"/>
      <inkml:brushProperty name="height" value="0.025" units="cm"/>
    </inkml:brush>
  </inkml:definitions>
  <inkml:trace contextRef="#ctx0" brushRef="#br0">9 1 19635,'0'0'1852,"-1"12"113,-7 224 2937,9-204-4726,2 0 0,1-1-1,1 1 1,1-1 0,19 53 0,-25-84-172,0 0-1,0 1 1,0-1 0,0 0-1,0 0 1,0 1 0,0-1-1,0 0 1,0 0-1,0 0 1,0 1 0,0-1-1,1 0 1,-1 0 0,0 0-1,0 0 1,0 1 0,0-1-1,0 0 1,0 0-1,0 0 1,1 0 0,-1 1-1,0-1 1,0 0 0,0 0-1,0 0 1,1 0 0,-1 0-1,0 0 1,0 0-1,0 1 1,0-1 0,1 0-1,-1 0 1,0 0 0,0 0-1,0 0 1,1 0 0,-1 0-1,0 0 1,0 0-1,0 0 1,1 0 0,-1 0-1,0 0 1,0 0 0,0 0-1,1-1 1,-1 1 0,0 0-1,6-13 81,0-22-15,-4-22-81,-3 44-108,1 0-1,0 0 0,1 0 1,0 0-1,1 0 0,1 1 1,6-21-1,-8 32 95,0 0 0,0 0 0,-1 0 0,1 0 0,0 0-1,0 0 1,0 0 0,0 0 0,0 0 0,0 0 0,0 0 0,0 1 0,0-1 0,1 1 0,-1-1 0,0 0 0,0 1 0,1 0-1,-1-1 1,0 1 0,1 0 0,-1 0 0,0 0 0,1 0 0,-1 0 0,0 0 0,1 0 0,-1 0 0,0 0 0,1 1 0,-1-1-1,0 0 1,0 1 0,1-1 0,-1 1 0,0 0 0,0-1 0,0 1 0,1 1 0,4 1 14,-1 0 0,1 1 0,-1 0 0,0 0 0,-1 0 0,9 9 0,-11-9 60,1 0-1,-1 0 0,1 1 1,-1-1-1,0 0 0,-1 1 1,1 0-1,-1-1 0,1 8 1,2 5 792,2-11-49,1-14-531,2-15-137,-4-1 152,-1 0 0,1-36 1,-4 50-229,-1 0 1,-1-1 0,0 1-1,0 0 1,-1 0 0,0 0-1,-1 0 1,-6-14 0,8 23-267,4 10 170,12 14 50,-9-19-472,1 1 1,-1-1 0,1 0-1,-1 0 1,1-1 0,0 0-1,1 0 1,-1 0 0,0-1-1,15 2 1,-9-2-1992,-1-1 1,0 0-1,1-1 1,-1-1-1,1 0 0,13-3 1,0-4-4784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2.658"/>
    </inkml:context>
    <inkml:brush xml:id="br0">
      <inkml:brushProperty name="width" value="0.025" units="cm"/>
      <inkml:brushProperty name="height" value="0.025" units="cm"/>
    </inkml:brush>
  </inkml:definitions>
  <inkml:trace contextRef="#ctx0" brushRef="#br0">129 51 2018,'0'0'13784,"-8"-4"-10320,5 3-3259,1 0 0,-1 0-1,1 0 1,-1 0 0,1 0-1,-1 1 1,1-1 0,-1 1-1,0 0 1,0 0 0,1 0 0,-1 0-1,0 0 1,1 0 0,-1 1-1,1 0 1,-1-1 0,-4 3-1,3-1 49,0 1 0,0 0 0,1 0 0,-1 0 0,1 0 0,0 0 0,0 1 0,0 0 0,1-1 0,-1 1 0,1 0 0,0 0 0,-3 7 0,1-1 190,0-1 0,1 1 1,0 0-1,-3 20 0,6-28-402,-1 0 1,1-1 0,0 1 0,-1 0-1,1 0 1,0-1 0,0 1-1,0 0 1,0 0 0,1 0-1,-1-1 1,0 1 0,1 0-1,-1 0 1,1-1 0,0 1 0,0-1-1,-1 1 1,1 0 0,0-1-1,0 1 1,0-1 0,1 0-1,-1 1 1,0-1 0,0 0 0,1 0-1,-1 0 1,1 0 0,-1 0-1,1 0 1,-1 0 0,1 0-1,0-1 1,-1 1 0,3 0-1,2 0 23,1-1-1,-1 0 0,1 0 0,-1-1 0,1 0 1,-1 0-1,1 0 0,-1-1 0,0 0 0,0 0 1,0-1-1,0 1 0,0-1 0,0-1 0,-1 1 1,1-1-1,-1 0 0,0 0 0,9-10 0,-9 8 3,1 0-1,-1-1 1,0 1-1,0-1 1,0-1-1,-1 1 1,-1-1-1,1 1 1,-1-1-1,0 0 1,-1 0-1,0 0 1,0-1-1,-1 1 1,1-10-1,-3 16-80,1 0-1,-1 1 1,1-1 0,-1 0 0,0 0-1,1 0 1,-1 1 0,0-1 0,0 1-1,0-1 1,-1 0 0,1 1-1,0 0 1,0-1 0,-1 1 0,1 0-1,-1 0 1,1 0 0,-1 0 0,0 0-1,1 0 1,-1 0 0,0 0-1,0 1 1,0-1 0,-3 0 0,1 0-105,0 0 0,0 0 0,0 0 0,0 0 1,0 1-1,0 0 0,-1 0 0,1 0 0,0 0 1,0 1-1,0 0 0,-5 1 0,7 0-2538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3.546"/>
    </inkml:context>
    <inkml:brush xml:id="br0">
      <inkml:brushProperty name="width" value="0.025" units="cm"/>
      <inkml:brushProperty name="height" value="0.025" units="cm"/>
    </inkml:brush>
  </inkml:definitions>
  <inkml:trace contextRef="#ctx0" brushRef="#br0">27 134 9353,'-11'-8'6502,"-1"2"-4740,8-1 256,4 5 448,1-1-1633,19-1-609,7-1 64,8 0-192,6-5-64,6-2 0,1-3-160,-2-2-1762,-7-2-1889,-9-2-2948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7:43:06.550"/>
    </inkml:context>
    <inkml:brush xml:id="br0">
      <inkml:brushProperty name="width" value="0.025" units="cm"/>
      <inkml:brushProperty name="height" value="0.025" units="cm"/>
    </inkml:brush>
  </inkml:definitions>
  <inkml:trace contextRef="#ctx0" brushRef="#br0">1 0 3940,'0'0'6160,"8"1"-5519,83 8-72,179-7 1,-124-5-593,2752 82 1619,-2090-27-1494,2010 121 2337,-2785-172-2399,3064 142 1249,-3030-141-1267,601 24 431,-5 40-1083,-430-32-5722,-136-23-1709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3.890"/>
    </inkml:context>
    <inkml:brush xml:id="br0">
      <inkml:brushProperty name="width" value="0.025" units="cm"/>
      <inkml:brushProperty name="height" value="0.025" units="cm"/>
    </inkml:brush>
  </inkml:definitions>
  <inkml:trace contextRef="#ctx0" brushRef="#br0">1 0 17104,'0'0'7970,"8"8"-7644,-2-3-293,-1 0-1,1 0 1,-1 1 0,-1-1-1,1 1 1,-1 0-1,0 1 1,0-1 0,-1 1-1,0-1 1,0 1 0,0 0-1,-1 0 1,0 0-1,0 1 1,-1-1 0,1 12-1,-8 83 1293,1-58-2706,3 1-5647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5.560"/>
    </inkml:context>
    <inkml:brush xml:id="br0">
      <inkml:brushProperty name="width" value="0.025" units="cm"/>
      <inkml:brushProperty name="height" value="0.025" units="cm"/>
    </inkml:brush>
  </inkml:definitions>
  <inkml:trace contextRef="#ctx0" brushRef="#br0">165 253 16816,'0'0'6294,"-9"-2"-4992,4 0-1212,0 0 0,0 1-1,0-1 1,0 1-1,-1 1 1,1-1-1,0 1 1,-1 0-1,1 0 1,0 0-1,0 1 1,-1-1-1,1 1 1,0 1 0,0-1-1,0 1 1,0 0-1,0 0 1,1 0-1,-1 1 1,-8 6-1,7-5 70,3-2-104,1 0-1,-1-1 0,1 1 0,0 0 1,0 0-1,0 1 0,0-1 0,0 0 0,0 1 1,0-1-1,1 1 0,-1-1 0,0 4 0,35-5-187,-8-1 200,62 3-165,-81-3 32,0 1-1,-1 0 1,1 1 0,-1-1 0,1 1 0,-1 0 0,0 0-1,0 1 1,0-1 0,0 1 0,0 0 0,6 7 0,-9-9 78,-1 0 1,0 0 0,1 1-1,-1-1 1,0 1 0,0-1 0,0 1-1,0-1 1,0 1 0,-1-1 0,1 1-1,0 0 1,-1 0 0,1-1 0,-1 1-1,1 0 1,-1 0 0,0 0-1,0-1 1,0 1 0,0 0 0,0 0-1,0 0 1,-1 2 0,-1 0 112,1-1 0,-1 0 1,0 0-1,1 0 0,-1-1 1,-1 1-1,1 0 0,0-1 1,-1 1-1,1-1 0,-1 0 0,-3 3 1,-3 0 144,1 0 1,-1 0 0,0 0-1,0-1 1,-1-1-1,1 1 1,-1-2 0,-11 3-1,17-5-246,1 1-1,0-1 0,-1 0 1,1 0-1,0 0 0,-1-1 1,1 1-1,0-1 0,-1 0 1,1 1-1,0-2 1,0 1-1,0 0 0,0-1 1,-3-1-1,4 1-115,1 1 0,0-1 0,0 1 0,-1-1 0,1 0 0,1 1 0,-1-1 0,0 0 0,0 0 0,1 1-1,-1-1 1,1 0 0,-1 0 0,1 0 0,0 0 0,0 0 0,0 0 0,0 0 0,0 0 0,0 0 0,0 1 0,1-1 0,-1 0 0,1 0 0,-1 0 0,1 0 0,0 0 0,1-1 0,1-3-507,0 1 1,0 0-1,1 0 1,0 0-1,0 1 0,0 0 1,0-1-1,1 1 1,0 1-1,-1-1 0,2 1 1,-1-1-1,0 2 1,9-5-1,14-5-4034,43-13 1,-62 22 3684,38-10-2707,-6 3 4732,-13 0 13956,-30 13-12135,-9 20-1835,10-16-764,-1 0-1,1 0 1,1-1 0,-1 1 0,1 0-1,1 0 1,1 12 0,-2-17-281,0-1 1,0 0-1,1 1 1,-1-1-1,0 0 1,1 0-1,-1 1 0,1-1 1,-1 0-1,1 0 1,0 0-1,0 1 1,-1-1-1,1 0 0,0 0 1,0 0-1,0-1 1,0 1-1,0 0 1,0 0-1,0 0 0,1-1 1,-1 1-1,0 0 1,0-1-1,0 0 1,1 1-1,-1-1 1,0 1-1,1-1 0,-1 0 1,0 0-1,1 0 1,-1 0-1,0 0 1,1 0-1,-1 0 0,0 0 1,1-1-1,-1 1 1,0 0-1,0-1 1,1 1-1,-1-1 0,0 0 1,2-1-1,4-2 14,-1 0-1,1-1 0,-1 0 0,0 0 0,0 0 1,-1-1-1,0 0 0,0 0 0,0 0 1,-1-1-1,8-13 0,-5 6 0,-1 1 0,0-1 0,0 0 0,-2 0 0,5-22 0,-8 201-3015,-1-164 2916,0-1 0,0 1 0,0-1 1,0 1-1,0-1 0,0 0 0,0 1 0,0-1 1,0 1-1,0-1 0,0 1 0,0-1 1,0 0-1,0 1 0,0-1 0,1 1 0,-1-1 1,0 0-1,0 1 0,1-1 0,-1 0 1,0 1-1,0-1 0,1 0 0,-1 1 0,0-1 1,1 0-1,-1 1 0,0-1 0,1 0 1,-1 0-1,1 0 0,-1 1 0,0-1 0,1 0 1,-1 0-1,1 0 0,-1 0 0,0 0 1,1 0-1,-1 0 0,1 0 0,-1 0 0,1 0 1,-1 0-1,0 0 0,1 0 0,-1 0 1,1 0-1,-1 0 0,1-1 0,-1 1 0,0 0 1,1 0-1,-1 0 0,0-1 0,1 1 1,-1 0-1,0 0 0,1-1 0,-1 1 0,0 0 1,1-1-1,-1 0 0,20-22-2434,-8-2 993,-1 0-1,-2-1 1,0 1 0,9-51 0,-5-12 2448,-7 15 6362,-23 248 317,17-174-7589,0 0 0,0 0 0,1 0 1,-1 0-1,0 0 0,0 0 0,0 0 1,1 0-1,-1 0 0,0 0 0,1 0 1,-1 0-1,1 0 0,-1 0 0,1 0 1,0 0-1,-1-1 0,1 1 0,0 0 1,-1 0-1,1-1 0,0 1 0,0 0 1,0-1-1,0 1 0,0-1 0,-1 1 1,1-1-1,0 0 0,0 1 0,0-1 1,0 0-1,0 0 0,0 1 0,1-1 1,-1 0-1,0 0 0,0 0 0,0 0 1,0-1-1,0 1 0,0 0 0,0 0 1,0 0-1,0-1 0,0 1 0,0-1 1,0 1-1,1-1 0,10-4-17,1 0-1,-1 0 1,13-9 0,-9 6 86,-7 4-175,-1 1 0,1 0 0,0 0 0,0 1 0,12-2 0,-20 3 63,1 1 0,-1 0 0,0 0 0,1 0-1,-1 0 1,0 0 0,1 0 0,-1 0-1,1 0 1,-1 1 0,0-1 0,1 0-1,-1 1 1,0-1 0,0 1 0,1-1-1,-1 1 1,0 0 0,0 0 0,0 0 0,0-1-1,0 1 1,0 0 0,0 0 0,0 0-1,0 0 1,0 1 0,0-1 0,-1 0-1,1 0 1,0 0 0,-1 1 0,1-1 0,-1 0-1,0 1 1,1-1 0,-1 0 0,0 1-1,0-1 1,0 0 0,0 1 0,0 2-1,-1 1 98,0 1 0,0 0-1,-1-1 1,1 1 0,-1-1-1,-1 1 1,1-1-1,-1 0 1,0 0 0,0 0-1,0 0 1,-1-1 0,1 1-1,-1-1 1,0 0-1,-1 0 1,1 0 0,-7 4-1,6-4 3,0-1-1,0 1 1,0-1-1,-1 0 1,1 0-1,-1-1 1,0 0-1,0 0 1,0 0-1,0-1 1,0 1-1,0-1 1,0-1-1,0 1 1,0-1-1,-1 0 1,-8-2-1,14 2-234,-1-1 0,1 0 0,0 0-1,-1 1 1,1-1 0,0 0 0,0 0 0,0 0-1,0 0 1,0-1 0,0 1 0,0 0-1,0 0 1,0 0 0,0-1 0,1 1-1,-1-1 1,1 1 0,-1 0 0,1-1-1,-1 1 1,1-1 0,0 1 0,-1-3-1,1 0-919,-1 0 0,1 0 0,0 0-1,0 0 1,0 1 0,1-1-1,0 0 1,1-7 0,8-6-6324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5.934"/>
    </inkml:context>
    <inkml:brush xml:id="br0">
      <inkml:brushProperty name="width" value="0.025" units="cm"/>
      <inkml:brushProperty name="height" value="0.025" units="cm"/>
    </inkml:brush>
  </inkml:definitions>
  <inkml:trace contextRef="#ctx0" brushRef="#br0">142 18 17745,'-1'-1'314,"-1"-1"1,1 1 0,0-1 0,-1 1-1,1 0 1,-1 0 0,1-1-1,-1 1 1,0 0 0,1 1-1,-1-1 1,0 0 0,0 0-1,0 1 1,0-1 0,1 1-1,-1 0 1,0-1 0,0 1-1,0 0 1,0 0 0,0 0 0,0 0-1,-3 1 1,1-1-134,0 1-1,0-1 1,1 1 0,-1 0 0,0 0-1,0 0 1,1 0 0,-1 1 0,0-1-1,1 1 1,-5 3 0,3-1-82,1 0 1,0 0-1,0 1 1,1 0-1,-1 0 1,1 0-1,0 0 0,0 0 1,1 0-1,0 1 1,-1-1-1,2 1 1,-1 0-1,1 0 0,-1 10 1,2-15-97,1-1 0,0 1 0,0-1 1,0 1-1,0-1 0,-1 1 0,1-1 0,0 0 0,0 1 1,0-1-1,0 0 0,0 0 0,0 0 0,0 0 1,0 0-1,0 0 0,0 0 0,0 0 0,0 0 1,0 0-1,2-1 0,25-3 66,4-6-167,41-10-1254,-66 19 1089,-1 0 1,0 0 0,0 0-1,0 1 1,0 0 0,1 1-1,-1-1 1,0 1 0,10 3-1,-14-3 260,-1-1-1,1 1 1,0 0-1,-1 0 1,1 1-1,-1-1 1,1 0-1,-1 0 0,1 1 1,-1-1-1,0 1 1,0-1-1,0 1 1,0 0-1,0-1 1,0 1-1,0 0 0,0 0 1,-1-1-1,1 1 1,-1 0-1,1 0 1,-1 0-1,0 0 1,0 0-1,0 0 0,0 0 1,0 0-1,0-1 1,0 1-1,-1 0 1,1 0-1,-1 0 1,0 2-1,-1 2 184,1-1 0,-1 1 1,0-1-1,-1 0 0,1 0 0,-1 1 0,0-1 1,0-1-1,-1 1 0,-4 5 0,-4 1 372,8-6-454,0-1 1,0 0-1,-1 0 1,0 0-1,1 0 0,-1 0 1,-1-1-1,1 0 1,0 0-1,-1-1 0,0 1 1,-6 1-1,12-6-497,-1 0-1,1 0 0,0 0 0,-1 0 1,1 0-1,0 1 0,0-1 1,0 0-1,0 0 0,1 0 0,-1 0 1,0 0-1,1 1 0,-1-1 1,2-2-1,11-24-4223,3-8-1730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6.449"/>
    </inkml:context>
    <inkml:brush xml:id="br0">
      <inkml:brushProperty name="width" value="0.025" units="cm"/>
      <inkml:brushProperty name="height" value="0.025" units="cm"/>
    </inkml:brush>
  </inkml:definitions>
  <inkml:trace contextRef="#ctx0" brushRef="#br0">1 0 7687,'0'0'14601,"3"14"-12829,-2-8-1580,2 6 168,-1-1-1,-1 1 0,0 0 0,0 0 0,-1 0 0,-2 19 1,-4 26 1252,3 60 0,3-116-1605,0 0 0,0 0-1,0 0 1,0 0 0,0 0 0,0 0-1,0 0 1,0 0 0,1 0 0,-1 0 0,0 0-1,1 0 1,-1 0 0,1 0 0,-1 0-1,1 0 1,-1-1 0,1 1 0,0 0 0,-1 0-1,1 0 1,0-1 0,0 1 0,0 0-1,1 0 1,-1-1 0,0 0 0,-1 0 0,1 0-1,0 0 1,0 0 0,0 0 0,0 0 0,-1 0-1,1 0 1,0-1 0,0 1 0,-1 0 0,1-1-1,0 1 1,0 0 0,-1-1 0,1 1 0,0-1-1,-1 1 1,1-1 0,-1 1 0,1-1-1,0 0 1,-1 1 0,1-1 0,-1 0 0,0 1-1,1-1 1,-1 0 0,0 0 0,1 1 0,-1-2-1,6-13-166,-1 0 0,0-1 0,-1 0 0,-1 0 0,-1 0 0,0 0-1,-1-28 1,-2 62-61,0-6 294,0 0 0,1 0 0,0 0 0,1 0 0,3 14 0,-4-24-42,1-1 0,-1 1 1,1 0-1,-1-1 0,1 1 1,0-1-1,0 1 0,0-1 1,0 1-1,0-1 0,0 1 1,0-1-1,0 0 0,0 0 1,1 0-1,-1 0 0,0 0 1,3 1-1,-2-1 4,0 0 0,0-1 0,0 0-1,0 1 1,1-1 0,-1 0 0,0 0 0,0-1-1,0 1 1,1 0 0,-1-1 0,0 1 0,0-1 0,0 1-1,0-1 1,0 0 0,0 0 0,3-2 0,0-1 53,0 0 1,0 0-1,0 0 1,0-1-1,0 0 1,-1 0-1,0 0 1,0 0-1,-1-1 0,1 1 1,-1-1-1,2-7 1,4-5-77,-2-2-1,8-30 1,-9 30-169,-5 22-90,-7 34-73,4-19 489,-1-4 8,2 1 0,0-1 0,0 1 0,1-1 0,2 16 1,-1-26-258,-1 0 1,1-1 0,-1 1-1,1-1 1,0 1 0,0-1-1,0 0 1,0 1 0,0-1-1,0 0 1,1 0 0,-1 0-1,1 0 1,0 0 0,-1 0 0,1 0-1,0 0 1,0-1 0,0 1-1,0-1 1,1 1 0,-1-1-1,0 0 1,0 0 0,1 0-1,-1 0 1,1 0 0,-1-1 0,1 1-1,-1-1 1,1 1 0,0-1-1,4 0 1,18-2-9471,-13-6 186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26.807"/>
    </inkml:context>
    <inkml:brush xml:id="br0">
      <inkml:brushProperty name="width" value="0.025" units="cm"/>
      <inkml:brushProperty name="height" value="0.025" units="cm"/>
    </inkml:brush>
  </inkml:definitions>
  <inkml:trace contextRef="#ctx0" brushRef="#br0">6 59 12332,'0'0'14317,"-6"-55"-12139,6 52-1473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0.336"/>
    </inkml:context>
    <inkml:brush xml:id="br0">
      <inkml:brushProperty name="width" value="0.025" units="cm"/>
      <inkml:brushProperty name="height" value="0.025" units="cm"/>
    </inkml:brush>
  </inkml:definitions>
  <inkml:trace contextRef="#ctx0" brushRef="#br0">11 0 15022,'-2'84'7949,"-6"189"-4991,10-249-2171,6-38-82,6-37-73,-9 29-394,-1 0 0,-1-1 0,-2 1 0,0-1 0,-1 1 0,-4-25 0,4 58-489,-1 2 257,0 0-1,1 1 0,1-1 0,3 20 1,-3-28-4,1 0 0,0 0 0,0-1 0,0 1 0,1 0 0,4 6 0,-6-10 0,0 0-1,0 0 1,0 0-1,-1 0 0,1 0 1,0 0-1,0-1 0,0 1 1,0 0-1,1-1 0,-1 1 1,0-1-1,0 1 1,0-1-1,0 0 0,1 1 1,-1-1-1,0 0 0,0 0 1,1 0-1,-1 0 0,0 0 1,0 0-1,0 0 1,1 0-1,-1 0 0,0-1 1,0 1-1,1 0 0,-1-1 1,0 1-1,0-1 1,0 1-1,0-1 0,1-1 1,5-3 35,0-1 0,0 0 0,-1 0 1,0-1-1,0 0 0,-1 0 0,0-1 1,0 1-1,7-16 0,1-5 52,14-46-1,-23 60-55,1-3 45,-3 14-114,-2 8-103,-2 30 133,-7 45 0,4-44 172,-1 46 1,5-81-158,1-1 0,0 0 0,0 1 0,0-1 0,0 1 1,0-1-1,0 0 0,0 1 0,-1-1 0,1 1 0,0-1 0,1 1 1,-1-1-1,0 0 0,0 1 0,0-1 0,0 1 0,0-1 0,0 0 1,0 1-1,1-1 0,-1 1 0,0-1 0,0 0 0,1 1 0,-1-1 0,0 0 1,0 1-1,1-1 0,-1 0 0,0 0 0,1 1 0,-1-1 0,0 0 1,1 0-1,-1 1 0,1-1 0,-1 0 0,0 0 0,1 0 0,-1 0 1,1 0-1,0 0 0,18-14 405,14-30 254,-15 11-595,-1-1 1,-2 0 0,-1-2-1,10-39 1,-25 185-394,-2-77 363,2 61-1,1-93-43,0-1 0,0 1 1,0 0-1,0 0 0,1 0 0,-1-1 0,0 1 0,0 0 0,0 0 0,1-1 0,-1 1 0,0 0 1,1 0-1,-1-1 0,1 1 0,-1 0 0,1-1 0,-1 1 0,1-1 0,-1 1 0,1-1 0,0 1 1,-1-1-1,1 1 0,0-1 0,-1 1 0,1-1 0,0 0 0,0 1 0,-1-1 0,1 0 0,0 0 0,0 0 1,-1 0-1,1 0 0,0 1 0,0-1 0,0-1 0,-1 1 0,1 0 0,0 0 0,0 0 0,0 0 1,-1 0-1,1-1 0,0 1 0,0 0 0,-1-1 0,1 1 0,0-1 0,-1 1 0,2-1 0,3-2-112,-1 1-1,0-1 1,1 0 0,-1 0-1,0 0 1,0-1-1,3-4 1,3-4-1483,-2-1-1,1 0 1,11-28 0,-12 22-2004,-2 1 0,8-35 0,-6 10-2843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0.867"/>
    </inkml:context>
    <inkml:brush xml:id="br0">
      <inkml:brushProperty name="width" value="0.025" units="cm"/>
      <inkml:brushProperty name="height" value="0.025" units="cm"/>
    </inkml:brush>
  </inkml:definitions>
  <inkml:trace contextRef="#ctx0" brushRef="#br0">31 1 8840,'0'0'13640,"0"10"-12482,-3 319 4325,11-365-4613,-7 28-862,-1-1-1,0 0 0,-1 1 1,0-1-1,0 1 1,-1-1-1,0 1 1,0-1-1,-1 1 1,0 0-1,-1 0 1,1 0-1,-2 1 1,-5-10-1,14 23-14,0-1 0,1 0 0,0-1 0,0 1 0,0-1 0,0 0 0,0 0 1,1-1-1,0 0 0,0 1 0,0-2 0,0 1 0,0-1 0,0 0 0,1 0 0,-1-1 0,1 0 0,-1 0 0,1 0 0,0-1 0,-1 0 0,8-1 0,-5 0 70,0-1 0,-1 0 0,1 0 0,-1 0 0,0-1-1,0 0 1,0-1 0,0 0 0,-1 0 0,1-1 0,-1 0 0,0 0-1,-1 0 1,1-1 0,-1 0 0,0-1 0,6-7 0,-6 6-5,-1 2-17,0 0 0,0-1 0,-1 0 0,1 0 0,-2 0 0,1 0 0,-1-1 0,0 1 0,0-1 0,-1 0 0,2-10 0,-4 18-41,0-1 1,0 1-1,0 0 1,0 0-1,0-1 1,0 1-1,0 0 1,0-1-1,0 1 1,0 0 0,0-1-1,0 1 1,0 0-1,0-1 1,0 1-1,0 0 1,0 0-1,0-1 1,-1 1-1,1 0 1,0-1-1,0 1 1,0 0-1,0 0 1,-1-1 0,1 1-1,0 0 1,0 0-1,-1 0 1,1-1-1,0 1 1,0 0-1,-1 0 1,1 0-1,0 0 1,-1 0-1,1 0 1,0-1 0,-1 1-1,1 0 1,0 0-1,-1 0 1,1 0-1,0 0 1,-1 0-1,-17 10 13,-13 21-8,20-17 80,0 1-1,1 0 1,0 0 0,1 1-1,1 0 1,1 0-1,0 1 1,1 0 0,1 0-1,1 0 1,0 1-1,-1 19 1,5-35-85,-1 0 0,2 0 0,-1 0 0,0 0 0,0 0 0,1 0 0,-1 0 0,1 0 0,-1 0 0,1 0 0,0 0 0,0 0 0,0-1 0,0 1 0,0 0 0,0-1 0,1 1 0,-1-1 0,0 1 0,1-1 0,2 3 0,0-2 0,-1-1 0,1 1 0,-1 0 0,1-1 0,0 0 0,0 0 0,0 0 0,-1 0 0,1 0 0,7-1 0,2 0 0,0-1 0,0 0 0,-1-1 0,1 0 0,0-1 0,13-4 0,31-17-2504,-5-10-6950,-23 8-8761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2.020"/>
    </inkml:context>
    <inkml:brush xml:id="br0">
      <inkml:brushProperty name="width" value="0.025" units="cm"/>
      <inkml:brushProperty name="height" value="0.025" units="cm"/>
    </inkml:brush>
  </inkml:definitions>
  <inkml:trace contextRef="#ctx0" brushRef="#br0">0 258 16367,'0'0'7175,"92"0"-6310,-29-27-416,13-7-289,6-6-128,5-2-128,-7 1-1762,-9 1-2947,-18 7-3555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2.411"/>
    </inkml:context>
    <inkml:brush xml:id="br0">
      <inkml:brushProperty name="width" value="0.025" units="cm"/>
      <inkml:brushProperty name="height" value="0.025" units="cm"/>
    </inkml:brush>
  </inkml:definitions>
  <inkml:trace contextRef="#ctx0" brushRef="#br0">0 0 11531,'0'0'11264,"14"4"-10255,200 33 550,-209-37-1561,-1 2 1,1-1 0,-1 0 0,0 1-1,0 0 1,1 0 0,-1 0 0,0 0-1,0 1 1,-1 0 0,1 0 0,-1 0-1,1 0 1,-1 0 0,0 1 0,0-1-1,0 1 1,2 5 0,-3-4-13,0 0 0,0 1 0,-1-1 0,1 1-1,-1-1 1,-1 1 0,1 0 0,-1-1 0,0 1 0,-1 0 0,1-1 0,-1 1 0,0 0 0,-3 9 0,-2 4 29,-1-1 1,-1 0-1,-1 0 1,-1-1-1,-18 27 1,5-13-2470,-51 54 0,44-57-3541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2T08:26:34.126"/>
    </inkml:context>
    <inkml:brush xml:id="br0">
      <inkml:brushProperty name="width" value="0.025" units="cm"/>
      <inkml:brushProperty name="height" value="0.025" units="cm"/>
    </inkml:brush>
  </inkml:definitions>
  <inkml:trace contextRef="#ctx0" brushRef="#br0">20 198 14798,'0'0'5888,"-3"12"-5290,-3 13-403,2 1 1,1 0-1,0 0 0,2 0 0,1 0 1,6 41-1,-6-64-144,1-1 1,-1 1-1,1 0 1,0-1-1,0 1 1,0-1-1,0 1 1,0-1-1,1 1 1,-1-1-1,1 0 1,-1 0-1,1 0 1,0 0-1,0 0 1,3 3-1,-3-4-22,-1-1 0,1 1-1,-1-1 1,1 1-1,0-1 1,-1 1-1,1-1 1,0 0 0,-1 0-1,1 0 1,0 0-1,-1 0 1,1 0-1,0-1 1,-1 1-1,1 0 1,-1-1 0,1 1-1,0-1 1,1 0-1,4-3 116,0-1 0,-1 1 0,1-1 0,-1-1 0,0 1 0,0-1 0,0 0 0,-1 0 0,5-8 0,2-3 46,-1 0 1,0 0-1,-2-1 1,0-1-1,-1 0 1,-1 0-1,-1 0 1,0-1-1,-1 0 1,-2 0-1,0 0 1,0-23 0,-6 104-187,1-31-3,1-1 0,4 38-1,-3-60 0,1-1 0,0 1 0,1 0 0,-1 0 0,1-1 0,1 1 0,-1-1-1,1 0 1,1 0 0,-1 0 0,1 0 0,0 0 0,0-1 0,9 10 0,-11-13 22,0-1 1,-1 1-1,1-1 0,0 1 1,0-1-1,0 0 0,0 0 1,0 0-1,0 0 0,1 0 1,-1 0-1,0-1 0,0 1 1,1-1-1,-1 1 0,0-1 1,1 0-1,-1 0 0,0 0 1,1 0-1,-1-1 0,0 1 1,3-1-1,-1-1 78,0 0 1,0 0-1,0 0 0,-1 0 0,1-1 0,-1 0 1,0 0-1,1 0 0,-1 0 0,-1 0 1,5-6-1,3-6 228,-2 1 1,0-1-1,0-1 1,-2 1 0,7-23-1,-8 22-227,-1 0 0,0-1 0,-2 1 0,0-1 0,-1 0-1,0 0 1,-1 0 0,-1 1 0,-6-29 0,7 43-116,0 1 1,-1-1-1,1 1 0,-1 0 1,1-1-1,-1 1 1,0 0-1,0 0 0,1-1 1,-1 1-1,0 0 0,0 0 1,0 0-1,0 0 1,0 0-1,0 0 0,0 0 1,-1 1-1,1-1 0,0 0 1,0 1-1,-1-1 1,1 0-1,0 1 0,-1 0 1,-1-1-1,1 1 2,1 0-1,0 0 1,0 1 0,0-1-1,0 0 1,0 1 0,0-1-1,0 1 1,0-1 0,0 1-1,0-1 1,0 1-1,0 0 1,0 0 0,0-1-1,0 1 1,1 0 0,-1 0-1,0 0 1,1 0 0,-1 0-1,0 0 1,1 0 0,-1 0-1,1 0 1,0 0 0,-1 0-1,1 0 1,0 1 0,0-1-1,-1 1 1,0 5 8,-1 0 0,2-1 0,-1 1 0,0 0 0,1 0-1,1-1 1,-1 1 0,1 0 0,0 0 0,4 11 0,-4-16 1,0 1 0,0-1 0,1 0 0,0 0 0,-1 0 0,1 0 0,0 0 0,0 0 0,0 0 0,0 0 0,0-1 0,1 1 0,-1-1 0,0 1 0,1-1 0,-1 0 0,1 0 0,-1 0 0,1-1 0,-1 1 0,1-1 0,0 1 0,-1-1 0,1 0 0,0 0 0,0 0 0,-1 0 0,1 0 0,3-1 0,1-1 0,1 1 1,-1-1-1,0 0 1,0 0-1,0-1 1,0 0 0,0-1-1,-1 1 1,1-1-1,-1-1 1,0 1-1,0-1 1,-1 0-1,0 0 1,1 0 0,5-9-1,-5 6 9,-1 1 1,0-1-1,0 0 0,0 0 1,-1 0-1,-1-1 0,1 0 1,-1 1-1,-1-1 0,0 0 1,0-1-1,1-16 0,-3 25-10,1 0-1,-1 0 0,0 0 1,0 1-1,0-1 1,0 0-1,1 0 0,-2 0 1,1 0-1,0 0 0,0 0 1,0 0-1,0 0 0,0 0 1,-1 0-1,1 1 1,0-1-1,-1 0 0,1 0 1,-1 0-1,1 0 0,-1 1 1,1-1-1,-1 0 0,0 1 1,1-1-1,-1 0 1,0 1-1,1-1 0,-1 1 1,0-1-1,0 1 0,0-1 1,1 1-1,-1 0 0,0-1 1,0 1-1,0 0 1,0 0-1,0-1 0,0 1 1,0 0-1,0 0 0,0 0 1,1 0-1,-1 0 0,0 0 1,0 1-1,0-1 0,0 0 1,0 0-1,0 1 1,0-1-1,1 0 0,-1 1 1,0-1-1,-1 2 0,-3 0-28,0 1-1,1 0 0,-1 0 0,1 1 0,0-1 0,0 1 0,0 0 1,-5 6-1,3 1 56,0-1 0,1 1 1,0 0-1,0 0 1,1 0-1,1 0 0,0 1 1,1 0-1,0 0 0,0 0 1,1-1-1,1 18 0,0-27-15,1-1 0,-1 1 0,0-1 0,1 0 0,-1 1 0,1-1 0,-1 0 0,1 1 0,0-1 0,-1 0 0,1 1 0,0-1 0,0 0 0,0 0 0,0 0 0,0 0 0,0 0-1,0 0 1,1 0 0,-1 0 0,0-1 0,0 1 0,1 0 0,-1-1 0,0 1 0,1-1 0,-1 1 0,1-1 0,-1 0 0,1 1 0,-1-1 0,1 0 0,-1 0 0,1 0 0,-1 0 0,0-1 0,1 1-1,-1 0 1,3-1 0,2 0 4,0 0 0,0-1 0,-1 0-1,1 1 1,-1-2 0,1 1 0,-1-1-1,10-6 1,9-13-14,-1 0-1,29-38 1,12-12-357,-63 71 351,1-1-1,-1 1 1,0 0 0,0 0-1,0 0 1,1 0-1,-1 0 1,1 0-1,-1 0 1,1 0-1,-1 0 1,1 1-1,-1-1 1,1 1-1,-1-1 1,1 1-1,0-1 1,2 1 0,-3 0 3,0 1 1,-1-1 0,1 0 0,0 1 0,0-1 0,0 1 0,-1 0 0,1-1-1,0 1 1,-1 0 0,1-1 0,-1 1 0,1 0 0,-1-1 0,1 1 0,-1 0-1,1 0 1,-1 0 0,0 0 0,1-1 0,-1 1 0,0 0 0,0 0 0,1 1-1,0 11-17,0 0-1,0 0 1,-3 24-1,2-16 86,0-18-55,0-1-1,0 1 1,0 0 0,0-1 0,1 1 0,-1-1 0,1 1 0,0 0 0,0-1 0,0 1 0,0-1 0,0 0 0,1 1 0,1 2-1,-2-5-1,0 1 0,0-1 0,0 1 0,0-1 0,0 0 0,0 1 0,-1-1 0,1 0 0,0 0 0,0 0 0,0 0 0,0 0 0,0 0 0,0 0 0,0 0 0,0 0 0,0 0 0,0 0 0,0 0 0,0-1-1,0 1 1,0 0 0,0-1 0,-1 1 0,1-1 0,0 1 0,0-1 0,0 1 0,-1-1 0,1 0 0,0 1 0,-1-1 0,1 0 0,0 1 0,-1-1 0,1 0 0,-1 0 0,1 0 0,-1 0 0,1-1 0,38-61 104,-32 50-154,0 1 1,0 0-1,1 0 0,1 0 1,14-14-1,-23 25 41,1 1 0,-1 0 1,0-1-1,0 1 0,1 0 0,-1-1 0,0 1 1,1 0-1,-1 0 0,0-1 0,1 1 0,-1 0 1,0 0-1,1-1 0,-1 1 0,1 0 0,-1 0 1,1 0-1,-1 0 0,0 0 0,1 0 0,-1 0 1,1 0-1,-1 0 0,1 0 0,-1 0 0,0 0 1,1 0-1,-1 0 0,1 0 0,-1 0 0,0 0 1,1 1-1,-1-1 0,1 0 0,-1 0 0,0 0 1,1 1-1,-1-1 0,0 0 0,1 1 0,-1-1 1,0 0-1,1 1 0,-1-1 0,0 0 0,0 1 1,1-1-1,-1 0 0,0 1 0,0-1 0,0 1 1,0-1-1,0 0 0,0 1 0,1-1 0,-1 1 0,0-1 1,0 1-1,0 0 0,2 32-51,-2-28 58,0 106 276,0-110-322,1-1-1,-1 0 1,0 0 0,0 1 0,0-1 0,1 0 0,-1 0-1,0 0 1,0 1 0,1-1 0,-1 0 0,0 0 0,0 0 0,1 0-1,-1 0 1,0 0 0,1 0 0,-1 0 0,0 1 0,0-1 0,1 0-1,-1 0 1,0 0 0,1 0 0,-1-1 0,0 1 0,1 0 0,-1 0-1,0 0 1,0 0 0,1 0 0,-1 0 0,0 0 0,0 0 0,1-1-1,-1 1 1,0 0 0,0 0 0,1 0 0,-1-1 0,0 1 0,0 0-1,0 0 1,1 0 0,-1-1 0,0 1 0,0 0 0,0-1 0,0 1-1,0 0 1,1-1 0,13-11-4429,9-30-7336,-12 18 3396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12.03.2025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12.03.2025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12.03.2025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customXml" Target="../ink/ink48.xml"/><Relationship Id="rId7" Type="http://schemas.openxmlformats.org/officeDocument/2006/relationships/customXml" Target="../ink/ink5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customXml" Target="../ink/ink49.xml"/><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customXml" Target="../ink/ink51.xml"/></Relationships>
</file>

<file path=ppt/slides/_rels/slide12.xml.rels><?xml version="1.0" encoding="UTF-8" standalone="yes"?>
<Relationships xmlns="http://schemas.openxmlformats.org/package/2006/relationships"><Relationship Id="rId117" Type="http://schemas.openxmlformats.org/officeDocument/2006/relationships/customXml" Target="../ink/ink110.xml"/><Relationship Id="rId299" Type="http://schemas.openxmlformats.org/officeDocument/2006/relationships/image" Target="../media/image200.png"/><Relationship Id="rId21" Type="http://schemas.openxmlformats.org/officeDocument/2006/relationships/customXml" Target="../ink/ink61.xml"/><Relationship Id="rId63" Type="http://schemas.openxmlformats.org/officeDocument/2006/relationships/image" Target="../media/image83.png"/><Relationship Id="rId159" Type="http://schemas.openxmlformats.org/officeDocument/2006/relationships/image" Target="../media/image130.png"/><Relationship Id="rId324" Type="http://schemas.openxmlformats.org/officeDocument/2006/relationships/customXml" Target="../ink/ink214.xml"/><Relationship Id="rId170" Type="http://schemas.openxmlformats.org/officeDocument/2006/relationships/customXml" Target="../ink/ink137.xml"/><Relationship Id="rId226" Type="http://schemas.openxmlformats.org/officeDocument/2006/relationships/customXml" Target="../ink/ink165.xml"/><Relationship Id="rId268" Type="http://schemas.openxmlformats.org/officeDocument/2006/relationships/customXml" Target="../ink/ink186.xml"/><Relationship Id="rId32" Type="http://schemas.openxmlformats.org/officeDocument/2006/relationships/image" Target="../media/image68.png"/><Relationship Id="rId74" Type="http://schemas.openxmlformats.org/officeDocument/2006/relationships/customXml" Target="../ink/ink88.xml"/><Relationship Id="rId128" Type="http://schemas.openxmlformats.org/officeDocument/2006/relationships/image" Target="../media/image115.png"/><Relationship Id="rId5" Type="http://schemas.openxmlformats.org/officeDocument/2006/relationships/customXml" Target="../ink/ink53.xml"/><Relationship Id="rId181" Type="http://schemas.openxmlformats.org/officeDocument/2006/relationships/image" Target="../media/image141.png"/><Relationship Id="rId237" Type="http://schemas.openxmlformats.org/officeDocument/2006/relationships/image" Target="../media/image169.png"/><Relationship Id="rId279" Type="http://schemas.openxmlformats.org/officeDocument/2006/relationships/image" Target="../media/image190.png"/><Relationship Id="rId43" Type="http://schemas.openxmlformats.org/officeDocument/2006/relationships/image" Target="../media/image73.png"/><Relationship Id="rId139" Type="http://schemas.openxmlformats.org/officeDocument/2006/relationships/customXml" Target="../ink/ink121.xml"/><Relationship Id="rId290" Type="http://schemas.openxmlformats.org/officeDocument/2006/relationships/customXml" Target="../ink/ink197.xml"/><Relationship Id="rId304" Type="http://schemas.openxmlformats.org/officeDocument/2006/relationships/customXml" Target="../ink/ink204.xml"/><Relationship Id="rId85" Type="http://schemas.openxmlformats.org/officeDocument/2006/relationships/image" Target="../media/image94.png"/><Relationship Id="rId150" Type="http://schemas.openxmlformats.org/officeDocument/2006/relationships/customXml" Target="../ink/ink127.xml"/><Relationship Id="rId192" Type="http://schemas.openxmlformats.org/officeDocument/2006/relationships/customXml" Target="../ink/ink148.xml"/><Relationship Id="rId206" Type="http://schemas.openxmlformats.org/officeDocument/2006/relationships/customXml" Target="../ink/ink155.xml"/><Relationship Id="rId248" Type="http://schemas.openxmlformats.org/officeDocument/2006/relationships/customXml" Target="../ink/ink176.xml"/><Relationship Id="rId12" Type="http://schemas.openxmlformats.org/officeDocument/2006/relationships/image" Target="../media/image58.png"/><Relationship Id="rId108" Type="http://schemas.openxmlformats.org/officeDocument/2006/relationships/customXml" Target="../ink/ink105.xml"/><Relationship Id="rId315" Type="http://schemas.openxmlformats.org/officeDocument/2006/relationships/image" Target="../media/image208.png"/><Relationship Id="rId54" Type="http://schemas.openxmlformats.org/officeDocument/2006/relationships/customXml" Target="../ink/ink78.xml"/><Relationship Id="rId96" Type="http://schemas.openxmlformats.org/officeDocument/2006/relationships/customXml" Target="../ink/ink99.xml"/><Relationship Id="rId161" Type="http://schemas.openxmlformats.org/officeDocument/2006/relationships/image" Target="../media/image131.png"/><Relationship Id="rId217" Type="http://schemas.openxmlformats.org/officeDocument/2006/relationships/image" Target="../media/image159.png"/><Relationship Id="rId259" Type="http://schemas.openxmlformats.org/officeDocument/2006/relationships/image" Target="../media/image180.png"/><Relationship Id="rId23" Type="http://schemas.openxmlformats.org/officeDocument/2006/relationships/customXml" Target="../ink/ink62.xml"/><Relationship Id="rId119" Type="http://schemas.openxmlformats.org/officeDocument/2006/relationships/customXml" Target="../ink/ink111.xml"/><Relationship Id="rId270" Type="http://schemas.openxmlformats.org/officeDocument/2006/relationships/customXml" Target="../ink/ink187.xml"/><Relationship Id="rId65" Type="http://schemas.openxmlformats.org/officeDocument/2006/relationships/image" Target="../media/image84.png"/><Relationship Id="rId130" Type="http://schemas.openxmlformats.org/officeDocument/2006/relationships/image" Target="../media/image116.png"/><Relationship Id="rId172" Type="http://schemas.openxmlformats.org/officeDocument/2006/relationships/customXml" Target="../ink/ink138.xml"/><Relationship Id="rId228" Type="http://schemas.openxmlformats.org/officeDocument/2006/relationships/customXml" Target="../ink/ink166.xml"/><Relationship Id="rId281" Type="http://schemas.openxmlformats.org/officeDocument/2006/relationships/image" Target="../media/image191.png"/><Relationship Id="rId34" Type="http://schemas.openxmlformats.org/officeDocument/2006/relationships/image" Target="../media/image69.png"/><Relationship Id="rId76" Type="http://schemas.openxmlformats.org/officeDocument/2006/relationships/customXml" Target="../ink/ink89.xml"/><Relationship Id="rId141" Type="http://schemas.openxmlformats.org/officeDocument/2006/relationships/customXml" Target="../ink/ink122.xml"/><Relationship Id="rId7" Type="http://schemas.openxmlformats.org/officeDocument/2006/relationships/customXml" Target="../ink/ink54.xml"/><Relationship Id="rId162" Type="http://schemas.openxmlformats.org/officeDocument/2006/relationships/customXml" Target="../ink/ink133.xml"/><Relationship Id="rId183" Type="http://schemas.openxmlformats.org/officeDocument/2006/relationships/image" Target="../media/image142.png"/><Relationship Id="rId218" Type="http://schemas.openxmlformats.org/officeDocument/2006/relationships/customXml" Target="../ink/ink161.xml"/><Relationship Id="rId239" Type="http://schemas.openxmlformats.org/officeDocument/2006/relationships/image" Target="../media/image170.png"/><Relationship Id="rId250" Type="http://schemas.openxmlformats.org/officeDocument/2006/relationships/customXml" Target="../ink/ink177.xml"/><Relationship Id="rId271" Type="http://schemas.openxmlformats.org/officeDocument/2006/relationships/image" Target="../media/image186.png"/><Relationship Id="rId292" Type="http://schemas.openxmlformats.org/officeDocument/2006/relationships/customXml" Target="../ink/ink198.xml"/><Relationship Id="rId306" Type="http://schemas.openxmlformats.org/officeDocument/2006/relationships/customXml" Target="../ink/ink205.xml"/><Relationship Id="rId24" Type="http://schemas.openxmlformats.org/officeDocument/2006/relationships/image" Target="../media/image64.png"/><Relationship Id="rId45" Type="http://schemas.openxmlformats.org/officeDocument/2006/relationships/image" Target="../media/image74.png"/><Relationship Id="rId66" Type="http://schemas.openxmlformats.org/officeDocument/2006/relationships/customXml" Target="../ink/ink84.xml"/><Relationship Id="rId87" Type="http://schemas.openxmlformats.org/officeDocument/2006/relationships/image" Target="../media/image95.png"/><Relationship Id="rId110" Type="http://schemas.openxmlformats.org/officeDocument/2006/relationships/image" Target="../media/image106.png"/><Relationship Id="rId131" Type="http://schemas.openxmlformats.org/officeDocument/2006/relationships/customXml" Target="../ink/ink117.xml"/><Relationship Id="rId152" Type="http://schemas.openxmlformats.org/officeDocument/2006/relationships/customXml" Target="../ink/ink128.xml"/><Relationship Id="rId173" Type="http://schemas.openxmlformats.org/officeDocument/2006/relationships/image" Target="../media/image137.png"/><Relationship Id="rId194" Type="http://schemas.openxmlformats.org/officeDocument/2006/relationships/customXml" Target="../ink/ink149.xml"/><Relationship Id="rId208" Type="http://schemas.openxmlformats.org/officeDocument/2006/relationships/customXml" Target="../ink/ink156.xml"/><Relationship Id="rId229" Type="http://schemas.openxmlformats.org/officeDocument/2006/relationships/image" Target="../media/image165.png"/><Relationship Id="rId240" Type="http://schemas.openxmlformats.org/officeDocument/2006/relationships/customXml" Target="../ink/ink172.xml"/><Relationship Id="rId261" Type="http://schemas.openxmlformats.org/officeDocument/2006/relationships/image" Target="../media/image181.png"/><Relationship Id="rId14" Type="http://schemas.openxmlformats.org/officeDocument/2006/relationships/image" Target="../media/image59.png"/><Relationship Id="rId35" Type="http://schemas.openxmlformats.org/officeDocument/2006/relationships/customXml" Target="../ink/ink68.xml"/><Relationship Id="rId56" Type="http://schemas.openxmlformats.org/officeDocument/2006/relationships/customXml" Target="../ink/ink79.xml"/><Relationship Id="rId77" Type="http://schemas.openxmlformats.org/officeDocument/2006/relationships/image" Target="../media/image90.png"/><Relationship Id="rId100" Type="http://schemas.openxmlformats.org/officeDocument/2006/relationships/customXml" Target="../ink/ink101.xml"/><Relationship Id="rId282" Type="http://schemas.openxmlformats.org/officeDocument/2006/relationships/customXml" Target="../ink/ink193.xml"/><Relationship Id="rId317" Type="http://schemas.openxmlformats.org/officeDocument/2006/relationships/image" Target="../media/image209.png"/><Relationship Id="rId8" Type="http://schemas.openxmlformats.org/officeDocument/2006/relationships/image" Target="../media/image56.png"/><Relationship Id="rId98" Type="http://schemas.openxmlformats.org/officeDocument/2006/relationships/customXml" Target="../ink/ink100.xml"/><Relationship Id="rId121" Type="http://schemas.openxmlformats.org/officeDocument/2006/relationships/customXml" Target="../ink/ink112.xml"/><Relationship Id="rId142" Type="http://schemas.openxmlformats.org/officeDocument/2006/relationships/image" Target="../media/image122.png"/><Relationship Id="rId163" Type="http://schemas.openxmlformats.org/officeDocument/2006/relationships/image" Target="../media/image132.png"/><Relationship Id="rId184" Type="http://schemas.openxmlformats.org/officeDocument/2006/relationships/customXml" Target="../ink/ink144.xml"/><Relationship Id="rId219" Type="http://schemas.openxmlformats.org/officeDocument/2006/relationships/image" Target="../media/image160.png"/><Relationship Id="rId230" Type="http://schemas.openxmlformats.org/officeDocument/2006/relationships/customXml" Target="../ink/ink167.xml"/><Relationship Id="rId251" Type="http://schemas.openxmlformats.org/officeDocument/2006/relationships/image" Target="../media/image176.png"/><Relationship Id="rId25" Type="http://schemas.openxmlformats.org/officeDocument/2006/relationships/customXml" Target="../ink/ink63.xml"/><Relationship Id="rId46" Type="http://schemas.openxmlformats.org/officeDocument/2006/relationships/customXml" Target="../ink/ink74.xml"/><Relationship Id="rId67" Type="http://schemas.openxmlformats.org/officeDocument/2006/relationships/image" Target="../media/image85.png"/><Relationship Id="rId272" Type="http://schemas.openxmlformats.org/officeDocument/2006/relationships/customXml" Target="../ink/ink188.xml"/><Relationship Id="rId293" Type="http://schemas.openxmlformats.org/officeDocument/2006/relationships/image" Target="../media/image197.png"/><Relationship Id="rId307" Type="http://schemas.openxmlformats.org/officeDocument/2006/relationships/image" Target="../media/image204.png"/><Relationship Id="rId88" Type="http://schemas.openxmlformats.org/officeDocument/2006/relationships/customXml" Target="../ink/ink95.xml"/><Relationship Id="rId111" Type="http://schemas.openxmlformats.org/officeDocument/2006/relationships/customXml" Target="../ink/ink107.xml"/><Relationship Id="rId132" Type="http://schemas.openxmlformats.org/officeDocument/2006/relationships/image" Target="../media/image117.png"/><Relationship Id="rId153" Type="http://schemas.openxmlformats.org/officeDocument/2006/relationships/image" Target="../media/image127.png"/><Relationship Id="rId174" Type="http://schemas.openxmlformats.org/officeDocument/2006/relationships/customXml" Target="../ink/ink139.xml"/><Relationship Id="rId195" Type="http://schemas.openxmlformats.org/officeDocument/2006/relationships/image" Target="../media/image148.png"/><Relationship Id="rId209" Type="http://schemas.openxmlformats.org/officeDocument/2006/relationships/image" Target="../media/image155.png"/><Relationship Id="rId220" Type="http://schemas.openxmlformats.org/officeDocument/2006/relationships/customXml" Target="../ink/ink162.xml"/><Relationship Id="rId241" Type="http://schemas.openxmlformats.org/officeDocument/2006/relationships/image" Target="../media/image171.png"/><Relationship Id="rId15" Type="http://schemas.openxmlformats.org/officeDocument/2006/relationships/customXml" Target="../ink/ink58.xml"/><Relationship Id="rId36" Type="http://schemas.openxmlformats.org/officeDocument/2006/relationships/customXml" Target="../ink/ink69.xml"/><Relationship Id="rId57" Type="http://schemas.openxmlformats.org/officeDocument/2006/relationships/image" Target="../media/image80.png"/><Relationship Id="rId262" Type="http://schemas.openxmlformats.org/officeDocument/2006/relationships/customXml" Target="../ink/ink183.xml"/><Relationship Id="rId283" Type="http://schemas.openxmlformats.org/officeDocument/2006/relationships/image" Target="../media/image192.png"/><Relationship Id="rId318" Type="http://schemas.openxmlformats.org/officeDocument/2006/relationships/customXml" Target="../ink/ink211.xml"/><Relationship Id="rId78" Type="http://schemas.openxmlformats.org/officeDocument/2006/relationships/customXml" Target="../ink/ink90.xml"/><Relationship Id="rId99" Type="http://schemas.openxmlformats.org/officeDocument/2006/relationships/image" Target="../media/image101.png"/><Relationship Id="rId101" Type="http://schemas.openxmlformats.org/officeDocument/2006/relationships/image" Target="../media/image102.png"/><Relationship Id="rId122" Type="http://schemas.openxmlformats.org/officeDocument/2006/relationships/image" Target="../media/image112.png"/><Relationship Id="rId143" Type="http://schemas.openxmlformats.org/officeDocument/2006/relationships/customXml" Target="../ink/ink123.xml"/><Relationship Id="rId164" Type="http://schemas.openxmlformats.org/officeDocument/2006/relationships/customXml" Target="../ink/ink134.xml"/><Relationship Id="rId185" Type="http://schemas.openxmlformats.org/officeDocument/2006/relationships/image" Target="../media/image143.png"/><Relationship Id="rId9" Type="http://schemas.openxmlformats.org/officeDocument/2006/relationships/customXml" Target="../ink/ink55.xml"/><Relationship Id="rId210" Type="http://schemas.openxmlformats.org/officeDocument/2006/relationships/customXml" Target="../ink/ink157.xml"/><Relationship Id="rId26" Type="http://schemas.openxmlformats.org/officeDocument/2006/relationships/image" Target="../media/image65.png"/><Relationship Id="rId231" Type="http://schemas.openxmlformats.org/officeDocument/2006/relationships/image" Target="../media/image166.png"/><Relationship Id="rId252" Type="http://schemas.openxmlformats.org/officeDocument/2006/relationships/customXml" Target="../ink/ink178.xml"/><Relationship Id="rId273" Type="http://schemas.openxmlformats.org/officeDocument/2006/relationships/image" Target="../media/image187.png"/><Relationship Id="rId294" Type="http://schemas.openxmlformats.org/officeDocument/2006/relationships/customXml" Target="../ink/ink199.xml"/><Relationship Id="rId308" Type="http://schemas.openxmlformats.org/officeDocument/2006/relationships/customXml" Target="../ink/ink206.xml"/><Relationship Id="rId47" Type="http://schemas.openxmlformats.org/officeDocument/2006/relationships/image" Target="../media/image75.png"/><Relationship Id="rId68" Type="http://schemas.openxmlformats.org/officeDocument/2006/relationships/customXml" Target="../ink/ink85.xml"/><Relationship Id="rId89" Type="http://schemas.openxmlformats.org/officeDocument/2006/relationships/image" Target="../media/image96.png"/><Relationship Id="rId112" Type="http://schemas.openxmlformats.org/officeDocument/2006/relationships/image" Target="../media/image107.png"/><Relationship Id="rId133" Type="http://schemas.openxmlformats.org/officeDocument/2006/relationships/customXml" Target="../ink/ink118.xml"/><Relationship Id="rId154" Type="http://schemas.openxmlformats.org/officeDocument/2006/relationships/customXml" Target="../ink/ink129.xml"/><Relationship Id="rId175" Type="http://schemas.openxmlformats.org/officeDocument/2006/relationships/image" Target="../media/image138.png"/><Relationship Id="rId196" Type="http://schemas.openxmlformats.org/officeDocument/2006/relationships/customXml" Target="../ink/ink150.xml"/><Relationship Id="rId200" Type="http://schemas.openxmlformats.org/officeDocument/2006/relationships/customXml" Target="../ink/ink152.xml"/><Relationship Id="rId16" Type="http://schemas.openxmlformats.org/officeDocument/2006/relationships/image" Target="../media/image60.png"/><Relationship Id="rId221" Type="http://schemas.openxmlformats.org/officeDocument/2006/relationships/image" Target="../media/image161.png"/><Relationship Id="rId242" Type="http://schemas.openxmlformats.org/officeDocument/2006/relationships/customXml" Target="../ink/ink173.xml"/><Relationship Id="rId263" Type="http://schemas.openxmlformats.org/officeDocument/2006/relationships/image" Target="../media/image182.png"/><Relationship Id="rId284" Type="http://schemas.openxmlformats.org/officeDocument/2006/relationships/customXml" Target="../ink/ink194.xml"/><Relationship Id="rId319" Type="http://schemas.openxmlformats.org/officeDocument/2006/relationships/image" Target="../media/image210.png"/><Relationship Id="rId37" Type="http://schemas.openxmlformats.org/officeDocument/2006/relationships/image" Target="../media/image70.png"/><Relationship Id="rId58" Type="http://schemas.openxmlformats.org/officeDocument/2006/relationships/customXml" Target="../ink/ink80.xml"/><Relationship Id="rId79" Type="http://schemas.openxmlformats.org/officeDocument/2006/relationships/image" Target="../media/image91.png"/><Relationship Id="rId102" Type="http://schemas.openxmlformats.org/officeDocument/2006/relationships/customXml" Target="../ink/ink102.xml"/><Relationship Id="rId123" Type="http://schemas.openxmlformats.org/officeDocument/2006/relationships/customXml" Target="../ink/ink113.xml"/><Relationship Id="rId144" Type="http://schemas.openxmlformats.org/officeDocument/2006/relationships/image" Target="../media/image123.png"/><Relationship Id="rId90" Type="http://schemas.openxmlformats.org/officeDocument/2006/relationships/customXml" Target="../ink/ink96.xml"/><Relationship Id="rId165" Type="http://schemas.openxmlformats.org/officeDocument/2006/relationships/image" Target="../media/image133.png"/><Relationship Id="rId186" Type="http://schemas.openxmlformats.org/officeDocument/2006/relationships/customXml" Target="../ink/ink145.xml"/><Relationship Id="rId211" Type="http://schemas.openxmlformats.org/officeDocument/2006/relationships/image" Target="../media/image156.png"/><Relationship Id="rId232" Type="http://schemas.openxmlformats.org/officeDocument/2006/relationships/customXml" Target="../ink/ink168.xml"/><Relationship Id="rId253" Type="http://schemas.openxmlformats.org/officeDocument/2006/relationships/image" Target="../media/image177.png"/><Relationship Id="rId274" Type="http://schemas.openxmlformats.org/officeDocument/2006/relationships/customXml" Target="../ink/ink189.xml"/><Relationship Id="rId295" Type="http://schemas.openxmlformats.org/officeDocument/2006/relationships/image" Target="../media/image198.png"/><Relationship Id="rId309" Type="http://schemas.openxmlformats.org/officeDocument/2006/relationships/image" Target="../media/image205.png"/><Relationship Id="rId27" Type="http://schemas.openxmlformats.org/officeDocument/2006/relationships/customXml" Target="../ink/ink64.xml"/><Relationship Id="rId48" Type="http://schemas.openxmlformats.org/officeDocument/2006/relationships/customXml" Target="../ink/ink75.xml"/><Relationship Id="rId69" Type="http://schemas.openxmlformats.org/officeDocument/2006/relationships/image" Target="../media/image86.png"/><Relationship Id="rId113" Type="http://schemas.openxmlformats.org/officeDocument/2006/relationships/customXml" Target="../ink/ink108.xml"/><Relationship Id="rId134" Type="http://schemas.openxmlformats.org/officeDocument/2006/relationships/image" Target="../media/image118.png"/><Relationship Id="rId320" Type="http://schemas.openxmlformats.org/officeDocument/2006/relationships/customXml" Target="../ink/ink212.xml"/><Relationship Id="rId80" Type="http://schemas.openxmlformats.org/officeDocument/2006/relationships/customXml" Target="../ink/ink91.xml"/><Relationship Id="rId155" Type="http://schemas.openxmlformats.org/officeDocument/2006/relationships/image" Target="../media/image128.png"/><Relationship Id="rId176" Type="http://schemas.openxmlformats.org/officeDocument/2006/relationships/customXml" Target="../ink/ink140.xml"/><Relationship Id="rId197" Type="http://schemas.openxmlformats.org/officeDocument/2006/relationships/image" Target="../media/image149.png"/><Relationship Id="rId201" Type="http://schemas.openxmlformats.org/officeDocument/2006/relationships/image" Target="../media/image151.png"/><Relationship Id="rId222" Type="http://schemas.openxmlformats.org/officeDocument/2006/relationships/customXml" Target="../ink/ink163.xml"/><Relationship Id="rId243" Type="http://schemas.openxmlformats.org/officeDocument/2006/relationships/image" Target="../media/image172.png"/><Relationship Id="rId264" Type="http://schemas.openxmlformats.org/officeDocument/2006/relationships/customXml" Target="../ink/ink184.xml"/><Relationship Id="rId285" Type="http://schemas.openxmlformats.org/officeDocument/2006/relationships/image" Target="../media/image193.png"/><Relationship Id="rId17" Type="http://schemas.openxmlformats.org/officeDocument/2006/relationships/customXml" Target="../ink/ink59.xml"/><Relationship Id="rId38" Type="http://schemas.openxmlformats.org/officeDocument/2006/relationships/customXml" Target="../ink/ink70.xml"/><Relationship Id="rId59" Type="http://schemas.openxmlformats.org/officeDocument/2006/relationships/image" Target="../media/image81.png"/><Relationship Id="rId103" Type="http://schemas.openxmlformats.org/officeDocument/2006/relationships/image" Target="../media/image103.png"/><Relationship Id="rId124" Type="http://schemas.openxmlformats.org/officeDocument/2006/relationships/image" Target="../media/image113.png"/><Relationship Id="rId310" Type="http://schemas.openxmlformats.org/officeDocument/2006/relationships/customXml" Target="../ink/ink207.xml"/><Relationship Id="rId70" Type="http://schemas.openxmlformats.org/officeDocument/2006/relationships/customXml" Target="../ink/ink86.xml"/><Relationship Id="rId91" Type="http://schemas.openxmlformats.org/officeDocument/2006/relationships/image" Target="../media/image97.png"/><Relationship Id="rId145" Type="http://schemas.openxmlformats.org/officeDocument/2006/relationships/customXml" Target="../ink/ink124.xml"/><Relationship Id="rId166" Type="http://schemas.openxmlformats.org/officeDocument/2006/relationships/customXml" Target="../ink/ink135.xml"/><Relationship Id="rId187" Type="http://schemas.openxmlformats.org/officeDocument/2006/relationships/image" Target="../media/image144.png"/><Relationship Id="rId1" Type="http://schemas.openxmlformats.org/officeDocument/2006/relationships/slideLayout" Target="../slideLayouts/slideLayout7.xml"/><Relationship Id="rId212" Type="http://schemas.openxmlformats.org/officeDocument/2006/relationships/customXml" Target="../ink/ink158.xml"/><Relationship Id="rId233" Type="http://schemas.openxmlformats.org/officeDocument/2006/relationships/image" Target="../media/image167.png"/><Relationship Id="rId254" Type="http://schemas.openxmlformats.org/officeDocument/2006/relationships/customXml" Target="../ink/ink179.xml"/><Relationship Id="rId28" Type="http://schemas.openxmlformats.org/officeDocument/2006/relationships/image" Target="../media/image66.png"/><Relationship Id="rId49" Type="http://schemas.openxmlformats.org/officeDocument/2006/relationships/image" Target="../media/image76.png"/><Relationship Id="rId114" Type="http://schemas.openxmlformats.org/officeDocument/2006/relationships/image" Target="../media/image108.png"/><Relationship Id="rId275" Type="http://schemas.openxmlformats.org/officeDocument/2006/relationships/image" Target="../media/image188.png"/><Relationship Id="rId296" Type="http://schemas.openxmlformats.org/officeDocument/2006/relationships/customXml" Target="../ink/ink200.xml"/><Relationship Id="rId300" Type="http://schemas.openxmlformats.org/officeDocument/2006/relationships/customXml" Target="../ink/ink202.xml"/><Relationship Id="rId60" Type="http://schemas.openxmlformats.org/officeDocument/2006/relationships/customXml" Target="../ink/ink81.xml"/><Relationship Id="rId81" Type="http://schemas.openxmlformats.org/officeDocument/2006/relationships/image" Target="../media/image92.png"/><Relationship Id="rId135" Type="http://schemas.openxmlformats.org/officeDocument/2006/relationships/customXml" Target="../ink/ink119.xml"/><Relationship Id="rId156" Type="http://schemas.openxmlformats.org/officeDocument/2006/relationships/customXml" Target="../ink/ink130.xml"/><Relationship Id="rId177" Type="http://schemas.openxmlformats.org/officeDocument/2006/relationships/image" Target="../media/image139.png"/><Relationship Id="rId198" Type="http://schemas.openxmlformats.org/officeDocument/2006/relationships/customXml" Target="../ink/ink151.xml"/><Relationship Id="rId321" Type="http://schemas.openxmlformats.org/officeDocument/2006/relationships/image" Target="../media/image211.png"/><Relationship Id="rId202" Type="http://schemas.openxmlformats.org/officeDocument/2006/relationships/customXml" Target="../ink/ink153.xml"/><Relationship Id="rId223" Type="http://schemas.openxmlformats.org/officeDocument/2006/relationships/image" Target="../media/image162.png"/><Relationship Id="rId244" Type="http://schemas.openxmlformats.org/officeDocument/2006/relationships/customXml" Target="../ink/ink174.xml"/><Relationship Id="rId18" Type="http://schemas.openxmlformats.org/officeDocument/2006/relationships/image" Target="../media/image61.png"/><Relationship Id="rId39" Type="http://schemas.openxmlformats.org/officeDocument/2006/relationships/image" Target="../media/image71.png"/><Relationship Id="rId265" Type="http://schemas.openxmlformats.org/officeDocument/2006/relationships/image" Target="../media/image183.png"/><Relationship Id="rId286" Type="http://schemas.openxmlformats.org/officeDocument/2006/relationships/customXml" Target="../ink/ink195.xml"/><Relationship Id="rId50" Type="http://schemas.openxmlformats.org/officeDocument/2006/relationships/customXml" Target="../ink/ink76.xml"/><Relationship Id="rId104" Type="http://schemas.openxmlformats.org/officeDocument/2006/relationships/customXml" Target="../ink/ink103.xml"/><Relationship Id="rId125" Type="http://schemas.openxmlformats.org/officeDocument/2006/relationships/customXml" Target="../ink/ink114.xml"/><Relationship Id="rId146" Type="http://schemas.openxmlformats.org/officeDocument/2006/relationships/image" Target="../media/image124.png"/><Relationship Id="rId167" Type="http://schemas.openxmlformats.org/officeDocument/2006/relationships/image" Target="../media/image134.png"/><Relationship Id="rId188" Type="http://schemas.openxmlformats.org/officeDocument/2006/relationships/customXml" Target="../ink/ink146.xml"/><Relationship Id="rId311" Type="http://schemas.openxmlformats.org/officeDocument/2006/relationships/image" Target="../media/image206.png"/><Relationship Id="rId71" Type="http://schemas.openxmlformats.org/officeDocument/2006/relationships/image" Target="../media/image87.png"/><Relationship Id="rId92" Type="http://schemas.openxmlformats.org/officeDocument/2006/relationships/customXml" Target="../ink/ink97.xml"/><Relationship Id="rId213" Type="http://schemas.openxmlformats.org/officeDocument/2006/relationships/image" Target="../media/image157.png"/><Relationship Id="rId234" Type="http://schemas.openxmlformats.org/officeDocument/2006/relationships/customXml" Target="../ink/ink169.xml"/><Relationship Id="rId2" Type="http://schemas.openxmlformats.org/officeDocument/2006/relationships/notesSlide" Target="../notesSlides/notesSlide8.xml"/><Relationship Id="rId29" Type="http://schemas.openxmlformats.org/officeDocument/2006/relationships/customXml" Target="../ink/ink65.xml"/><Relationship Id="rId255" Type="http://schemas.openxmlformats.org/officeDocument/2006/relationships/image" Target="../media/image178.png"/><Relationship Id="rId276" Type="http://schemas.openxmlformats.org/officeDocument/2006/relationships/customXml" Target="../ink/ink190.xml"/><Relationship Id="rId297" Type="http://schemas.openxmlformats.org/officeDocument/2006/relationships/image" Target="../media/image199.png"/><Relationship Id="rId40" Type="http://schemas.openxmlformats.org/officeDocument/2006/relationships/customXml" Target="../ink/ink71.xml"/><Relationship Id="rId115" Type="http://schemas.openxmlformats.org/officeDocument/2006/relationships/customXml" Target="../ink/ink109.xml"/><Relationship Id="rId136" Type="http://schemas.openxmlformats.org/officeDocument/2006/relationships/image" Target="../media/image119.png"/><Relationship Id="rId157" Type="http://schemas.openxmlformats.org/officeDocument/2006/relationships/image" Target="../media/image129.png"/><Relationship Id="rId178" Type="http://schemas.openxmlformats.org/officeDocument/2006/relationships/customXml" Target="../ink/ink141.xml"/><Relationship Id="rId301" Type="http://schemas.openxmlformats.org/officeDocument/2006/relationships/image" Target="../media/image201.png"/><Relationship Id="rId322" Type="http://schemas.openxmlformats.org/officeDocument/2006/relationships/customXml" Target="../ink/ink213.xml"/><Relationship Id="rId61" Type="http://schemas.openxmlformats.org/officeDocument/2006/relationships/image" Target="../media/image82.png"/><Relationship Id="rId82" Type="http://schemas.openxmlformats.org/officeDocument/2006/relationships/customXml" Target="../ink/ink92.xml"/><Relationship Id="rId199" Type="http://schemas.openxmlformats.org/officeDocument/2006/relationships/image" Target="../media/image150.png"/><Relationship Id="rId203" Type="http://schemas.openxmlformats.org/officeDocument/2006/relationships/image" Target="../media/image152.png"/><Relationship Id="rId19" Type="http://schemas.openxmlformats.org/officeDocument/2006/relationships/customXml" Target="../ink/ink60.xml"/><Relationship Id="rId224" Type="http://schemas.openxmlformats.org/officeDocument/2006/relationships/customXml" Target="../ink/ink164.xml"/><Relationship Id="rId245" Type="http://schemas.openxmlformats.org/officeDocument/2006/relationships/image" Target="../media/image173.png"/><Relationship Id="rId266" Type="http://schemas.openxmlformats.org/officeDocument/2006/relationships/customXml" Target="../ink/ink185.xml"/><Relationship Id="rId287" Type="http://schemas.openxmlformats.org/officeDocument/2006/relationships/image" Target="../media/image194.png"/><Relationship Id="rId30" Type="http://schemas.openxmlformats.org/officeDocument/2006/relationships/image" Target="../media/image67.png"/><Relationship Id="rId105" Type="http://schemas.openxmlformats.org/officeDocument/2006/relationships/image" Target="../media/image104.png"/><Relationship Id="rId126" Type="http://schemas.openxmlformats.org/officeDocument/2006/relationships/image" Target="../media/image114.png"/><Relationship Id="rId147" Type="http://schemas.openxmlformats.org/officeDocument/2006/relationships/customXml" Target="../ink/ink125.xml"/><Relationship Id="rId168" Type="http://schemas.openxmlformats.org/officeDocument/2006/relationships/customXml" Target="../ink/ink136.xml"/><Relationship Id="rId312" Type="http://schemas.openxmlformats.org/officeDocument/2006/relationships/customXml" Target="../ink/ink208.xml"/><Relationship Id="rId51" Type="http://schemas.openxmlformats.org/officeDocument/2006/relationships/image" Target="../media/image77.png"/><Relationship Id="rId72" Type="http://schemas.openxmlformats.org/officeDocument/2006/relationships/customXml" Target="../ink/ink87.xml"/><Relationship Id="rId93" Type="http://schemas.openxmlformats.org/officeDocument/2006/relationships/image" Target="../media/image98.png"/><Relationship Id="rId189" Type="http://schemas.openxmlformats.org/officeDocument/2006/relationships/image" Target="../media/image145.png"/><Relationship Id="rId3" Type="http://schemas.openxmlformats.org/officeDocument/2006/relationships/customXml" Target="../ink/ink52.xml"/><Relationship Id="rId214" Type="http://schemas.openxmlformats.org/officeDocument/2006/relationships/customXml" Target="../ink/ink159.xml"/><Relationship Id="rId235" Type="http://schemas.openxmlformats.org/officeDocument/2006/relationships/image" Target="../media/image168.png"/><Relationship Id="rId256" Type="http://schemas.openxmlformats.org/officeDocument/2006/relationships/customXml" Target="../ink/ink180.xml"/><Relationship Id="rId277" Type="http://schemas.openxmlformats.org/officeDocument/2006/relationships/image" Target="../media/image189.png"/><Relationship Id="rId298" Type="http://schemas.openxmlformats.org/officeDocument/2006/relationships/customXml" Target="../ink/ink201.xml"/><Relationship Id="rId116" Type="http://schemas.openxmlformats.org/officeDocument/2006/relationships/image" Target="../media/image109.png"/><Relationship Id="rId137" Type="http://schemas.openxmlformats.org/officeDocument/2006/relationships/customXml" Target="../ink/ink120.xml"/><Relationship Id="rId158" Type="http://schemas.openxmlformats.org/officeDocument/2006/relationships/customXml" Target="../ink/ink131.xml"/><Relationship Id="rId302" Type="http://schemas.openxmlformats.org/officeDocument/2006/relationships/customXml" Target="../ink/ink203.xml"/><Relationship Id="rId323" Type="http://schemas.openxmlformats.org/officeDocument/2006/relationships/image" Target="../media/image212.png"/><Relationship Id="rId20" Type="http://schemas.openxmlformats.org/officeDocument/2006/relationships/image" Target="../media/image62.png"/><Relationship Id="rId41" Type="http://schemas.openxmlformats.org/officeDocument/2006/relationships/image" Target="../media/image72.png"/><Relationship Id="rId62" Type="http://schemas.openxmlformats.org/officeDocument/2006/relationships/customXml" Target="../ink/ink82.xml"/><Relationship Id="rId83" Type="http://schemas.openxmlformats.org/officeDocument/2006/relationships/image" Target="../media/image93.png"/><Relationship Id="rId179" Type="http://schemas.openxmlformats.org/officeDocument/2006/relationships/image" Target="../media/image140.png"/><Relationship Id="rId190" Type="http://schemas.openxmlformats.org/officeDocument/2006/relationships/customXml" Target="../ink/ink147.xml"/><Relationship Id="rId204" Type="http://schemas.openxmlformats.org/officeDocument/2006/relationships/customXml" Target="../ink/ink154.xml"/><Relationship Id="rId225" Type="http://schemas.openxmlformats.org/officeDocument/2006/relationships/image" Target="../media/image163.png"/><Relationship Id="rId246" Type="http://schemas.openxmlformats.org/officeDocument/2006/relationships/customXml" Target="../ink/ink175.xml"/><Relationship Id="rId267" Type="http://schemas.openxmlformats.org/officeDocument/2006/relationships/image" Target="../media/image184.png"/><Relationship Id="rId288" Type="http://schemas.openxmlformats.org/officeDocument/2006/relationships/customXml" Target="../ink/ink196.xml"/><Relationship Id="rId106" Type="http://schemas.openxmlformats.org/officeDocument/2006/relationships/customXml" Target="../ink/ink104.xml"/><Relationship Id="rId127" Type="http://schemas.openxmlformats.org/officeDocument/2006/relationships/customXml" Target="../ink/ink115.xml"/><Relationship Id="rId313" Type="http://schemas.openxmlformats.org/officeDocument/2006/relationships/image" Target="../media/image207.png"/><Relationship Id="rId10" Type="http://schemas.openxmlformats.org/officeDocument/2006/relationships/image" Target="../media/image57.png"/><Relationship Id="rId31" Type="http://schemas.openxmlformats.org/officeDocument/2006/relationships/customXml" Target="../ink/ink66.xml"/><Relationship Id="rId52" Type="http://schemas.openxmlformats.org/officeDocument/2006/relationships/customXml" Target="../ink/ink77.xml"/><Relationship Id="rId73" Type="http://schemas.openxmlformats.org/officeDocument/2006/relationships/image" Target="../media/image88.png"/><Relationship Id="rId94" Type="http://schemas.openxmlformats.org/officeDocument/2006/relationships/customXml" Target="../ink/ink98.xml"/><Relationship Id="rId148" Type="http://schemas.openxmlformats.org/officeDocument/2006/relationships/customXml" Target="../ink/ink126.xml"/><Relationship Id="rId169" Type="http://schemas.openxmlformats.org/officeDocument/2006/relationships/image" Target="../media/image135.png"/><Relationship Id="rId4" Type="http://schemas.openxmlformats.org/officeDocument/2006/relationships/image" Target="../media/image54.png"/><Relationship Id="rId180" Type="http://schemas.openxmlformats.org/officeDocument/2006/relationships/customXml" Target="../ink/ink142.xml"/><Relationship Id="rId215" Type="http://schemas.openxmlformats.org/officeDocument/2006/relationships/image" Target="../media/image158.png"/><Relationship Id="rId236" Type="http://schemas.openxmlformats.org/officeDocument/2006/relationships/customXml" Target="../ink/ink170.xml"/><Relationship Id="rId257" Type="http://schemas.openxmlformats.org/officeDocument/2006/relationships/image" Target="../media/image179.png"/><Relationship Id="rId278" Type="http://schemas.openxmlformats.org/officeDocument/2006/relationships/customXml" Target="../ink/ink191.xml"/><Relationship Id="rId303" Type="http://schemas.openxmlformats.org/officeDocument/2006/relationships/image" Target="../media/image202.png"/><Relationship Id="rId42" Type="http://schemas.openxmlformats.org/officeDocument/2006/relationships/customXml" Target="../ink/ink72.xml"/><Relationship Id="rId84" Type="http://schemas.openxmlformats.org/officeDocument/2006/relationships/customXml" Target="../ink/ink93.xml"/><Relationship Id="rId138" Type="http://schemas.openxmlformats.org/officeDocument/2006/relationships/image" Target="../media/image120.png"/><Relationship Id="rId191" Type="http://schemas.openxmlformats.org/officeDocument/2006/relationships/image" Target="../media/image146.png"/><Relationship Id="rId205" Type="http://schemas.openxmlformats.org/officeDocument/2006/relationships/image" Target="../media/image153.png"/><Relationship Id="rId247" Type="http://schemas.openxmlformats.org/officeDocument/2006/relationships/image" Target="../media/image174.png"/><Relationship Id="rId107" Type="http://schemas.openxmlformats.org/officeDocument/2006/relationships/image" Target="../media/image105.png"/><Relationship Id="rId289" Type="http://schemas.openxmlformats.org/officeDocument/2006/relationships/image" Target="../media/image195.png"/><Relationship Id="rId11" Type="http://schemas.openxmlformats.org/officeDocument/2006/relationships/customXml" Target="../ink/ink56.xml"/><Relationship Id="rId53" Type="http://schemas.openxmlformats.org/officeDocument/2006/relationships/image" Target="../media/image78.png"/><Relationship Id="rId149" Type="http://schemas.openxmlformats.org/officeDocument/2006/relationships/image" Target="../media/image125.png"/><Relationship Id="rId314" Type="http://schemas.openxmlformats.org/officeDocument/2006/relationships/customXml" Target="../ink/ink209.xml"/><Relationship Id="rId95" Type="http://schemas.openxmlformats.org/officeDocument/2006/relationships/image" Target="../media/image99.png"/><Relationship Id="rId160" Type="http://schemas.openxmlformats.org/officeDocument/2006/relationships/customXml" Target="../ink/ink132.xml"/><Relationship Id="rId216" Type="http://schemas.openxmlformats.org/officeDocument/2006/relationships/customXml" Target="../ink/ink160.xml"/><Relationship Id="rId258" Type="http://schemas.openxmlformats.org/officeDocument/2006/relationships/customXml" Target="../ink/ink181.xml"/><Relationship Id="rId22" Type="http://schemas.openxmlformats.org/officeDocument/2006/relationships/image" Target="../media/image63.png"/><Relationship Id="rId64" Type="http://schemas.openxmlformats.org/officeDocument/2006/relationships/customXml" Target="../ink/ink83.xml"/><Relationship Id="rId118" Type="http://schemas.openxmlformats.org/officeDocument/2006/relationships/image" Target="../media/image110.png"/><Relationship Id="rId325" Type="http://schemas.openxmlformats.org/officeDocument/2006/relationships/image" Target="../media/image213.png"/><Relationship Id="rId171" Type="http://schemas.openxmlformats.org/officeDocument/2006/relationships/image" Target="../media/image136.png"/><Relationship Id="rId227" Type="http://schemas.openxmlformats.org/officeDocument/2006/relationships/image" Target="../media/image164.png"/><Relationship Id="rId269" Type="http://schemas.openxmlformats.org/officeDocument/2006/relationships/image" Target="../media/image185.png"/><Relationship Id="rId33" Type="http://schemas.openxmlformats.org/officeDocument/2006/relationships/customXml" Target="../ink/ink67.xml"/><Relationship Id="rId129" Type="http://schemas.openxmlformats.org/officeDocument/2006/relationships/customXml" Target="../ink/ink116.xml"/><Relationship Id="rId280" Type="http://schemas.openxmlformats.org/officeDocument/2006/relationships/customXml" Target="../ink/ink192.xml"/><Relationship Id="rId75" Type="http://schemas.openxmlformats.org/officeDocument/2006/relationships/image" Target="../media/image89.png"/><Relationship Id="rId140" Type="http://schemas.openxmlformats.org/officeDocument/2006/relationships/image" Target="../media/image121.png"/><Relationship Id="rId182" Type="http://schemas.openxmlformats.org/officeDocument/2006/relationships/customXml" Target="../ink/ink143.xml"/><Relationship Id="rId6" Type="http://schemas.openxmlformats.org/officeDocument/2006/relationships/image" Target="../media/image55.png"/><Relationship Id="rId238" Type="http://schemas.openxmlformats.org/officeDocument/2006/relationships/customXml" Target="../ink/ink171.xml"/><Relationship Id="rId291" Type="http://schemas.openxmlformats.org/officeDocument/2006/relationships/image" Target="../media/image196.png"/><Relationship Id="rId305" Type="http://schemas.openxmlformats.org/officeDocument/2006/relationships/image" Target="../media/image203.png"/><Relationship Id="rId44" Type="http://schemas.openxmlformats.org/officeDocument/2006/relationships/customXml" Target="../ink/ink73.xml"/><Relationship Id="rId86" Type="http://schemas.openxmlformats.org/officeDocument/2006/relationships/customXml" Target="../ink/ink94.xml"/><Relationship Id="rId151" Type="http://schemas.openxmlformats.org/officeDocument/2006/relationships/image" Target="../media/image126.png"/><Relationship Id="rId193" Type="http://schemas.openxmlformats.org/officeDocument/2006/relationships/image" Target="../media/image147.png"/><Relationship Id="rId207" Type="http://schemas.openxmlformats.org/officeDocument/2006/relationships/image" Target="../media/image154.png"/><Relationship Id="rId249" Type="http://schemas.openxmlformats.org/officeDocument/2006/relationships/image" Target="../media/image175.png"/><Relationship Id="rId13" Type="http://schemas.openxmlformats.org/officeDocument/2006/relationships/customXml" Target="../ink/ink57.xml"/><Relationship Id="rId109" Type="http://schemas.openxmlformats.org/officeDocument/2006/relationships/customXml" Target="../ink/ink106.xml"/><Relationship Id="rId260" Type="http://schemas.openxmlformats.org/officeDocument/2006/relationships/customXml" Target="../ink/ink182.xml"/><Relationship Id="rId316" Type="http://schemas.openxmlformats.org/officeDocument/2006/relationships/customXml" Target="../ink/ink210.xml"/><Relationship Id="rId55" Type="http://schemas.openxmlformats.org/officeDocument/2006/relationships/image" Target="../media/image79.png"/><Relationship Id="rId97" Type="http://schemas.openxmlformats.org/officeDocument/2006/relationships/image" Target="../media/image100.png"/><Relationship Id="rId120" Type="http://schemas.openxmlformats.org/officeDocument/2006/relationships/image" Target="../media/image111.png"/></Relationships>
</file>

<file path=ppt/slides/_rels/slide13.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customXml" Target="../ink/ink220.xml"/><Relationship Id="rId18" Type="http://schemas.openxmlformats.org/officeDocument/2006/relationships/image" Target="../media/image221.png"/><Relationship Id="rId3" Type="http://schemas.openxmlformats.org/officeDocument/2006/relationships/customXml" Target="../ink/ink215.xml"/><Relationship Id="rId21" Type="http://schemas.openxmlformats.org/officeDocument/2006/relationships/customXml" Target="../ink/ink224.xml"/><Relationship Id="rId7" Type="http://schemas.openxmlformats.org/officeDocument/2006/relationships/customXml" Target="../ink/ink217.xml"/><Relationship Id="rId12" Type="http://schemas.openxmlformats.org/officeDocument/2006/relationships/image" Target="../media/image218.png"/><Relationship Id="rId17" Type="http://schemas.openxmlformats.org/officeDocument/2006/relationships/customXml" Target="../ink/ink222.xml"/><Relationship Id="rId2" Type="http://schemas.openxmlformats.org/officeDocument/2006/relationships/notesSlide" Target="../notesSlides/notesSlide9.xml"/><Relationship Id="rId16" Type="http://schemas.openxmlformats.org/officeDocument/2006/relationships/image" Target="../media/image220.png"/><Relationship Id="rId20"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15.png"/><Relationship Id="rId11" Type="http://schemas.openxmlformats.org/officeDocument/2006/relationships/customXml" Target="../ink/ink219.xml"/><Relationship Id="rId24" Type="http://schemas.openxmlformats.org/officeDocument/2006/relationships/image" Target="../media/image224.png"/><Relationship Id="rId5" Type="http://schemas.openxmlformats.org/officeDocument/2006/relationships/customXml" Target="../ink/ink216.xml"/><Relationship Id="rId15" Type="http://schemas.openxmlformats.org/officeDocument/2006/relationships/customXml" Target="../ink/ink221.xml"/><Relationship Id="rId23" Type="http://schemas.openxmlformats.org/officeDocument/2006/relationships/customXml" Target="../ink/ink225.xml"/><Relationship Id="rId10" Type="http://schemas.openxmlformats.org/officeDocument/2006/relationships/image" Target="../media/image217.png"/><Relationship Id="rId19" Type="http://schemas.openxmlformats.org/officeDocument/2006/relationships/customXml" Target="../ink/ink223.xml"/><Relationship Id="rId4" Type="http://schemas.openxmlformats.org/officeDocument/2006/relationships/image" Target="../media/image214.png"/><Relationship Id="rId9" Type="http://schemas.openxmlformats.org/officeDocument/2006/relationships/customXml" Target="../ink/ink218.xml"/><Relationship Id="rId14" Type="http://schemas.openxmlformats.org/officeDocument/2006/relationships/image" Target="../media/image219.png"/><Relationship Id="rId22" Type="http://schemas.openxmlformats.org/officeDocument/2006/relationships/image" Target="../media/image223.png"/></Relationships>
</file>

<file path=ppt/slides/_rels/slide14.xml.rels><?xml version="1.0" encoding="UTF-8" standalone="yes"?>
<Relationships xmlns="http://schemas.openxmlformats.org/package/2006/relationships"><Relationship Id="rId8" Type="http://schemas.openxmlformats.org/officeDocument/2006/relationships/image" Target="../media/image227.png"/><Relationship Id="rId13" Type="http://schemas.openxmlformats.org/officeDocument/2006/relationships/customXml" Target="../ink/ink231.xml"/><Relationship Id="rId3" Type="http://schemas.openxmlformats.org/officeDocument/2006/relationships/customXml" Target="../ink/ink226.xml"/><Relationship Id="rId7" Type="http://schemas.openxmlformats.org/officeDocument/2006/relationships/customXml" Target="../ink/ink228.xml"/><Relationship Id="rId12" Type="http://schemas.openxmlformats.org/officeDocument/2006/relationships/image" Target="../media/image229.png"/><Relationship Id="rId2" Type="http://schemas.openxmlformats.org/officeDocument/2006/relationships/notesSlide" Target="../notesSlides/notesSlide10.xml"/><Relationship Id="rId16" Type="http://schemas.openxmlformats.org/officeDocument/2006/relationships/image" Target="../media/image231.png"/><Relationship Id="rId1" Type="http://schemas.openxmlformats.org/officeDocument/2006/relationships/slideLayout" Target="../slideLayouts/slideLayout7.xml"/><Relationship Id="rId6" Type="http://schemas.openxmlformats.org/officeDocument/2006/relationships/image" Target="../media/image226.png"/><Relationship Id="rId11" Type="http://schemas.openxmlformats.org/officeDocument/2006/relationships/customXml" Target="../ink/ink230.xml"/><Relationship Id="rId5" Type="http://schemas.openxmlformats.org/officeDocument/2006/relationships/customXml" Target="../ink/ink227.xml"/><Relationship Id="rId15" Type="http://schemas.openxmlformats.org/officeDocument/2006/relationships/customXml" Target="../ink/ink232.xml"/><Relationship Id="rId10" Type="http://schemas.openxmlformats.org/officeDocument/2006/relationships/image" Target="../media/image228.png"/><Relationship Id="rId4" Type="http://schemas.openxmlformats.org/officeDocument/2006/relationships/image" Target="../media/image225.png"/><Relationship Id="rId9" Type="http://schemas.openxmlformats.org/officeDocument/2006/relationships/customXml" Target="../ink/ink229.xml"/><Relationship Id="rId14" Type="http://schemas.openxmlformats.org/officeDocument/2006/relationships/image" Target="../media/image2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customXml" Target="../ink/ink5.xml"/><Relationship Id="rId19"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customXml" Target="../ink/ink21.xml"/><Relationship Id="rId21" Type="http://schemas.openxmlformats.org/officeDocument/2006/relationships/image" Target="../media/image20.png"/><Relationship Id="rId42" Type="http://schemas.openxmlformats.org/officeDocument/2006/relationships/customXml" Target="../ink/ink29.xml"/><Relationship Id="rId47" Type="http://schemas.openxmlformats.org/officeDocument/2006/relationships/image" Target="../media/image33.png"/><Relationship Id="rId63" Type="http://schemas.openxmlformats.org/officeDocument/2006/relationships/image" Target="../media/image41.png"/><Relationship Id="rId68" Type="http://schemas.openxmlformats.org/officeDocument/2006/relationships/customXml" Target="../ink/ink42.xml"/><Relationship Id="rId16" Type="http://schemas.openxmlformats.org/officeDocument/2006/relationships/customXml" Target="../ink/ink16.xml"/><Relationship Id="rId11" Type="http://schemas.openxmlformats.org/officeDocument/2006/relationships/image" Target="../media/image15.png"/><Relationship Id="rId24" Type="http://schemas.openxmlformats.org/officeDocument/2006/relationships/customXml" Target="../ink/ink20.xml"/><Relationship Id="rId32" Type="http://schemas.openxmlformats.org/officeDocument/2006/relationships/customXml" Target="../ink/ink24.xml"/><Relationship Id="rId37" Type="http://schemas.openxmlformats.org/officeDocument/2006/relationships/image" Target="../media/image28.png"/><Relationship Id="rId40" Type="http://schemas.openxmlformats.org/officeDocument/2006/relationships/customXml" Target="../ink/ink28.xml"/><Relationship Id="rId45" Type="http://schemas.openxmlformats.org/officeDocument/2006/relationships/image" Target="../media/image32.png"/><Relationship Id="rId53" Type="http://schemas.openxmlformats.org/officeDocument/2006/relationships/image" Target="../media/image36.png"/><Relationship Id="rId58" Type="http://schemas.openxmlformats.org/officeDocument/2006/relationships/customXml" Target="../ink/ink37.xml"/><Relationship Id="rId66" Type="http://schemas.openxmlformats.org/officeDocument/2006/relationships/customXml" Target="../ink/ink41.xml"/><Relationship Id="rId74" Type="http://schemas.openxmlformats.org/officeDocument/2006/relationships/customXml" Target="../ink/ink45.xml"/><Relationship Id="rId79" Type="http://schemas.openxmlformats.org/officeDocument/2006/relationships/image" Target="../media/image49.png"/><Relationship Id="rId5" Type="http://schemas.openxmlformats.org/officeDocument/2006/relationships/image" Target="../media/image12.png"/><Relationship Id="rId61" Type="http://schemas.openxmlformats.org/officeDocument/2006/relationships/image" Target="../media/image40.png"/><Relationship Id="rId19" Type="http://schemas.openxmlformats.org/officeDocument/2006/relationships/image" Target="../media/image19.png"/><Relationship Id="rId14" Type="http://schemas.openxmlformats.org/officeDocument/2006/relationships/customXml" Target="../ink/ink15.xml"/><Relationship Id="rId22" Type="http://schemas.openxmlformats.org/officeDocument/2006/relationships/customXml" Target="../ink/ink19.xml"/><Relationship Id="rId27" Type="http://schemas.openxmlformats.org/officeDocument/2006/relationships/image" Target="../media/image23.png"/><Relationship Id="rId30" Type="http://schemas.openxmlformats.org/officeDocument/2006/relationships/customXml" Target="../ink/ink23.xml"/><Relationship Id="rId35" Type="http://schemas.openxmlformats.org/officeDocument/2006/relationships/image" Target="../media/image27.png"/><Relationship Id="rId43" Type="http://schemas.openxmlformats.org/officeDocument/2006/relationships/image" Target="../media/image31.png"/><Relationship Id="rId48" Type="http://schemas.openxmlformats.org/officeDocument/2006/relationships/customXml" Target="../ink/ink32.xml"/><Relationship Id="rId56" Type="http://schemas.openxmlformats.org/officeDocument/2006/relationships/customXml" Target="../ink/ink36.xml"/><Relationship Id="rId64" Type="http://schemas.openxmlformats.org/officeDocument/2006/relationships/customXml" Target="../ink/ink40.xml"/><Relationship Id="rId69" Type="http://schemas.openxmlformats.org/officeDocument/2006/relationships/image" Target="../media/image44.png"/><Relationship Id="rId77" Type="http://schemas.openxmlformats.org/officeDocument/2006/relationships/image" Target="../media/image48.png"/><Relationship Id="rId8" Type="http://schemas.openxmlformats.org/officeDocument/2006/relationships/customXml" Target="../ink/ink12.xml"/><Relationship Id="rId51" Type="http://schemas.openxmlformats.org/officeDocument/2006/relationships/image" Target="../media/image35.png"/><Relationship Id="rId72" Type="http://schemas.openxmlformats.org/officeDocument/2006/relationships/customXml" Target="../ink/ink44.xml"/><Relationship Id="rId3" Type="http://schemas.openxmlformats.org/officeDocument/2006/relationships/hyperlink" Target="https://www.aeaweb.org/articles?id=10.1257/jep.23.1.221" TargetMode="External"/><Relationship Id="rId12" Type="http://schemas.openxmlformats.org/officeDocument/2006/relationships/customXml" Target="../ink/ink14.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image" Target="../media/image26.png"/><Relationship Id="rId38" Type="http://schemas.openxmlformats.org/officeDocument/2006/relationships/customXml" Target="../ink/ink27.xml"/><Relationship Id="rId46" Type="http://schemas.openxmlformats.org/officeDocument/2006/relationships/customXml" Target="../ink/ink31.xml"/><Relationship Id="rId59" Type="http://schemas.openxmlformats.org/officeDocument/2006/relationships/image" Target="../media/image39.png"/><Relationship Id="rId67" Type="http://schemas.openxmlformats.org/officeDocument/2006/relationships/image" Target="../media/image43.png"/><Relationship Id="rId20" Type="http://schemas.openxmlformats.org/officeDocument/2006/relationships/customXml" Target="../ink/ink18.xml"/><Relationship Id="rId41" Type="http://schemas.openxmlformats.org/officeDocument/2006/relationships/image" Target="../media/image30.png"/><Relationship Id="rId54" Type="http://schemas.openxmlformats.org/officeDocument/2006/relationships/customXml" Target="../ink/ink35.xml"/><Relationship Id="rId62" Type="http://schemas.openxmlformats.org/officeDocument/2006/relationships/customXml" Target="../ink/ink39.xml"/><Relationship Id="rId70" Type="http://schemas.openxmlformats.org/officeDocument/2006/relationships/customXml" Target="../ink/ink43.xml"/><Relationship Id="rId75"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customXml" Target="../ink/ink11.xml"/><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22.xml"/><Relationship Id="rId36" Type="http://schemas.openxmlformats.org/officeDocument/2006/relationships/customXml" Target="../ink/ink26.xml"/><Relationship Id="rId49" Type="http://schemas.openxmlformats.org/officeDocument/2006/relationships/image" Target="../media/image34.png"/><Relationship Id="rId57" Type="http://schemas.openxmlformats.org/officeDocument/2006/relationships/image" Target="../media/image38.png"/><Relationship Id="rId10" Type="http://schemas.openxmlformats.org/officeDocument/2006/relationships/customXml" Target="../ink/ink13.xml"/><Relationship Id="rId31" Type="http://schemas.openxmlformats.org/officeDocument/2006/relationships/image" Target="../media/image25.png"/><Relationship Id="rId44" Type="http://schemas.openxmlformats.org/officeDocument/2006/relationships/customXml" Target="../ink/ink30.xml"/><Relationship Id="rId52" Type="http://schemas.openxmlformats.org/officeDocument/2006/relationships/customXml" Target="../ink/ink34.xml"/><Relationship Id="rId60" Type="http://schemas.openxmlformats.org/officeDocument/2006/relationships/customXml" Target="../ink/ink38.xml"/><Relationship Id="rId65" Type="http://schemas.openxmlformats.org/officeDocument/2006/relationships/image" Target="../media/image42.png"/><Relationship Id="rId73" Type="http://schemas.openxmlformats.org/officeDocument/2006/relationships/image" Target="../media/image46.png"/><Relationship Id="rId78" Type="http://schemas.openxmlformats.org/officeDocument/2006/relationships/customXml" Target="../ink/ink47.xml"/><Relationship Id="rId4" Type="http://schemas.openxmlformats.org/officeDocument/2006/relationships/customXml" Target="../ink/ink10.xml"/><Relationship Id="rId9" Type="http://schemas.openxmlformats.org/officeDocument/2006/relationships/image" Target="../media/image14.png"/><Relationship Id="rId13" Type="http://schemas.openxmlformats.org/officeDocument/2006/relationships/image" Target="../media/image16.png"/><Relationship Id="rId18" Type="http://schemas.openxmlformats.org/officeDocument/2006/relationships/customXml" Target="../ink/ink17.xml"/><Relationship Id="rId39" Type="http://schemas.openxmlformats.org/officeDocument/2006/relationships/image" Target="../media/image29.png"/><Relationship Id="rId34" Type="http://schemas.openxmlformats.org/officeDocument/2006/relationships/customXml" Target="../ink/ink25.xml"/><Relationship Id="rId50" Type="http://schemas.openxmlformats.org/officeDocument/2006/relationships/customXml" Target="../ink/ink33.xml"/><Relationship Id="rId55" Type="http://schemas.openxmlformats.org/officeDocument/2006/relationships/image" Target="../media/image37.png"/><Relationship Id="rId76" Type="http://schemas.openxmlformats.org/officeDocument/2006/relationships/customXml" Target="../ink/ink46.xml"/><Relationship Id="rId7" Type="http://schemas.openxmlformats.org/officeDocument/2006/relationships/image" Target="../media/image13.png"/><Relationship Id="rId71" Type="http://schemas.openxmlformats.org/officeDocument/2006/relationships/image" Target="../media/image45.png"/><Relationship Id="rId2" Type="http://schemas.openxmlformats.org/officeDocument/2006/relationships/notesSlide" Target="../notesSlides/notesSlide4.xml"/><Relationship Id="rId2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4331F60-52F7-4D55-B0A4-D959043B59C2}"/>
                  </a:ext>
                </a:extLst>
              </p14:cNvPr>
              <p14:cNvContentPartPr/>
              <p14:nvPr/>
            </p14:nvContentPartPr>
            <p14:xfrm>
              <a:off x="6519080" y="1752187"/>
              <a:ext cx="1177200" cy="786960"/>
            </p14:xfrm>
          </p:contentPart>
        </mc:Choice>
        <mc:Fallback>
          <p:pic>
            <p:nvPicPr>
              <p:cNvPr id="2" name="Freihand 1">
                <a:extLst>
                  <a:ext uri="{FF2B5EF4-FFF2-40B4-BE49-F238E27FC236}">
                    <a16:creationId xmlns:a16="http://schemas.microsoft.com/office/drawing/2014/main" id="{D4331F60-52F7-4D55-B0A4-D959043B59C2}"/>
                  </a:ext>
                </a:extLst>
              </p:cNvPr>
              <p:cNvPicPr/>
              <p:nvPr/>
            </p:nvPicPr>
            <p:blipFill>
              <a:blip r:embed="rId4"/>
              <a:stretch>
                <a:fillRect/>
              </a:stretch>
            </p:blipFill>
            <p:spPr>
              <a:xfrm>
                <a:off x="6514760" y="1747867"/>
                <a:ext cx="1185840" cy="795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471F489-9C4B-4224-8395-C1D4A41951AB}"/>
                  </a:ext>
                </a:extLst>
              </p14:cNvPr>
              <p14:cNvContentPartPr/>
              <p14:nvPr/>
            </p14:nvContentPartPr>
            <p14:xfrm>
              <a:off x="746480" y="3696547"/>
              <a:ext cx="2178360" cy="45720"/>
            </p14:xfrm>
          </p:contentPart>
        </mc:Choice>
        <mc:Fallback>
          <p:pic>
            <p:nvPicPr>
              <p:cNvPr id="3" name="Freihand 2">
                <a:extLst>
                  <a:ext uri="{FF2B5EF4-FFF2-40B4-BE49-F238E27FC236}">
                    <a16:creationId xmlns:a16="http://schemas.microsoft.com/office/drawing/2014/main" id="{8471F489-9C4B-4224-8395-C1D4A41951AB}"/>
                  </a:ext>
                </a:extLst>
              </p:cNvPr>
              <p:cNvPicPr/>
              <p:nvPr/>
            </p:nvPicPr>
            <p:blipFill>
              <a:blip r:embed="rId6"/>
              <a:stretch>
                <a:fillRect/>
              </a:stretch>
            </p:blipFill>
            <p:spPr>
              <a:xfrm>
                <a:off x="742160" y="3692227"/>
                <a:ext cx="2187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0DFFBFF-E00C-4E9F-A48E-0A0C495D3712}"/>
                  </a:ext>
                </a:extLst>
              </p14:cNvPr>
              <p14:cNvContentPartPr/>
              <p14:nvPr/>
            </p14:nvContentPartPr>
            <p14:xfrm>
              <a:off x="4372400" y="2978707"/>
              <a:ext cx="2223360" cy="60480"/>
            </p14:xfrm>
          </p:contentPart>
        </mc:Choice>
        <mc:Fallback>
          <p:pic>
            <p:nvPicPr>
              <p:cNvPr id="4" name="Freihand 3">
                <a:extLst>
                  <a:ext uri="{FF2B5EF4-FFF2-40B4-BE49-F238E27FC236}">
                    <a16:creationId xmlns:a16="http://schemas.microsoft.com/office/drawing/2014/main" id="{C0DFFBFF-E00C-4E9F-A48E-0A0C495D3712}"/>
                  </a:ext>
                </a:extLst>
              </p:cNvPr>
              <p:cNvPicPr/>
              <p:nvPr/>
            </p:nvPicPr>
            <p:blipFill>
              <a:blip r:embed="rId8"/>
              <a:stretch>
                <a:fillRect/>
              </a:stretch>
            </p:blipFill>
            <p:spPr>
              <a:xfrm>
                <a:off x="4368080" y="2974387"/>
                <a:ext cx="2232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07A4D13-7B01-4937-A6A6-F50D36B99022}"/>
                  </a:ext>
                </a:extLst>
              </p14:cNvPr>
              <p14:cNvContentPartPr/>
              <p14:nvPr/>
            </p14:nvContentPartPr>
            <p14:xfrm>
              <a:off x="4458080" y="4613467"/>
              <a:ext cx="1788840" cy="133200"/>
            </p14:xfrm>
          </p:contentPart>
        </mc:Choice>
        <mc:Fallback>
          <p:pic>
            <p:nvPicPr>
              <p:cNvPr id="5" name="Freihand 4">
                <a:extLst>
                  <a:ext uri="{FF2B5EF4-FFF2-40B4-BE49-F238E27FC236}">
                    <a16:creationId xmlns:a16="http://schemas.microsoft.com/office/drawing/2014/main" id="{A07A4D13-7B01-4937-A6A6-F50D36B99022}"/>
                  </a:ext>
                </a:extLst>
              </p:cNvPr>
              <p:cNvPicPr/>
              <p:nvPr/>
            </p:nvPicPr>
            <p:blipFill>
              <a:blip r:embed="rId10"/>
              <a:stretch>
                <a:fillRect/>
              </a:stretch>
            </p:blipFill>
            <p:spPr>
              <a:xfrm>
                <a:off x="4453760" y="4609147"/>
                <a:ext cx="1797480" cy="14184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a:latin typeface="Times New Roman" panose="02020603050405020304" pitchFamily="18" charset="0"/>
                <a:cs typeface="Times New Roman" panose="02020603050405020304" pitchFamily="18" charset="0"/>
              </a:rPr>
              <a:t>Das Sondervermögen </a:t>
            </a:r>
            <a:r>
              <a:rPr lang="de-DE" sz="2200" dirty="0">
                <a:latin typeface="Times New Roman" panose="02020603050405020304" pitchFamily="18" charset="0"/>
                <a:cs typeface="Times New Roman" panose="02020603050405020304" pitchFamily="18" charset="0"/>
              </a:rPr>
              <a:t>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093AF891-9EF1-4C78-947C-D8738D06DF75}"/>
              </a:ext>
            </a:extLst>
          </p:cNvPr>
          <p:cNvGrpSpPr/>
          <p:nvPr/>
        </p:nvGrpSpPr>
        <p:grpSpPr>
          <a:xfrm>
            <a:off x="10017200" y="1191120"/>
            <a:ext cx="815400" cy="415440"/>
            <a:chOff x="10017200" y="1191120"/>
            <a:chExt cx="815400" cy="4154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9C4CEE-3431-4E8F-81E6-65CE7637DC32}"/>
                    </a:ext>
                  </a:extLst>
                </p14:cNvPr>
                <p14:cNvContentPartPr/>
                <p14:nvPr/>
              </p14:nvContentPartPr>
              <p14:xfrm>
                <a:off x="10064000" y="1356000"/>
                <a:ext cx="32400" cy="250560"/>
              </p14:xfrm>
            </p:contentPart>
          </mc:Choice>
          <mc:Fallback>
            <p:pic>
              <p:nvPicPr>
                <p:cNvPr id="2" name="Freihand 1">
                  <a:extLst>
                    <a:ext uri="{FF2B5EF4-FFF2-40B4-BE49-F238E27FC236}">
                      <a16:creationId xmlns:a16="http://schemas.microsoft.com/office/drawing/2014/main" id="{8D9C4CEE-3431-4E8F-81E6-65CE7637DC32}"/>
                    </a:ext>
                  </a:extLst>
                </p:cNvPr>
                <p:cNvPicPr/>
                <p:nvPr/>
              </p:nvPicPr>
              <p:blipFill>
                <a:blip r:embed="rId4"/>
                <a:stretch>
                  <a:fillRect/>
                </a:stretch>
              </p:blipFill>
              <p:spPr>
                <a:xfrm>
                  <a:off x="10059680" y="1351680"/>
                  <a:ext cx="410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BE9E2DA-B07A-4598-8505-DE5F290DB258}"/>
                    </a:ext>
                  </a:extLst>
                </p14:cNvPr>
                <p14:cNvContentPartPr/>
                <p14:nvPr/>
              </p14:nvContentPartPr>
              <p14:xfrm>
                <a:off x="10017200" y="1357080"/>
                <a:ext cx="190080" cy="166680"/>
              </p14:xfrm>
            </p:contentPart>
          </mc:Choice>
          <mc:Fallback>
            <p:pic>
              <p:nvPicPr>
                <p:cNvPr id="3" name="Freihand 2">
                  <a:extLst>
                    <a:ext uri="{FF2B5EF4-FFF2-40B4-BE49-F238E27FC236}">
                      <a16:creationId xmlns:a16="http://schemas.microsoft.com/office/drawing/2014/main" id="{8BE9E2DA-B07A-4598-8505-DE5F290DB258}"/>
                    </a:ext>
                  </a:extLst>
                </p:cNvPr>
                <p:cNvPicPr/>
                <p:nvPr/>
              </p:nvPicPr>
              <p:blipFill>
                <a:blip r:embed="rId6"/>
                <a:stretch>
                  <a:fillRect/>
                </a:stretch>
              </p:blipFill>
              <p:spPr>
                <a:xfrm>
                  <a:off x="10012880" y="1352760"/>
                  <a:ext cx="198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B571C29-B3C3-45EF-B4FF-3FCD366B86B7}"/>
                    </a:ext>
                  </a:extLst>
                </p14:cNvPr>
                <p14:cNvContentPartPr/>
                <p14:nvPr/>
              </p14:nvContentPartPr>
              <p14:xfrm>
                <a:off x="10223120" y="1361400"/>
                <a:ext cx="105120" cy="117360"/>
              </p14:xfrm>
            </p:contentPart>
          </mc:Choice>
          <mc:Fallback>
            <p:pic>
              <p:nvPicPr>
                <p:cNvPr id="4" name="Freihand 3">
                  <a:extLst>
                    <a:ext uri="{FF2B5EF4-FFF2-40B4-BE49-F238E27FC236}">
                      <a16:creationId xmlns:a16="http://schemas.microsoft.com/office/drawing/2014/main" id="{7B571C29-B3C3-45EF-B4FF-3FCD366B86B7}"/>
                    </a:ext>
                  </a:extLst>
                </p:cNvPr>
                <p:cNvPicPr/>
                <p:nvPr/>
              </p:nvPicPr>
              <p:blipFill>
                <a:blip r:embed="rId8"/>
                <a:stretch>
                  <a:fillRect/>
                </a:stretch>
              </p:blipFill>
              <p:spPr>
                <a:xfrm>
                  <a:off x="10218800" y="1357080"/>
                  <a:ext cx="113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5E96592-80AE-47BE-838A-8914C9F92A64}"/>
                    </a:ext>
                  </a:extLst>
                </p14:cNvPr>
                <p14:cNvContentPartPr/>
                <p14:nvPr/>
              </p14:nvContentPartPr>
              <p14:xfrm>
                <a:off x="10357040" y="1336200"/>
                <a:ext cx="102240" cy="128160"/>
              </p14:xfrm>
            </p:contentPart>
          </mc:Choice>
          <mc:Fallback>
            <p:pic>
              <p:nvPicPr>
                <p:cNvPr id="5" name="Freihand 4">
                  <a:extLst>
                    <a:ext uri="{FF2B5EF4-FFF2-40B4-BE49-F238E27FC236}">
                      <a16:creationId xmlns:a16="http://schemas.microsoft.com/office/drawing/2014/main" id="{05E96592-80AE-47BE-838A-8914C9F92A64}"/>
                    </a:ext>
                  </a:extLst>
                </p:cNvPr>
                <p:cNvPicPr/>
                <p:nvPr/>
              </p:nvPicPr>
              <p:blipFill>
                <a:blip r:embed="rId10"/>
                <a:stretch>
                  <a:fillRect/>
                </a:stretch>
              </p:blipFill>
              <p:spPr>
                <a:xfrm>
                  <a:off x="10352720" y="1331880"/>
                  <a:ext cx="110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5DE621BA-4098-4DD4-BA28-D8D80E9D8DF1}"/>
                    </a:ext>
                  </a:extLst>
                </p14:cNvPr>
                <p14:cNvContentPartPr/>
                <p14:nvPr/>
              </p14:nvContentPartPr>
              <p14:xfrm>
                <a:off x="10498520" y="1371480"/>
                <a:ext cx="12240" cy="93240"/>
              </p14:xfrm>
            </p:contentPart>
          </mc:Choice>
          <mc:Fallback>
            <p:pic>
              <p:nvPicPr>
                <p:cNvPr id="8" name="Freihand 7">
                  <a:extLst>
                    <a:ext uri="{FF2B5EF4-FFF2-40B4-BE49-F238E27FC236}">
                      <a16:creationId xmlns:a16="http://schemas.microsoft.com/office/drawing/2014/main" id="{5DE621BA-4098-4DD4-BA28-D8D80E9D8DF1}"/>
                    </a:ext>
                  </a:extLst>
                </p:cNvPr>
                <p:cNvPicPr/>
                <p:nvPr/>
              </p:nvPicPr>
              <p:blipFill>
                <a:blip r:embed="rId12"/>
                <a:stretch>
                  <a:fillRect/>
                </a:stretch>
              </p:blipFill>
              <p:spPr>
                <a:xfrm>
                  <a:off x="10494200" y="1367160"/>
                  <a:ext cx="2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10F5E748-51C5-49FC-8C84-62580E6B630C}"/>
                    </a:ext>
                  </a:extLst>
                </p14:cNvPr>
                <p14:cNvContentPartPr/>
                <p14:nvPr/>
              </p14:nvContentPartPr>
              <p14:xfrm>
                <a:off x="10559000" y="1240800"/>
                <a:ext cx="273600" cy="222480"/>
              </p14:xfrm>
            </p:contentPart>
          </mc:Choice>
          <mc:Fallback>
            <p:pic>
              <p:nvPicPr>
                <p:cNvPr id="9" name="Freihand 8">
                  <a:extLst>
                    <a:ext uri="{FF2B5EF4-FFF2-40B4-BE49-F238E27FC236}">
                      <a16:creationId xmlns:a16="http://schemas.microsoft.com/office/drawing/2014/main" id="{10F5E748-51C5-49FC-8C84-62580E6B630C}"/>
                    </a:ext>
                  </a:extLst>
                </p:cNvPr>
                <p:cNvPicPr/>
                <p:nvPr/>
              </p:nvPicPr>
              <p:blipFill>
                <a:blip r:embed="rId14"/>
                <a:stretch>
                  <a:fillRect/>
                </a:stretch>
              </p:blipFill>
              <p:spPr>
                <a:xfrm>
                  <a:off x="10554680" y="1236480"/>
                  <a:ext cx="2822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232B478-540D-4864-B063-60E4600E9BD0}"/>
                    </a:ext>
                  </a:extLst>
                </p14:cNvPr>
                <p14:cNvContentPartPr/>
                <p14:nvPr/>
              </p14:nvContentPartPr>
              <p14:xfrm>
                <a:off x="10645760" y="1220280"/>
                <a:ext cx="9000" cy="11160"/>
              </p14:xfrm>
            </p:contentPart>
          </mc:Choice>
          <mc:Fallback>
            <p:pic>
              <p:nvPicPr>
                <p:cNvPr id="11" name="Freihand 10">
                  <a:extLst>
                    <a:ext uri="{FF2B5EF4-FFF2-40B4-BE49-F238E27FC236}">
                      <a16:creationId xmlns:a16="http://schemas.microsoft.com/office/drawing/2014/main" id="{E232B478-540D-4864-B063-60E4600E9BD0}"/>
                    </a:ext>
                  </a:extLst>
                </p:cNvPr>
                <p:cNvPicPr/>
                <p:nvPr/>
              </p:nvPicPr>
              <p:blipFill>
                <a:blip r:embed="rId16"/>
                <a:stretch>
                  <a:fillRect/>
                </a:stretch>
              </p:blipFill>
              <p:spPr>
                <a:xfrm>
                  <a:off x="10641440" y="1215960"/>
                  <a:ext cx="17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19075A6-A137-4962-975E-9EC031DA270C}"/>
                    </a:ext>
                  </a:extLst>
                </p14:cNvPr>
                <p14:cNvContentPartPr/>
                <p14:nvPr/>
              </p14:nvContentPartPr>
              <p14:xfrm>
                <a:off x="10487720" y="1191120"/>
                <a:ext cx="360" cy="360"/>
              </p14:xfrm>
            </p:contentPart>
          </mc:Choice>
          <mc:Fallback>
            <p:pic>
              <p:nvPicPr>
                <p:cNvPr id="12" name="Freihand 11">
                  <a:extLst>
                    <a:ext uri="{FF2B5EF4-FFF2-40B4-BE49-F238E27FC236}">
                      <a16:creationId xmlns:a16="http://schemas.microsoft.com/office/drawing/2014/main" id="{A19075A6-A137-4962-975E-9EC031DA270C}"/>
                    </a:ext>
                  </a:extLst>
                </p:cNvPr>
                <p:cNvPicPr/>
                <p:nvPr/>
              </p:nvPicPr>
              <p:blipFill>
                <a:blip r:embed="rId18"/>
                <a:stretch>
                  <a:fillRect/>
                </a:stretch>
              </p:blipFill>
              <p:spPr>
                <a:xfrm>
                  <a:off x="10483400" y="1186800"/>
                  <a:ext cx="9000" cy="9000"/>
                </a:xfrm>
                <a:prstGeom prst="rect">
                  <a:avLst/>
                </a:prstGeom>
              </p:spPr>
            </p:pic>
          </mc:Fallback>
        </mc:AlternateContent>
      </p:grpSp>
      <p:grpSp>
        <p:nvGrpSpPr>
          <p:cNvPr id="29" name="Gruppieren 28">
            <a:extLst>
              <a:ext uri="{FF2B5EF4-FFF2-40B4-BE49-F238E27FC236}">
                <a16:creationId xmlns:a16="http://schemas.microsoft.com/office/drawing/2014/main" id="{C2FC1EC6-E275-4EA9-A6B0-C618E8536479}"/>
              </a:ext>
            </a:extLst>
          </p:cNvPr>
          <p:cNvGrpSpPr/>
          <p:nvPr/>
        </p:nvGrpSpPr>
        <p:grpSpPr>
          <a:xfrm>
            <a:off x="7730480" y="2870880"/>
            <a:ext cx="550080" cy="398160"/>
            <a:chOff x="7730480" y="2870880"/>
            <a:chExt cx="550080" cy="398160"/>
          </a:xfrm>
        </p:grpSpPr>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6CF689BE-7555-43AC-A559-C88ED562437D}"/>
                    </a:ext>
                  </a:extLst>
                </p14:cNvPr>
                <p14:cNvContentPartPr/>
                <p14:nvPr/>
              </p14:nvContentPartPr>
              <p14:xfrm>
                <a:off x="7730480" y="3056280"/>
                <a:ext cx="102960" cy="212760"/>
              </p14:xfrm>
            </p:contentPart>
          </mc:Choice>
          <mc:Fallback>
            <p:pic>
              <p:nvPicPr>
                <p:cNvPr id="20" name="Freihand 19">
                  <a:extLst>
                    <a:ext uri="{FF2B5EF4-FFF2-40B4-BE49-F238E27FC236}">
                      <a16:creationId xmlns:a16="http://schemas.microsoft.com/office/drawing/2014/main" id="{6CF689BE-7555-43AC-A559-C88ED562437D}"/>
                    </a:ext>
                  </a:extLst>
                </p:cNvPr>
                <p:cNvPicPr/>
                <p:nvPr/>
              </p:nvPicPr>
              <p:blipFill>
                <a:blip r:embed="rId20"/>
                <a:stretch>
                  <a:fillRect/>
                </a:stretch>
              </p:blipFill>
              <p:spPr>
                <a:xfrm>
                  <a:off x="7726160" y="3051960"/>
                  <a:ext cx="1116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00FA4730-1DFE-4E26-B7A9-2DCB3395155B}"/>
                    </a:ext>
                  </a:extLst>
                </p14:cNvPr>
                <p14:cNvContentPartPr/>
                <p14:nvPr/>
              </p14:nvContentPartPr>
              <p14:xfrm>
                <a:off x="7842800" y="3068160"/>
                <a:ext cx="78120" cy="83520"/>
              </p14:xfrm>
            </p:contentPart>
          </mc:Choice>
          <mc:Fallback>
            <p:pic>
              <p:nvPicPr>
                <p:cNvPr id="21" name="Freihand 20">
                  <a:extLst>
                    <a:ext uri="{FF2B5EF4-FFF2-40B4-BE49-F238E27FC236}">
                      <a16:creationId xmlns:a16="http://schemas.microsoft.com/office/drawing/2014/main" id="{00FA4730-1DFE-4E26-B7A9-2DCB3395155B}"/>
                    </a:ext>
                  </a:extLst>
                </p:cNvPr>
                <p:cNvPicPr/>
                <p:nvPr/>
              </p:nvPicPr>
              <p:blipFill>
                <a:blip r:embed="rId22"/>
                <a:stretch>
                  <a:fillRect/>
                </a:stretch>
              </p:blipFill>
              <p:spPr>
                <a:xfrm>
                  <a:off x="7838480" y="3063840"/>
                  <a:ext cx="86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E5A405BA-F173-43DC-9CB9-464079E8AAF7}"/>
                    </a:ext>
                  </a:extLst>
                </p14:cNvPr>
                <p14:cNvContentPartPr/>
                <p14:nvPr/>
              </p14:nvContentPartPr>
              <p14:xfrm>
                <a:off x="7935680" y="3041160"/>
                <a:ext cx="86760" cy="100440"/>
              </p14:xfrm>
            </p:contentPart>
          </mc:Choice>
          <mc:Fallback>
            <p:pic>
              <p:nvPicPr>
                <p:cNvPr id="22" name="Freihand 21">
                  <a:extLst>
                    <a:ext uri="{FF2B5EF4-FFF2-40B4-BE49-F238E27FC236}">
                      <a16:creationId xmlns:a16="http://schemas.microsoft.com/office/drawing/2014/main" id="{E5A405BA-F173-43DC-9CB9-464079E8AAF7}"/>
                    </a:ext>
                  </a:extLst>
                </p:cNvPr>
                <p:cNvPicPr/>
                <p:nvPr/>
              </p:nvPicPr>
              <p:blipFill>
                <a:blip r:embed="rId24"/>
                <a:stretch>
                  <a:fillRect/>
                </a:stretch>
              </p:blipFill>
              <p:spPr>
                <a:xfrm>
                  <a:off x="7931360" y="3036840"/>
                  <a:ext cx="95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42314582-6799-4EDF-A594-FE67C0A61DAA}"/>
                    </a:ext>
                  </a:extLst>
                </p14:cNvPr>
                <p14:cNvContentPartPr/>
                <p14:nvPr/>
              </p14:nvContentPartPr>
              <p14:xfrm>
                <a:off x="8021360" y="3061680"/>
                <a:ext cx="31680" cy="94320"/>
              </p14:xfrm>
            </p:contentPart>
          </mc:Choice>
          <mc:Fallback>
            <p:pic>
              <p:nvPicPr>
                <p:cNvPr id="23" name="Freihand 22">
                  <a:extLst>
                    <a:ext uri="{FF2B5EF4-FFF2-40B4-BE49-F238E27FC236}">
                      <a16:creationId xmlns:a16="http://schemas.microsoft.com/office/drawing/2014/main" id="{42314582-6799-4EDF-A594-FE67C0A61DAA}"/>
                    </a:ext>
                  </a:extLst>
                </p:cNvPr>
                <p:cNvPicPr/>
                <p:nvPr/>
              </p:nvPicPr>
              <p:blipFill>
                <a:blip r:embed="rId26"/>
                <a:stretch>
                  <a:fillRect/>
                </a:stretch>
              </p:blipFill>
              <p:spPr>
                <a:xfrm>
                  <a:off x="8017040" y="3057360"/>
                  <a:ext cx="40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8729FB5E-34B0-4574-BD4B-A3DDB6AB509F}"/>
                    </a:ext>
                  </a:extLst>
                </p14:cNvPr>
                <p14:cNvContentPartPr/>
                <p14:nvPr/>
              </p14:nvContentPartPr>
              <p14:xfrm>
                <a:off x="8082200" y="2958720"/>
                <a:ext cx="198360" cy="190440"/>
              </p14:xfrm>
            </p:contentPart>
          </mc:Choice>
          <mc:Fallback>
            <p:pic>
              <p:nvPicPr>
                <p:cNvPr id="25" name="Freihand 24">
                  <a:extLst>
                    <a:ext uri="{FF2B5EF4-FFF2-40B4-BE49-F238E27FC236}">
                      <a16:creationId xmlns:a16="http://schemas.microsoft.com/office/drawing/2014/main" id="{8729FB5E-34B0-4574-BD4B-A3DDB6AB509F}"/>
                    </a:ext>
                  </a:extLst>
                </p:cNvPr>
                <p:cNvPicPr/>
                <p:nvPr/>
              </p:nvPicPr>
              <p:blipFill>
                <a:blip r:embed="rId28"/>
                <a:stretch>
                  <a:fillRect/>
                </a:stretch>
              </p:blipFill>
              <p:spPr>
                <a:xfrm>
                  <a:off x="8077880" y="2954400"/>
                  <a:ext cx="207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E40DFCDF-F40E-421C-9292-503AC969867E}"/>
                    </a:ext>
                  </a:extLst>
                </p14:cNvPr>
                <p14:cNvContentPartPr/>
                <p14:nvPr/>
              </p14:nvContentPartPr>
              <p14:xfrm>
                <a:off x="8108840" y="3023880"/>
                <a:ext cx="55080" cy="116640"/>
              </p14:xfrm>
            </p:contentPart>
          </mc:Choice>
          <mc:Fallback>
            <p:pic>
              <p:nvPicPr>
                <p:cNvPr id="26" name="Freihand 25">
                  <a:extLst>
                    <a:ext uri="{FF2B5EF4-FFF2-40B4-BE49-F238E27FC236}">
                      <a16:creationId xmlns:a16="http://schemas.microsoft.com/office/drawing/2014/main" id="{E40DFCDF-F40E-421C-9292-503AC969867E}"/>
                    </a:ext>
                  </a:extLst>
                </p:cNvPr>
                <p:cNvPicPr/>
                <p:nvPr/>
              </p:nvPicPr>
              <p:blipFill>
                <a:blip r:embed="rId30"/>
                <a:stretch>
                  <a:fillRect/>
                </a:stretch>
              </p:blipFill>
              <p:spPr>
                <a:xfrm>
                  <a:off x="8104520" y="3019560"/>
                  <a:ext cx="63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89C918F5-CCC3-4850-9A69-417F73B2D803}"/>
                    </a:ext>
                  </a:extLst>
                </p14:cNvPr>
                <p14:cNvContentPartPr/>
                <p14:nvPr/>
              </p14:nvContentPartPr>
              <p14:xfrm>
                <a:off x="8184440" y="2919840"/>
                <a:ext cx="2520" cy="15120"/>
              </p14:xfrm>
            </p:contentPart>
          </mc:Choice>
          <mc:Fallback>
            <p:pic>
              <p:nvPicPr>
                <p:cNvPr id="27" name="Freihand 26">
                  <a:extLst>
                    <a:ext uri="{FF2B5EF4-FFF2-40B4-BE49-F238E27FC236}">
                      <a16:creationId xmlns:a16="http://schemas.microsoft.com/office/drawing/2014/main" id="{89C918F5-CCC3-4850-9A69-417F73B2D803}"/>
                    </a:ext>
                  </a:extLst>
                </p:cNvPr>
                <p:cNvPicPr/>
                <p:nvPr/>
              </p:nvPicPr>
              <p:blipFill>
                <a:blip r:embed="rId32"/>
                <a:stretch>
                  <a:fillRect/>
                </a:stretch>
              </p:blipFill>
              <p:spPr>
                <a:xfrm>
                  <a:off x="8180120" y="2915520"/>
                  <a:ext cx="11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406A594B-4992-43DB-8931-80677AE1A935}"/>
                    </a:ext>
                  </a:extLst>
                </p14:cNvPr>
                <p14:cNvContentPartPr/>
                <p14:nvPr/>
              </p14:nvContentPartPr>
              <p14:xfrm>
                <a:off x="8060240" y="2870880"/>
                <a:ext cx="1440" cy="15480"/>
              </p14:xfrm>
            </p:contentPart>
          </mc:Choice>
          <mc:Fallback>
            <p:pic>
              <p:nvPicPr>
                <p:cNvPr id="28" name="Freihand 27">
                  <a:extLst>
                    <a:ext uri="{FF2B5EF4-FFF2-40B4-BE49-F238E27FC236}">
                      <a16:creationId xmlns:a16="http://schemas.microsoft.com/office/drawing/2014/main" id="{406A594B-4992-43DB-8931-80677AE1A935}"/>
                    </a:ext>
                  </a:extLst>
                </p:cNvPr>
                <p:cNvPicPr/>
                <p:nvPr/>
              </p:nvPicPr>
              <p:blipFill>
                <a:blip r:embed="rId34"/>
                <a:stretch>
                  <a:fillRect/>
                </a:stretch>
              </p:blipFill>
              <p:spPr>
                <a:xfrm>
                  <a:off x="8055920" y="2866560"/>
                  <a:ext cx="10080" cy="24120"/>
                </a:xfrm>
                <a:prstGeom prst="rect">
                  <a:avLst/>
                </a:prstGeom>
              </p:spPr>
            </p:pic>
          </mc:Fallback>
        </mc:AlternateContent>
      </p:grpSp>
      <p:grpSp>
        <p:nvGrpSpPr>
          <p:cNvPr id="123" name="Gruppieren 122">
            <a:extLst>
              <a:ext uri="{FF2B5EF4-FFF2-40B4-BE49-F238E27FC236}">
                <a16:creationId xmlns:a16="http://schemas.microsoft.com/office/drawing/2014/main" id="{C7F32ABD-64C9-41DF-A9E8-1F3CEB23E91D}"/>
              </a:ext>
            </a:extLst>
          </p:cNvPr>
          <p:cNvGrpSpPr/>
          <p:nvPr/>
        </p:nvGrpSpPr>
        <p:grpSpPr>
          <a:xfrm>
            <a:off x="8370920" y="2290200"/>
            <a:ext cx="3888360" cy="1389960"/>
            <a:chOff x="8370920" y="2290200"/>
            <a:chExt cx="3888360" cy="1389960"/>
          </a:xfrm>
        </p:grpSpPr>
        <mc:AlternateContent xmlns:mc="http://schemas.openxmlformats.org/markup-compatibility/2006">
          <mc:Choice xmlns:p14="http://schemas.microsoft.com/office/powerpoint/2010/main" Requires="p14">
            <p:contentPart p14:bwMode="auto" r:id="rId35">
              <p14:nvContentPartPr>
                <p14:cNvPr id="14" name="Freihand 13">
                  <a:extLst>
                    <a:ext uri="{FF2B5EF4-FFF2-40B4-BE49-F238E27FC236}">
                      <a16:creationId xmlns:a16="http://schemas.microsoft.com/office/drawing/2014/main" id="{369F078D-03AA-4EAA-81CB-9E3DD179BFDC}"/>
                    </a:ext>
                  </a:extLst>
                </p14:cNvPr>
                <p14:cNvContentPartPr/>
                <p14:nvPr/>
              </p14:nvContentPartPr>
              <p14:xfrm>
                <a:off x="8385680" y="2457240"/>
                <a:ext cx="360" cy="360"/>
              </p14:xfrm>
            </p:contentPart>
          </mc:Choice>
          <mc:Fallback>
            <p:pic>
              <p:nvPicPr>
                <p:cNvPr id="14" name="Freihand 13">
                  <a:extLst>
                    <a:ext uri="{FF2B5EF4-FFF2-40B4-BE49-F238E27FC236}">
                      <a16:creationId xmlns:a16="http://schemas.microsoft.com/office/drawing/2014/main" id="{369F078D-03AA-4EAA-81CB-9E3DD179BFDC}"/>
                    </a:ext>
                  </a:extLst>
                </p:cNvPr>
                <p:cNvPicPr/>
                <p:nvPr/>
              </p:nvPicPr>
              <p:blipFill>
                <a:blip r:embed="rId18"/>
                <a:stretch>
                  <a:fillRect/>
                </a:stretch>
              </p:blipFill>
              <p:spPr>
                <a:xfrm>
                  <a:off x="8381360" y="2452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 name="Freihand 14">
                  <a:extLst>
                    <a:ext uri="{FF2B5EF4-FFF2-40B4-BE49-F238E27FC236}">
                      <a16:creationId xmlns:a16="http://schemas.microsoft.com/office/drawing/2014/main" id="{0F7797BD-0922-4C86-BDEF-018E41B6855E}"/>
                    </a:ext>
                  </a:extLst>
                </p14:cNvPr>
                <p14:cNvContentPartPr/>
                <p14:nvPr/>
              </p14:nvContentPartPr>
              <p14:xfrm>
                <a:off x="8370920" y="2415120"/>
                <a:ext cx="103680" cy="105840"/>
              </p14:xfrm>
            </p:contentPart>
          </mc:Choice>
          <mc:Fallback>
            <p:pic>
              <p:nvPicPr>
                <p:cNvPr id="15" name="Freihand 14">
                  <a:extLst>
                    <a:ext uri="{FF2B5EF4-FFF2-40B4-BE49-F238E27FC236}">
                      <a16:creationId xmlns:a16="http://schemas.microsoft.com/office/drawing/2014/main" id="{0F7797BD-0922-4C86-BDEF-018E41B6855E}"/>
                    </a:ext>
                  </a:extLst>
                </p:cNvPr>
                <p:cNvPicPr/>
                <p:nvPr/>
              </p:nvPicPr>
              <p:blipFill>
                <a:blip r:embed="rId37"/>
                <a:stretch>
                  <a:fillRect/>
                </a:stretch>
              </p:blipFill>
              <p:spPr>
                <a:xfrm>
                  <a:off x="8366600" y="2410800"/>
                  <a:ext cx="112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 name="Freihand 15">
                  <a:extLst>
                    <a:ext uri="{FF2B5EF4-FFF2-40B4-BE49-F238E27FC236}">
                      <a16:creationId xmlns:a16="http://schemas.microsoft.com/office/drawing/2014/main" id="{1B9B1AB1-87C8-41B0-8F7A-C2C6DF6723B2}"/>
                    </a:ext>
                  </a:extLst>
                </p14:cNvPr>
                <p14:cNvContentPartPr/>
                <p14:nvPr/>
              </p14:nvContentPartPr>
              <p14:xfrm>
                <a:off x="8512400" y="2437080"/>
                <a:ext cx="291600" cy="116640"/>
              </p14:xfrm>
            </p:contentPart>
          </mc:Choice>
          <mc:Fallback>
            <p:pic>
              <p:nvPicPr>
                <p:cNvPr id="16" name="Freihand 15">
                  <a:extLst>
                    <a:ext uri="{FF2B5EF4-FFF2-40B4-BE49-F238E27FC236}">
                      <a16:creationId xmlns:a16="http://schemas.microsoft.com/office/drawing/2014/main" id="{1B9B1AB1-87C8-41B0-8F7A-C2C6DF6723B2}"/>
                    </a:ext>
                  </a:extLst>
                </p:cNvPr>
                <p:cNvPicPr/>
                <p:nvPr/>
              </p:nvPicPr>
              <p:blipFill>
                <a:blip r:embed="rId39"/>
                <a:stretch>
                  <a:fillRect/>
                </a:stretch>
              </p:blipFill>
              <p:spPr>
                <a:xfrm>
                  <a:off x="8508080" y="2432760"/>
                  <a:ext cx="300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 name="Freihand 16">
                  <a:extLst>
                    <a:ext uri="{FF2B5EF4-FFF2-40B4-BE49-F238E27FC236}">
                      <a16:creationId xmlns:a16="http://schemas.microsoft.com/office/drawing/2014/main" id="{DE216DD5-E362-47D7-8D2F-728FEF5DABF2}"/>
                    </a:ext>
                  </a:extLst>
                </p14:cNvPr>
                <p14:cNvContentPartPr/>
                <p14:nvPr/>
              </p14:nvContentPartPr>
              <p14:xfrm>
                <a:off x="8841440" y="2311080"/>
                <a:ext cx="409680" cy="205560"/>
              </p14:xfrm>
            </p:contentPart>
          </mc:Choice>
          <mc:Fallback>
            <p:pic>
              <p:nvPicPr>
                <p:cNvPr id="17" name="Freihand 16">
                  <a:extLst>
                    <a:ext uri="{FF2B5EF4-FFF2-40B4-BE49-F238E27FC236}">
                      <a16:creationId xmlns:a16="http://schemas.microsoft.com/office/drawing/2014/main" id="{DE216DD5-E362-47D7-8D2F-728FEF5DABF2}"/>
                    </a:ext>
                  </a:extLst>
                </p:cNvPr>
                <p:cNvPicPr/>
                <p:nvPr/>
              </p:nvPicPr>
              <p:blipFill>
                <a:blip r:embed="rId41"/>
                <a:stretch>
                  <a:fillRect/>
                </a:stretch>
              </p:blipFill>
              <p:spPr>
                <a:xfrm>
                  <a:off x="8837120" y="2306760"/>
                  <a:ext cx="418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 name="Freihand 17">
                  <a:extLst>
                    <a:ext uri="{FF2B5EF4-FFF2-40B4-BE49-F238E27FC236}">
                      <a16:creationId xmlns:a16="http://schemas.microsoft.com/office/drawing/2014/main" id="{993103F5-EC96-4FD1-986C-94241408E479}"/>
                    </a:ext>
                  </a:extLst>
                </p14:cNvPr>
                <p14:cNvContentPartPr/>
                <p14:nvPr/>
              </p14:nvContentPartPr>
              <p14:xfrm>
                <a:off x="9124040" y="2290200"/>
                <a:ext cx="15120" cy="39960"/>
              </p14:xfrm>
            </p:contentPart>
          </mc:Choice>
          <mc:Fallback>
            <p:pic>
              <p:nvPicPr>
                <p:cNvPr id="18" name="Freihand 17">
                  <a:extLst>
                    <a:ext uri="{FF2B5EF4-FFF2-40B4-BE49-F238E27FC236}">
                      <a16:creationId xmlns:a16="http://schemas.microsoft.com/office/drawing/2014/main" id="{993103F5-EC96-4FD1-986C-94241408E479}"/>
                    </a:ext>
                  </a:extLst>
                </p:cNvPr>
                <p:cNvPicPr/>
                <p:nvPr/>
              </p:nvPicPr>
              <p:blipFill>
                <a:blip r:embed="rId43"/>
                <a:stretch>
                  <a:fillRect/>
                </a:stretch>
              </p:blipFill>
              <p:spPr>
                <a:xfrm>
                  <a:off x="9119720" y="2285880"/>
                  <a:ext cx="23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C634F30F-32D7-4D36-8622-120B62302B2C}"/>
                    </a:ext>
                  </a:extLst>
                </p14:cNvPr>
                <p14:cNvContentPartPr/>
                <p14:nvPr/>
              </p14:nvContentPartPr>
              <p14:xfrm>
                <a:off x="8588000" y="2886000"/>
                <a:ext cx="119520" cy="207000"/>
              </p14:xfrm>
            </p:contentPart>
          </mc:Choice>
          <mc:Fallback>
            <p:pic>
              <p:nvPicPr>
                <p:cNvPr id="30" name="Freihand 29">
                  <a:extLst>
                    <a:ext uri="{FF2B5EF4-FFF2-40B4-BE49-F238E27FC236}">
                      <a16:creationId xmlns:a16="http://schemas.microsoft.com/office/drawing/2014/main" id="{C634F30F-32D7-4D36-8622-120B62302B2C}"/>
                    </a:ext>
                  </a:extLst>
                </p:cNvPr>
                <p:cNvPicPr/>
                <p:nvPr/>
              </p:nvPicPr>
              <p:blipFill>
                <a:blip r:embed="rId45"/>
                <a:stretch>
                  <a:fillRect/>
                </a:stretch>
              </p:blipFill>
              <p:spPr>
                <a:xfrm>
                  <a:off x="8583680" y="2881680"/>
                  <a:ext cx="1281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C123F142-B934-4CA8-8D40-D62A2ABCE605}"/>
                    </a:ext>
                  </a:extLst>
                </p14:cNvPr>
                <p14:cNvContentPartPr/>
                <p14:nvPr/>
              </p14:nvContentPartPr>
              <p14:xfrm>
                <a:off x="8686280" y="2984280"/>
                <a:ext cx="190800" cy="95760"/>
              </p14:xfrm>
            </p:contentPart>
          </mc:Choice>
          <mc:Fallback>
            <p:pic>
              <p:nvPicPr>
                <p:cNvPr id="31" name="Freihand 30">
                  <a:extLst>
                    <a:ext uri="{FF2B5EF4-FFF2-40B4-BE49-F238E27FC236}">
                      <a16:creationId xmlns:a16="http://schemas.microsoft.com/office/drawing/2014/main" id="{C123F142-B934-4CA8-8D40-D62A2ABCE605}"/>
                    </a:ext>
                  </a:extLst>
                </p:cNvPr>
                <p:cNvPicPr/>
                <p:nvPr/>
              </p:nvPicPr>
              <p:blipFill>
                <a:blip r:embed="rId47"/>
                <a:stretch>
                  <a:fillRect/>
                </a:stretch>
              </p:blipFill>
              <p:spPr>
                <a:xfrm>
                  <a:off x="8681960" y="2979960"/>
                  <a:ext cx="199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0118C689-DC6C-49B3-B36E-B4EEB44BB76C}"/>
                    </a:ext>
                  </a:extLst>
                </p14:cNvPr>
                <p14:cNvContentPartPr/>
                <p14:nvPr/>
              </p14:nvContentPartPr>
              <p14:xfrm>
                <a:off x="8863760" y="2880240"/>
                <a:ext cx="99720" cy="167760"/>
              </p14:xfrm>
            </p:contentPart>
          </mc:Choice>
          <mc:Fallback>
            <p:pic>
              <p:nvPicPr>
                <p:cNvPr id="32" name="Freihand 31">
                  <a:extLst>
                    <a:ext uri="{FF2B5EF4-FFF2-40B4-BE49-F238E27FC236}">
                      <a16:creationId xmlns:a16="http://schemas.microsoft.com/office/drawing/2014/main" id="{0118C689-DC6C-49B3-B36E-B4EEB44BB76C}"/>
                    </a:ext>
                  </a:extLst>
                </p:cNvPr>
                <p:cNvPicPr/>
                <p:nvPr/>
              </p:nvPicPr>
              <p:blipFill>
                <a:blip r:embed="rId49"/>
                <a:stretch>
                  <a:fillRect/>
                </a:stretch>
              </p:blipFill>
              <p:spPr>
                <a:xfrm>
                  <a:off x="8859440" y="2875920"/>
                  <a:ext cx="108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1F3D35E8-72E9-43B6-B449-F8B7020DA5CC}"/>
                    </a:ext>
                  </a:extLst>
                </p14:cNvPr>
                <p14:cNvContentPartPr/>
                <p14:nvPr/>
              </p14:nvContentPartPr>
              <p14:xfrm>
                <a:off x="8976080" y="2914800"/>
                <a:ext cx="227520" cy="95400"/>
              </p14:xfrm>
            </p:contentPart>
          </mc:Choice>
          <mc:Fallback>
            <p:pic>
              <p:nvPicPr>
                <p:cNvPr id="33" name="Freihand 32">
                  <a:extLst>
                    <a:ext uri="{FF2B5EF4-FFF2-40B4-BE49-F238E27FC236}">
                      <a16:creationId xmlns:a16="http://schemas.microsoft.com/office/drawing/2014/main" id="{1F3D35E8-72E9-43B6-B449-F8B7020DA5CC}"/>
                    </a:ext>
                  </a:extLst>
                </p:cNvPr>
                <p:cNvPicPr/>
                <p:nvPr/>
              </p:nvPicPr>
              <p:blipFill>
                <a:blip r:embed="rId51"/>
                <a:stretch>
                  <a:fillRect/>
                </a:stretch>
              </p:blipFill>
              <p:spPr>
                <a:xfrm>
                  <a:off x="8971760" y="2910480"/>
                  <a:ext cx="236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1BA1831F-D7BA-4F8D-81F7-C44AE46186D7}"/>
                    </a:ext>
                  </a:extLst>
                </p14:cNvPr>
                <p14:cNvContentPartPr/>
                <p14:nvPr/>
              </p14:nvContentPartPr>
              <p14:xfrm>
                <a:off x="9220880" y="2920200"/>
                <a:ext cx="93600" cy="50400"/>
              </p14:xfrm>
            </p:contentPart>
          </mc:Choice>
          <mc:Fallback>
            <p:pic>
              <p:nvPicPr>
                <p:cNvPr id="34" name="Freihand 33">
                  <a:extLst>
                    <a:ext uri="{FF2B5EF4-FFF2-40B4-BE49-F238E27FC236}">
                      <a16:creationId xmlns:a16="http://schemas.microsoft.com/office/drawing/2014/main" id="{1BA1831F-D7BA-4F8D-81F7-C44AE46186D7}"/>
                    </a:ext>
                  </a:extLst>
                </p:cNvPr>
                <p:cNvPicPr/>
                <p:nvPr/>
              </p:nvPicPr>
              <p:blipFill>
                <a:blip r:embed="rId53"/>
                <a:stretch>
                  <a:fillRect/>
                </a:stretch>
              </p:blipFill>
              <p:spPr>
                <a:xfrm>
                  <a:off x="9216560" y="2915880"/>
                  <a:ext cx="102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011A2B50-D82D-4AF4-B7D3-D30BE73AB4E1}"/>
                    </a:ext>
                  </a:extLst>
                </p14:cNvPr>
                <p14:cNvContentPartPr/>
                <p14:nvPr/>
              </p14:nvContentPartPr>
              <p14:xfrm>
                <a:off x="9367040" y="2850000"/>
                <a:ext cx="232560" cy="105480"/>
              </p14:xfrm>
            </p:contentPart>
          </mc:Choice>
          <mc:Fallback>
            <p:pic>
              <p:nvPicPr>
                <p:cNvPr id="35" name="Freihand 34">
                  <a:extLst>
                    <a:ext uri="{FF2B5EF4-FFF2-40B4-BE49-F238E27FC236}">
                      <a16:creationId xmlns:a16="http://schemas.microsoft.com/office/drawing/2014/main" id="{011A2B50-D82D-4AF4-B7D3-D30BE73AB4E1}"/>
                    </a:ext>
                  </a:extLst>
                </p:cNvPr>
                <p:cNvPicPr/>
                <p:nvPr/>
              </p:nvPicPr>
              <p:blipFill>
                <a:blip r:embed="rId55"/>
                <a:stretch>
                  <a:fillRect/>
                </a:stretch>
              </p:blipFill>
              <p:spPr>
                <a:xfrm>
                  <a:off x="9362720" y="2845680"/>
                  <a:ext cx="241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424BAEAD-E9B8-4D83-A909-D9877CE01694}"/>
                    </a:ext>
                  </a:extLst>
                </p14:cNvPr>
                <p14:cNvContentPartPr/>
                <p14:nvPr/>
              </p14:nvContentPartPr>
              <p14:xfrm>
                <a:off x="9732800" y="2798880"/>
                <a:ext cx="97560" cy="113040"/>
              </p14:xfrm>
            </p:contentPart>
          </mc:Choice>
          <mc:Fallback>
            <p:pic>
              <p:nvPicPr>
                <p:cNvPr id="37" name="Freihand 36">
                  <a:extLst>
                    <a:ext uri="{FF2B5EF4-FFF2-40B4-BE49-F238E27FC236}">
                      <a16:creationId xmlns:a16="http://schemas.microsoft.com/office/drawing/2014/main" id="{424BAEAD-E9B8-4D83-A909-D9877CE01694}"/>
                    </a:ext>
                  </a:extLst>
                </p:cNvPr>
                <p:cNvPicPr/>
                <p:nvPr/>
              </p:nvPicPr>
              <p:blipFill>
                <a:blip r:embed="rId57"/>
                <a:stretch>
                  <a:fillRect/>
                </a:stretch>
              </p:blipFill>
              <p:spPr>
                <a:xfrm>
                  <a:off x="9728480" y="2794560"/>
                  <a:ext cx="106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AAFDE9E2-331C-41A8-990C-54C56E7451F6}"/>
                    </a:ext>
                  </a:extLst>
                </p14:cNvPr>
                <p14:cNvContentPartPr/>
                <p14:nvPr/>
              </p14:nvContentPartPr>
              <p14:xfrm>
                <a:off x="9849080" y="2785560"/>
                <a:ext cx="97200" cy="105480"/>
              </p14:xfrm>
            </p:contentPart>
          </mc:Choice>
          <mc:Fallback>
            <p:pic>
              <p:nvPicPr>
                <p:cNvPr id="38" name="Freihand 37">
                  <a:extLst>
                    <a:ext uri="{FF2B5EF4-FFF2-40B4-BE49-F238E27FC236}">
                      <a16:creationId xmlns:a16="http://schemas.microsoft.com/office/drawing/2014/main" id="{AAFDE9E2-331C-41A8-990C-54C56E7451F6}"/>
                    </a:ext>
                  </a:extLst>
                </p:cNvPr>
                <p:cNvPicPr/>
                <p:nvPr/>
              </p:nvPicPr>
              <p:blipFill>
                <a:blip r:embed="rId59"/>
                <a:stretch>
                  <a:fillRect/>
                </a:stretch>
              </p:blipFill>
              <p:spPr>
                <a:xfrm>
                  <a:off x="9844760" y="2781240"/>
                  <a:ext cx="105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E254308C-4763-44CD-8CC2-D35C573F3E82}"/>
                    </a:ext>
                  </a:extLst>
                </p14:cNvPr>
                <p14:cNvContentPartPr/>
                <p14:nvPr/>
              </p14:nvContentPartPr>
              <p14:xfrm>
                <a:off x="10076600" y="2700960"/>
                <a:ext cx="31680" cy="109440"/>
              </p14:xfrm>
            </p:contentPart>
          </mc:Choice>
          <mc:Fallback>
            <p:pic>
              <p:nvPicPr>
                <p:cNvPr id="40" name="Freihand 39">
                  <a:extLst>
                    <a:ext uri="{FF2B5EF4-FFF2-40B4-BE49-F238E27FC236}">
                      <a16:creationId xmlns:a16="http://schemas.microsoft.com/office/drawing/2014/main" id="{E254308C-4763-44CD-8CC2-D35C573F3E82}"/>
                    </a:ext>
                  </a:extLst>
                </p:cNvPr>
                <p:cNvPicPr/>
                <p:nvPr/>
              </p:nvPicPr>
              <p:blipFill>
                <a:blip r:embed="rId61"/>
                <a:stretch>
                  <a:fillRect/>
                </a:stretch>
              </p:blipFill>
              <p:spPr>
                <a:xfrm>
                  <a:off x="10072280" y="2696640"/>
                  <a:ext cx="40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65674F51-D03C-42CA-B5D3-E3ACDCDD8E9D}"/>
                    </a:ext>
                  </a:extLst>
                </p14:cNvPr>
                <p14:cNvContentPartPr/>
                <p14:nvPr/>
              </p14:nvContentPartPr>
              <p14:xfrm>
                <a:off x="10078040" y="2658120"/>
                <a:ext cx="103320" cy="59760"/>
              </p14:xfrm>
            </p:contentPart>
          </mc:Choice>
          <mc:Fallback>
            <p:pic>
              <p:nvPicPr>
                <p:cNvPr id="41" name="Freihand 40">
                  <a:extLst>
                    <a:ext uri="{FF2B5EF4-FFF2-40B4-BE49-F238E27FC236}">
                      <a16:creationId xmlns:a16="http://schemas.microsoft.com/office/drawing/2014/main" id="{65674F51-D03C-42CA-B5D3-E3ACDCDD8E9D}"/>
                    </a:ext>
                  </a:extLst>
                </p:cNvPr>
                <p:cNvPicPr/>
                <p:nvPr/>
              </p:nvPicPr>
              <p:blipFill>
                <a:blip r:embed="rId63"/>
                <a:stretch>
                  <a:fillRect/>
                </a:stretch>
              </p:blipFill>
              <p:spPr>
                <a:xfrm>
                  <a:off x="10073720" y="2653800"/>
                  <a:ext cx="111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FD77D885-2893-445B-AF78-331F62742CCA}"/>
                    </a:ext>
                  </a:extLst>
                </p14:cNvPr>
                <p14:cNvContentPartPr/>
                <p14:nvPr/>
              </p14:nvContentPartPr>
              <p14:xfrm>
                <a:off x="10082000" y="2724360"/>
                <a:ext cx="127440" cy="108360"/>
              </p14:xfrm>
            </p:contentPart>
          </mc:Choice>
          <mc:Fallback>
            <p:pic>
              <p:nvPicPr>
                <p:cNvPr id="42" name="Freihand 41">
                  <a:extLst>
                    <a:ext uri="{FF2B5EF4-FFF2-40B4-BE49-F238E27FC236}">
                      <a16:creationId xmlns:a16="http://schemas.microsoft.com/office/drawing/2014/main" id="{FD77D885-2893-445B-AF78-331F62742CCA}"/>
                    </a:ext>
                  </a:extLst>
                </p:cNvPr>
                <p:cNvPicPr/>
                <p:nvPr/>
              </p:nvPicPr>
              <p:blipFill>
                <a:blip r:embed="rId65"/>
                <a:stretch>
                  <a:fillRect/>
                </a:stretch>
              </p:blipFill>
              <p:spPr>
                <a:xfrm>
                  <a:off x="10077680" y="2720040"/>
                  <a:ext cx="136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998A1CA3-6B23-4BDE-B8FC-6610264C7754}"/>
                    </a:ext>
                  </a:extLst>
                </p14:cNvPr>
                <p14:cNvContentPartPr/>
                <p14:nvPr/>
              </p14:nvContentPartPr>
              <p14:xfrm>
                <a:off x="10227440" y="2631120"/>
                <a:ext cx="130680" cy="158760"/>
              </p14:xfrm>
            </p:contentPart>
          </mc:Choice>
          <mc:Fallback>
            <p:pic>
              <p:nvPicPr>
                <p:cNvPr id="43" name="Freihand 42">
                  <a:extLst>
                    <a:ext uri="{FF2B5EF4-FFF2-40B4-BE49-F238E27FC236}">
                      <a16:creationId xmlns:a16="http://schemas.microsoft.com/office/drawing/2014/main" id="{998A1CA3-6B23-4BDE-B8FC-6610264C7754}"/>
                    </a:ext>
                  </a:extLst>
                </p:cNvPr>
                <p:cNvPicPr/>
                <p:nvPr/>
              </p:nvPicPr>
              <p:blipFill>
                <a:blip r:embed="rId67"/>
                <a:stretch>
                  <a:fillRect/>
                </a:stretch>
              </p:blipFill>
              <p:spPr>
                <a:xfrm>
                  <a:off x="10223120" y="2626800"/>
                  <a:ext cx="139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B64F9E51-B6CF-4EE7-857E-07C1A30DBA9A}"/>
                    </a:ext>
                  </a:extLst>
                </p14:cNvPr>
                <p14:cNvContentPartPr/>
                <p14:nvPr/>
              </p14:nvContentPartPr>
              <p14:xfrm>
                <a:off x="10405280" y="2558760"/>
                <a:ext cx="110880" cy="180360"/>
              </p14:xfrm>
            </p:contentPart>
          </mc:Choice>
          <mc:Fallback>
            <p:pic>
              <p:nvPicPr>
                <p:cNvPr id="44" name="Freihand 43">
                  <a:extLst>
                    <a:ext uri="{FF2B5EF4-FFF2-40B4-BE49-F238E27FC236}">
                      <a16:creationId xmlns:a16="http://schemas.microsoft.com/office/drawing/2014/main" id="{B64F9E51-B6CF-4EE7-857E-07C1A30DBA9A}"/>
                    </a:ext>
                  </a:extLst>
                </p:cNvPr>
                <p:cNvPicPr/>
                <p:nvPr/>
              </p:nvPicPr>
              <p:blipFill>
                <a:blip r:embed="rId69"/>
                <a:stretch>
                  <a:fillRect/>
                </a:stretch>
              </p:blipFill>
              <p:spPr>
                <a:xfrm>
                  <a:off x="10400960" y="2554440"/>
                  <a:ext cx="119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2BC12FA7-3574-47E1-9321-21922C28AA19}"/>
                    </a:ext>
                  </a:extLst>
                </p14:cNvPr>
                <p14:cNvContentPartPr/>
                <p14:nvPr/>
              </p14:nvContentPartPr>
              <p14:xfrm>
                <a:off x="10465040" y="2698440"/>
                <a:ext cx="61200" cy="19080"/>
              </p14:xfrm>
            </p:contentPart>
          </mc:Choice>
          <mc:Fallback>
            <p:pic>
              <p:nvPicPr>
                <p:cNvPr id="45" name="Freihand 44">
                  <a:extLst>
                    <a:ext uri="{FF2B5EF4-FFF2-40B4-BE49-F238E27FC236}">
                      <a16:creationId xmlns:a16="http://schemas.microsoft.com/office/drawing/2014/main" id="{2BC12FA7-3574-47E1-9321-21922C28AA19}"/>
                    </a:ext>
                  </a:extLst>
                </p:cNvPr>
                <p:cNvPicPr/>
                <p:nvPr/>
              </p:nvPicPr>
              <p:blipFill>
                <a:blip r:embed="rId71"/>
                <a:stretch>
                  <a:fillRect/>
                </a:stretch>
              </p:blipFill>
              <p:spPr>
                <a:xfrm>
                  <a:off x="10460720" y="2694120"/>
                  <a:ext cx="69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306F577A-6BD9-4EB5-94D2-2FD3A98D1D8D}"/>
                    </a:ext>
                  </a:extLst>
                </p14:cNvPr>
                <p14:cNvContentPartPr/>
                <p14:nvPr/>
              </p14:nvContentPartPr>
              <p14:xfrm>
                <a:off x="10554320" y="2538600"/>
                <a:ext cx="161280" cy="178920"/>
              </p14:xfrm>
            </p:contentPart>
          </mc:Choice>
          <mc:Fallback>
            <p:pic>
              <p:nvPicPr>
                <p:cNvPr id="46" name="Freihand 45">
                  <a:extLst>
                    <a:ext uri="{FF2B5EF4-FFF2-40B4-BE49-F238E27FC236}">
                      <a16:creationId xmlns:a16="http://schemas.microsoft.com/office/drawing/2014/main" id="{306F577A-6BD9-4EB5-94D2-2FD3A98D1D8D}"/>
                    </a:ext>
                  </a:extLst>
                </p:cNvPr>
                <p:cNvPicPr/>
                <p:nvPr/>
              </p:nvPicPr>
              <p:blipFill>
                <a:blip r:embed="rId73"/>
                <a:stretch>
                  <a:fillRect/>
                </a:stretch>
              </p:blipFill>
              <p:spPr>
                <a:xfrm>
                  <a:off x="10550000" y="2534280"/>
                  <a:ext cx="169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589FB052-4749-4886-B2D0-AE98C37B3E9C}"/>
                    </a:ext>
                  </a:extLst>
                </p14:cNvPr>
                <p14:cNvContentPartPr/>
                <p14:nvPr/>
              </p14:nvContentPartPr>
              <p14:xfrm>
                <a:off x="10683920" y="2574240"/>
                <a:ext cx="78480" cy="79920"/>
              </p14:xfrm>
            </p:contentPart>
          </mc:Choice>
          <mc:Fallback>
            <p:pic>
              <p:nvPicPr>
                <p:cNvPr id="47" name="Freihand 46">
                  <a:extLst>
                    <a:ext uri="{FF2B5EF4-FFF2-40B4-BE49-F238E27FC236}">
                      <a16:creationId xmlns:a16="http://schemas.microsoft.com/office/drawing/2014/main" id="{589FB052-4749-4886-B2D0-AE98C37B3E9C}"/>
                    </a:ext>
                  </a:extLst>
                </p:cNvPr>
                <p:cNvPicPr/>
                <p:nvPr/>
              </p:nvPicPr>
              <p:blipFill>
                <a:blip r:embed="rId75"/>
                <a:stretch>
                  <a:fillRect/>
                </a:stretch>
              </p:blipFill>
              <p:spPr>
                <a:xfrm>
                  <a:off x="10679600" y="2569920"/>
                  <a:ext cx="87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5E717BB5-33CB-48A0-9DAB-3B7182EEB00E}"/>
                    </a:ext>
                  </a:extLst>
                </p14:cNvPr>
                <p14:cNvContentPartPr/>
                <p14:nvPr/>
              </p14:nvContentPartPr>
              <p14:xfrm>
                <a:off x="9305480" y="3183000"/>
                <a:ext cx="120600" cy="48600"/>
              </p14:xfrm>
            </p:contentPart>
          </mc:Choice>
          <mc:Fallback>
            <p:pic>
              <p:nvPicPr>
                <p:cNvPr id="49" name="Freihand 48">
                  <a:extLst>
                    <a:ext uri="{FF2B5EF4-FFF2-40B4-BE49-F238E27FC236}">
                      <a16:creationId xmlns:a16="http://schemas.microsoft.com/office/drawing/2014/main" id="{5E717BB5-33CB-48A0-9DAB-3B7182EEB00E}"/>
                    </a:ext>
                  </a:extLst>
                </p:cNvPr>
                <p:cNvPicPr/>
                <p:nvPr/>
              </p:nvPicPr>
              <p:blipFill>
                <a:blip r:embed="rId77"/>
                <a:stretch>
                  <a:fillRect/>
                </a:stretch>
              </p:blipFill>
              <p:spPr>
                <a:xfrm>
                  <a:off x="9301160" y="3178680"/>
                  <a:ext cx="129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9FE0AE33-E6F0-4E5F-8A9D-1830C4D45267}"/>
                    </a:ext>
                  </a:extLst>
                </p14:cNvPr>
                <p14:cNvContentPartPr/>
                <p14:nvPr/>
              </p14:nvContentPartPr>
              <p14:xfrm>
                <a:off x="9427520" y="3128640"/>
                <a:ext cx="26280" cy="117360"/>
              </p14:xfrm>
            </p:contentPart>
          </mc:Choice>
          <mc:Fallback>
            <p:pic>
              <p:nvPicPr>
                <p:cNvPr id="50" name="Freihand 49">
                  <a:extLst>
                    <a:ext uri="{FF2B5EF4-FFF2-40B4-BE49-F238E27FC236}">
                      <a16:creationId xmlns:a16="http://schemas.microsoft.com/office/drawing/2014/main" id="{9FE0AE33-E6F0-4E5F-8A9D-1830C4D45267}"/>
                    </a:ext>
                  </a:extLst>
                </p:cNvPr>
                <p:cNvPicPr/>
                <p:nvPr/>
              </p:nvPicPr>
              <p:blipFill>
                <a:blip r:embed="rId79"/>
                <a:stretch>
                  <a:fillRect/>
                </a:stretch>
              </p:blipFill>
              <p:spPr>
                <a:xfrm>
                  <a:off x="9423200" y="3124320"/>
                  <a:ext cx="34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9B01814A-B40B-4FF9-A6F9-951D02DFA7C7}"/>
                    </a:ext>
                  </a:extLst>
                </p14:cNvPr>
                <p14:cNvContentPartPr/>
                <p14:nvPr/>
              </p14:nvContentPartPr>
              <p14:xfrm>
                <a:off x="9627320" y="2997600"/>
                <a:ext cx="292320" cy="166320"/>
              </p14:xfrm>
            </p:contentPart>
          </mc:Choice>
          <mc:Fallback>
            <p:pic>
              <p:nvPicPr>
                <p:cNvPr id="52" name="Freihand 51">
                  <a:extLst>
                    <a:ext uri="{FF2B5EF4-FFF2-40B4-BE49-F238E27FC236}">
                      <a16:creationId xmlns:a16="http://schemas.microsoft.com/office/drawing/2014/main" id="{9B01814A-B40B-4FF9-A6F9-951D02DFA7C7}"/>
                    </a:ext>
                  </a:extLst>
                </p:cNvPr>
                <p:cNvPicPr/>
                <p:nvPr/>
              </p:nvPicPr>
              <p:blipFill>
                <a:blip r:embed="rId81"/>
                <a:stretch>
                  <a:fillRect/>
                </a:stretch>
              </p:blipFill>
              <p:spPr>
                <a:xfrm>
                  <a:off x="9623000" y="2993280"/>
                  <a:ext cx="300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29311747-DD8D-46E8-ACA0-4B2A71120F0E}"/>
                    </a:ext>
                  </a:extLst>
                </p14:cNvPr>
                <p14:cNvContentPartPr/>
                <p14:nvPr/>
              </p14:nvContentPartPr>
              <p14:xfrm>
                <a:off x="9923240" y="3006960"/>
                <a:ext cx="92160" cy="93600"/>
              </p14:xfrm>
            </p:contentPart>
          </mc:Choice>
          <mc:Fallback>
            <p:pic>
              <p:nvPicPr>
                <p:cNvPr id="53" name="Freihand 52">
                  <a:extLst>
                    <a:ext uri="{FF2B5EF4-FFF2-40B4-BE49-F238E27FC236}">
                      <a16:creationId xmlns:a16="http://schemas.microsoft.com/office/drawing/2014/main" id="{29311747-DD8D-46E8-ACA0-4B2A71120F0E}"/>
                    </a:ext>
                  </a:extLst>
                </p:cNvPr>
                <p:cNvPicPr/>
                <p:nvPr/>
              </p:nvPicPr>
              <p:blipFill>
                <a:blip r:embed="rId83"/>
                <a:stretch>
                  <a:fillRect/>
                </a:stretch>
              </p:blipFill>
              <p:spPr>
                <a:xfrm>
                  <a:off x="9918920" y="3002640"/>
                  <a:ext cx="100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370AFCBC-5F6F-46C7-BD9A-74FE162FB905}"/>
                    </a:ext>
                  </a:extLst>
                </p14:cNvPr>
                <p14:cNvContentPartPr/>
                <p14:nvPr/>
              </p14:nvContentPartPr>
              <p14:xfrm>
                <a:off x="10043480" y="2927760"/>
                <a:ext cx="112320" cy="115560"/>
              </p14:xfrm>
            </p:contentPart>
          </mc:Choice>
          <mc:Fallback>
            <p:pic>
              <p:nvPicPr>
                <p:cNvPr id="54" name="Freihand 53">
                  <a:extLst>
                    <a:ext uri="{FF2B5EF4-FFF2-40B4-BE49-F238E27FC236}">
                      <a16:creationId xmlns:a16="http://schemas.microsoft.com/office/drawing/2014/main" id="{370AFCBC-5F6F-46C7-BD9A-74FE162FB905}"/>
                    </a:ext>
                  </a:extLst>
                </p:cNvPr>
                <p:cNvPicPr/>
                <p:nvPr/>
              </p:nvPicPr>
              <p:blipFill>
                <a:blip r:embed="rId85"/>
                <a:stretch>
                  <a:fillRect/>
                </a:stretch>
              </p:blipFill>
              <p:spPr>
                <a:xfrm>
                  <a:off x="10039160" y="2923440"/>
                  <a:ext cx="120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B1776452-B18B-40D1-B354-F04DDAEF5072}"/>
                    </a:ext>
                  </a:extLst>
                </p14:cNvPr>
                <p14:cNvContentPartPr/>
                <p14:nvPr/>
              </p14:nvContentPartPr>
              <p14:xfrm>
                <a:off x="10140320" y="2889240"/>
                <a:ext cx="2520" cy="21240"/>
              </p14:xfrm>
            </p:contentPart>
          </mc:Choice>
          <mc:Fallback>
            <p:pic>
              <p:nvPicPr>
                <p:cNvPr id="55" name="Freihand 54">
                  <a:extLst>
                    <a:ext uri="{FF2B5EF4-FFF2-40B4-BE49-F238E27FC236}">
                      <a16:creationId xmlns:a16="http://schemas.microsoft.com/office/drawing/2014/main" id="{B1776452-B18B-40D1-B354-F04DDAEF5072}"/>
                    </a:ext>
                  </a:extLst>
                </p:cNvPr>
                <p:cNvPicPr/>
                <p:nvPr/>
              </p:nvPicPr>
              <p:blipFill>
                <a:blip r:embed="rId87"/>
                <a:stretch>
                  <a:fillRect/>
                </a:stretch>
              </p:blipFill>
              <p:spPr>
                <a:xfrm>
                  <a:off x="10136000" y="2884920"/>
                  <a:ext cx="11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5867C9D4-4ED5-4217-861A-D5FA01A991B3}"/>
                    </a:ext>
                  </a:extLst>
                </p14:cNvPr>
                <p14:cNvContentPartPr/>
                <p14:nvPr/>
              </p14:nvContentPartPr>
              <p14:xfrm>
                <a:off x="10188200" y="2880240"/>
                <a:ext cx="175320" cy="137160"/>
              </p14:xfrm>
            </p:contentPart>
          </mc:Choice>
          <mc:Fallback>
            <p:pic>
              <p:nvPicPr>
                <p:cNvPr id="57" name="Freihand 56">
                  <a:extLst>
                    <a:ext uri="{FF2B5EF4-FFF2-40B4-BE49-F238E27FC236}">
                      <a16:creationId xmlns:a16="http://schemas.microsoft.com/office/drawing/2014/main" id="{5867C9D4-4ED5-4217-861A-D5FA01A991B3}"/>
                    </a:ext>
                  </a:extLst>
                </p:cNvPr>
                <p:cNvPicPr/>
                <p:nvPr/>
              </p:nvPicPr>
              <p:blipFill>
                <a:blip r:embed="rId89"/>
                <a:stretch>
                  <a:fillRect/>
                </a:stretch>
              </p:blipFill>
              <p:spPr>
                <a:xfrm>
                  <a:off x="10183880" y="2875920"/>
                  <a:ext cx="183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61E9F68D-1204-4FB4-8BA4-B7C9F7BF526C}"/>
                    </a:ext>
                  </a:extLst>
                </p14:cNvPr>
                <p14:cNvContentPartPr/>
                <p14:nvPr/>
              </p14:nvContentPartPr>
              <p14:xfrm>
                <a:off x="10358120" y="2826600"/>
                <a:ext cx="175680" cy="131400"/>
              </p14:xfrm>
            </p:contentPart>
          </mc:Choice>
          <mc:Fallback>
            <p:pic>
              <p:nvPicPr>
                <p:cNvPr id="58" name="Freihand 57">
                  <a:extLst>
                    <a:ext uri="{FF2B5EF4-FFF2-40B4-BE49-F238E27FC236}">
                      <a16:creationId xmlns:a16="http://schemas.microsoft.com/office/drawing/2014/main" id="{61E9F68D-1204-4FB4-8BA4-B7C9F7BF526C}"/>
                    </a:ext>
                  </a:extLst>
                </p:cNvPr>
                <p:cNvPicPr/>
                <p:nvPr/>
              </p:nvPicPr>
              <p:blipFill>
                <a:blip r:embed="rId91"/>
                <a:stretch>
                  <a:fillRect/>
                </a:stretch>
              </p:blipFill>
              <p:spPr>
                <a:xfrm>
                  <a:off x="10353800" y="2822280"/>
                  <a:ext cx="184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4D9B5C0D-13EB-4379-A9FF-D81BACC49541}"/>
                    </a:ext>
                  </a:extLst>
                </p14:cNvPr>
                <p14:cNvContentPartPr/>
                <p14:nvPr/>
              </p14:nvContentPartPr>
              <p14:xfrm>
                <a:off x="9458120" y="3323040"/>
                <a:ext cx="217800" cy="92880"/>
              </p14:xfrm>
            </p:contentPart>
          </mc:Choice>
          <mc:Fallback>
            <p:pic>
              <p:nvPicPr>
                <p:cNvPr id="60" name="Freihand 59">
                  <a:extLst>
                    <a:ext uri="{FF2B5EF4-FFF2-40B4-BE49-F238E27FC236}">
                      <a16:creationId xmlns:a16="http://schemas.microsoft.com/office/drawing/2014/main" id="{4D9B5C0D-13EB-4379-A9FF-D81BACC49541}"/>
                    </a:ext>
                  </a:extLst>
                </p:cNvPr>
                <p:cNvPicPr/>
                <p:nvPr/>
              </p:nvPicPr>
              <p:blipFill>
                <a:blip r:embed="rId93"/>
                <a:stretch>
                  <a:fillRect/>
                </a:stretch>
              </p:blipFill>
              <p:spPr>
                <a:xfrm>
                  <a:off x="9453800" y="3318720"/>
                  <a:ext cx="226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6F24DEEC-5D07-4F9B-B38B-5B93D669970A}"/>
                    </a:ext>
                  </a:extLst>
                </p14:cNvPr>
                <p14:cNvContentPartPr/>
                <p14:nvPr/>
              </p14:nvContentPartPr>
              <p14:xfrm>
                <a:off x="9629840" y="3291720"/>
                <a:ext cx="113040" cy="167040"/>
              </p14:xfrm>
            </p:contentPart>
          </mc:Choice>
          <mc:Fallback>
            <p:pic>
              <p:nvPicPr>
                <p:cNvPr id="61" name="Freihand 60">
                  <a:extLst>
                    <a:ext uri="{FF2B5EF4-FFF2-40B4-BE49-F238E27FC236}">
                      <a16:creationId xmlns:a16="http://schemas.microsoft.com/office/drawing/2014/main" id="{6F24DEEC-5D07-4F9B-B38B-5B93D669970A}"/>
                    </a:ext>
                  </a:extLst>
                </p:cNvPr>
                <p:cNvPicPr/>
                <p:nvPr/>
              </p:nvPicPr>
              <p:blipFill>
                <a:blip r:embed="rId95"/>
                <a:stretch>
                  <a:fillRect/>
                </a:stretch>
              </p:blipFill>
              <p:spPr>
                <a:xfrm>
                  <a:off x="9625520" y="3287400"/>
                  <a:ext cx="121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901D5F8E-FBF4-4D02-88DB-89540D8CC165}"/>
                    </a:ext>
                  </a:extLst>
                </p14:cNvPr>
                <p14:cNvContentPartPr/>
                <p14:nvPr/>
              </p14:nvContentPartPr>
              <p14:xfrm>
                <a:off x="9920000" y="3205320"/>
                <a:ext cx="373680" cy="172800"/>
              </p14:xfrm>
            </p:contentPart>
          </mc:Choice>
          <mc:Fallback>
            <p:pic>
              <p:nvPicPr>
                <p:cNvPr id="63" name="Freihand 62">
                  <a:extLst>
                    <a:ext uri="{FF2B5EF4-FFF2-40B4-BE49-F238E27FC236}">
                      <a16:creationId xmlns:a16="http://schemas.microsoft.com/office/drawing/2014/main" id="{901D5F8E-FBF4-4D02-88DB-89540D8CC165}"/>
                    </a:ext>
                  </a:extLst>
                </p:cNvPr>
                <p:cNvPicPr/>
                <p:nvPr/>
              </p:nvPicPr>
              <p:blipFill>
                <a:blip r:embed="rId97"/>
                <a:stretch>
                  <a:fillRect/>
                </a:stretch>
              </p:blipFill>
              <p:spPr>
                <a:xfrm>
                  <a:off x="9915680" y="3201000"/>
                  <a:ext cx="382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13BEE639-288B-4CCC-ACD5-BE38098E3CD9}"/>
                    </a:ext>
                  </a:extLst>
                </p14:cNvPr>
                <p14:cNvContentPartPr/>
                <p14:nvPr/>
              </p14:nvContentPartPr>
              <p14:xfrm>
                <a:off x="10312400" y="3176520"/>
                <a:ext cx="73440" cy="59760"/>
              </p14:xfrm>
            </p:contentPart>
          </mc:Choice>
          <mc:Fallback>
            <p:pic>
              <p:nvPicPr>
                <p:cNvPr id="64" name="Freihand 63">
                  <a:extLst>
                    <a:ext uri="{FF2B5EF4-FFF2-40B4-BE49-F238E27FC236}">
                      <a16:creationId xmlns:a16="http://schemas.microsoft.com/office/drawing/2014/main" id="{13BEE639-288B-4CCC-ACD5-BE38098E3CD9}"/>
                    </a:ext>
                  </a:extLst>
                </p:cNvPr>
                <p:cNvPicPr/>
                <p:nvPr/>
              </p:nvPicPr>
              <p:blipFill>
                <a:blip r:embed="rId99"/>
                <a:stretch>
                  <a:fillRect/>
                </a:stretch>
              </p:blipFill>
              <p:spPr>
                <a:xfrm>
                  <a:off x="10308080" y="3172200"/>
                  <a:ext cx="82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194CFE0A-067A-4054-9F26-9FB228ECE34C}"/>
                    </a:ext>
                  </a:extLst>
                </p14:cNvPr>
                <p14:cNvContentPartPr/>
                <p14:nvPr/>
              </p14:nvContentPartPr>
              <p14:xfrm>
                <a:off x="10534160" y="3036840"/>
                <a:ext cx="206280" cy="139320"/>
              </p14:xfrm>
            </p:contentPart>
          </mc:Choice>
          <mc:Fallback>
            <p:pic>
              <p:nvPicPr>
                <p:cNvPr id="66" name="Freihand 65">
                  <a:extLst>
                    <a:ext uri="{FF2B5EF4-FFF2-40B4-BE49-F238E27FC236}">
                      <a16:creationId xmlns:a16="http://schemas.microsoft.com/office/drawing/2014/main" id="{194CFE0A-067A-4054-9F26-9FB228ECE34C}"/>
                    </a:ext>
                  </a:extLst>
                </p:cNvPr>
                <p:cNvPicPr/>
                <p:nvPr/>
              </p:nvPicPr>
              <p:blipFill>
                <a:blip r:embed="rId101"/>
                <a:stretch>
                  <a:fillRect/>
                </a:stretch>
              </p:blipFill>
              <p:spPr>
                <a:xfrm>
                  <a:off x="10529840" y="3032520"/>
                  <a:ext cx="214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AB1B65A4-33BA-4C3E-BB5F-679F1E53B3DD}"/>
                    </a:ext>
                  </a:extLst>
                </p14:cNvPr>
                <p14:cNvContentPartPr/>
                <p14:nvPr/>
              </p14:nvContentPartPr>
              <p14:xfrm>
                <a:off x="10910720" y="2927400"/>
                <a:ext cx="19800" cy="154440"/>
              </p14:xfrm>
            </p:contentPart>
          </mc:Choice>
          <mc:Fallback>
            <p:pic>
              <p:nvPicPr>
                <p:cNvPr id="67" name="Freihand 66">
                  <a:extLst>
                    <a:ext uri="{FF2B5EF4-FFF2-40B4-BE49-F238E27FC236}">
                      <a16:creationId xmlns:a16="http://schemas.microsoft.com/office/drawing/2014/main" id="{AB1B65A4-33BA-4C3E-BB5F-679F1E53B3DD}"/>
                    </a:ext>
                  </a:extLst>
                </p:cNvPr>
                <p:cNvPicPr/>
                <p:nvPr/>
              </p:nvPicPr>
              <p:blipFill>
                <a:blip r:embed="rId103"/>
                <a:stretch>
                  <a:fillRect/>
                </a:stretch>
              </p:blipFill>
              <p:spPr>
                <a:xfrm>
                  <a:off x="10906400" y="2923080"/>
                  <a:ext cx="28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FBB86203-9D97-4016-82FB-C79F0E163082}"/>
                    </a:ext>
                  </a:extLst>
                </p14:cNvPr>
                <p14:cNvContentPartPr/>
                <p14:nvPr/>
              </p14:nvContentPartPr>
              <p14:xfrm>
                <a:off x="10829000" y="2887800"/>
                <a:ext cx="154440" cy="104400"/>
              </p14:xfrm>
            </p:contentPart>
          </mc:Choice>
          <mc:Fallback>
            <p:pic>
              <p:nvPicPr>
                <p:cNvPr id="68" name="Freihand 67">
                  <a:extLst>
                    <a:ext uri="{FF2B5EF4-FFF2-40B4-BE49-F238E27FC236}">
                      <a16:creationId xmlns:a16="http://schemas.microsoft.com/office/drawing/2014/main" id="{FBB86203-9D97-4016-82FB-C79F0E163082}"/>
                    </a:ext>
                  </a:extLst>
                </p:cNvPr>
                <p:cNvPicPr/>
                <p:nvPr/>
              </p:nvPicPr>
              <p:blipFill>
                <a:blip r:embed="rId105"/>
                <a:stretch>
                  <a:fillRect/>
                </a:stretch>
              </p:blipFill>
              <p:spPr>
                <a:xfrm>
                  <a:off x="10824680" y="2883480"/>
                  <a:ext cx="163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5875FC8D-2586-4705-90E3-E9EFDBF2EAA1}"/>
                    </a:ext>
                  </a:extLst>
                </p14:cNvPr>
                <p14:cNvContentPartPr/>
                <p14:nvPr/>
              </p14:nvContentPartPr>
              <p14:xfrm>
                <a:off x="10992080" y="2887440"/>
                <a:ext cx="147240" cy="128160"/>
              </p14:xfrm>
            </p:contentPart>
          </mc:Choice>
          <mc:Fallback>
            <p:pic>
              <p:nvPicPr>
                <p:cNvPr id="69" name="Freihand 68">
                  <a:extLst>
                    <a:ext uri="{FF2B5EF4-FFF2-40B4-BE49-F238E27FC236}">
                      <a16:creationId xmlns:a16="http://schemas.microsoft.com/office/drawing/2014/main" id="{5875FC8D-2586-4705-90E3-E9EFDBF2EAA1}"/>
                    </a:ext>
                  </a:extLst>
                </p:cNvPr>
                <p:cNvPicPr/>
                <p:nvPr/>
              </p:nvPicPr>
              <p:blipFill>
                <a:blip r:embed="rId107"/>
                <a:stretch>
                  <a:fillRect/>
                </a:stretch>
              </p:blipFill>
              <p:spPr>
                <a:xfrm>
                  <a:off x="10987760" y="2883120"/>
                  <a:ext cx="155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37CD91A6-698F-4F7C-BCA5-DA1C67134C99}"/>
                    </a:ext>
                  </a:extLst>
                </p14:cNvPr>
                <p14:cNvContentPartPr/>
                <p14:nvPr/>
              </p14:nvContentPartPr>
              <p14:xfrm>
                <a:off x="11141480" y="2829120"/>
                <a:ext cx="360" cy="360"/>
              </p14:xfrm>
            </p:contentPart>
          </mc:Choice>
          <mc:Fallback>
            <p:pic>
              <p:nvPicPr>
                <p:cNvPr id="70" name="Freihand 69">
                  <a:extLst>
                    <a:ext uri="{FF2B5EF4-FFF2-40B4-BE49-F238E27FC236}">
                      <a16:creationId xmlns:a16="http://schemas.microsoft.com/office/drawing/2014/main" id="{37CD91A6-698F-4F7C-BCA5-DA1C67134C99}"/>
                    </a:ext>
                  </a:extLst>
                </p:cNvPr>
                <p:cNvPicPr/>
                <p:nvPr/>
              </p:nvPicPr>
              <p:blipFill>
                <a:blip r:embed="rId18"/>
                <a:stretch>
                  <a:fillRect/>
                </a:stretch>
              </p:blipFill>
              <p:spPr>
                <a:xfrm>
                  <a:off x="11137160" y="2824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47E37725-387B-4C71-93D6-FE8A788A9026}"/>
                    </a:ext>
                  </a:extLst>
                </p14:cNvPr>
                <p14:cNvContentPartPr/>
                <p14:nvPr/>
              </p14:nvContentPartPr>
              <p14:xfrm>
                <a:off x="11177480" y="2851440"/>
                <a:ext cx="52920" cy="92520"/>
              </p14:xfrm>
            </p:contentPart>
          </mc:Choice>
          <mc:Fallback>
            <p:pic>
              <p:nvPicPr>
                <p:cNvPr id="71" name="Freihand 70">
                  <a:extLst>
                    <a:ext uri="{FF2B5EF4-FFF2-40B4-BE49-F238E27FC236}">
                      <a16:creationId xmlns:a16="http://schemas.microsoft.com/office/drawing/2014/main" id="{47E37725-387B-4C71-93D6-FE8A788A9026}"/>
                    </a:ext>
                  </a:extLst>
                </p:cNvPr>
                <p:cNvPicPr/>
                <p:nvPr/>
              </p:nvPicPr>
              <p:blipFill>
                <a:blip r:embed="rId110"/>
                <a:stretch>
                  <a:fillRect/>
                </a:stretch>
              </p:blipFill>
              <p:spPr>
                <a:xfrm>
                  <a:off x="11173160" y="2847120"/>
                  <a:ext cx="61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9810C270-0450-4F27-9CFE-5E4F85D403B2}"/>
                    </a:ext>
                  </a:extLst>
                </p14:cNvPr>
                <p14:cNvContentPartPr/>
                <p14:nvPr/>
              </p14:nvContentPartPr>
              <p14:xfrm>
                <a:off x="11336960" y="2727960"/>
                <a:ext cx="160920" cy="161280"/>
              </p14:xfrm>
            </p:contentPart>
          </mc:Choice>
          <mc:Fallback>
            <p:pic>
              <p:nvPicPr>
                <p:cNvPr id="72" name="Freihand 71">
                  <a:extLst>
                    <a:ext uri="{FF2B5EF4-FFF2-40B4-BE49-F238E27FC236}">
                      <a16:creationId xmlns:a16="http://schemas.microsoft.com/office/drawing/2014/main" id="{9810C270-0450-4F27-9CFE-5E4F85D403B2}"/>
                    </a:ext>
                  </a:extLst>
                </p:cNvPr>
                <p:cNvPicPr/>
                <p:nvPr/>
              </p:nvPicPr>
              <p:blipFill>
                <a:blip r:embed="rId112"/>
                <a:stretch>
                  <a:fillRect/>
                </a:stretch>
              </p:blipFill>
              <p:spPr>
                <a:xfrm>
                  <a:off x="11332640" y="2723640"/>
                  <a:ext cx="169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B5F81A23-7957-4E02-BBAD-D797A0426656}"/>
                    </a:ext>
                  </a:extLst>
                </p14:cNvPr>
                <p14:cNvContentPartPr/>
                <p14:nvPr/>
              </p14:nvContentPartPr>
              <p14:xfrm>
                <a:off x="11523440" y="2712480"/>
                <a:ext cx="88560" cy="158400"/>
              </p14:xfrm>
            </p:contentPart>
          </mc:Choice>
          <mc:Fallback>
            <p:pic>
              <p:nvPicPr>
                <p:cNvPr id="73" name="Freihand 72">
                  <a:extLst>
                    <a:ext uri="{FF2B5EF4-FFF2-40B4-BE49-F238E27FC236}">
                      <a16:creationId xmlns:a16="http://schemas.microsoft.com/office/drawing/2014/main" id="{B5F81A23-7957-4E02-BBAD-D797A0426656}"/>
                    </a:ext>
                  </a:extLst>
                </p:cNvPr>
                <p:cNvPicPr/>
                <p:nvPr/>
              </p:nvPicPr>
              <p:blipFill>
                <a:blip r:embed="rId114"/>
                <a:stretch>
                  <a:fillRect/>
                </a:stretch>
              </p:blipFill>
              <p:spPr>
                <a:xfrm>
                  <a:off x="11519120" y="2708160"/>
                  <a:ext cx="97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49FF7BD5-6246-4B85-ADD1-8C89CA6A3B1B}"/>
                    </a:ext>
                  </a:extLst>
                </p14:cNvPr>
                <p14:cNvContentPartPr/>
                <p14:nvPr/>
              </p14:nvContentPartPr>
              <p14:xfrm>
                <a:off x="10030160" y="3376680"/>
                <a:ext cx="87840" cy="168120"/>
              </p14:xfrm>
            </p:contentPart>
          </mc:Choice>
          <mc:Fallback>
            <p:pic>
              <p:nvPicPr>
                <p:cNvPr id="74" name="Freihand 73">
                  <a:extLst>
                    <a:ext uri="{FF2B5EF4-FFF2-40B4-BE49-F238E27FC236}">
                      <a16:creationId xmlns:a16="http://schemas.microsoft.com/office/drawing/2014/main" id="{49FF7BD5-6246-4B85-ADD1-8C89CA6A3B1B}"/>
                    </a:ext>
                  </a:extLst>
                </p:cNvPr>
                <p:cNvPicPr/>
                <p:nvPr/>
              </p:nvPicPr>
              <p:blipFill>
                <a:blip r:embed="rId116"/>
                <a:stretch>
                  <a:fillRect/>
                </a:stretch>
              </p:blipFill>
              <p:spPr>
                <a:xfrm>
                  <a:off x="10025840" y="3372360"/>
                  <a:ext cx="96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ECDAF6A2-C5AD-4EC5-8D56-33A1FEBDFED4}"/>
                    </a:ext>
                  </a:extLst>
                </p14:cNvPr>
                <p14:cNvContentPartPr/>
                <p14:nvPr/>
              </p14:nvContentPartPr>
              <p14:xfrm>
                <a:off x="10129520" y="3433920"/>
                <a:ext cx="108720" cy="117000"/>
              </p14:xfrm>
            </p:contentPart>
          </mc:Choice>
          <mc:Fallback>
            <p:pic>
              <p:nvPicPr>
                <p:cNvPr id="75" name="Freihand 74">
                  <a:extLst>
                    <a:ext uri="{FF2B5EF4-FFF2-40B4-BE49-F238E27FC236}">
                      <a16:creationId xmlns:a16="http://schemas.microsoft.com/office/drawing/2014/main" id="{ECDAF6A2-C5AD-4EC5-8D56-33A1FEBDFED4}"/>
                    </a:ext>
                  </a:extLst>
                </p:cNvPr>
                <p:cNvPicPr/>
                <p:nvPr/>
              </p:nvPicPr>
              <p:blipFill>
                <a:blip r:embed="rId118"/>
                <a:stretch>
                  <a:fillRect/>
                </a:stretch>
              </p:blipFill>
              <p:spPr>
                <a:xfrm>
                  <a:off x="10125200" y="3429600"/>
                  <a:ext cx="117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B9BD47DF-7D05-4827-9E0A-4FDFFDF3B54F}"/>
                    </a:ext>
                  </a:extLst>
                </p14:cNvPr>
                <p14:cNvContentPartPr/>
                <p14:nvPr/>
              </p14:nvContentPartPr>
              <p14:xfrm>
                <a:off x="10261280" y="3352560"/>
                <a:ext cx="78840" cy="147600"/>
              </p14:xfrm>
            </p:contentPart>
          </mc:Choice>
          <mc:Fallback>
            <p:pic>
              <p:nvPicPr>
                <p:cNvPr id="76" name="Freihand 75">
                  <a:extLst>
                    <a:ext uri="{FF2B5EF4-FFF2-40B4-BE49-F238E27FC236}">
                      <a16:creationId xmlns:a16="http://schemas.microsoft.com/office/drawing/2014/main" id="{B9BD47DF-7D05-4827-9E0A-4FDFFDF3B54F}"/>
                    </a:ext>
                  </a:extLst>
                </p:cNvPr>
                <p:cNvPicPr/>
                <p:nvPr/>
              </p:nvPicPr>
              <p:blipFill>
                <a:blip r:embed="rId120"/>
                <a:stretch>
                  <a:fillRect/>
                </a:stretch>
              </p:blipFill>
              <p:spPr>
                <a:xfrm>
                  <a:off x="10256960" y="3348240"/>
                  <a:ext cx="87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12B3BE22-4553-4A79-990C-D4B0E3A686CD}"/>
                    </a:ext>
                  </a:extLst>
                </p14:cNvPr>
                <p14:cNvContentPartPr/>
                <p14:nvPr/>
              </p14:nvContentPartPr>
              <p14:xfrm>
                <a:off x="10351280" y="3253200"/>
                <a:ext cx="413640" cy="207000"/>
              </p14:xfrm>
            </p:contentPart>
          </mc:Choice>
          <mc:Fallback>
            <p:pic>
              <p:nvPicPr>
                <p:cNvPr id="77" name="Freihand 76">
                  <a:extLst>
                    <a:ext uri="{FF2B5EF4-FFF2-40B4-BE49-F238E27FC236}">
                      <a16:creationId xmlns:a16="http://schemas.microsoft.com/office/drawing/2014/main" id="{12B3BE22-4553-4A79-990C-D4B0E3A686CD}"/>
                    </a:ext>
                  </a:extLst>
                </p:cNvPr>
                <p:cNvPicPr/>
                <p:nvPr/>
              </p:nvPicPr>
              <p:blipFill>
                <a:blip r:embed="rId122"/>
                <a:stretch>
                  <a:fillRect/>
                </a:stretch>
              </p:blipFill>
              <p:spPr>
                <a:xfrm>
                  <a:off x="10346960" y="3248880"/>
                  <a:ext cx="422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5ED2A5CA-A892-403E-ABC5-E081CA2DFBCA}"/>
                    </a:ext>
                  </a:extLst>
                </p14:cNvPr>
                <p14:cNvContentPartPr/>
                <p14:nvPr/>
              </p14:nvContentPartPr>
              <p14:xfrm>
                <a:off x="10863920" y="3216120"/>
                <a:ext cx="70200" cy="92880"/>
              </p14:xfrm>
            </p:contentPart>
          </mc:Choice>
          <mc:Fallback>
            <p:pic>
              <p:nvPicPr>
                <p:cNvPr id="78" name="Freihand 77">
                  <a:extLst>
                    <a:ext uri="{FF2B5EF4-FFF2-40B4-BE49-F238E27FC236}">
                      <a16:creationId xmlns:a16="http://schemas.microsoft.com/office/drawing/2014/main" id="{5ED2A5CA-A892-403E-ABC5-E081CA2DFBCA}"/>
                    </a:ext>
                  </a:extLst>
                </p:cNvPr>
                <p:cNvPicPr/>
                <p:nvPr/>
              </p:nvPicPr>
              <p:blipFill>
                <a:blip r:embed="rId124"/>
                <a:stretch>
                  <a:fillRect/>
                </a:stretch>
              </p:blipFill>
              <p:spPr>
                <a:xfrm>
                  <a:off x="10859600" y="3211800"/>
                  <a:ext cx="78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D63D77B4-886C-4615-9E04-3274496CAD10}"/>
                    </a:ext>
                  </a:extLst>
                </p14:cNvPr>
                <p14:cNvContentPartPr/>
                <p14:nvPr/>
              </p14:nvContentPartPr>
              <p14:xfrm>
                <a:off x="10955360" y="3122160"/>
                <a:ext cx="176760" cy="125280"/>
              </p14:xfrm>
            </p:contentPart>
          </mc:Choice>
          <mc:Fallback>
            <p:pic>
              <p:nvPicPr>
                <p:cNvPr id="79" name="Freihand 78">
                  <a:extLst>
                    <a:ext uri="{FF2B5EF4-FFF2-40B4-BE49-F238E27FC236}">
                      <a16:creationId xmlns:a16="http://schemas.microsoft.com/office/drawing/2014/main" id="{D63D77B4-886C-4615-9E04-3274496CAD10}"/>
                    </a:ext>
                  </a:extLst>
                </p:cNvPr>
                <p:cNvPicPr/>
                <p:nvPr/>
              </p:nvPicPr>
              <p:blipFill>
                <a:blip r:embed="rId126"/>
                <a:stretch>
                  <a:fillRect/>
                </a:stretch>
              </p:blipFill>
              <p:spPr>
                <a:xfrm>
                  <a:off x="10951040" y="3117840"/>
                  <a:ext cx="185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18F4D7A6-4852-4035-BC5C-F3187BB460E8}"/>
                    </a:ext>
                  </a:extLst>
                </p14:cNvPr>
                <p14:cNvContentPartPr/>
                <p14:nvPr/>
              </p14:nvContentPartPr>
              <p14:xfrm>
                <a:off x="11138600" y="3080760"/>
                <a:ext cx="12240" cy="25920"/>
              </p14:xfrm>
            </p:contentPart>
          </mc:Choice>
          <mc:Fallback>
            <p:pic>
              <p:nvPicPr>
                <p:cNvPr id="80" name="Freihand 79">
                  <a:extLst>
                    <a:ext uri="{FF2B5EF4-FFF2-40B4-BE49-F238E27FC236}">
                      <a16:creationId xmlns:a16="http://schemas.microsoft.com/office/drawing/2014/main" id="{18F4D7A6-4852-4035-BC5C-F3187BB460E8}"/>
                    </a:ext>
                  </a:extLst>
                </p:cNvPr>
                <p:cNvPicPr/>
                <p:nvPr/>
              </p:nvPicPr>
              <p:blipFill>
                <a:blip r:embed="rId128"/>
                <a:stretch>
                  <a:fillRect/>
                </a:stretch>
              </p:blipFill>
              <p:spPr>
                <a:xfrm>
                  <a:off x="11134280" y="3076440"/>
                  <a:ext cx="20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D775879A-4D87-4C42-AD30-C83750BF6233}"/>
                    </a:ext>
                  </a:extLst>
                </p14:cNvPr>
                <p14:cNvContentPartPr/>
                <p14:nvPr/>
              </p14:nvContentPartPr>
              <p14:xfrm>
                <a:off x="11155880" y="3117840"/>
                <a:ext cx="61200" cy="155880"/>
              </p14:xfrm>
            </p:contentPart>
          </mc:Choice>
          <mc:Fallback>
            <p:pic>
              <p:nvPicPr>
                <p:cNvPr id="81" name="Freihand 80">
                  <a:extLst>
                    <a:ext uri="{FF2B5EF4-FFF2-40B4-BE49-F238E27FC236}">
                      <a16:creationId xmlns:a16="http://schemas.microsoft.com/office/drawing/2014/main" id="{D775879A-4D87-4C42-AD30-C83750BF6233}"/>
                    </a:ext>
                  </a:extLst>
                </p:cNvPr>
                <p:cNvPicPr/>
                <p:nvPr/>
              </p:nvPicPr>
              <p:blipFill>
                <a:blip r:embed="rId130"/>
                <a:stretch>
                  <a:fillRect/>
                </a:stretch>
              </p:blipFill>
              <p:spPr>
                <a:xfrm>
                  <a:off x="11151560" y="3113520"/>
                  <a:ext cx="69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A80F87AA-DEC5-452C-BDCC-072411695BA5}"/>
                    </a:ext>
                  </a:extLst>
                </p14:cNvPr>
                <p14:cNvContentPartPr/>
                <p14:nvPr/>
              </p14:nvContentPartPr>
              <p14:xfrm>
                <a:off x="11216720" y="3006240"/>
                <a:ext cx="42840" cy="183240"/>
              </p14:xfrm>
            </p:contentPart>
          </mc:Choice>
          <mc:Fallback>
            <p:pic>
              <p:nvPicPr>
                <p:cNvPr id="82" name="Freihand 81">
                  <a:extLst>
                    <a:ext uri="{FF2B5EF4-FFF2-40B4-BE49-F238E27FC236}">
                      <a16:creationId xmlns:a16="http://schemas.microsoft.com/office/drawing/2014/main" id="{A80F87AA-DEC5-452C-BDCC-072411695BA5}"/>
                    </a:ext>
                  </a:extLst>
                </p:cNvPr>
                <p:cNvPicPr/>
                <p:nvPr/>
              </p:nvPicPr>
              <p:blipFill>
                <a:blip r:embed="rId132"/>
                <a:stretch>
                  <a:fillRect/>
                </a:stretch>
              </p:blipFill>
              <p:spPr>
                <a:xfrm>
                  <a:off x="11212400" y="3001920"/>
                  <a:ext cx="51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3A61E691-1AE4-489E-8AC9-779E1B30C9B6}"/>
                    </a:ext>
                  </a:extLst>
                </p14:cNvPr>
                <p14:cNvContentPartPr/>
                <p14:nvPr/>
              </p14:nvContentPartPr>
              <p14:xfrm>
                <a:off x="11389880" y="3095880"/>
                <a:ext cx="6480" cy="720"/>
              </p14:xfrm>
            </p:contentPart>
          </mc:Choice>
          <mc:Fallback>
            <p:pic>
              <p:nvPicPr>
                <p:cNvPr id="84" name="Freihand 83">
                  <a:extLst>
                    <a:ext uri="{FF2B5EF4-FFF2-40B4-BE49-F238E27FC236}">
                      <a16:creationId xmlns:a16="http://schemas.microsoft.com/office/drawing/2014/main" id="{3A61E691-1AE4-489E-8AC9-779E1B30C9B6}"/>
                    </a:ext>
                  </a:extLst>
                </p:cNvPr>
                <p:cNvPicPr/>
                <p:nvPr/>
              </p:nvPicPr>
              <p:blipFill>
                <a:blip r:embed="rId134"/>
                <a:stretch>
                  <a:fillRect/>
                </a:stretch>
              </p:blipFill>
              <p:spPr>
                <a:xfrm>
                  <a:off x="11385560" y="3091560"/>
                  <a:ext cx="151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16D8A6F4-65EE-4EB9-9622-B26DE717B2C4}"/>
                    </a:ext>
                  </a:extLst>
                </p14:cNvPr>
                <p14:cNvContentPartPr/>
                <p14:nvPr/>
              </p14:nvContentPartPr>
              <p14:xfrm>
                <a:off x="11383760" y="3104520"/>
                <a:ext cx="31320" cy="82080"/>
              </p14:xfrm>
            </p:contentPart>
          </mc:Choice>
          <mc:Fallback>
            <p:pic>
              <p:nvPicPr>
                <p:cNvPr id="91" name="Freihand 90">
                  <a:extLst>
                    <a:ext uri="{FF2B5EF4-FFF2-40B4-BE49-F238E27FC236}">
                      <a16:creationId xmlns:a16="http://schemas.microsoft.com/office/drawing/2014/main" id="{16D8A6F4-65EE-4EB9-9622-B26DE717B2C4}"/>
                    </a:ext>
                  </a:extLst>
                </p:cNvPr>
                <p:cNvPicPr/>
                <p:nvPr/>
              </p:nvPicPr>
              <p:blipFill>
                <a:blip r:embed="rId136"/>
                <a:stretch>
                  <a:fillRect/>
                </a:stretch>
              </p:blipFill>
              <p:spPr>
                <a:xfrm>
                  <a:off x="11379440" y="3100200"/>
                  <a:ext cx="39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45888D75-220A-4856-A1C7-CACC7EFD90A4}"/>
                    </a:ext>
                  </a:extLst>
                </p14:cNvPr>
                <p14:cNvContentPartPr/>
                <p14:nvPr/>
              </p14:nvContentPartPr>
              <p14:xfrm>
                <a:off x="11459000" y="2993280"/>
                <a:ext cx="85680" cy="95760"/>
              </p14:xfrm>
            </p:contentPart>
          </mc:Choice>
          <mc:Fallback>
            <p:pic>
              <p:nvPicPr>
                <p:cNvPr id="92" name="Freihand 91">
                  <a:extLst>
                    <a:ext uri="{FF2B5EF4-FFF2-40B4-BE49-F238E27FC236}">
                      <a16:creationId xmlns:a16="http://schemas.microsoft.com/office/drawing/2014/main" id="{45888D75-220A-4856-A1C7-CACC7EFD90A4}"/>
                    </a:ext>
                  </a:extLst>
                </p:cNvPr>
                <p:cNvPicPr/>
                <p:nvPr/>
              </p:nvPicPr>
              <p:blipFill>
                <a:blip r:embed="rId138"/>
                <a:stretch>
                  <a:fillRect/>
                </a:stretch>
              </p:blipFill>
              <p:spPr>
                <a:xfrm>
                  <a:off x="11454680" y="2988960"/>
                  <a:ext cx="94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29A1A7C9-5FD8-4601-83F8-BE7C48DA513E}"/>
                    </a:ext>
                  </a:extLst>
                </p14:cNvPr>
                <p14:cNvContentPartPr/>
                <p14:nvPr/>
              </p14:nvContentPartPr>
              <p14:xfrm>
                <a:off x="11559440" y="2902200"/>
                <a:ext cx="161280" cy="143640"/>
              </p14:xfrm>
            </p:contentPart>
          </mc:Choice>
          <mc:Fallback>
            <p:pic>
              <p:nvPicPr>
                <p:cNvPr id="93" name="Freihand 92">
                  <a:extLst>
                    <a:ext uri="{FF2B5EF4-FFF2-40B4-BE49-F238E27FC236}">
                      <a16:creationId xmlns:a16="http://schemas.microsoft.com/office/drawing/2014/main" id="{29A1A7C9-5FD8-4601-83F8-BE7C48DA513E}"/>
                    </a:ext>
                  </a:extLst>
                </p:cNvPr>
                <p:cNvPicPr/>
                <p:nvPr/>
              </p:nvPicPr>
              <p:blipFill>
                <a:blip r:embed="rId140"/>
                <a:stretch>
                  <a:fillRect/>
                </a:stretch>
              </p:blipFill>
              <p:spPr>
                <a:xfrm>
                  <a:off x="11555120" y="2897880"/>
                  <a:ext cx="169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00D0918B-4631-4D08-B6CE-DA5B882AB9F1}"/>
                    </a:ext>
                  </a:extLst>
                </p14:cNvPr>
                <p14:cNvContentPartPr/>
                <p14:nvPr/>
              </p14:nvContentPartPr>
              <p14:xfrm>
                <a:off x="11706320" y="2869800"/>
                <a:ext cx="6840" cy="25920"/>
              </p14:xfrm>
            </p:contentPart>
          </mc:Choice>
          <mc:Fallback>
            <p:pic>
              <p:nvPicPr>
                <p:cNvPr id="94" name="Freihand 93">
                  <a:extLst>
                    <a:ext uri="{FF2B5EF4-FFF2-40B4-BE49-F238E27FC236}">
                      <a16:creationId xmlns:a16="http://schemas.microsoft.com/office/drawing/2014/main" id="{00D0918B-4631-4D08-B6CE-DA5B882AB9F1}"/>
                    </a:ext>
                  </a:extLst>
                </p:cNvPr>
                <p:cNvPicPr/>
                <p:nvPr/>
              </p:nvPicPr>
              <p:blipFill>
                <a:blip r:embed="rId142"/>
                <a:stretch>
                  <a:fillRect/>
                </a:stretch>
              </p:blipFill>
              <p:spPr>
                <a:xfrm>
                  <a:off x="11702000" y="2865480"/>
                  <a:ext cx="15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A7B7DC04-496F-4A56-A5A5-CD729F8275F8}"/>
                    </a:ext>
                  </a:extLst>
                </p14:cNvPr>
                <p14:cNvContentPartPr/>
                <p14:nvPr/>
              </p14:nvContentPartPr>
              <p14:xfrm>
                <a:off x="11736560" y="2771520"/>
                <a:ext cx="145080" cy="309240"/>
              </p14:xfrm>
            </p:contentPart>
          </mc:Choice>
          <mc:Fallback>
            <p:pic>
              <p:nvPicPr>
                <p:cNvPr id="95" name="Freihand 94">
                  <a:extLst>
                    <a:ext uri="{FF2B5EF4-FFF2-40B4-BE49-F238E27FC236}">
                      <a16:creationId xmlns:a16="http://schemas.microsoft.com/office/drawing/2014/main" id="{A7B7DC04-496F-4A56-A5A5-CD729F8275F8}"/>
                    </a:ext>
                  </a:extLst>
                </p:cNvPr>
                <p:cNvPicPr/>
                <p:nvPr/>
              </p:nvPicPr>
              <p:blipFill>
                <a:blip r:embed="rId144"/>
                <a:stretch>
                  <a:fillRect/>
                </a:stretch>
              </p:blipFill>
              <p:spPr>
                <a:xfrm>
                  <a:off x="11732240" y="2767200"/>
                  <a:ext cx="1537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Freihand 95">
                  <a:extLst>
                    <a:ext uri="{FF2B5EF4-FFF2-40B4-BE49-F238E27FC236}">
                      <a16:creationId xmlns:a16="http://schemas.microsoft.com/office/drawing/2014/main" id="{FDB99CA2-10D0-47DC-BFB3-D0BB5E6EB230}"/>
                    </a:ext>
                  </a:extLst>
                </p14:cNvPr>
                <p14:cNvContentPartPr/>
                <p14:nvPr/>
              </p14:nvContentPartPr>
              <p14:xfrm>
                <a:off x="10420040" y="3470280"/>
                <a:ext cx="220680" cy="168120"/>
              </p14:xfrm>
            </p:contentPart>
          </mc:Choice>
          <mc:Fallback>
            <p:pic>
              <p:nvPicPr>
                <p:cNvPr id="96" name="Freihand 95">
                  <a:extLst>
                    <a:ext uri="{FF2B5EF4-FFF2-40B4-BE49-F238E27FC236}">
                      <a16:creationId xmlns:a16="http://schemas.microsoft.com/office/drawing/2014/main" id="{FDB99CA2-10D0-47DC-BFB3-D0BB5E6EB230}"/>
                    </a:ext>
                  </a:extLst>
                </p:cNvPr>
                <p:cNvPicPr/>
                <p:nvPr/>
              </p:nvPicPr>
              <p:blipFill>
                <a:blip r:embed="rId146"/>
                <a:stretch>
                  <a:fillRect/>
                </a:stretch>
              </p:blipFill>
              <p:spPr>
                <a:xfrm>
                  <a:off x="10415720" y="3465960"/>
                  <a:ext cx="229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DAE8C59F-7B97-448E-B4DD-2DFF93F30B60}"/>
                    </a:ext>
                  </a:extLst>
                </p14:cNvPr>
                <p14:cNvContentPartPr/>
                <p14:nvPr/>
              </p14:nvContentPartPr>
              <p14:xfrm>
                <a:off x="10587800" y="3438960"/>
                <a:ext cx="360" cy="360"/>
              </p14:xfrm>
            </p:contentPart>
          </mc:Choice>
          <mc:Fallback>
            <p:pic>
              <p:nvPicPr>
                <p:cNvPr id="97" name="Freihand 96">
                  <a:extLst>
                    <a:ext uri="{FF2B5EF4-FFF2-40B4-BE49-F238E27FC236}">
                      <a16:creationId xmlns:a16="http://schemas.microsoft.com/office/drawing/2014/main" id="{DAE8C59F-7B97-448E-B4DD-2DFF93F30B60}"/>
                    </a:ext>
                  </a:extLst>
                </p:cNvPr>
                <p:cNvPicPr/>
                <p:nvPr/>
              </p:nvPicPr>
              <p:blipFill>
                <a:blip r:embed="rId18"/>
                <a:stretch>
                  <a:fillRect/>
                </a:stretch>
              </p:blipFill>
              <p:spPr>
                <a:xfrm>
                  <a:off x="10583480" y="3434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8" name="Freihand 97">
                  <a:extLst>
                    <a:ext uri="{FF2B5EF4-FFF2-40B4-BE49-F238E27FC236}">
                      <a16:creationId xmlns:a16="http://schemas.microsoft.com/office/drawing/2014/main" id="{4E5A3CC8-8E3E-47DB-B832-DAC3ECFE64AF}"/>
                    </a:ext>
                  </a:extLst>
                </p14:cNvPr>
                <p14:cNvContentPartPr/>
                <p14:nvPr/>
              </p14:nvContentPartPr>
              <p14:xfrm>
                <a:off x="10700840" y="3404760"/>
                <a:ext cx="105840" cy="177120"/>
              </p14:xfrm>
            </p:contentPart>
          </mc:Choice>
          <mc:Fallback>
            <p:pic>
              <p:nvPicPr>
                <p:cNvPr id="98" name="Freihand 97">
                  <a:extLst>
                    <a:ext uri="{FF2B5EF4-FFF2-40B4-BE49-F238E27FC236}">
                      <a16:creationId xmlns:a16="http://schemas.microsoft.com/office/drawing/2014/main" id="{4E5A3CC8-8E3E-47DB-B832-DAC3ECFE64AF}"/>
                    </a:ext>
                  </a:extLst>
                </p:cNvPr>
                <p:cNvPicPr/>
                <p:nvPr/>
              </p:nvPicPr>
              <p:blipFill>
                <a:blip r:embed="rId149"/>
                <a:stretch>
                  <a:fillRect/>
                </a:stretch>
              </p:blipFill>
              <p:spPr>
                <a:xfrm>
                  <a:off x="10696520" y="3400440"/>
                  <a:ext cx="114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9" name="Freihand 98">
                  <a:extLst>
                    <a:ext uri="{FF2B5EF4-FFF2-40B4-BE49-F238E27FC236}">
                      <a16:creationId xmlns:a16="http://schemas.microsoft.com/office/drawing/2014/main" id="{D3ECCF01-97CB-4C87-88FA-AA482CB5003B}"/>
                    </a:ext>
                  </a:extLst>
                </p14:cNvPr>
                <p14:cNvContentPartPr/>
                <p14:nvPr/>
              </p14:nvContentPartPr>
              <p14:xfrm>
                <a:off x="10839440" y="3439680"/>
                <a:ext cx="60480" cy="94320"/>
              </p14:xfrm>
            </p:contentPart>
          </mc:Choice>
          <mc:Fallback>
            <p:pic>
              <p:nvPicPr>
                <p:cNvPr id="99" name="Freihand 98">
                  <a:extLst>
                    <a:ext uri="{FF2B5EF4-FFF2-40B4-BE49-F238E27FC236}">
                      <a16:creationId xmlns:a16="http://schemas.microsoft.com/office/drawing/2014/main" id="{D3ECCF01-97CB-4C87-88FA-AA482CB5003B}"/>
                    </a:ext>
                  </a:extLst>
                </p:cNvPr>
                <p:cNvPicPr/>
                <p:nvPr/>
              </p:nvPicPr>
              <p:blipFill>
                <a:blip r:embed="rId151"/>
                <a:stretch>
                  <a:fillRect/>
                </a:stretch>
              </p:blipFill>
              <p:spPr>
                <a:xfrm>
                  <a:off x="10835120" y="3435360"/>
                  <a:ext cx="69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0" name="Freihand 99">
                  <a:extLst>
                    <a:ext uri="{FF2B5EF4-FFF2-40B4-BE49-F238E27FC236}">
                      <a16:creationId xmlns:a16="http://schemas.microsoft.com/office/drawing/2014/main" id="{01447815-EADF-448C-96E3-B0BC4DA39008}"/>
                    </a:ext>
                  </a:extLst>
                </p14:cNvPr>
                <p14:cNvContentPartPr/>
                <p14:nvPr/>
              </p14:nvContentPartPr>
              <p14:xfrm>
                <a:off x="10927640" y="3328440"/>
                <a:ext cx="84240" cy="161280"/>
              </p14:xfrm>
            </p:contentPart>
          </mc:Choice>
          <mc:Fallback>
            <p:pic>
              <p:nvPicPr>
                <p:cNvPr id="100" name="Freihand 99">
                  <a:extLst>
                    <a:ext uri="{FF2B5EF4-FFF2-40B4-BE49-F238E27FC236}">
                      <a16:creationId xmlns:a16="http://schemas.microsoft.com/office/drawing/2014/main" id="{01447815-EADF-448C-96E3-B0BC4DA39008}"/>
                    </a:ext>
                  </a:extLst>
                </p:cNvPr>
                <p:cNvPicPr/>
                <p:nvPr/>
              </p:nvPicPr>
              <p:blipFill>
                <a:blip r:embed="rId153"/>
                <a:stretch>
                  <a:fillRect/>
                </a:stretch>
              </p:blipFill>
              <p:spPr>
                <a:xfrm>
                  <a:off x="10923320" y="3324120"/>
                  <a:ext cx="92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B167B22F-2931-4660-9188-0D112B72B8F6}"/>
                    </a:ext>
                  </a:extLst>
                </p14:cNvPr>
                <p14:cNvContentPartPr/>
                <p14:nvPr/>
              </p14:nvContentPartPr>
              <p14:xfrm>
                <a:off x="11015840" y="3321600"/>
                <a:ext cx="164160" cy="176040"/>
              </p14:xfrm>
            </p:contentPart>
          </mc:Choice>
          <mc:Fallback>
            <p:pic>
              <p:nvPicPr>
                <p:cNvPr id="101" name="Freihand 100">
                  <a:extLst>
                    <a:ext uri="{FF2B5EF4-FFF2-40B4-BE49-F238E27FC236}">
                      <a16:creationId xmlns:a16="http://schemas.microsoft.com/office/drawing/2014/main" id="{B167B22F-2931-4660-9188-0D112B72B8F6}"/>
                    </a:ext>
                  </a:extLst>
                </p:cNvPr>
                <p:cNvPicPr/>
                <p:nvPr/>
              </p:nvPicPr>
              <p:blipFill>
                <a:blip r:embed="rId155"/>
                <a:stretch>
                  <a:fillRect/>
                </a:stretch>
              </p:blipFill>
              <p:spPr>
                <a:xfrm>
                  <a:off x="11011520" y="3317280"/>
                  <a:ext cx="172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49B50641-630D-4F5A-A029-008FEB662FC7}"/>
                    </a:ext>
                  </a:extLst>
                </p14:cNvPr>
                <p14:cNvContentPartPr/>
                <p14:nvPr/>
              </p14:nvContentPartPr>
              <p14:xfrm>
                <a:off x="11214920" y="3305760"/>
                <a:ext cx="100440" cy="186840"/>
              </p14:xfrm>
            </p:contentPart>
          </mc:Choice>
          <mc:Fallback>
            <p:pic>
              <p:nvPicPr>
                <p:cNvPr id="102" name="Freihand 101">
                  <a:extLst>
                    <a:ext uri="{FF2B5EF4-FFF2-40B4-BE49-F238E27FC236}">
                      <a16:creationId xmlns:a16="http://schemas.microsoft.com/office/drawing/2014/main" id="{49B50641-630D-4F5A-A029-008FEB662FC7}"/>
                    </a:ext>
                  </a:extLst>
                </p:cNvPr>
                <p:cNvPicPr/>
                <p:nvPr/>
              </p:nvPicPr>
              <p:blipFill>
                <a:blip r:embed="rId157"/>
                <a:stretch>
                  <a:fillRect/>
                </a:stretch>
              </p:blipFill>
              <p:spPr>
                <a:xfrm>
                  <a:off x="11210600" y="3301440"/>
                  <a:ext cx="109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539A6C50-07D6-40A5-9215-CAC433E33236}"/>
                    </a:ext>
                  </a:extLst>
                </p14:cNvPr>
                <p14:cNvContentPartPr/>
                <p14:nvPr/>
              </p14:nvContentPartPr>
              <p14:xfrm>
                <a:off x="11425520" y="3257880"/>
                <a:ext cx="92160" cy="89640"/>
              </p14:xfrm>
            </p:contentPart>
          </mc:Choice>
          <mc:Fallback>
            <p:pic>
              <p:nvPicPr>
                <p:cNvPr id="103" name="Freihand 102">
                  <a:extLst>
                    <a:ext uri="{FF2B5EF4-FFF2-40B4-BE49-F238E27FC236}">
                      <a16:creationId xmlns:a16="http://schemas.microsoft.com/office/drawing/2014/main" id="{539A6C50-07D6-40A5-9215-CAC433E33236}"/>
                    </a:ext>
                  </a:extLst>
                </p:cNvPr>
                <p:cNvPicPr/>
                <p:nvPr/>
              </p:nvPicPr>
              <p:blipFill>
                <a:blip r:embed="rId159"/>
                <a:stretch>
                  <a:fillRect/>
                </a:stretch>
              </p:blipFill>
              <p:spPr>
                <a:xfrm>
                  <a:off x="11421200" y="3253560"/>
                  <a:ext cx="100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4" name="Freihand 103">
                  <a:extLst>
                    <a:ext uri="{FF2B5EF4-FFF2-40B4-BE49-F238E27FC236}">
                      <a16:creationId xmlns:a16="http://schemas.microsoft.com/office/drawing/2014/main" id="{D71BCFE5-A097-43DB-80D9-B60083E656F3}"/>
                    </a:ext>
                  </a:extLst>
                </p14:cNvPr>
                <p14:cNvContentPartPr/>
                <p14:nvPr/>
              </p14:nvContentPartPr>
              <p14:xfrm>
                <a:off x="11522000" y="3221160"/>
                <a:ext cx="82080" cy="90360"/>
              </p14:xfrm>
            </p:contentPart>
          </mc:Choice>
          <mc:Fallback>
            <p:pic>
              <p:nvPicPr>
                <p:cNvPr id="104" name="Freihand 103">
                  <a:extLst>
                    <a:ext uri="{FF2B5EF4-FFF2-40B4-BE49-F238E27FC236}">
                      <a16:creationId xmlns:a16="http://schemas.microsoft.com/office/drawing/2014/main" id="{D71BCFE5-A097-43DB-80D9-B60083E656F3}"/>
                    </a:ext>
                  </a:extLst>
                </p:cNvPr>
                <p:cNvPicPr/>
                <p:nvPr/>
              </p:nvPicPr>
              <p:blipFill>
                <a:blip r:embed="rId161"/>
                <a:stretch>
                  <a:fillRect/>
                </a:stretch>
              </p:blipFill>
              <p:spPr>
                <a:xfrm>
                  <a:off x="11517680" y="3216840"/>
                  <a:ext cx="90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5" name="Freihand 104">
                  <a:extLst>
                    <a:ext uri="{FF2B5EF4-FFF2-40B4-BE49-F238E27FC236}">
                      <a16:creationId xmlns:a16="http://schemas.microsoft.com/office/drawing/2014/main" id="{18759880-5373-457E-89B9-97C3EE65FE96}"/>
                    </a:ext>
                  </a:extLst>
                </p14:cNvPr>
                <p14:cNvContentPartPr/>
                <p14:nvPr/>
              </p14:nvContentPartPr>
              <p14:xfrm>
                <a:off x="11640440" y="3126480"/>
                <a:ext cx="111960" cy="147600"/>
              </p14:xfrm>
            </p:contentPart>
          </mc:Choice>
          <mc:Fallback>
            <p:pic>
              <p:nvPicPr>
                <p:cNvPr id="105" name="Freihand 104">
                  <a:extLst>
                    <a:ext uri="{FF2B5EF4-FFF2-40B4-BE49-F238E27FC236}">
                      <a16:creationId xmlns:a16="http://schemas.microsoft.com/office/drawing/2014/main" id="{18759880-5373-457E-89B9-97C3EE65FE96}"/>
                    </a:ext>
                  </a:extLst>
                </p:cNvPr>
                <p:cNvPicPr/>
                <p:nvPr/>
              </p:nvPicPr>
              <p:blipFill>
                <a:blip r:embed="rId163"/>
                <a:stretch>
                  <a:fillRect/>
                </a:stretch>
              </p:blipFill>
              <p:spPr>
                <a:xfrm>
                  <a:off x="11636120" y="3122160"/>
                  <a:ext cx="120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6" name="Freihand 105">
                  <a:extLst>
                    <a:ext uri="{FF2B5EF4-FFF2-40B4-BE49-F238E27FC236}">
                      <a16:creationId xmlns:a16="http://schemas.microsoft.com/office/drawing/2014/main" id="{8CF4F1DF-2EA7-4FF5-A3CA-31803B204723}"/>
                    </a:ext>
                  </a:extLst>
                </p14:cNvPr>
                <p14:cNvContentPartPr/>
                <p14:nvPr/>
              </p14:nvContentPartPr>
              <p14:xfrm>
                <a:off x="11816480" y="3049800"/>
                <a:ext cx="335160" cy="169560"/>
              </p14:xfrm>
            </p:contentPart>
          </mc:Choice>
          <mc:Fallback>
            <p:pic>
              <p:nvPicPr>
                <p:cNvPr id="106" name="Freihand 105">
                  <a:extLst>
                    <a:ext uri="{FF2B5EF4-FFF2-40B4-BE49-F238E27FC236}">
                      <a16:creationId xmlns:a16="http://schemas.microsoft.com/office/drawing/2014/main" id="{8CF4F1DF-2EA7-4FF5-A3CA-31803B204723}"/>
                    </a:ext>
                  </a:extLst>
                </p:cNvPr>
                <p:cNvPicPr/>
                <p:nvPr/>
              </p:nvPicPr>
              <p:blipFill>
                <a:blip r:embed="rId165"/>
                <a:stretch>
                  <a:fillRect/>
                </a:stretch>
              </p:blipFill>
              <p:spPr>
                <a:xfrm>
                  <a:off x="11812160" y="3045480"/>
                  <a:ext cx="343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7" name="Freihand 106">
                  <a:extLst>
                    <a:ext uri="{FF2B5EF4-FFF2-40B4-BE49-F238E27FC236}">
                      <a16:creationId xmlns:a16="http://schemas.microsoft.com/office/drawing/2014/main" id="{D1F1D45E-8E95-46F1-8BF5-C5FB1E689203}"/>
                    </a:ext>
                  </a:extLst>
                </p14:cNvPr>
                <p14:cNvContentPartPr/>
                <p14:nvPr/>
              </p14:nvContentPartPr>
              <p14:xfrm>
                <a:off x="11095400" y="3534360"/>
                <a:ext cx="117000" cy="145800"/>
              </p14:xfrm>
            </p:contentPart>
          </mc:Choice>
          <mc:Fallback>
            <p:pic>
              <p:nvPicPr>
                <p:cNvPr id="107" name="Freihand 106">
                  <a:extLst>
                    <a:ext uri="{FF2B5EF4-FFF2-40B4-BE49-F238E27FC236}">
                      <a16:creationId xmlns:a16="http://schemas.microsoft.com/office/drawing/2014/main" id="{D1F1D45E-8E95-46F1-8BF5-C5FB1E689203}"/>
                    </a:ext>
                  </a:extLst>
                </p:cNvPr>
                <p:cNvPicPr/>
                <p:nvPr/>
              </p:nvPicPr>
              <p:blipFill>
                <a:blip r:embed="rId167"/>
                <a:stretch>
                  <a:fillRect/>
                </a:stretch>
              </p:blipFill>
              <p:spPr>
                <a:xfrm>
                  <a:off x="11091080" y="3530040"/>
                  <a:ext cx="125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8" name="Freihand 107">
                  <a:extLst>
                    <a:ext uri="{FF2B5EF4-FFF2-40B4-BE49-F238E27FC236}">
                      <a16:creationId xmlns:a16="http://schemas.microsoft.com/office/drawing/2014/main" id="{CAF1AF8B-77B8-4F78-A8F8-AE28C8E39368}"/>
                    </a:ext>
                  </a:extLst>
                </p14:cNvPr>
                <p14:cNvContentPartPr/>
                <p14:nvPr/>
              </p14:nvContentPartPr>
              <p14:xfrm>
                <a:off x="11226080" y="3555600"/>
                <a:ext cx="84960" cy="90720"/>
              </p14:xfrm>
            </p:contentPart>
          </mc:Choice>
          <mc:Fallback>
            <p:pic>
              <p:nvPicPr>
                <p:cNvPr id="108" name="Freihand 107">
                  <a:extLst>
                    <a:ext uri="{FF2B5EF4-FFF2-40B4-BE49-F238E27FC236}">
                      <a16:creationId xmlns:a16="http://schemas.microsoft.com/office/drawing/2014/main" id="{CAF1AF8B-77B8-4F78-A8F8-AE28C8E39368}"/>
                    </a:ext>
                  </a:extLst>
                </p:cNvPr>
                <p:cNvPicPr/>
                <p:nvPr/>
              </p:nvPicPr>
              <p:blipFill>
                <a:blip r:embed="rId169"/>
                <a:stretch>
                  <a:fillRect/>
                </a:stretch>
              </p:blipFill>
              <p:spPr>
                <a:xfrm>
                  <a:off x="11221760" y="3551280"/>
                  <a:ext cx="93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9" name="Freihand 108">
                  <a:extLst>
                    <a:ext uri="{FF2B5EF4-FFF2-40B4-BE49-F238E27FC236}">
                      <a16:creationId xmlns:a16="http://schemas.microsoft.com/office/drawing/2014/main" id="{A05AA047-995E-4EE1-ABA1-D02AAD0AABD5}"/>
                    </a:ext>
                  </a:extLst>
                </p14:cNvPr>
                <p14:cNvContentPartPr/>
                <p14:nvPr/>
              </p14:nvContentPartPr>
              <p14:xfrm>
                <a:off x="11311400" y="3498000"/>
                <a:ext cx="71640" cy="115200"/>
              </p14:xfrm>
            </p:contentPart>
          </mc:Choice>
          <mc:Fallback>
            <p:pic>
              <p:nvPicPr>
                <p:cNvPr id="109" name="Freihand 108">
                  <a:extLst>
                    <a:ext uri="{FF2B5EF4-FFF2-40B4-BE49-F238E27FC236}">
                      <a16:creationId xmlns:a16="http://schemas.microsoft.com/office/drawing/2014/main" id="{A05AA047-995E-4EE1-ABA1-D02AAD0AABD5}"/>
                    </a:ext>
                  </a:extLst>
                </p:cNvPr>
                <p:cNvPicPr/>
                <p:nvPr/>
              </p:nvPicPr>
              <p:blipFill>
                <a:blip r:embed="rId171"/>
                <a:stretch>
                  <a:fillRect/>
                </a:stretch>
              </p:blipFill>
              <p:spPr>
                <a:xfrm>
                  <a:off x="11307080" y="3493680"/>
                  <a:ext cx="80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Freihand 109">
                  <a:extLst>
                    <a:ext uri="{FF2B5EF4-FFF2-40B4-BE49-F238E27FC236}">
                      <a16:creationId xmlns:a16="http://schemas.microsoft.com/office/drawing/2014/main" id="{79D9115E-08EA-4FDA-9B73-79BC86A67EDB}"/>
                    </a:ext>
                  </a:extLst>
                </p14:cNvPr>
                <p14:cNvContentPartPr/>
                <p14:nvPr/>
              </p14:nvContentPartPr>
              <p14:xfrm>
                <a:off x="11380880" y="3516000"/>
                <a:ext cx="67680" cy="90000"/>
              </p14:xfrm>
            </p:contentPart>
          </mc:Choice>
          <mc:Fallback>
            <p:pic>
              <p:nvPicPr>
                <p:cNvPr id="110" name="Freihand 109">
                  <a:extLst>
                    <a:ext uri="{FF2B5EF4-FFF2-40B4-BE49-F238E27FC236}">
                      <a16:creationId xmlns:a16="http://schemas.microsoft.com/office/drawing/2014/main" id="{79D9115E-08EA-4FDA-9B73-79BC86A67EDB}"/>
                    </a:ext>
                  </a:extLst>
                </p:cNvPr>
                <p:cNvPicPr/>
                <p:nvPr/>
              </p:nvPicPr>
              <p:blipFill>
                <a:blip r:embed="rId173"/>
                <a:stretch>
                  <a:fillRect/>
                </a:stretch>
              </p:blipFill>
              <p:spPr>
                <a:xfrm>
                  <a:off x="11376560" y="3511680"/>
                  <a:ext cx="76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1" name="Freihand 110">
                  <a:extLst>
                    <a:ext uri="{FF2B5EF4-FFF2-40B4-BE49-F238E27FC236}">
                      <a16:creationId xmlns:a16="http://schemas.microsoft.com/office/drawing/2014/main" id="{F4D37D4E-1B5D-4110-A5D0-0AB1390691F1}"/>
                    </a:ext>
                  </a:extLst>
                </p14:cNvPr>
                <p14:cNvContentPartPr/>
                <p14:nvPr/>
              </p14:nvContentPartPr>
              <p14:xfrm>
                <a:off x="11447840" y="3417360"/>
                <a:ext cx="110520" cy="150480"/>
              </p14:xfrm>
            </p:contentPart>
          </mc:Choice>
          <mc:Fallback>
            <p:pic>
              <p:nvPicPr>
                <p:cNvPr id="111" name="Freihand 110">
                  <a:extLst>
                    <a:ext uri="{FF2B5EF4-FFF2-40B4-BE49-F238E27FC236}">
                      <a16:creationId xmlns:a16="http://schemas.microsoft.com/office/drawing/2014/main" id="{F4D37D4E-1B5D-4110-A5D0-0AB1390691F1}"/>
                    </a:ext>
                  </a:extLst>
                </p:cNvPr>
                <p:cNvPicPr/>
                <p:nvPr/>
              </p:nvPicPr>
              <p:blipFill>
                <a:blip r:embed="rId175"/>
                <a:stretch>
                  <a:fillRect/>
                </a:stretch>
              </p:blipFill>
              <p:spPr>
                <a:xfrm>
                  <a:off x="11443520" y="3413040"/>
                  <a:ext cx="119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2" name="Freihand 111">
                  <a:extLst>
                    <a:ext uri="{FF2B5EF4-FFF2-40B4-BE49-F238E27FC236}">
                      <a16:creationId xmlns:a16="http://schemas.microsoft.com/office/drawing/2014/main" id="{C7FC11DE-AA78-4AA8-BE71-10409D9C616B}"/>
                    </a:ext>
                  </a:extLst>
                </p14:cNvPr>
                <p14:cNvContentPartPr/>
                <p14:nvPr/>
              </p14:nvContentPartPr>
              <p14:xfrm>
                <a:off x="11563040" y="3299640"/>
                <a:ext cx="212040" cy="217080"/>
              </p14:xfrm>
            </p:contentPart>
          </mc:Choice>
          <mc:Fallback>
            <p:pic>
              <p:nvPicPr>
                <p:cNvPr id="112" name="Freihand 111">
                  <a:extLst>
                    <a:ext uri="{FF2B5EF4-FFF2-40B4-BE49-F238E27FC236}">
                      <a16:creationId xmlns:a16="http://schemas.microsoft.com/office/drawing/2014/main" id="{C7FC11DE-AA78-4AA8-BE71-10409D9C616B}"/>
                    </a:ext>
                  </a:extLst>
                </p:cNvPr>
                <p:cNvPicPr/>
                <p:nvPr/>
              </p:nvPicPr>
              <p:blipFill>
                <a:blip r:embed="rId177"/>
                <a:stretch>
                  <a:fillRect/>
                </a:stretch>
              </p:blipFill>
              <p:spPr>
                <a:xfrm>
                  <a:off x="11558720" y="3295320"/>
                  <a:ext cx="220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3" name="Freihand 112">
                  <a:extLst>
                    <a:ext uri="{FF2B5EF4-FFF2-40B4-BE49-F238E27FC236}">
                      <a16:creationId xmlns:a16="http://schemas.microsoft.com/office/drawing/2014/main" id="{8AADA367-8B2C-40CA-8754-D0B002F08778}"/>
                    </a:ext>
                  </a:extLst>
                </p14:cNvPr>
                <p14:cNvContentPartPr/>
                <p14:nvPr/>
              </p14:nvContentPartPr>
              <p14:xfrm>
                <a:off x="11533880" y="3345000"/>
                <a:ext cx="32760" cy="29160"/>
              </p14:xfrm>
            </p:contentPart>
          </mc:Choice>
          <mc:Fallback>
            <p:pic>
              <p:nvPicPr>
                <p:cNvPr id="113" name="Freihand 112">
                  <a:extLst>
                    <a:ext uri="{FF2B5EF4-FFF2-40B4-BE49-F238E27FC236}">
                      <a16:creationId xmlns:a16="http://schemas.microsoft.com/office/drawing/2014/main" id="{8AADA367-8B2C-40CA-8754-D0B002F08778}"/>
                    </a:ext>
                  </a:extLst>
                </p:cNvPr>
                <p:cNvPicPr/>
                <p:nvPr/>
              </p:nvPicPr>
              <p:blipFill>
                <a:blip r:embed="rId179"/>
                <a:stretch>
                  <a:fillRect/>
                </a:stretch>
              </p:blipFill>
              <p:spPr>
                <a:xfrm>
                  <a:off x="11529560" y="3340680"/>
                  <a:ext cx="41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 name="Freihand 114">
                  <a:extLst>
                    <a:ext uri="{FF2B5EF4-FFF2-40B4-BE49-F238E27FC236}">
                      <a16:creationId xmlns:a16="http://schemas.microsoft.com/office/drawing/2014/main" id="{19A6DE29-8F2B-424F-9D79-CBECA040867D}"/>
                    </a:ext>
                  </a:extLst>
                </p14:cNvPr>
                <p14:cNvContentPartPr/>
                <p14:nvPr/>
              </p14:nvContentPartPr>
              <p14:xfrm>
                <a:off x="11861840" y="3302160"/>
                <a:ext cx="28440" cy="150120"/>
              </p14:xfrm>
            </p:contentPart>
          </mc:Choice>
          <mc:Fallback>
            <p:pic>
              <p:nvPicPr>
                <p:cNvPr id="115" name="Freihand 114">
                  <a:extLst>
                    <a:ext uri="{FF2B5EF4-FFF2-40B4-BE49-F238E27FC236}">
                      <a16:creationId xmlns:a16="http://schemas.microsoft.com/office/drawing/2014/main" id="{19A6DE29-8F2B-424F-9D79-CBECA040867D}"/>
                    </a:ext>
                  </a:extLst>
                </p:cNvPr>
                <p:cNvPicPr/>
                <p:nvPr/>
              </p:nvPicPr>
              <p:blipFill>
                <a:blip r:embed="rId181"/>
                <a:stretch>
                  <a:fillRect/>
                </a:stretch>
              </p:blipFill>
              <p:spPr>
                <a:xfrm>
                  <a:off x="11857520" y="3297840"/>
                  <a:ext cx="37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6" name="Freihand 115">
                  <a:extLst>
                    <a:ext uri="{FF2B5EF4-FFF2-40B4-BE49-F238E27FC236}">
                      <a16:creationId xmlns:a16="http://schemas.microsoft.com/office/drawing/2014/main" id="{9E33F6BF-32B9-448D-9EB5-42A83ACA90B2}"/>
                    </a:ext>
                  </a:extLst>
                </p14:cNvPr>
                <p14:cNvContentPartPr/>
                <p14:nvPr/>
              </p14:nvContentPartPr>
              <p14:xfrm>
                <a:off x="11847080" y="3296400"/>
                <a:ext cx="104760" cy="82800"/>
              </p14:xfrm>
            </p:contentPart>
          </mc:Choice>
          <mc:Fallback>
            <p:pic>
              <p:nvPicPr>
                <p:cNvPr id="116" name="Freihand 115">
                  <a:extLst>
                    <a:ext uri="{FF2B5EF4-FFF2-40B4-BE49-F238E27FC236}">
                      <a16:creationId xmlns:a16="http://schemas.microsoft.com/office/drawing/2014/main" id="{9E33F6BF-32B9-448D-9EB5-42A83ACA90B2}"/>
                    </a:ext>
                  </a:extLst>
                </p:cNvPr>
                <p:cNvPicPr/>
                <p:nvPr/>
              </p:nvPicPr>
              <p:blipFill>
                <a:blip r:embed="rId183"/>
                <a:stretch>
                  <a:fillRect/>
                </a:stretch>
              </p:blipFill>
              <p:spPr>
                <a:xfrm>
                  <a:off x="11842760" y="3292080"/>
                  <a:ext cx="113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7" name="Freihand 116">
                  <a:extLst>
                    <a:ext uri="{FF2B5EF4-FFF2-40B4-BE49-F238E27FC236}">
                      <a16:creationId xmlns:a16="http://schemas.microsoft.com/office/drawing/2014/main" id="{C6DCC06D-D7E4-48CE-B090-230AB20F1B41}"/>
                    </a:ext>
                  </a:extLst>
                </p14:cNvPr>
                <p14:cNvContentPartPr/>
                <p14:nvPr/>
              </p14:nvContentPartPr>
              <p14:xfrm>
                <a:off x="11870840" y="3370920"/>
                <a:ext cx="82080" cy="65160"/>
              </p14:xfrm>
            </p:contentPart>
          </mc:Choice>
          <mc:Fallback>
            <p:pic>
              <p:nvPicPr>
                <p:cNvPr id="117" name="Freihand 116">
                  <a:extLst>
                    <a:ext uri="{FF2B5EF4-FFF2-40B4-BE49-F238E27FC236}">
                      <a16:creationId xmlns:a16="http://schemas.microsoft.com/office/drawing/2014/main" id="{C6DCC06D-D7E4-48CE-B090-230AB20F1B41}"/>
                    </a:ext>
                  </a:extLst>
                </p:cNvPr>
                <p:cNvPicPr/>
                <p:nvPr/>
              </p:nvPicPr>
              <p:blipFill>
                <a:blip r:embed="rId185"/>
                <a:stretch>
                  <a:fillRect/>
                </a:stretch>
              </p:blipFill>
              <p:spPr>
                <a:xfrm>
                  <a:off x="11866520" y="3366600"/>
                  <a:ext cx="90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8" name="Freihand 117">
                  <a:extLst>
                    <a:ext uri="{FF2B5EF4-FFF2-40B4-BE49-F238E27FC236}">
                      <a16:creationId xmlns:a16="http://schemas.microsoft.com/office/drawing/2014/main" id="{C262D62C-38F1-4AEF-B696-7C3E2F01CC4B}"/>
                    </a:ext>
                  </a:extLst>
                </p14:cNvPr>
                <p14:cNvContentPartPr/>
                <p14:nvPr/>
              </p14:nvContentPartPr>
              <p14:xfrm>
                <a:off x="11956880" y="3251760"/>
                <a:ext cx="103680" cy="161640"/>
              </p14:xfrm>
            </p:contentPart>
          </mc:Choice>
          <mc:Fallback>
            <p:pic>
              <p:nvPicPr>
                <p:cNvPr id="118" name="Freihand 117">
                  <a:extLst>
                    <a:ext uri="{FF2B5EF4-FFF2-40B4-BE49-F238E27FC236}">
                      <a16:creationId xmlns:a16="http://schemas.microsoft.com/office/drawing/2014/main" id="{C262D62C-38F1-4AEF-B696-7C3E2F01CC4B}"/>
                    </a:ext>
                  </a:extLst>
                </p:cNvPr>
                <p:cNvPicPr/>
                <p:nvPr/>
              </p:nvPicPr>
              <p:blipFill>
                <a:blip r:embed="rId187"/>
                <a:stretch>
                  <a:fillRect/>
                </a:stretch>
              </p:blipFill>
              <p:spPr>
                <a:xfrm>
                  <a:off x="11952560" y="3247440"/>
                  <a:ext cx="112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9" name="Freihand 118">
                  <a:extLst>
                    <a:ext uri="{FF2B5EF4-FFF2-40B4-BE49-F238E27FC236}">
                      <a16:creationId xmlns:a16="http://schemas.microsoft.com/office/drawing/2014/main" id="{5FA65304-267A-46A5-B43C-C454C0ED529E}"/>
                    </a:ext>
                  </a:extLst>
                </p14:cNvPr>
                <p14:cNvContentPartPr/>
                <p14:nvPr/>
              </p14:nvContentPartPr>
              <p14:xfrm>
                <a:off x="12074600" y="3191280"/>
                <a:ext cx="81360" cy="179640"/>
              </p14:xfrm>
            </p:contentPart>
          </mc:Choice>
          <mc:Fallback>
            <p:pic>
              <p:nvPicPr>
                <p:cNvPr id="119" name="Freihand 118">
                  <a:extLst>
                    <a:ext uri="{FF2B5EF4-FFF2-40B4-BE49-F238E27FC236}">
                      <a16:creationId xmlns:a16="http://schemas.microsoft.com/office/drawing/2014/main" id="{5FA65304-267A-46A5-B43C-C454C0ED529E}"/>
                    </a:ext>
                  </a:extLst>
                </p:cNvPr>
                <p:cNvPicPr/>
                <p:nvPr/>
              </p:nvPicPr>
              <p:blipFill>
                <a:blip r:embed="rId189"/>
                <a:stretch>
                  <a:fillRect/>
                </a:stretch>
              </p:blipFill>
              <p:spPr>
                <a:xfrm>
                  <a:off x="12070280" y="3186960"/>
                  <a:ext cx="90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0" name="Freihand 119">
                  <a:extLst>
                    <a:ext uri="{FF2B5EF4-FFF2-40B4-BE49-F238E27FC236}">
                      <a16:creationId xmlns:a16="http://schemas.microsoft.com/office/drawing/2014/main" id="{FE5C7336-6A7D-4B48-B278-A970DB0ABE68}"/>
                    </a:ext>
                  </a:extLst>
                </p14:cNvPr>
                <p14:cNvContentPartPr/>
                <p14:nvPr/>
              </p14:nvContentPartPr>
              <p14:xfrm>
                <a:off x="12098360" y="3328800"/>
                <a:ext cx="51120" cy="23040"/>
              </p14:xfrm>
            </p:contentPart>
          </mc:Choice>
          <mc:Fallback>
            <p:pic>
              <p:nvPicPr>
                <p:cNvPr id="120" name="Freihand 119">
                  <a:extLst>
                    <a:ext uri="{FF2B5EF4-FFF2-40B4-BE49-F238E27FC236}">
                      <a16:creationId xmlns:a16="http://schemas.microsoft.com/office/drawing/2014/main" id="{FE5C7336-6A7D-4B48-B278-A970DB0ABE68}"/>
                    </a:ext>
                  </a:extLst>
                </p:cNvPr>
                <p:cNvPicPr/>
                <p:nvPr/>
              </p:nvPicPr>
              <p:blipFill>
                <a:blip r:embed="rId191"/>
                <a:stretch>
                  <a:fillRect/>
                </a:stretch>
              </p:blipFill>
              <p:spPr>
                <a:xfrm>
                  <a:off x="12094040" y="3324480"/>
                  <a:ext cx="59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1" name="Freihand 120">
                  <a:extLst>
                    <a:ext uri="{FF2B5EF4-FFF2-40B4-BE49-F238E27FC236}">
                      <a16:creationId xmlns:a16="http://schemas.microsoft.com/office/drawing/2014/main" id="{6222B557-9126-4895-874A-8901D3D52BE2}"/>
                    </a:ext>
                  </a:extLst>
                </p14:cNvPr>
                <p14:cNvContentPartPr/>
                <p14:nvPr/>
              </p14:nvContentPartPr>
              <p14:xfrm>
                <a:off x="12134360" y="3216840"/>
                <a:ext cx="77760" cy="138600"/>
              </p14:xfrm>
            </p:contentPart>
          </mc:Choice>
          <mc:Fallback>
            <p:pic>
              <p:nvPicPr>
                <p:cNvPr id="121" name="Freihand 120">
                  <a:extLst>
                    <a:ext uri="{FF2B5EF4-FFF2-40B4-BE49-F238E27FC236}">
                      <a16:creationId xmlns:a16="http://schemas.microsoft.com/office/drawing/2014/main" id="{6222B557-9126-4895-874A-8901D3D52BE2}"/>
                    </a:ext>
                  </a:extLst>
                </p:cNvPr>
                <p:cNvPicPr/>
                <p:nvPr/>
              </p:nvPicPr>
              <p:blipFill>
                <a:blip r:embed="rId193"/>
                <a:stretch>
                  <a:fillRect/>
                </a:stretch>
              </p:blipFill>
              <p:spPr>
                <a:xfrm>
                  <a:off x="12130040" y="3212520"/>
                  <a:ext cx="86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2" name="Freihand 121">
                  <a:extLst>
                    <a:ext uri="{FF2B5EF4-FFF2-40B4-BE49-F238E27FC236}">
                      <a16:creationId xmlns:a16="http://schemas.microsoft.com/office/drawing/2014/main" id="{87621817-D7B0-4883-B779-7736161A02D2}"/>
                    </a:ext>
                  </a:extLst>
                </p14:cNvPr>
                <p14:cNvContentPartPr/>
                <p14:nvPr/>
              </p14:nvContentPartPr>
              <p14:xfrm>
                <a:off x="12205640" y="3250680"/>
                <a:ext cx="53640" cy="90360"/>
              </p14:xfrm>
            </p:contentPart>
          </mc:Choice>
          <mc:Fallback>
            <p:pic>
              <p:nvPicPr>
                <p:cNvPr id="122" name="Freihand 121">
                  <a:extLst>
                    <a:ext uri="{FF2B5EF4-FFF2-40B4-BE49-F238E27FC236}">
                      <a16:creationId xmlns:a16="http://schemas.microsoft.com/office/drawing/2014/main" id="{87621817-D7B0-4883-B779-7736161A02D2}"/>
                    </a:ext>
                  </a:extLst>
                </p:cNvPr>
                <p:cNvPicPr/>
                <p:nvPr/>
              </p:nvPicPr>
              <p:blipFill>
                <a:blip r:embed="rId195"/>
                <a:stretch>
                  <a:fillRect/>
                </a:stretch>
              </p:blipFill>
              <p:spPr>
                <a:xfrm>
                  <a:off x="12201320" y="3246360"/>
                  <a:ext cx="62280" cy="99000"/>
                </a:xfrm>
                <a:prstGeom prst="rect">
                  <a:avLst/>
                </a:prstGeom>
              </p:spPr>
            </p:pic>
          </mc:Fallback>
        </mc:AlternateContent>
      </p:grpSp>
      <p:grpSp>
        <p:nvGrpSpPr>
          <p:cNvPr id="156" name="Gruppieren 155">
            <a:extLst>
              <a:ext uri="{FF2B5EF4-FFF2-40B4-BE49-F238E27FC236}">
                <a16:creationId xmlns:a16="http://schemas.microsoft.com/office/drawing/2014/main" id="{F31F6AB5-2888-47F3-A9E2-4C0FEDD8D3D6}"/>
              </a:ext>
            </a:extLst>
          </p:cNvPr>
          <p:cNvGrpSpPr/>
          <p:nvPr/>
        </p:nvGrpSpPr>
        <p:grpSpPr>
          <a:xfrm>
            <a:off x="5938413" y="3940440"/>
            <a:ext cx="2091600" cy="395280"/>
            <a:chOff x="5938413" y="3940440"/>
            <a:chExt cx="2091600" cy="395280"/>
          </a:xfrm>
        </p:grpSpPr>
        <mc:AlternateContent xmlns:mc="http://schemas.openxmlformats.org/markup-compatibility/2006">
          <mc:Choice xmlns:p14="http://schemas.microsoft.com/office/powerpoint/2010/main" Requires="p14">
            <p:contentPart p14:bwMode="auto" r:id="rId196">
              <p14:nvContentPartPr>
                <p14:cNvPr id="124" name="Freihand 123">
                  <a:extLst>
                    <a:ext uri="{FF2B5EF4-FFF2-40B4-BE49-F238E27FC236}">
                      <a16:creationId xmlns:a16="http://schemas.microsoft.com/office/drawing/2014/main" id="{4460DE1F-4CCA-41F6-A6FA-FEB4B6C590C3}"/>
                    </a:ext>
                  </a:extLst>
                </p14:cNvPr>
                <p14:cNvContentPartPr/>
                <p14:nvPr/>
              </p14:nvContentPartPr>
              <p14:xfrm>
                <a:off x="5938413" y="3980760"/>
                <a:ext cx="162000" cy="129240"/>
              </p14:xfrm>
            </p:contentPart>
          </mc:Choice>
          <mc:Fallback>
            <p:pic>
              <p:nvPicPr>
                <p:cNvPr id="124" name="Freihand 123">
                  <a:extLst>
                    <a:ext uri="{FF2B5EF4-FFF2-40B4-BE49-F238E27FC236}">
                      <a16:creationId xmlns:a16="http://schemas.microsoft.com/office/drawing/2014/main" id="{4460DE1F-4CCA-41F6-A6FA-FEB4B6C590C3}"/>
                    </a:ext>
                  </a:extLst>
                </p:cNvPr>
                <p:cNvPicPr/>
                <p:nvPr/>
              </p:nvPicPr>
              <p:blipFill>
                <a:blip r:embed="rId197"/>
                <a:stretch>
                  <a:fillRect/>
                </a:stretch>
              </p:blipFill>
              <p:spPr>
                <a:xfrm>
                  <a:off x="5934093" y="3976440"/>
                  <a:ext cx="170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5" name="Freihand 124">
                  <a:extLst>
                    <a:ext uri="{FF2B5EF4-FFF2-40B4-BE49-F238E27FC236}">
                      <a16:creationId xmlns:a16="http://schemas.microsoft.com/office/drawing/2014/main" id="{CB6BA33E-ACF6-4920-825C-941594B985AD}"/>
                    </a:ext>
                  </a:extLst>
                </p14:cNvPr>
                <p14:cNvContentPartPr/>
                <p14:nvPr/>
              </p14:nvContentPartPr>
              <p14:xfrm>
                <a:off x="6109773" y="4011360"/>
                <a:ext cx="90360" cy="96120"/>
              </p14:xfrm>
            </p:contentPart>
          </mc:Choice>
          <mc:Fallback>
            <p:pic>
              <p:nvPicPr>
                <p:cNvPr id="125" name="Freihand 124">
                  <a:extLst>
                    <a:ext uri="{FF2B5EF4-FFF2-40B4-BE49-F238E27FC236}">
                      <a16:creationId xmlns:a16="http://schemas.microsoft.com/office/drawing/2014/main" id="{CB6BA33E-ACF6-4920-825C-941594B985AD}"/>
                    </a:ext>
                  </a:extLst>
                </p:cNvPr>
                <p:cNvPicPr/>
                <p:nvPr/>
              </p:nvPicPr>
              <p:blipFill>
                <a:blip r:embed="rId199"/>
                <a:stretch>
                  <a:fillRect/>
                </a:stretch>
              </p:blipFill>
              <p:spPr>
                <a:xfrm>
                  <a:off x="6105453" y="4007040"/>
                  <a:ext cx="99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6" name="Freihand 125">
                  <a:extLst>
                    <a:ext uri="{FF2B5EF4-FFF2-40B4-BE49-F238E27FC236}">
                      <a16:creationId xmlns:a16="http://schemas.microsoft.com/office/drawing/2014/main" id="{5F9CF8BC-4971-4F37-B8FB-3491C945074A}"/>
                    </a:ext>
                  </a:extLst>
                </p14:cNvPr>
                <p14:cNvContentPartPr/>
                <p14:nvPr/>
              </p14:nvContentPartPr>
              <p14:xfrm>
                <a:off x="6203013" y="4076520"/>
                <a:ext cx="93600" cy="84960"/>
              </p14:xfrm>
            </p:contentPart>
          </mc:Choice>
          <mc:Fallback>
            <p:pic>
              <p:nvPicPr>
                <p:cNvPr id="126" name="Freihand 125">
                  <a:extLst>
                    <a:ext uri="{FF2B5EF4-FFF2-40B4-BE49-F238E27FC236}">
                      <a16:creationId xmlns:a16="http://schemas.microsoft.com/office/drawing/2014/main" id="{5F9CF8BC-4971-4F37-B8FB-3491C945074A}"/>
                    </a:ext>
                  </a:extLst>
                </p:cNvPr>
                <p:cNvPicPr/>
                <p:nvPr/>
              </p:nvPicPr>
              <p:blipFill>
                <a:blip r:embed="rId201"/>
                <a:stretch>
                  <a:fillRect/>
                </a:stretch>
              </p:blipFill>
              <p:spPr>
                <a:xfrm>
                  <a:off x="6198693" y="4072200"/>
                  <a:ext cx="102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Freihand 127">
                  <a:extLst>
                    <a:ext uri="{FF2B5EF4-FFF2-40B4-BE49-F238E27FC236}">
                      <a16:creationId xmlns:a16="http://schemas.microsoft.com/office/drawing/2014/main" id="{9104AEEF-2024-4883-B403-991D60175A00}"/>
                    </a:ext>
                  </a:extLst>
                </p14:cNvPr>
                <p14:cNvContentPartPr/>
                <p14:nvPr/>
              </p14:nvContentPartPr>
              <p14:xfrm>
                <a:off x="6358173" y="4044120"/>
                <a:ext cx="92880" cy="5040"/>
              </p14:xfrm>
            </p:contentPart>
          </mc:Choice>
          <mc:Fallback>
            <p:pic>
              <p:nvPicPr>
                <p:cNvPr id="128" name="Freihand 127">
                  <a:extLst>
                    <a:ext uri="{FF2B5EF4-FFF2-40B4-BE49-F238E27FC236}">
                      <a16:creationId xmlns:a16="http://schemas.microsoft.com/office/drawing/2014/main" id="{9104AEEF-2024-4883-B403-991D60175A00}"/>
                    </a:ext>
                  </a:extLst>
                </p:cNvPr>
                <p:cNvPicPr/>
                <p:nvPr/>
              </p:nvPicPr>
              <p:blipFill>
                <a:blip r:embed="rId203"/>
                <a:stretch>
                  <a:fillRect/>
                </a:stretch>
              </p:blipFill>
              <p:spPr>
                <a:xfrm>
                  <a:off x="6353853" y="4039800"/>
                  <a:ext cx="101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9" name="Freihand 128">
                  <a:extLst>
                    <a:ext uri="{FF2B5EF4-FFF2-40B4-BE49-F238E27FC236}">
                      <a16:creationId xmlns:a16="http://schemas.microsoft.com/office/drawing/2014/main" id="{B5D435DB-D42C-462A-AA52-3A505333DC24}"/>
                    </a:ext>
                  </a:extLst>
                </p14:cNvPr>
                <p14:cNvContentPartPr/>
                <p14:nvPr/>
              </p14:nvContentPartPr>
              <p14:xfrm>
                <a:off x="6543213" y="4005240"/>
                <a:ext cx="15120" cy="66600"/>
              </p14:xfrm>
            </p:contentPart>
          </mc:Choice>
          <mc:Fallback>
            <p:pic>
              <p:nvPicPr>
                <p:cNvPr id="129" name="Freihand 128">
                  <a:extLst>
                    <a:ext uri="{FF2B5EF4-FFF2-40B4-BE49-F238E27FC236}">
                      <a16:creationId xmlns:a16="http://schemas.microsoft.com/office/drawing/2014/main" id="{B5D435DB-D42C-462A-AA52-3A505333DC24}"/>
                    </a:ext>
                  </a:extLst>
                </p:cNvPr>
                <p:cNvPicPr/>
                <p:nvPr/>
              </p:nvPicPr>
              <p:blipFill>
                <a:blip r:embed="rId205"/>
                <a:stretch>
                  <a:fillRect/>
                </a:stretch>
              </p:blipFill>
              <p:spPr>
                <a:xfrm>
                  <a:off x="6538893" y="4000920"/>
                  <a:ext cx="23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0" name="Freihand 129">
                  <a:extLst>
                    <a:ext uri="{FF2B5EF4-FFF2-40B4-BE49-F238E27FC236}">
                      <a16:creationId xmlns:a16="http://schemas.microsoft.com/office/drawing/2014/main" id="{828AC302-3F9A-41FF-B66A-4B644A783F68}"/>
                    </a:ext>
                  </a:extLst>
                </p14:cNvPr>
                <p14:cNvContentPartPr/>
                <p14:nvPr/>
              </p14:nvContentPartPr>
              <p14:xfrm>
                <a:off x="6525573" y="3968880"/>
                <a:ext cx="115560" cy="43560"/>
              </p14:xfrm>
            </p:contentPart>
          </mc:Choice>
          <mc:Fallback>
            <p:pic>
              <p:nvPicPr>
                <p:cNvPr id="130" name="Freihand 129">
                  <a:extLst>
                    <a:ext uri="{FF2B5EF4-FFF2-40B4-BE49-F238E27FC236}">
                      <a16:creationId xmlns:a16="http://schemas.microsoft.com/office/drawing/2014/main" id="{828AC302-3F9A-41FF-B66A-4B644A783F68}"/>
                    </a:ext>
                  </a:extLst>
                </p:cNvPr>
                <p:cNvPicPr/>
                <p:nvPr/>
              </p:nvPicPr>
              <p:blipFill>
                <a:blip r:embed="rId207"/>
                <a:stretch>
                  <a:fillRect/>
                </a:stretch>
              </p:blipFill>
              <p:spPr>
                <a:xfrm>
                  <a:off x="6521253" y="3964560"/>
                  <a:ext cx="124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Freihand 130">
                  <a:extLst>
                    <a:ext uri="{FF2B5EF4-FFF2-40B4-BE49-F238E27FC236}">
                      <a16:creationId xmlns:a16="http://schemas.microsoft.com/office/drawing/2014/main" id="{310F3E8C-65BC-4040-A86A-FA4B23B16A3A}"/>
                    </a:ext>
                  </a:extLst>
                </p14:cNvPr>
                <p14:cNvContentPartPr/>
                <p14:nvPr/>
              </p14:nvContentPartPr>
              <p14:xfrm>
                <a:off x="6549333" y="4047360"/>
                <a:ext cx="85320" cy="18360"/>
              </p14:xfrm>
            </p:contentPart>
          </mc:Choice>
          <mc:Fallback>
            <p:pic>
              <p:nvPicPr>
                <p:cNvPr id="131" name="Freihand 130">
                  <a:extLst>
                    <a:ext uri="{FF2B5EF4-FFF2-40B4-BE49-F238E27FC236}">
                      <a16:creationId xmlns:a16="http://schemas.microsoft.com/office/drawing/2014/main" id="{310F3E8C-65BC-4040-A86A-FA4B23B16A3A}"/>
                    </a:ext>
                  </a:extLst>
                </p:cNvPr>
                <p:cNvPicPr/>
                <p:nvPr/>
              </p:nvPicPr>
              <p:blipFill>
                <a:blip r:embed="rId209"/>
                <a:stretch>
                  <a:fillRect/>
                </a:stretch>
              </p:blipFill>
              <p:spPr>
                <a:xfrm>
                  <a:off x="6545013" y="4043040"/>
                  <a:ext cx="93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2" name="Freihand 131">
                  <a:extLst>
                    <a:ext uri="{FF2B5EF4-FFF2-40B4-BE49-F238E27FC236}">
                      <a16:creationId xmlns:a16="http://schemas.microsoft.com/office/drawing/2014/main" id="{E163F33E-92B1-4084-B782-0658C915CEDA}"/>
                    </a:ext>
                  </a:extLst>
                </p14:cNvPr>
                <p14:cNvContentPartPr/>
                <p14:nvPr/>
              </p14:nvContentPartPr>
              <p14:xfrm>
                <a:off x="6658413" y="4018200"/>
                <a:ext cx="210240" cy="52920"/>
              </p14:xfrm>
            </p:contentPart>
          </mc:Choice>
          <mc:Fallback>
            <p:pic>
              <p:nvPicPr>
                <p:cNvPr id="132" name="Freihand 131">
                  <a:extLst>
                    <a:ext uri="{FF2B5EF4-FFF2-40B4-BE49-F238E27FC236}">
                      <a16:creationId xmlns:a16="http://schemas.microsoft.com/office/drawing/2014/main" id="{E163F33E-92B1-4084-B782-0658C915CEDA}"/>
                    </a:ext>
                  </a:extLst>
                </p:cNvPr>
                <p:cNvPicPr/>
                <p:nvPr/>
              </p:nvPicPr>
              <p:blipFill>
                <a:blip r:embed="rId211"/>
                <a:stretch>
                  <a:fillRect/>
                </a:stretch>
              </p:blipFill>
              <p:spPr>
                <a:xfrm>
                  <a:off x="6654093" y="4013880"/>
                  <a:ext cx="218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12C49BF0-B0CC-4930-B8A8-9AB49CA2DEF9}"/>
                    </a:ext>
                  </a:extLst>
                </p14:cNvPr>
                <p14:cNvContentPartPr/>
                <p14:nvPr/>
              </p14:nvContentPartPr>
              <p14:xfrm>
                <a:off x="6902493" y="4003080"/>
                <a:ext cx="19800" cy="64800"/>
              </p14:xfrm>
            </p:contentPart>
          </mc:Choice>
          <mc:Fallback>
            <p:pic>
              <p:nvPicPr>
                <p:cNvPr id="134" name="Freihand 133">
                  <a:extLst>
                    <a:ext uri="{FF2B5EF4-FFF2-40B4-BE49-F238E27FC236}">
                      <a16:creationId xmlns:a16="http://schemas.microsoft.com/office/drawing/2014/main" id="{12C49BF0-B0CC-4930-B8A8-9AB49CA2DEF9}"/>
                    </a:ext>
                  </a:extLst>
                </p:cNvPr>
                <p:cNvPicPr/>
                <p:nvPr/>
              </p:nvPicPr>
              <p:blipFill>
                <a:blip r:embed="rId213"/>
                <a:stretch>
                  <a:fillRect/>
                </a:stretch>
              </p:blipFill>
              <p:spPr>
                <a:xfrm>
                  <a:off x="6898173" y="3998760"/>
                  <a:ext cx="28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Freihand 134">
                  <a:extLst>
                    <a:ext uri="{FF2B5EF4-FFF2-40B4-BE49-F238E27FC236}">
                      <a16:creationId xmlns:a16="http://schemas.microsoft.com/office/drawing/2014/main" id="{D64B3356-EFB4-41A0-A7B9-9FF37314EA83}"/>
                    </a:ext>
                  </a:extLst>
                </p14:cNvPr>
                <p14:cNvContentPartPr/>
                <p14:nvPr/>
              </p14:nvContentPartPr>
              <p14:xfrm>
                <a:off x="6912933" y="3946560"/>
                <a:ext cx="12600" cy="15840"/>
              </p14:xfrm>
            </p:contentPart>
          </mc:Choice>
          <mc:Fallback>
            <p:pic>
              <p:nvPicPr>
                <p:cNvPr id="135" name="Freihand 134">
                  <a:extLst>
                    <a:ext uri="{FF2B5EF4-FFF2-40B4-BE49-F238E27FC236}">
                      <a16:creationId xmlns:a16="http://schemas.microsoft.com/office/drawing/2014/main" id="{D64B3356-EFB4-41A0-A7B9-9FF37314EA83}"/>
                    </a:ext>
                  </a:extLst>
                </p:cNvPr>
                <p:cNvPicPr/>
                <p:nvPr/>
              </p:nvPicPr>
              <p:blipFill>
                <a:blip r:embed="rId215"/>
                <a:stretch>
                  <a:fillRect/>
                </a:stretch>
              </p:blipFill>
              <p:spPr>
                <a:xfrm>
                  <a:off x="6908613" y="3942240"/>
                  <a:ext cx="21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Freihand 135">
                  <a:extLst>
                    <a:ext uri="{FF2B5EF4-FFF2-40B4-BE49-F238E27FC236}">
                      <a16:creationId xmlns:a16="http://schemas.microsoft.com/office/drawing/2014/main" id="{E34F8317-3688-4595-9466-3FF7BE44DF7F}"/>
                    </a:ext>
                  </a:extLst>
                </p14:cNvPr>
                <p14:cNvContentPartPr/>
                <p14:nvPr/>
              </p14:nvContentPartPr>
              <p14:xfrm>
                <a:off x="6933093" y="3972480"/>
                <a:ext cx="64440" cy="65880"/>
              </p14:xfrm>
            </p:contentPart>
          </mc:Choice>
          <mc:Fallback>
            <p:pic>
              <p:nvPicPr>
                <p:cNvPr id="136" name="Freihand 135">
                  <a:extLst>
                    <a:ext uri="{FF2B5EF4-FFF2-40B4-BE49-F238E27FC236}">
                      <a16:creationId xmlns:a16="http://schemas.microsoft.com/office/drawing/2014/main" id="{E34F8317-3688-4595-9466-3FF7BE44DF7F}"/>
                    </a:ext>
                  </a:extLst>
                </p:cNvPr>
                <p:cNvPicPr/>
                <p:nvPr/>
              </p:nvPicPr>
              <p:blipFill>
                <a:blip r:embed="rId217"/>
                <a:stretch>
                  <a:fillRect/>
                </a:stretch>
              </p:blipFill>
              <p:spPr>
                <a:xfrm>
                  <a:off x="6928773" y="3968160"/>
                  <a:ext cx="73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 name="Freihand 136">
                  <a:extLst>
                    <a:ext uri="{FF2B5EF4-FFF2-40B4-BE49-F238E27FC236}">
                      <a16:creationId xmlns:a16="http://schemas.microsoft.com/office/drawing/2014/main" id="{C89A182D-B410-4ABA-95BB-8932ADAF779F}"/>
                    </a:ext>
                  </a:extLst>
                </p14:cNvPr>
                <p14:cNvContentPartPr/>
                <p14:nvPr/>
              </p14:nvContentPartPr>
              <p14:xfrm>
                <a:off x="6980973" y="3976440"/>
                <a:ext cx="121320" cy="80640"/>
              </p14:xfrm>
            </p:contentPart>
          </mc:Choice>
          <mc:Fallback>
            <p:pic>
              <p:nvPicPr>
                <p:cNvPr id="137" name="Freihand 136">
                  <a:extLst>
                    <a:ext uri="{FF2B5EF4-FFF2-40B4-BE49-F238E27FC236}">
                      <a16:creationId xmlns:a16="http://schemas.microsoft.com/office/drawing/2014/main" id="{C89A182D-B410-4ABA-95BB-8932ADAF779F}"/>
                    </a:ext>
                  </a:extLst>
                </p:cNvPr>
                <p:cNvPicPr/>
                <p:nvPr/>
              </p:nvPicPr>
              <p:blipFill>
                <a:blip r:embed="rId219"/>
                <a:stretch>
                  <a:fillRect/>
                </a:stretch>
              </p:blipFill>
              <p:spPr>
                <a:xfrm>
                  <a:off x="6976653" y="3972120"/>
                  <a:ext cx="129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Freihand 137">
                  <a:extLst>
                    <a:ext uri="{FF2B5EF4-FFF2-40B4-BE49-F238E27FC236}">
                      <a16:creationId xmlns:a16="http://schemas.microsoft.com/office/drawing/2014/main" id="{3D83EDD5-1F25-4AA4-835F-6394675F5358}"/>
                    </a:ext>
                  </a:extLst>
                </p14:cNvPr>
                <p14:cNvContentPartPr/>
                <p14:nvPr/>
              </p14:nvContentPartPr>
              <p14:xfrm>
                <a:off x="7096533" y="3960600"/>
                <a:ext cx="24840" cy="3240"/>
              </p14:xfrm>
            </p:contentPart>
          </mc:Choice>
          <mc:Fallback>
            <p:pic>
              <p:nvPicPr>
                <p:cNvPr id="138" name="Freihand 137">
                  <a:extLst>
                    <a:ext uri="{FF2B5EF4-FFF2-40B4-BE49-F238E27FC236}">
                      <a16:creationId xmlns:a16="http://schemas.microsoft.com/office/drawing/2014/main" id="{3D83EDD5-1F25-4AA4-835F-6394675F5358}"/>
                    </a:ext>
                  </a:extLst>
                </p:cNvPr>
                <p:cNvPicPr/>
                <p:nvPr/>
              </p:nvPicPr>
              <p:blipFill>
                <a:blip r:embed="rId221"/>
                <a:stretch>
                  <a:fillRect/>
                </a:stretch>
              </p:blipFill>
              <p:spPr>
                <a:xfrm>
                  <a:off x="7092213" y="3956280"/>
                  <a:ext cx="334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9" name="Freihand 138">
                  <a:extLst>
                    <a:ext uri="{FF2B5EF4-FFF2-40B4-BE49-F238E27FC236}">
                      <a16:creationId xmlns:a16="http://schemas.microsoft.com/office/drawing/2014/main" id="{DB3D5750-C87F-4006-AB2C-2DE8AADBE6B7}"/>
                    </a:ext>
                  </a:extLst>
                </p14:cNvPr>
                <p14:cNvContentPartPr/>
                <p14:nvPr/>
              </p14:nvContentPartPr>
              <p14:xfrm>
                <a:off x="7132893" y="4003080"/>
                <a:ext cx="136440" cy="36360"/>
              </p14:xfrm>
            </p:contentPart>
          </mc:Choice>
          <mc:Fallback>
            <p:pic>
              <p:nvPicPr>
                <p:cNvPr id="139" name="Freihand 138">
                  <a:extLst>
                    <a:ext uri="{FF2B5EF4-FFF2-40B4-BE49-F238E27FC236}">
                      <a16:creationId xmlns:a16="http://schemas.microsoft.com/office/drawing/2014/main" id="{DB3D5750-C87F-4006-AB2C-2DE8AADBE6B7}"/>
                    </a:ext>
                  </a:extLst>
                </p:cNvPr>
                <p:cNvPicPr/>
                <p:nvPr/>
              </p:nvPicPr>
              <p:blipFill>
                <a:blip r:embed="rId223"/>
                <a:stretch>
                  <a:fillRect/>
                </a:stretch>
              </p:blipFill>
              <p:spPr>
                <a:xfrm>
                  <a:off x="7128573" y="3998760"/>
                  <a:ext cx="145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Freihand 139">
                  <a:extLst>
                    <a:ext uri="{FF2B5EF4-FFF2-40B4-BE49-F238E27FC236}">
                      <a16:creationId xmlns:a16="http://schemas.microsoft.com/office/drawing/2014/main" id="{35BF4AE2-34CA-45C9-977E-CE47A476885D}"/>
                    </a:ext>
                  </a:extLst>
                </p14:cNvPr>
                <p14:cNvContentPartPr/>
                <p14:nvPr/>
              </p14:nvContentPartPr>
              <p14:xfrm>
                <a:off x="7427733" y="4026480"/>
                <a:ext cx="20880" cy="63000"/>
              </p14:xfrm>
            </p:contentPart>
          </mc:Choice>
          <mc:Fallback>
            <p:pic>
              <p:nvPicPr>
                <p:cNvPr id="140" name="Freihand 139">
                  <a:extLst>
                    <a:ext uri="{FF2B5EF4-FFF2-40B4-BE49-F238E27FC236}">
                      <a16:creationId xmlns:a16="http://schemas.microsoft.com/office/drawing/2014/main" id="{35BF4AE2-34CA-45C9-977E-CE47A476885D}"/>
                    </a:ext>
                  </a:extLst>
                </p:cNvPr>
                <p:cNvPicPr/>
                <p:nvPr/>
              </p:nvPicPr>
              <p:blipFill>
                <a:blip r:embed="rId225"/>
                <a:stretch>
                  <a:fillRect/>
                </a:stretch>
              </p:blipFill>
              <p:spPr>
                <a:xfrm>
                  <a:off x="7423413" y="4022160"/>
                  <a:ext cx="29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 name="Freihand 140">
                  <a:extLst>
                    <a:ext uri="{FF2B5EF4-FFF2-40B4-BE49-F238E27FC236}">
                      <a16:creationId xmlns:a16="http://schemas.microsoft.com/office/drawing/2014/main" id="{B67D6E9E-AC77-4FD6-BD41-4227D7E0CA03}"/>
                    </a:ext>
                  </a:extLst>
                </p14:cNvPr>
                <p14:cNvContentPartPr/>
                <p14:nvPr/>
              </p14:nvContentPartPr>
              <p14:xfrm>
                <a:off x="7428093" y="3977520"/>
                <a:ext cx="62280" cy="13680"/>
              </p14:xfrm>
            </p:contentPart>
          </mc:Choice>
          <mc:Fallback>
            <p:pic>
              <p:nvPicPr>
                <p:cNvPr id="141" name="Freihand 140">
                  <a:extLst>
                    <a:ext uri="{FF2B5EF4-FFF2-40B4-BE49-F238E27FC236}">
                      <a16:creationId xmlns:a16="http://schemas.microsoft.com/office/drawing/2014/main" id="{B67D6E9E-AC77-4FD6-BD41-4227D7E0CA03}"/>
                    </a:ext>
                  </a:extLst>
                </p:cNvPr>
                <p:cNvPicPr/>
                <p:nvPr/>
              </p:nvPicPr>
              <p:blipFill>
                <a:blip r:embed="rId227"/>
                <a:stretch>
                  <a:fillRect/>
                </a:stretch>
              </p:blipFill>
              <p:spPr>
                <a:xfrm>
                  <a:off x="7423773" y="3973200"/>
                  <a:ext cx="70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2" name="Freihand 141">
                  <a:extLst>
                    <a:ext uri="{FF2B5EF4-FFF2-40B4-BE49-F238E27FC236}">
                      <a16:creationId xmlns:a16="http://schemas.microsoft.com/office/drawing/2014/main" id="{3200363C-9A66-467F-B0AC-E333E1829C78}"/>
                    </a:ext>
                  </a:extLst>
                </p14:cNvPr>
                <p14:cNvContentPartPr/>
                <p14:nvPr/>
              </p14:nvContentPartPr>
              <p14:xfrm>
                <a:off x="7460853" y="3996960"/>
                <a:ext cx="100440" cy="90360"/>
              </p14:xfrm>
            </p:contentPart>
          </mc:Choice>
          <mc:Fallback>
            <p:pic>
              <p:nvPicPr>
                <p:cNvPr id="142" name="Freihand 141">
                  <a:extLst>
                    <a:ext uri="{FF2B5EF4-FFF2-40B4-BE49-F238E27FC236}">
                      <a16:creationId xmlns:a16="http://schemas.microsoft.com/office/drawing/2014/main" id="{3200363C-9A66-467F-B0AC-E333E1829C78}"/>
                    </a:ext>
                  </a:extLst>
                </p:cNvPr>
                <p:cNvPicPr/>
                <p:nvPr/>
              </p:nvPicPr>
              <p:blipFill>
                <a:blip r:embed="rId229"/>
                <a:stretch>
                  <a:fillRect/>
                </a:stretch>
              </p:blipFill>
              <p:spPr>
                <a:xfrm>
                  <a:off x="7456533" y="3992640"/>
                  <a:ext cx="109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3" name="Freihand 142">
                  <a:extLst>
                    <a:ext uri="{FF2B5EF4-FFF2-40B4-BE49-F238E27FC236}">
                      <a16:creationId xmlns:a16="http://schemas.microsoft.com/office/drawing/2014/main" id="{97E07847-D81B-47FA-AB34-801D2975877F}"/>
                    </a:ext>
                  </a:extLst>
                </p14:cNvPr>
                <p14:cNvContentPartPr/>
                <p14:nvPr/>
              </p14:nvContentPartPr>
              <p14:xfrm>
                <a:off x="7550133" y="3940440"/>
                <a:ext cx="73440" cy="144360"/>
              </p14:xfrm>
            </p:contentPart>
          </mc:Choice>
          <mc:Fallback>
            <p:pic>
              <p:nvPicPr>
                <p:cNvPr id="143" name="Freihand 142">
                  <a:extLst>
                    <a:ext uri="{FF2B5EF4-FFF2-40B4-BE49-F238E27FC236}">
                      <a16:creationId xmlns:a16="http://schemas.microsoft.com/office/drawing/2014/main" id="{97E07847-D81B-47FA-AB34-801D2975877F}"/>
                    </a:ext>
                  </a:extLst>
                </p:cNvPr>
                <p:cNvPicPr/>
                <p:nvPr/>
              </p:nvPicPr>
              <p:blipFill>
                <a:blip r:embed="rId231"/>
                <a:stretch>
                  <a:fillRect/>
                </a:stretch>
              </p:blipFill>
              <p:spPr>
                <a:xfrm>
                  <a:off x="7545813" y="3936120"/>
                  <a:ext cx="82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4" name="Freihand 143">
                  <a:extLst>
                    <a:ext uri="{FF2B5EF4-FFF2-40B4-BE49-F238E27FC236}">
                      <a16:creationId xmlns:a16="http://schemas.microsoft.com/office/drawing/2014/main" id="{2765C888-110D-46B1-9CEB-04C6AD800CF5}"/>
                    </a:ext>
                  </a:extLst>
                </p14:cNvPr>
                <p14:cNvContentPartPr/>
                <p14:nvPr/>
              </p14:nvContentPartPr>
              <p14:xfrm>
                <a:off x="7702413" y="3983280"/>
                <a:ext cx="327600" cy="84960"/>
              </p14:xfrm>
            </p:contentPart>
          </mc:Choice>
          <mc:Fallback>
            <p:pic>
              <p:nvPicPr>
                <p:cNvPr id="144" name="Freihand 143">
                  <a:extLst>
                    <a:ext uri="{FF2B5EF4-FFF2-40B4-BE49-F238E27FC236}">
                      <a16:creationId xmlns:a16="http://schemas.microsoft.com/office/drawing/2014/main" id="{2765C888-110D-46B1-9CEB-04C6AD800CF5}"/>
                    </a:ext>
                  </a:extLst>
                </p:cNvPr>
                <p:cNvPicPr/>
                <p:nvPr/>
              </p:nvPicPr>
              <p:blipFill>
                <a:blip r:embed="rId233"/>
                <a:stretch>
                  <a:fillRect/>
                </a:stretch>
              </p:blipFill>
              <p:spPr>
                <a:xfrm>
                  <a:off x="7698093" y="3978960"/>
                  <a:ext cx="336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5" name="Freihand 144">
                  <a:extLst>
                    <a:ext uri="{FF2B5EF4-FFF2-40B4-BE49-F238E27FC236}">
                      <a16:creationId xmlns:a16="http://schemas.microsoft.com/office/drawing/2014/main" id="{24D5A6FF-2809-4F44-A431-536850467C87}"/>
                    </a:ext>
                  </a:extLst>
                </p14:cNvPr>
                <p14:cNvContentPartPr/>
                <p14:nvPr/>
              </p14:nvContentPartPr>
              <p14:xfrm>
                <a:off x="7979973" y="3956640"/>
                <a:ext cx="5760" cy="19440"/>
              </p14:xfrm>
            </p:contentPart>
          </mc:Choice>
          <mc:Fallback>
            <p:pic>
              <p:nvPicPr>
                <p:cNvPr id="145" name="Freihand 144">
                  <a:extLst>
                    <a:ext uri="{FF2B5EF4-FFF2-40B4-BE49-F238E27FC236}">
                      <a16:creationId xmlns:a16="http://schemas.microsoft.com/office/drawing/2014/main" id="{24D5A6FF-2809-4F44-A431-536850467C87}"/>
                    </a:ext>
                  </a:extLst>
                </p:cNvPr>
                <p:cNvPicPr/>
                <p:nvPr/>
              </p:nvPicPr>
              <p:blipFill>
                <a:blip r:embed="rId235"/>
                <a:stretch>
                  <a:fillRect/>
                </a:stretch>
              </p:blipFill>
              <p:spPr>
                <a:xfrm>
                  <a:off x="7975653" y="3952320"/>
                  <a:ext cx="14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Freihand 145">
                  <a:extLst>
                    <a:ext uri="{FF2B5EF4-FFF2-40B4-BE49-F238E27FC236}">
                      <a16:creationId xmlns:a16="http://schemas.microsoft.com/office/drawing/2014/main" id="{F24664DA-76DF-4F0A-B632-457B36785113}"/>
                    </a:ext>
                  </a:extLst>
                </p14:cNvPr>
                <p14:cNvContentPartPr/>
                <p14:nvPr/>
              </p14:nvContentPartPr>
              <p14:xfrm>
                <a:off x="6272133" y="4220880"/>
                <a:ext cx="116280" cy="100800"/>
              </p14:xfrm>
            </p:contentPart>
          </mc:Choice>
          <mc:Fallback>
            <p:pic>
              <p:nvPicPr>
                <p:cNvPr id="146" name="Freihand 145">
                  <a:extLst>
                    <a:ext uri="{FF2B5EF4-FFF2-40B4-BE49-F238E27FC236}">
                      <a16:creationId xmlns:a16="http://schemas.microsoft.com/office/drawing/2014/main" id="{F24664DA-76DF-4F0A-B632-457B36785113}"/>
                    </a:ext>
                  </a:extLst>
                </p:cNvPr>
                <p:cNvPicPr/>
                <p:nvPr/>
              </p:nvPicPr>
              <p:blipFill>
                <a:blip r:embed="rId237"/>
                <a:stretch>
                  <a:fillRect/>
                </a:stretch>
              </p:blipFill>
              <p:spPr>
                <a:xfrm>
                  <a:off x="6267813" y="4216560"/>
                  <a:ext cx="124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Freihand 146">
                  <a:extLst>
                    <a:ext uri="{FF2B5EF4-FFF2-40B4-BE49-F238E27FC236}">
                      <a16:creationId xmlns:a16="http://schemas.microsoft.com/office/drawing/2014/main" id="{EB3199B9-1A0B-402F-AA3E-2A5BEA704227}"/>
                    </a:ext>
                  </a:extLst>
                </p14:cNvPr>
                <p14:cNvContentPartPr/>
                <p14:nvPr/>
              </p14:nvContentPartPr>
              <p14:xfrm>
                <a:off x="6392733" y="4226640"/>
                <a:ext cx="81360" cy="104760"/>
              </p14:xfrm>
            </p:contentPart>
          </mc:Choice>
          <mc:Fallback>
            <p:pic>
              <p:nvPicPr>
                <p:cNvPr id="147" name="Freihand 146">
                  <a:extLst>
                    <a:ext uri="{FF2B5EF4-FFF2-40B4-BE49-F238E27FC236}">
                      <a16:creationId xmlns:a16="http://schemas.microsoft.com/office/drawing/2014/main" id="{EB3199B9-1A0B-402F-AA3E-2A5BEA704227}"/>
                    </a:ext>
                  </a:extLst>
                </p:cNvPr>
                <p:cNvPicPr/>
                <p:nvPr/>
              </p:nvPicPr>
              <p:blipFill>
                <a:blip r:embed="rId239"/>
                <a:stretch>
                  <a:fillRect/>
                </a:stretch>
              </p:blipFill>
              <p:spPr>
                <a:xfrm>
                  <a:off x="6388413" y="4222320"/>
                  <a:ext cx="90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Freihand 147">
                  <a:extLst>
                    <a:ext uri="{FF2B5EF4-FFF2-40B4-BE49-F238E27FC236}">
                      <a16:creationId xmlns:a16="http://schemas.microsoft.com/office/drawing/2014/main" id="{229E8DD3-D46B-4BD7-AFDD-D67C39B01D93}"/>
                    </a:ext>
                  </a:extLst>
                </p14:cNvPr>
                <p14:cNvContentPartPr/>
                <p14:nvPr/>
              </p14:nvContentPartPr>
              <p14:xfrm>
                <a:off x="6407493" y="4231320"/>
                <a:ext cx="91440" cy="64800"/>
              </p14:xfrm>
            </p:contentPart>
          </mc:Choice>
          <mc:Fallback>
            <p:pic>
              <p:nvPicPr>
                <p:cNvPr id="148" name="Freihand 147">
                  <a:extLst>
                    <a:ext uri="{FF2B5EF4-FFF2-40B4-BE49-F238E27FC236}">
                      <a16:creationId xmlns:a16="http://schemas.microsoft.com/office/drawing/2014/main" id="{229E8DD3-D46B-4BD7-AFDD-D67C39B01D93}"/>
                    </a:ext>
                  </a:extLst>
                </p:cNvPr>
                <p:cNvPicPr/>
                <p:nvPr/>
              </p:nvPicPr>
              <p:blipFill>
                <a:blip r:embed="rId241"/>
                <a:stretch>
                  <a:fillRect/>
                </a:stretch>
              </p:blipFill>
              <p:spPr>
                <a:xfrm>
                  <a:off x="6403173" y="4227000"/>
                  <a:ext cx="100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 name="Freihand 148">
                  <a:extLst>
                    <a:ext uri="{FF2B5EF4-FFF2-40B4-BE49-F238E27FC236}">
                      <a16:creationId xmlns:a16="http://schemas.microsoft.com/office/drawing/2014/main" id="{A322AE00-DAE4-4616-A1F2-94447E894D0A}"/>
                    </a:ext>
                  </a:extLst>
                </p14:cNvPr>
                <p14:cNvContentPartPr/>
                <p14:nvPr/>
              </p14:nvContentPartPr>
              <p14:xfrm>
                <a:off x="6512613" y="4188480"/>
                <a:ext cx="282600" cy="127440"/>
              </p14:xfrm>
            </p:contentPart>
          </mc:Choice>
          <mc:Fallback>
            <p:pic>
              <p:nvPicPr>
                <p:cNvPr id="149" name="Freihand 148">
                  <a:extLst>
                    <a:ext uri="{FF2B5EF4-FFF2-40B4-BE49-F238E27FC236}">
                      <a16:creationId xmlns:a16="http://schemas.microsoft.com/office/drawing/2014/main" id="{A322AE00-DAE4-4616-A1F2-94447E894D0A}"/>
                    </a:ext>
                  </a:extLst>
                </p:cNvPr>
                <p:cNvPicPr/>
                <p:nvPr/>
              </p:nvPicPr>
              <p:blipFill>
                <a:blip r:embed="rId243"/>
                <a:stretch>
                  <a:fillRect/>
                </a:stretch>
              </p:blipFill>
              <p:spPr>
                <a:xfrm>
                  <a:off x="6508293" y="4184160"/>
                  <a:ext cx="291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0" name="Freihand 149">
                  <a:extLst>
                    <a:ext uri="{FF2B5EF4-FFF2-40B4-BE49-F238E27FC236}">
                      <a16:creationId xmlns:a16="http://schemas.microsoft.com/office/drawing/2014/main" id="{661FBDCC-FFCA-4CAC-A2E9-3F42818CA9CF}"/>
                    </a:ext>
                  </a:extLst>
                </p14:cNvPr>
                <p14:cNvContentPartPr/>
                <p14:nvPr/>
              </p14:nvContentPartPr>
              <p14:xfrm>
                <a:off x="6829773" y="4211520"/>
                <a:ext cx="159840" cy="61200"/>
              </p14:xfrm>
            </p:contentPart>
          </mc:Choice>
          <mc:Fallback>
            <p:pic>
              <p:nvPicPr>
                <p:cNvPr id="150" name="Freihand 149">
                  <a:extLst>
                    <a:ext uri="{FF2B5EF4-FFF2-40B4-BE49-F238E27FC236}">
                      <a16:creationId xmlns:a16="http://schemas.microsoft.com/office/drawing/2014/main" id="{661FBDCC-FFCA-4CAC-A2E9-3F42818CA9CF}"/>
                    </a:ext>
                  </a:extLst>
                </p:cNvPr>
                <p:cNvPicPr/>
                <p:nvPr/>
              </p:nvPicPr>
              <p:blipFill>
                <a:blip r:embed="rId245"/>
                <a:stretch>
                  <a:fillRect/>
                </a:stretch>
              </p:blipFill>
              <p:spPr>
                <a:xfrm>
                  <a:off x="6825453" y="4207200"/>
                  <a:ext cx="168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1" name="Freihand 150">
                  <a:extLst>
                    <a:ext uri="{FF2B5EF4-FFF2-40B4-BE49-F238E27FC236}">
                      <a16:creationId xmlns:a16="http://schemas.microsoft.com/office/drawing/2014/main" id="{D103A967-1C04-4A57-87BE-7816CD7F3939}"/>
                    </a:ext>
                  </a:extLst>
                </p14:cNvPr>
                <p14:cNvContentPartPr/>
                <p14:nvPr/>
              </p14:nvContentPartPr>
              <p14:xfrm>
                <a:off x="7128573" y="4206120"/>
                <a:ext cx="16200" cy="72000"/>
              </p14:xfrm>
            </p:contentPart>
          </mc:Choice>
          <mc:Fallback>
            <p:pic>
              <p:nvPicPr>
                <p:cNvPr id="151" name="Freihand 150">
                  <a:extLst>
                    <a:ext uri="{FF2B5EF4-FFF2-40B4-BE49-F238E27FC236}">
                      <a16:creationId xmlns:a16="http://schemas.microsoft.com/office/drawing/2014/main" id="{D103A967-1C04-4A57-87BE-7816CD7F3939}"/>
                    </a:ext>
                  </a:extLst>
                </p:cNvPr>
                <p:cNvPicPr/>
                <p:nvPr/>
              </p:nvPicPr>
              <p:blipFill>
                <a:blip r:embed="rId247"/>
                <a:stretch>
                  <a:fillRect/>
                </a:stretch>
              </p:blipFill>
              <p:spPr>
                <a:xfrm>
                  <a:off x="7124253" y="4201800"/>
                  <a:ext cx="24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2" name="Freihand 151">
                  <a:extLst>
                    <a:ext uri="{FF2B5EF4-FFF2-40B4-BE49-F238E27FC236}">
                      <a16:creationId xmlns:a16="http://schemas.microsoft.com/office/drawing/2014/main" id="{8C9C634B-4F11-48B0-8C27-83AC059303DD}"/>
                    </a:ext>
                  </a:extLst>
                </p14:cNvPr>
                <p14:cNvContentPartPr/>
                <p14:nvPr/>
              </p14:nvContentPartPr>
              <p14:xfrm>
                <a:off x="7128213" y="4174080"/>
                <a:ext cx="126720" cy="60120"/>
              </p14:xfrm>
            </p:contentPart>
          </mc:Choice>
          <mc:Fallback>
            <p:pic>
              <p:nvPicPr>
                <p:cNvPr id="152" name="Freihand 151">
                  <a:extLst>
                    <a:ext uri="{FF2B5EF4-FFF2-40B4-BE49-F238E27FC236}">
                      <a16:creationId xmlns:a16="http://schemas.microsoft.com/office/drawing/2014/main" id="{8C9C634B-4F11-48B0-8C27-83AC059303DD}"/>
                    </a:ext>
                  </a:extLst>
                </p:cNvPr>
                <p:cNvPicPr/>
                <p:nvPr/>
              </p:nvPicPr>
              <p:blipFill>
                <a:blip r:embed="rId249"/>
                <a:stretch>
                  <a:fillRect/>
                </a:stretch>
              </p:blipFill>
              <p:spPr>
                <a:xfrm>
                  <a:off x="7123893" y="4169760"/>
                  <a:ext cx="135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3" name="Freihand 152">
                  <a:extLst>
                    <a:ext uri="{FF2B5EF4-FFF2-40B4-BE49-F238E27FC236}">
                      <a16:creationId xmlns:a16="http://schemas.microsoft.com/office/drawing/2014/main" id="{028AD8E0-A8BF-4F58-874F-F88C4EB8845A}"/>
                    </a:ext>
                  </a:extLst>
                </p14:cNvPr>
                <p14:cNvContentPartPr/>
                <p14:nvPr/>
              </p14:nvContentPartPr>
              <p14:xfrm>
                <a:off x="7127133" y="4271280"/>
                <a:ext cx="106920" cy="16560"/>
              </p14:xfrm>
            </p:contentPart>
          </mc:Choice>
          <mc:Fallback>
            <p:pic>
              <p:nvPicPr>
                <p:cNvPr id="153" name="Freihand 152">
                  <a:extLst>
                    <a:ext uri="{FF2B5EF4-FFF2-40B4-BE49-F238E27FC236}">
                      <a16:creationId xmlns:a16="http://schemas.microsoft.com/office/drawing/2014/main" id="{028AD8E0-A8BF-4F58-874F-F88C4EB8845A}"/>
                    </a:ext>
                  </a:extLst>
                </p:cNvPr>
                <p:cNvPicPr/>
                <p:nvPr/>
              </p:nvPicPr>
              <p:blipFill>
                <a:blip r:embed="rId251"/>
                <a:stretch>
                  <a:fillRect/>
                </a:stretch>
              </p:blipFill>
              <p:spPr>
                <a:xfrm>
                  <a:off x="7122813" y="4266960"/>
                  <a:ext cx="115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4" name="Freihand 153">
                  <a:extLst>
                    <a:ext uri="{FF2B5EF4-FFF2-40B4-BE49-F238E27FC236}">
                      <a16:creationId xmlns:a16="http://schemas.microsoft.com/office/drawing/2014/main" id="{CAC15438-ED98-40DB-99B1-733C5EFEEDA0}"/>
                    </a:ext>
                  </a:extLst>
                </p14:cNvPr>
                <p14:cNvContentPartPr/>
                <p14:nvPr/>
              </p14:nvContentPartPr>
              <p14:xfrm>
                <a:off x="7284813" y="4163280"/>
                <a:ext cx="178560" cy="172440"/>
              </p14:xfrm>
            </p:contentPart>
          </mc:Choice>
          <mc:Fallback>
            <p:pic>
              <p:nvPicPr>
                <p:cNvPr id="154" name="Freihand 153">
                  <a:extLst>
                    <a:ext uri="{FF2B5EF4-FFF2-40B4-BE49-F238E27FC236}">
                      <a16:creationId xmlns:a16="http://schemas.microsoft.com/office/drawing/2014/main" id="{CAC15438-ED98-40DB-99B1-733C5EFEEDA0}"/>
                    </a:ext>
                  </a:extLst>
                </p:cNvPr>
                <p:cNvPicPr/>
                <p:nvPr/>
              </p:nvPicPr>
              <p:blipFill>
                <a:blip r:embed="rId253"/>
                <a:stretch>
                  <a:fillRect/>
                </a:stretch>
              </p:blipFill>
              <p:spPr>
                <a:xfrm>
                  <a:off x="7280493" y="4158960"/>
                  <a:ext cx="1872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5" name="Freihand 154">
                  <a:extLst>
                    <a:ext uri="{FF2B5EF4-FFF2-40B4-BE49-F238E27FC236}">
                      <a16:creationId xmlns:a16="http://schemas.microsoft.com/office/drawing/2014/main" id="{5C97F167-5AD7-4038-9029-4050945C75BC}"/>
                    </a:ext>
                  </a:extLst>
                </p14:cNvPr>
                <p14:cNvContentPartPr/>
                <p14:nvPr/>
              </p14:nvContentPartPr>
              <p14:xfrm>
                <a:off x="7474893" y="4149600"/>
                <a:ext cx="215280" cy="143640"/>
              </p14:xfrm>
            </p:contentPart>
          </mc:Choice>
          <mc:Fallback>
            <p:pic>
              <p:nvPicPr>
                <p:cNvPr id="155" name="Freihand 154">
                  <a:extLst>
                    <a:ext uri="{FF2B5EF4-FFF2-40B4-BE49-F238E27FC236}">
                      <a16:creationId xmlns:a16="http://schemas.microsoft.com/office/drawing/2014/main" id="{5C97F167-5AD7-4038-9029-4050945C75BC}"/>
                    </a:ext>
                  </a:extLst>
                </p:cNvPr>
                <p:cNvPicPr/>
                <p:nvPr/>
              </p:nvPicPr>
              <p:blipFill>
                <a:blip r:embed="rId255"/>
                <a:stretch>
                  <a:fillRect/>
                </a:stretch>
              </p:blipFill>
              <p:spPr>
                <a:xfrm>
                  <a:off x="7470573" y="4145280"/>
                  <a:ext cx="223920" cy="152280"/>
                </a:xfrm>
                <a:prstGeom prst="rect">
                  <a:avLst/>
                </a:prstGeom>
              </p:spPr>
            </p:pic>
          </mc:Fallback>
        </mc:AlternateContent>
      </p:grpSp>
      <p:grpSp>
        <p:nvGrpSpPr>
          <p:cNvPr id="187" name="Gruppieren 186">
            <a:extLst>
              <a:ext uri="{FF2B5EF4-FFF2-40B4-BE49-F238E27FC236}">
                <a16:creationId xmlns:a16="http://schemas.microsoft.com/office/drawing/2014/main" id="{11D5E242-C301-4444-88C5-3A215A2792B4}"/>
              </a:ext>
            </a:extLst>
          </p:cNvPr>
          <p:cNvGrpSpPr/>
          <p:nvPr/>
        </p:nvGrpSpPr>
        <p:grpSpPr>
          <a:xfrm>
            <a:off x="3081093" y="4239600"/>
            <a:ext cx="3051000" cy="399240"/>
            <a:chOff x="3081093" y="4239600"/>
            <a:chExt cx="3051000" cy="399240"/>
          </a:xfrm>
        </p:grpSpPr>
        <mc:AlternateContent xmlns:mc="http://schemas.openxmlformats.org/markup-compatibility/2006">
          <mc:Choice xmlns:p14="http://schemas.microsoft.com/office/powerpoint/2010/main" Requires="p14">
            <p:contentPart p14:bwMode="auto" r:id="rId256">
              <p14:nvContentPartPr>
                <p14:cNvPr id="162" name="Freihand 161">
                  <a:extLst>
                    <a:ext uri="{FF2B5EF4-FFF2-40B4-BE49-F238E27FC236}">
                      <a16:creationId xmlns:a16="http://schemas.microsoft.com/office/drawing/2014/main" id="{E1FD22BE-FEF7-4B7E-8B9F-AB73FC46A75B}"/>
                    </a:ext>
                  </a:extLst>
                </p14:cNvPr>
                <p14:cNvContentPartPr/>
                <p14:nvPr/>
              </p14:nvContentPartPr>
              <p14:xfrm>
                <a:off x="3081093" y="4368120"/>
                <a:ext cx="173160" cy="7200"/>
              </p14:xfrm>
            </p:contentPart>
          </mc:Choice>
          <mc:Fallback>
            <p:pic>
              <p:nvPicPr>
                <p:cNvPr id="162" name="Freihand 161">
                  <a:extLst>
                    <a:ext uri="{FF2B5EF4-FFF2-40B4-BE49-F238E27FC236}">
                      <a16:creationId xmlns:a16="http://schemas.microsoft.com/office/drawing/2014/main" id="{E1FD22BE-FEF7-4B7E-8B9F-AB73FC46A75B}"/>
                    </a:ext>
                  </a:extLst>
                </p:cNvPr>
                <p:cNvPicPr/>
                <p:nvPr/>
              </p:nvPicPr>
              <p:blipFill>
                <a:blip r:embed="rId257"/>
                <a:stretch>
                  <a:fillRect/>
                </a:stretch>
              </p:blipFill>
              <p:spPr>
                <a:xfrm>
                  <a:off x="3076773" y="4363800"/>
                  <a:ext cx="181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3" name="Freihand 162">
                  <a:extLst>
                    <a:ext uri="{FF2B5EF4-FFF2-40B4-BE49-F238E27FC236}">
                      <a16:creationId xmlns:a16="http://schemas.microsoft.com/office/drawing/2014/main" id="{AFFF40F5-3A81-404D-9C5D-AA3184C2209A}"/>
                    </a:ext>
                  </a:extLst>
                </p14:cNvPr>
                <p14:cNvContentPartPr/>
                <p14:nvPr/>
              </p14:nvContentPartPr>
              <p14:xfrm>
                <a:off x="3243813" y="4309440"/>
                <a:ext cx="104400" cy="117360"/>
              </p14:xfrm>
            </p:contentPart>
          </mc:Choice>
          <mc:Fallback>
            <p:pic>
              <p:nvPicPr>
                <p:cNvPr id="163" name="Freihand 162">
                  <a:extLst>
                    <a:ext uri="{FF2B5EF4-FFF2-40B4-BE49-F238E27FC236}">
                      <a16:creationId xmlns:a16="http://schemas.microsoft.com/office/drawing/2014/main" id="{AFFF40F5-3A81-404D-9C5D-AA3184C2209A}"/>
                    </a:ext>
                  </a:extLst>
                </p:cNvPr>
                <p:cNvPicPr/>
                <p:nvPr/>
              </p:nvPicPr>
              <p:blipFill>
                <a:blip r:embed="rId259"/>
                <a:stretch>
                  <a:fillRect/>
                </a:stretch>
              </p:blipFill>
              <p:spPr>
                <a:xfrm>
                  <a:off x="3239493" y="4305120"/>
                  <a:ext cx="113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4" name="Freihand 163">
                  <a:extLst>
                    <a:ext uri="{FF2B5EF4-FFF2-40B4-BE49-F238E27FC236}">
                      <a16:creationId xmlns:a16="http://schemas.microsoft.com/office/drawing/2014/main" id="{2E60A7F8-78F9-4A79-A7F8-D981EB1A8196}"/>
                    </a:ext>
                  </a:extLst>
                </p14:cNvPr>
                <p14:cNvContentPartPr/>
                <p14:nvPr/>
              </p14:nvContentPartPr>
              <p14:xfrm>
                <a:off x="3459453" y="4321320"/>
                <a:ext cx="172080" cy="94680"/>
              </p14:xfrm>
            </p:contentPart>
          </mc:Choice>
          <mc:Fallback>
            <p:pic>
              <p:nvPicPr>
                <p:cNvPr id="164" name="Freihand 163">
                  <a:extLst>
                    <a:ext uri="{FF2B5EF4-FFF2-40B4-BE49-F238E27FC236}">
                      <a16:creationId xmlns:a16="http://schemas.microsoft.com/office/drawing/2014/main" id="{2E60A7F8-78F9-4A79-A7F8-D981EB1A8196}"/>
                    </a:ext>
                  </a:extLst>
                </p:cNvPr>
                <p:cNvPicPr/>
                <p:nvPr/>
              </p:nvPicPr>
              <p:blipFill>
                <a:blip r:embed="rId261"/>
                <a:stretch>
                  <a:fillRect/>
                </a:stretch>
              </p:blipFill>
              <p:spPr>
                <a:xfrm>
                  <a:off x="3455133" y="4317000"/>
                  <a:ext cx="180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5" name="Freihand 164">
                  <a:extLst>
                    <a:ext uri="{FF2B5EF4-FFF2-40B4-BE49-F238E27FC236}">
                      <a16:creationId xmlns:a16="http://schemas.microsoft.com/office/drawing/2014/main" id="{CED40062-A2C7-41F8-9B27-78FA22DD4D69}"/>
                    </a:ext>
                  </a:extLst>
                </p14:cNvPr>
                <p14:cNvContentPartPr/>
                <p14:nvPr/>
              </p14:nvContentPartPr>
              <p14:xfrm>
                <a:off x="3595533" y="4267320"/>
                <a:ext cx="35280" cy="18720"/>
              </p14:xfrm>
            </p:contentPart>
          </mc:Choice>
          <mc:Fallback>
            <p:pic>
              <p:nvPicPr>
                <p:cNvPr id="165" name="Freihand 164">
                  <a:extLst>
                    <a:ext uri="{FF2B5EF4-FFF2-40B4-BE49-F238E27FC236}">
                      <a16:creationId xmlns:a16="http://schemas.microsoft.com/office/drawing/2014/main" id="{CED40062-A2C7-41F8-9B27-78FA22DD4D69}"/>
                    </a:ext>
                  </a:extLst>
                </p:cNvPr>
                <p:cNvPicPr/>
                <p:nvPr/>
              </p:nvPicPr>
              <p:blipFill>
                <a:blip r:embed="rId263"/>
                <a:stretch>
                  <a:fillRect/>
                </a:stretch>
              </p:blipFill>
              <p:spPr>
                <a:xfrm>
                  <a:off x="3591213" y="4263000"/>
                  <a:ext cx="43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6" name="Freihand 165">
                  <a:extLst>
                    <a:ext uri="{FF2B5EF4-FFF2-40B4-BE49-F238E27FC236}">
                      <a16:creationId xmlns:a16="http://schemas.microsoft.com/office/drawing/2014/main" id="{5C8B2B43-41EF-4CD3-B23C-C503AB0FC105}"/>
                    </a:ext>
                  </a:extLst>
                </p14:cNvPr>
                <p14:cNvContentPartPr/>
                <p14:nvPr/>
              </p14:nvContentPartPr>
              <p14:xfrm>
                <a:off x="3677613" y="4239600"/>
                <a:ext cx="237240" cy="168840"/>
              </p14:xfrm>
            </p:contentPart>
          </mc:Choice>
          <mc:Fallback>
            <p:pic>
              <p:nvPicPr>
                <p:cNvPr id="166" name="Freihand 165">
                  <a:extLst>
                    <a:ext uri="{FF2B5EF4-FFF2-40B4-BE49-F238E27FC236}">
                      <a16:creationId xmlns:a16="http://schemas.microsoft.com/office/drawing/2014/main" id="{5C8B2B43-41EF-4CD3-B23C-C503AB0FC105}"/>
                    </a:ext>
                  </a:extLst>
                </p:cNvPr>
                <p:cNvPicPr/>
                <p:nvPr/>
              </p:nvPicPr>
              <p:blipFill>
                <a:blip r:embed="rId265"/>
                <a:stretch>
                  <a:fillRect/>
                </a:stretch>
              </p:blipFill>
              <p:spPr>
                <a:xfrm>
                  <a:off x="3673293" y="4235280"/>
                  <a:ext cx="245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7" name="Freihand 166">
                  <a:extLst>
                    <a:ext uri="{FF2B5EF4-FFF2-40B4-BE49-F238E27FC236}">
                      <a16:creationId xmlns:a16="http://schemas.microsoft.com/office/drawing/2014/main" id="{672CCEA3-B9E6-4225-AD51-89BB9785492A}"/>
                    </a:ext>
                  </a:extLst>
                </p14:cNvPr>
                <p14:cNvContentPartPr/>
                <p14:nvPr/>
              </p14:nvContentPartPr>
              <p14:xfrm>
                <a:off x="3944373" y="4287840"/>
                <a:ext cx="255960" cy="124560"/>
              </p14:xfrm>
            </p:contentPart>
          </mc:Choice>
          <mc:Fallback>
            <p:pic>
              <p:nvPicPr>
                <p:cNvPr id="167" name="Freihand 166">
                  <a:extLst>
                    <a:ext uri="{FF2B5EF4-FFF2-40B4-BE49-F238E27FC236}">
                      <a16:creationId xmlns:a16="http://schemas.microsoft.com/office/drawing/2014/main" id="{672CCEA3-B9E6-4225-AD51-89BB9785492A}"/>
                    </a:ext>
                  </a:extLst>
                </p:cNvPr>
                <p:cNvPicPr/>
                <p:nvPr/>
              </p:nvPicPr>
              <p:blipFill>
                <a:blip r:embed="rId267"/>
                <a:stretch>
                  <a:fillRect/>
                </a:stretch>
              </p:blipFill>
              <p:spPr>
                <a:xfrm>
                  <a:off x="3940053" y="4283520"/>
                  <a:ext cx="264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8" name="Freihand 167">
                  <a:extLst>
                    <a:ext uri="{FF2B5EF4-FFF2-40B4-BE49-F238E27FC236}">
                      <a16:creationId xmlns:a16="http://schemas.microsoft.com/office/drawing/2014/main" id="{338FCD1B-58E6-42F5-B8A9-24416EF41600}"/>
                    </a:ext>
                  </a:extLst>
                </p14:cNvPr>
                <p14:cNvContentPartPr/>
                <p14:nvPr/>
              </p14:nvContentPartPr>
              <p14:xfrm>
                <a:off x="4200693" y="4286040"/>
                <a:ext cx="15120" cy="26280"/>
              </p14:xfrm>
            </p:contentPart>
          </mc:Choice>
          <mc:Fallback>
            <p:pic>
              <p:nvPicPr>
                <p:cNvPr id="168" name="Freihand 167">
                  <a:extLst>
                    <a:ext uri="{FF2B5EF4-FFF2-40B4-BE49-F238E27FC236}">
                      <a16:creationId xmlns:a16="http://schemas.microsoft.com/office/drawing/2014/main" id="{338FCD1B-58E6-42F5-B8A9-24416EF41600}"/>
                    </a:ext>
                  </a:extLst>
                </p:cNvPr>
                <p:cNvPicPr/>
                <p:nvPr/>
              </p:nvPicPr>
              <p:blipFill>
                <a:blip r:embed="rId269"/>
                <a:stretch>
                  <a:fillRect/>
                </a:stretch>
              </p:blipFill>
              <p:spPr>
                <a:xfrm>
                  <a:off x="4196373" y="4281720"/>
                  <a:ext cx="23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9" name="Freihand 168">
                  <a:extLst>
                    <a:ext uri="{FF2B5EF4-FFF2-40B4-BE49-F238E27FC236}">
                      <a16:creationId xmlns:a16="http://schemas.microsoft.com/office/drawing/2014/main" id="{F651FA39-347C-490F-A0A1-09523A22DB40}"/>
                    </a:ext>
                  </a:extLst>
                </p14:cNvPr>
                <p14:cNvContentPartPr/>
                <p14:nvPr/>
              </p14:nvContentPartPr>
              <p14:xfrm>
                <a:off x="4163973" y="4343280"/>
                <a:ext cx="93960" cy="88200"/>
              </p14:xfrm>
            </p:contentPart>
          </mc:Choice>
          <mc:Fallback>
            <p:pic>
              <p:nvPicPr>
                <p:cNvPr id="169" name="Freihand 168">
                  <a:extLst>
                    <a:ext uri="{FF2B5EF4-FFF2-40B4-BE49-F238E27FC236}">
                      <a16:creationId xmlns:a16="http://schemas.microsoft.com/office/drawing/2014/main" id="{F651FA39-347C-490F-A0A1-09523A22DB40}"/>
                    </a:ext>
                  </a:extLst>
                </p:cNvPr>
                <p:cNvPicPr/>
                <p:nvPr/>
              </p:nvPicPr>
              <p:blipFill>
                <a:blip r:embed="rId271"/>
                <a:stretch>
                  <a:fillRect/>
                </a:stretch>
              </p:blipFill>
              <p:spPr>
                <a:xfrm>
                  <a:off x="4159653" y="4338960"/>
                  <a:ext cx="102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0" name="Freihand 169">
                  <a:extLst>
                    <a:ext uri="{FF2B5EF4-FFF2-40B4-BE49-F238E27FC236}">
                      <a16:creationId xmlns:a16="http://schemas.microsoft.com/office/drawing/2014/main" id="{1DA957ED-4B31-426E-B810-3071FB1366AF}"/>
                    </a:ext>
                  </a:extLst>
                </p14:cNvPr>
                <p14:cNvContentPartPr/>
                <p14:nvPr/>
              </p14:nvContentPartPr>
              <p14:xfrm>
                <a:off x="4280253" y="4346520"/>
                <a:ext cx="298800" cy="178560"/>
              </p14:xfrm>
            </p:contentPart>
          </mc:Choice>
          <mc:Fallback>
            <p:pic>
              <p:nvPicPr>
                <p:cNvPr id="170" name="Freihand 169">
                  <a:extLst>
                    <a:ext uri="{FF2B5EF4-FFF2-40B4-BE49-F238E27FC236}">
                      <a16:creationId xmlns:a16="http://schemas.microsoft.com/office/drawing/2014/main" id="{1DA957ED-4B31-426E-B810-3071FB1366AF}"/>
                    </a:ext>
                  </a:extLst>
                </p:cNvPr>
                <p:cNvPicPr/>
                <p:nvPr/>
              </p:nvPicPr>
              <p:blipFill>
                <a:blip r:embed="rId273"/>
                <a:stretch>
                  <a:fillRect/>
                </a:stretch>
              </p:blipFill>
              <p:spPr>
                <a:xfrm>
                  <a:off x="4275933" y="4342200"/>
                  <a:ext cx="307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1" name="Freihand 170">
                  <a:extLst>
                    <a:ext uri="{FF2B5EF4-FFF2-40B4-BE49-F238E27FC236}">
                      <a16:creationId xmlns:a16="http://schemas.microsoft.com/office/drawing/2014/main" id="{F51FDEAF-7F43-4AFB-A3F9-3804D47B229F}"/>
                    </a:ext>
                  </a:extLst>
                </p14:cNvPr>
                <p14:cNvContentPartPr/>
                <p14:nvPr/>
              </p14:nvContentPartPr>
              <p14:xfrm>
                <a:off x="4416693" y="4279560"/>
                <a:ext cx="9000" cy="20880"/>
              </p14:xfrm>
            </p:contentPart>
          </mc:Choice>
          <mc:Fallback>
            <p:pic>
              <p:nvPicPr>
                <p:cNvPr id="171" name="Freihand 170">
                  <a:extLst>
                    <a:ext uri="{FF2B5EF4-FFF2-40B4-BE49-F238E27FC236}">
                      <a16:creationId xmlns:a16="http://schemas.microsoft.com/office/drawing/2014/main" id="{F51FDEAF-7F43-4AFB-A3F9-3804D47B229F}"/>
                    </a:ext>
                  </a:extLst>
                </p:cNvPr>
                <p:cNvPicPr/>
                <p:nvPr/>
              </p:nvPicPr>
              <p:blipFill>
                <a:blip r:embed="rId275"/>
                <a:stretch>
                  <a:fillRect/>
                </a:stretch>
              </p:blipFill>
              <p:spPr>
                <a:xfrm>
                  <a:off x="4412373" y="4275240"/>
                  <a:ext cx="176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3" name="Freihand 172">
                  <a:extLst>
                    <a:ext uri="{FF2B5EF4-FFF2-40B4-BE49-F238E27FC236}">
                      <a16:creationId xmlns:a16="http://schemas.microsoft.com/office/drawing/2014/main" id="{E5F49E17-D323-462A-82E7-264BDE61937B}"/>
                    </a:ext>
                  </a:extLst>
                </p14:cNvPr>
                <p14:cNvContentPartPr/>
                <p14:nvPr/>
              </p14:nvContentPartPr>
              <p14:xfrm>
                <a:off x="4738893" y="4309080"/>
                <a:ext cx="201600" cy="107640"/>
              </p14:xfrm>
            </p:contentPart>
          </mc:Choice>
          <mc:Fallback>
            <p:pic>
              <p:nvPicPr>
                <p:cNvPr id="173" name="Freihand 172">
                  <a:extLst>
                    <a:ext uri="{FF2B5EF4-FFF2-40B4-BE49-F238E27FC236}">
                      <a16:creationId xmlns:a16="http://schemas.microsoft.com/office/drawing/2014/main" id="{E5F49E17-D323-462A-82E7-264BDE61937B}"/>
                    </a:ext>
                  </a:extLst>
                </p:cNvPr>
                <p:cNvPicPr/>
                <p:nvPr/>
              </p:nvPicPr>
              <p:blipFill>
                <a:blip r:embed="rId277"/>
                <a:stretch>
                  <a:fillRect/>
                </a:stretch>
              </p:blipFill>
              <p:spPr>
                <a:xfrm>
                  <a:off x="4734573" y="4304760"/>
                  <a:ext cx="210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4" name="Freihand 173">
                  <a:extLst>
                    <a:ext uri="{FF2B5EF4-FFF2-40B4-BE49-F238E27FC236}">
                      <a16:creationId xmlns:a16="http://schemas.microsoft.com/office/drawing/2014/main" id="{E6D093B5-F83F-4EDC-9497-7BD0C6F13458}"/>
                    </a:ext>
                  </a:extLst>
                </p14:cNvPr>
                <p14:cNvContentPartPr/>
                <p14:nvPr/>
              </p14:nvContentPartPr>
              <p14:xfrm>
                <a:off x="4924653" y="4314120"/>
                <a:ext cx="109080" cy="120240"/>
              </p14:xfrm>
            </p:contentPart>
          </mc:Choice>
          <mc:Fallback>
            <p:pic>
              <p:nvPicPr>
                <p:cNvPr id="174" name="Freihand 173">
                  <a:extLst>
                    <a:ext uri="{FF2B5EF4-FFF2-40B4-BE49-F238E27FC236}">
                      <a16:creationId xmlns:a16="http://schemas.microsoft.com/office/drawing/2014/main" id="{E6D093B5-F83F-4EDC-9497-7BD0C6F13458}"/>
                    </a:ext>
                  </a:extLst>
                </p:cNvPr>
                <p:cNvPicPr/>
                <p:nvPr/>
              </p:nvPicPr>
              <p:blipFill>
                <a:blip r:embed="rId279"/>
                <a:stretch>
                  <a:fillRect/>
                </a:stretch>
              </p:blipFill>
              <p:spPr>
                <a:xfrm>
                  <a:off x="4920333" y="4309800"/>
                  <a:ext cx="117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5" name="Freihand 174">
                  <a:extLst>
                    <a:ext uri="{FF2B5EF4-FFF2-40B4-BE49-F238E27FC236}">
                      <a16:creationId xmlns:a16="http://schemas.microsoft.com/office/drawing/2014/main" id="{0FEF1065-F60F-4498-B78A-66276A12CFAA}"/>
                    </a:ext>
                  </a:extLst>
                </p14:cNvPr>
                <p14:cNvContentPartPr/>
                <p14:nvPr/>
              </p14:nvContentPartPr>
              <p14:xfrm>
                <a:off x="5127693" y="4333560"/>
                <a:ext cx="129600" cy="96120"/>
              </p14:xfrm>
            </p:contentPart>
          </mc:Choice>
          <mc:Fallback>
            <p:pic>
              <p:nvPicPr>
                <p:cNvPr id="175" name="Freihand 174">
                  <a:extLst>
                    <a:ext uri="{FF2B5EF4-FFF2-40B4-BE49-F238E27FC236}">
                      <a16:creationId xmlns:a16="http://schemas.microsoft.com/office/drawing/2014/main" id="{0FEF1065-F60F-4498-B78A-66276A12CFAA}"/>
                    </a:ext>
                  </a:extLst>
                </p:cNvPr>
                <p:cNvPicPr/>
                <p:nvPr/>
              </p:nvPicPr>
              <p:blipFill>
                <a:blip r:embed="rId281"/>
                <a:stretch>
                  <a:fillRect/>
                </a:stretch>
              </p:blipFill>
              <p:spPr>
                <a:xfrm>
                  <a:off x="5123373" y="4329240"/>
                  <a:ext cx="138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6" name="Freihand 175">
                  <a:extLst>
                    <a:ext uri="{FF2B5EF4-FFF2-40B4-BE49-F238E27FC236}">
                      <a16:creationId xmlns:a16="http://schemas.microsoft.com/office/drawing/2014/main" id="{2EA2F2AA-1501-4FD3-ADE5-A40D5C03FA26}"/>
                    </a:ext>
                  </a:extLst>
                </p14:cNvPr>
                <p14:cNvContentPartPr/>
                <p14:nvPr/>
              </p14:nvContentPartPr>
              <p14:xfrm>
                <a:off x="5243973" y="4329240"/>
                <a:ext cx="117360" cy="106560"/>
              </p14:xfrm>
            </p:contentPart>
          </mc:Choice>
          <mc:Fallback>
            <p:pic>
              <p:nvPicPr>
                <p:cNvPr id="176" name="Freihand 175">
                  <a:extLst>
                    <a:ext uri="{FF2B5EF4-FFF2-40B4-BE49-F238E27FC236}">
                      <a16:creationId xmlns:a16="http://schemas.microsoft.com/office/drawing/2014/main" id="{2EA2F2AA-1501-4FD3-ADE5-A40D5C03FA26}"/>
                    </a:ext>
                  </a:extLst>
                </p:cNvPr>
                <p:cNvPicPr/>
                <p:nvPr/>
              </p:nvPicPr>
              <p:blipFill>
                <a:blip r:embed="rId283"/>
                <a:stretch>
                  <a:fillRect/>
                </a:stretch>
              </p:blipFill>
              <p:spPr>
                <a:xfrm>
                  <a:off x="5239653" y="4324920"/>
                  <a:ext cx="126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7" name="Freihand 176">
                  <a:extLst>
                    <a:ext uri="{FF2B5EF4-FFF2-40B4-BE49-F238E27FC236}">
                      <a16:creationId xmlns:a16="http://schemas.microsoft.com/office/drawing/2014/main" id="{8DE9C263-60F6-45DA-9B40-D61EE7BF8E66}"/>
                    </a:ext>
                  </a:extLst>
                </p14:cNvPr>
                <p14:cNvContentPartPr/>
                <p14:nvPr/>
              </p14:nvContentPartPr>
              <p14:xfrm>
                <a:off x="5283573" y="4361280"/>
                <a:ext cx="88200" cy="41760"/>
              </p14:xfrm>
            </p:contentPart>
          </mc:Choice>
          <mc:Fallback>
            <p:pic>
              <p:nvPicPr>
                <p:cNvPr id="177" name="Freihand 176">
                  <a:extLst>
                    <a:ext uri="{FF2B5EF4-FFF2-40B4-BE49-F238E27FC236}">
                      <a16:creationId xmlns:a16="http://schemas.microsoft.com/office/drawing/2014/main" id="{8DE9C263-60F6-45DA-9B40-D61EE7BF8E66}"/>
                    </a:ext>
                  </a:extLst>
                </p:cNvPr>
                <p:cNvPicPr/>
                <p:nvPr/>
              </p:nvPicPr>
              <p:blipFill>
                <a:blip r:embed="rId285"/>
                <a:stretch>
                  <a:fillRect/>
                </a:stretch>
              </p:blipFill>
              <p:spPr>
                <a:xfrm>
                  <a:off x="5279253" y="4356960"/>
                  <a:ext cx="96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8" name="Freihand 177">
                  <a:extLst>
                    <a:ext uri="{FF2B5EF4-FFF2-40B4-BE49-F238E27FC236}">
                      <a16:creationId xmlns:a16="http://schemas.microsoft.com/office/drawing/2014/main" id="{F47C9515-8C70-4F30-89A6-5BB12F0AD047}"/>
                    </a:ext>
                  </a:extLst>
                </p14:cNvPr>
                <p14:cNvContentPartPr/>
                <p14:nvPr/>
              </p14:nvContentPartPr>
              <p14:xfrm>
                <a:off x="5395533" y="4277760"/>
                <a:ext cx="265680" cy="143640"/>
              </p14:xfrm>
            </p:contentPart>
          </mc:Choice>
          <mc:Fallback>
            <p:pic>
              <p:nvPicPr>
                <p:cNvPr id="178" name="Freihand 177">
                  <a:extLst>
                    <a:ext uri="{FF2B5EF4-FFF2-40B4-BE49-F238E27FC236}">
                      <a16:creationId xmlns:a16="http://schemas.microsoft.com/office/drawing/2014/main" id="{F47C9515-8C70-4F30-89A6-5BB12F0AD047}"/>
                    </a:ext>
                  </a:extLst>
                </p:cNvPr>
                <p:cNvPicPr/>
                <p:nvPr/>
              </p:nvPicPr>
              <p:blipFill>
                <a:blip r:embed="rId287"/>
                <a:stretch>
                  <a:fillRect/>
                </a:stretch>
              </p:blipFill>
              <p:spPr>
                <a:xfrm>
                  <a:off x="5391213" y="4273440"/>
                  <a:ext cx="274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9" name="Freihand 178">
                  <a:extLst>
                    <a:ext uri="{FF2B5EF4-FFF2-40B4-BE49-F238E27FC236}">
                      <a16:creationId xmlns:a16="http://schemas.microsoft.com/office/drawing/2014/main" id="{1A2FA8D0-CA3F-4F33-8256-642D9BDC6510}"/>
                    </a:ext>
                  </a:extLst>
                </p14:cNvPr>
                <p14:cNvContentPartPr/>
                <p14:nvPr/>
              </p14:nvContentPartPr>
              <p14:xfrm>
                <a:off x="5697933" y="4338600"/>
                <a:ext cx="162000" cy="59400"/>
              </p14:xfrm>
            </p:contentPart>
          </mc:Choice>
          <mc:Fallback>
            <p:pic>
              <p:nvPicPr>
                <p:cNvPr id="179" name="Freihand 178">
                  <a:extLst>
                    <a:ext uri="{FF2B5EF4-FFF2-40B4-BE49-F238E27FC236}">
                      <a16:creationId xmlns:a16="http://schemas.microsoft.com/office/drawing/2014/main" id="{1A2FA8D0-CA3F-4F33-8256-642D9BDC6510}"/>
                    </a:ext>
                  </a:extLst>
                </p:cNvPr>
                <p:cNvPicPr/>
                <p:nvPr/>
              </p:nvPicPr>
              <p:blipFill>
                <a:blip r:embed="rId289"/>
                <a:stretch>
                  <a:fillRect/>
                </a:stretch>
              </p:blipFill>
              <p:spPr>
                <a:xfrm>
                  <a:off x="5693613" y="4334280"/>
                  <a:ext cx="170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1" name="Freihand 180">
                  <a:extLst>
                    <a:ext uri="{FF2B5EF4-FFF2-40B4-BE49-F238E27FC236}">
                      <a16:creationId xmlns:a16="http://schemas.microsoft.com/office/drawing/2014/main" id="{06C5F6F8-274D-47A0-BF4D-DA38593D8DCF}"/>
                    </a:ext>
                  </a:extLst>
                </p14:cNvPr>
                <p14:cNvContentPartPr/>
                <p14:nvPr/>
              </p14:nvContentPartPr>
              <p14:xfrm>
                <a:off x="5543853" y="4502400"/>
                <a:ext cx="11520" cy="91800"/>
              </p14:xfrm>
            </p:contentPart>
          </mc:Choice>
          <mc:Fallback>
            <p:pic>
              <p:nvPicPr>
                <p:cNvPr id="181" name="Freihand 180">
                  <a:extLst>
                    <a:ext uri="{FF2B5EF4-FFF2-40B4-BE49-F238E27FC236}">
                      <a16:creationId xmlns:a16="http://schemas.microsoft.com/office/drawing/2014/main" id="{06C5F6F8-274D-47A0-BF4D-DA38593D8DCF}"/>
                    </a:ext>
                  </a:extLst>
                </p:cNvPr>
                <p:cNvPicPr/>
                <p:nvPr/>
              </p:nvPicPr>
              <p:blipFill>
                <a:blip r:embed="rId291"/>
                <a:stretch>
                  <a:fillRect/>
                </a:stretch>
              </p:blipFill>
              <p:spPr>
                <a:xfrm>
                  <a:off x="5539533" y="4498080"/>
                  <a:ext cx="20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2" name="Freihand 181">
                  <a:extLst>
                    <a:ext uri="{FF2B5EF4-FFF2-40B4-BE49-F238E27FC236}">
                      <a16:creationId xmlns:a16="http://schemas.microsoft.com/office/drawing/2014/main" id="{B6569C35-C9A5-42B3-A5BF-5F35F87C718B}"/>
                    </a:ext>
                  </a:extLst>
                </p14:cNvPr>
                <p14:cNvContentPartPr/>
                <p14:nvPr/>
              </p14:nvContentPartPr>
              <p14:xfrm>
                <a:off x="5532693" y="4486560"/>
                <a:ext cx="129960" cy="38160"/>
              </p14:xfrm>
            </p:contentPart>
          </mc:Choice>
          <mc:Fallback>
            <p:pic>
              <p:nvPicPr>
                <p:cNvPr id="182" name="Freihand 181">
                  <a:extLst>
                    <a:ext uri="{FF2B5EF4-FFF2-40B4-BE49-F238E27FC236}">
                      <a16:creationId xmlns:a16="http://schemas.microsoft.com/office/drawing/2014/main" id="{B6569C35-C9A5-42B3-A5BF-5F35F87C718B}"/>
                    </a:ext>
                  </a:extLst>
                </p:cNvPr>
                <p:cNvPicPr/>
                <p:nvPr/>
              </p:nvPicPr>
              <p:blipFill>
                <a:blip r:embed="rId293"/>
                <a:stretch>
                  <a:fillRect/>
                </a:stretch>
              </p:blipFill>
              <p:spPr>
                <a:xfrm>
                  <a:off x="5528373" y="4482240"/>
                  <a:ext cx="1386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3" name="Freihand 182">
                  <a:extLst>
                    <a:ext uri="{FF2B5EF4-FFF2-40B4-BE49-F238E27FC236}">
                      <a16:creationId xmlns:a16="http://schemas.microsoft.com/office/drawing/2014/main" id="{858751D9-2EFB-413B-AFC6-C95B8CA829EB}"/>
                    </a:ext>
                  </a:extLst>
                </p14:cNvPr>
                <p14:cNvContentPartPr/>
                <p14:nvPr/>
              </p14:nvContentPartPr>
              <p14:xfrm>
                <a:off x="5553933" y="4551360"/>
                <a:ext cx="107640" cy="29520"/>
              </p14:xfrm>
            </p:contentPart>
          </mc:Choice>
          <mc:Fallback>
            <p:pic>
              <p:nvPicPr>
                <p:cNvPr id="183" name="Freihand 182">
                  <a:extLst>
                    <a:ext uri="{FF2B5EF4-FFF2-40B4-BE49-F238E27FC236}">
                      <a16:creationId xmlns:a16="http://schemas.microsoft.com/office/drawing/2014/main" id="{858751D9-2EFB-413B-AFC6-C95B8CA829EB}"/>
                    </a:ext>
                  </a:extLst>
                </p:cNvPr>
                <p:cNvPicPr/>
                <p:nvPr/>
              </p:nvPicPr>
              <p:blipFill>
                <a:blip r:embed="rId295"/>
                <a:stretch>
                  <a:fillRect/>
                </a:stretch>
              </p:blipFill>
              <p:spPr>
                <a:xfrm>
                  <a:off x="5549613" y="4547040"/>
                  <a:ext cx="116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4" name="Freihand 183">
                  <a:extLst>
                    <a:ext uri="{FF2B5EF4-FFF2-40B4-BE49-F238E27FC236}">
                      <a16:creationId xmlns:a16="http://schemas.microsoft.com/office/drawing/2014/main" id="{84BF0DD3-158C-45F7-91C9-58F421A456AF}"/>
                    </a:ext>
                  </a:extLst>
                </p14:cNvPr>
                <p14:cNvContentPartPr/>
                <p14:nvPr/>
              </p14:nvContentPartPr>
              <p14:xfrm>
                <a:off x="5683173" y="4439760"/>
                <a:ext cx="210240" cy="199080"/>
              </p14:xfrm>
            </p:contentPart>
          </mc:Choice>
          <mc:Fallback>
            <p:pic>
              <p:nvPicPr>
                <p:cNvPr id="184" name="Freihand 183">
                  <a:extLst>
                    <a:ext uri="{FF2B5EF4-FFF2-40B4-BE49-F238E27FC236}">
                      <a16:creationId xmlns:a16="http://schemas.microsoft.com/office/drawing/2014/main" id="{84BF0DD3-158C-45F7-91C9-58F421A456AF}"/>
                    </a:ext>
                  </a:extLst>
                </p:cNvPr>
                <p:cNvPicPr/>
                <p:nvPr/>
              </p:nvPicPr>
              <p:blipFill>
                <a:blip r:embed="rId297"/>
                <a:stretch>
                  <a:fillRect/>
                </a:stretch>
              </p:blipFill>
              <p:spPr>
                <a:xfrm>
                  <a:off x="5678853" y="4435440"/>
                  <a:ext cx="2188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5" name="Freihand 184">
                  <a:extLst>
                    <a:ext uri="{FF2B5EF4-FFF2-40B4-BE49-F238E27FC236}">
                      <a16:creationId xmlns:a16="http://schemas.microsoft.com/office/drawing/2014/main" id="{CB455F0A-7A56-4E76-8EED-1F9D1F232F28}"/>
                    </a:ext>
                  </a:extLst>
                </p14:cNvPr>
                <p14:cNvContentPartPr/>
                <p14:nvPr/>
              </p14:nvContentPartPr>
              <p14:xfrm>
                <a:off x="5883333" y="4442280"/>
                <a:ext cx="135000" cy="121680"/>
              </p14:xfrm>
            </p:contentPart>
          </mc:Choice>
          <mc:Fallback>
            <p:pic>
              <p:nvPicPr>
                <p:cNvPr id="185" name="Freihand 184">
                  <a:extLst>
                    <a:ext uri="{FF2B5EF4-FFF2-40B4-BE49-F238E27FC236}">
                      <a16:creationId xmlns:a16="http://schemas.microsoft.com/office/drawing/2014/main" id="{CB455F0A-7A56-4E76-8EED-1F9D1F232F28}"/>
                    </a:ext>
                  </a:extLst>
                </p:cNvPr>
                <p:cNvPicPr/>
                <p:nvPr/>
              </p:nvPicPr>
              <p:blipFill>
                <a:blip r:embed="rId299"/>
                <a:stretch>
                  <a:fillRect/>
                </a:stretch>
              </p:blipFill>
              <p:spPr>
                <a:xfrm>
                  <a:off x="5879013" y="4437960"/>
                  <a:ext cx="143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6" name="Freihand 185">
                  <a:extLst>
                    <a:ext uri="{FF2B5EF4-FFF2-40B4-BE49-F238E27FC236}">
                      <a16:creationId xmlns:a16="http://schemas.microsoft.com/office/drawing/2014/main" id="{4FD3017C-B4DF-41E9-A004-49B8B5868A3F}"/>
                    </a:ext>
                  </a:extLst>
                </p14:cNvPr>
                <p14:cNvContentPartPr/>
                <p14:nvPr/>
              </p14:nvContentPartPr>
              <p14:xfrm>
                <a:off x="6009693" y="4491600"/>
                <a:ext cx="122400" cy="92880"/>
              </p14:xfrm>
            </p:contentPart>
          </mc:Choice>
          <mc:Fallback>
            <p:pic>
              <p:nvPicPr>
                <p:cNvPr id="186" name="Freihand 185">
                  <a:extLst>
                    <a:ext uri="{FF2B5EF4-FFF2-40B4-BE49-F238E27FC236}">
                      <a16:creationId xmlns:a16="http://schemas.microsoft.com/office/drawing/2014/main" id="{4FD3017C-B4DF-41E9-A004-49B8B5868A3F}"/>
                    </a:ext>
                  </a:extLst>
                </p:cNvPr>
                <p:cNvPicPr/>
                <p:nvPr/>
              </p:nvPicPr>
              <p:blipFill>
                <a:blip r:embed="rId301"/>
                <a:stretch>
                  <a:fillRect/>
                </a:stretch>
              </p:blipFill>
              <p:spPr>
                <a:xfrm>
                  <a:off x="6005373" y="4487280"/>
                  <a:ext cx="131040" cy="101520"/>
                </a:xfrm>
                <a:prstGeom prst="rect">
                  <a:avLst/>
                </a:prstGeom>
              </p:spPr>
            </p:pic>
          </mc:Fallback>
        </mc:AlternateContent>
      </p:grpSp>
      <p:grpSp>
        <p:nvGrpSpPr>
          <p:cNvPr id="194" name="Gruppieren 193">
            <a:extLst>
              <a:ext uri="{FF2B5EF4-FFF2-40B4-BE49-F238E27FC236}">
                <a16:creationId xmlns:a16="http://schemas.microsoft.com/office/drawing/2014/main" id="{E048CC13-D9D9-4D85-9F5D-54B53382893B}"/>
              </a:ext>
            </a:extLst>
          </p:cNvPr>
          <p:cNvGrpSpPr/>
          <p:nvPr/>
        </p:nvGrpSpPr>
        <p:grpSpPr>
          <a:xfrm>
            <a:off x="475773" y="4275960"/>
            <a:ext cx="1051920" cy="175680"/>
            <a:chOff x="475773" y="4275960"/>
            <a:chExt cx="1051920" cy="175680"/>
          </a:xfrm>
        </p:grpSpPr>
        <mc:AlternateContent xmlns:mc="http://schemas.openxmlformats.org/markup-compatibility/2006">
          <mc:Choice xmlns:p14="http://schemas.microsoft.com/office/powerpoint/2010/main" Requires="p14">
            <p:contentPart p14:bwMode="auto" r:id="rId302">
              <p14:nvContentPartPr>
                <p14:cNvPr id="188" name="Freihand 187">
                  <a:extLst>
                    <a:ext uri="{FF2B5EF4-FFF2-40B4-BE49-F238E27FC236}">
                      <a16:creationId xmlns:a16="http://schemas.microsoft.com/office/drawing/2014/main" id="{C896D6E3-12C9-4C3E-AAA9-D589DD0781CC}"/>
                    </a:ext>
                  </a:extLst>
                </p14:cNvPr>
                <p14:cNvContentPartPr/>
                <p14:nvPr/>
              </p14:nvContentPartPr>
              <p14:xfrm>
                <a:off x="475773" y="4329960"/>
                <a:ext cx="123120" cy="114480"/>
              </p14:xfrm>
            </p:contentPart>
          </mc:Choice>
          <mc:Fallback>
            <p:pic>
              <p:nvPicPr>
                <p:cNvPr id="188" name="Freihand 187">
                  <a:extLst>
                    <a:ext uri="{FF2B5EF4-FFF2-40B4-BE49-F238E27FC236}">
                      <a16:creationId xmlns:a16="http://schemas.microsoft.com/office/drawing/2014/main" id="{C896D6E3-12C9-4C3E-AAA9-D589DD0781CC}"/>
                    </a:ext>
                  </a:extLst>
                </p:cNvPr>
                <p:cNvPicPr/>
                <p:nvPr/>
              </p:nvPicPr>
              <p:blipFill>
                <a:blip r:embed="rId303"/>
                <a:stretch>
                  <a:fillRect/>
                </a:stretch>
              </p:blipFill>
              <p:spPr>
                <a:xfrm>
                  <a:off x="471453" y="4325640"/>
                  <a:ext cx="131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9" name="Freihand 188">
                  <a:extLst>
                    <a:ext uri="{FF2B5EF4-FFF2-40B4-BE49-F238E27FC236}">
                      <a16:creationId xmlns:a16="http://schemas.microsoft.com/office/drawing/2014/main" id="{AB0493B7-F6A4-4154-856C-9CEE51772E42}"/>
                    </a:ext>
                  </a:extLst>
                </p14:cNvPr>
                <p14:cNvContentPartPr/>
                <p14:nvPr/>
              </p14:nvContentPartPr>
              <p14:xfrm>
                <a:off x="627333" y="4341840"/>
                <a:ext cx="299160" cy="109800"/>
              </p14:xfrm>
            </p:contentPart>
          </mc:Choice>
          <mc:Fallback>
            <p:pic>
              <p:nvPicPr>
                <p:cNvPr id="189" name="Freihand 188">
                  <a:extLst>
                    <a:ext uri="{FF2B5EF4-FFF2-40B4-BE49-F238E27FC236}">
                      <a16:creationId xmlns:a16="http://schemas.microsoft.com/office/drawing/2014/main" id="{AB0493B7-F6A4-4154-856C-9CEE51772E42}"/>
                    </a:ext>
                  </a:extLst>
                </p:cNvPr>
                <p:cNvPicPr/>
                <p:nvPr/>
              </p:nvPicPr>
              <p:blipFill>
                <a:blip r:embed="rId305"/>
                <a:stretch>
                  <a:fillRect/>
                </a:stretch>
              </p:blipFill>
              <p:spPr>
                <a:xfrm>
                  <a:off x="623013" y="4337520"/>
                  <a:ext cx="307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0" name="Freihand 189">
                  <a:extLst>
                    <a:ext uri="{FF2B5EF4-FFF2-40B4-BE49-F238E27FC236}">
                      <a16:creationId xmlns:a16="http://schemas.microsoft.com/office/drawing/2014/main" id="{86BDF468-082D-453E-AD27-E3E451758D97}"/>
                    </a:ext>
                  </a:extLst>
                </p14:cNvPr>
                <p14:cNvContentPartPr/>
                <p14:nvPr/>
              </p14:nvContentPartPr>
              <p14:xfrm>
                <a:off x="979053" y="4345800"/>
                <a:ext cx="124920" cy="68040"/>
              </p14:xfrm>
            </p:contentPart>
          </mc:Choice>
          <mc:Fallback>
            <p:pic>
              <p:nvPicPr>
                <p:cNvPr id="190" name="Freihand 189">
                  <a:extLst>
                    <a:ext uri="{FF2B5EF4-FFF2-40B4-BE49-F238E27FC236}">
                      <a16:creationId xmlns:a16="http://schemas.microsoft.com/office/drawing/2014/main" id="{86BDF468-082D-453E-AD27-E3E451758D97}"/>
                    </a:ext>
                  </a:extLst>
                </p:cNvPr>
                <p:cNvPicPr/>
                <p:nvPr/>
              </p:nvPicPr>
              <p:blipFill>
                <a:blip r:embed="rId307"/>
                <a:stretch>
                  <a:fillRect/>
                </a:stretch>
              </p:blipFill>
              <p:spPr>
                <a:xfrm>
                  <a:off x="974733" y="4341480"/>
                  <a:ext cx="133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1" name="Freihand 190">
                  <a:extLst>
                    <a:ext uri="{FF2B5EF4-FFF2-40B4-BE49-F238E27FC236}">
                      <a16:creationId xmlns:a16="http://schemas.microsoft.com/office/drawing/2014/main" id="{5CCB7EC1-DA00-4091-8621-98F075352FDA}"/>
                    </a:ext>
                  </a:extLst>
                </p14:cNvPr>
                <p14:cNvContentPartPr/>
                <p14:nvPr/>
              </p14:nvContentPartPr>
              <p14:xfrm>
                <a:off x="1148613" y="4275960"/>
                <a:ext cx="116640" cy="141120"/>
              </p14:xfrm>
            </p:contentPart>
          </mc:Choice>
          <mc:Fallback>
            <p:pic>
              <p:nvPicPr>
                <p:cNvPr id="191" name="Freihand 190">
                  <a:extLst>
                    <a:ext uri="{FF2B5EF4-FFF2-40B4-BE49-F238E27FC236}">
                      <a16:creationId xmlns:a16="http://schemas.microsoft.com/office/drawing/2014/main" id="{5CCB7EC1-DA00-4091-8621-98F075352FDA}"/>
                    </a:ext>
                  </a:extLst>
                </p:cNvPr>
                <p:cNvPicPr/>
                <p:nvPr/>
              </p:nvPicPr>
              <p:blipFill>
                <a:blip r:embed="rId309"/>
                <a:stretch>
                  <a:fillRect/>
                </a:stretch>
              </p:blipFill>
              <p:spPr>
                <a:xfrm>
                  <a:off x="1144293" y="4271640"/>
                  <a:ext cx="125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2" name="Freihand 191">
                  <a:extLst>
                    <a:ext uri="{FF2B5EF4-FFF2-40B4-BE49-F238E27FC236}">
                      <a16:creationId xmlns:a16="http://schemas.microsoft.com/office/drawing/2014/main" id="{13CC7725-CEA6-457C-873C-2A25BB8524F5}"/>
                    </a:ext>
                  </a:extLst>
                </p14:cNvPr>
                <p14:cNvContentPartPr/>
                <p14:nvPr/>
              </p14:nvContentPartPr>
              <p14:xfrm>
                <a:off x="1265973" y="4282080"/>
                <a:ext cx="17280" cy="4320"/>
              </p14:xfrm>
            </p:contentPart>
          </mc:Choice>
          <mc:Fallback>
            <p:pic>
              <p:nvPicPr>
                <p:cNvPr id="192" name="Freihand 191">
                  <a:extLst>
                    <a:ext uri="{FF2B5EF4-FFF2-40B4-BE49-F238E27FC236}">
                      <a16:creationId xmlns:a16="http://schemas.microsoft.com/office/drawing/2014/main" id="{13CC7725-CEA6-457C-873C-2A25BB8524F5}"/>
                    </a:ext>
                  </a:extLst>
                </p:cNvPr>
                <p:cNvPicPr/>
                <p:nvPr/>
              </p:nvPicPr>
              <p:blipFill>
                <a:blip r:embed="rId311"/>
                <a:stretch>
                  <a:fillRect/>
                </a:stretch>
              </p:blipFill>
              <p:spPr>
                <a:xfrm>
                  <a:off x="1261653" y="4277760"/>
                  <a:ext cx="25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3" name="Freihand 192">
                  <a:extLst>
                    <a:ext uri="{FF2B5EF4-FFF2-40B4-BE49-F238E27FC236}">
                      <a16:creationId xmlns:a16="http://schemas.microsoft.com/office/drawing/2014/main" id="{1E871417-145A-4EDB-AC74-CE5ECBC28CB5}"/>
                    </a:ext>
                  </a:extLst>
                </p14:cNvPr>
                <p14:cNvContentPartPr/>
                <p14:nvPr/>
              </p14:nvContentPartPr>
              <p14:xfrm>
                <a:off x="1289373" y="4301160"/>
                <a:ext cx="238320" cy="120240"/>
              </p14:xfrm>
            </p:contentPart>
          </mc:Choice>
          <mc:Fallback>
            <p:pic>
              <p:nvPicPr>
                <p:cNvPr id="193" name="Freihand 192">
                  <a:extLst>
                    <a:ext uri="{FF2B5EF4-FFF2-40B4-BE49-F238E27FC236}">
                      <a16:creationId xmlns:a16="http://schemas.microsoft.com/office/drawing/2014/main" id="{1E871417-145A-4EDB-AC74-CE5ECBC28CB5}"/>
                    </a:ext>
                  </a:extLst>
                </p:cNvPr>
                <p:cNvPicPr/>
                <p:nvPr/>
              </p:nvPicPr>
              <p:blipFill>
                <a:blip r:embed="rId313"/>
                <a:stretch>
                  <a:fillRect/>
                </a:stretch>
              </p:blipFill>
              <p:spPr>
                <a:xfrm>
                  <a:off x="1285053" y="4296840"/>
                  <a:ext cx="246960" cy="128880"/>
                </a:xfrm>
                <a:prstGeom prst="rect">
                  <a:avLst/>
                </a:prstGeom>
              </p:spPr>
            </p:pic>
          </mc:Fallback>
        </mc:AlternateContent>
      </p:grpSp>
      <p:grpSp>
        <p:nvGrpSpPr>
          <p:cNvPr id="202" name="Gruppieren 201">
            <a:extLst>
              <a:ext uri="{FF2B5EF4-FFF2-40B4-BE49-F238E27FC236}">
                <a16:creationId xmlns:a16="http://schemas.microsoft.com/office/drawing/2014/main" id="{C09B9476-CB87-4CBE-9C04-78B0DD4DF57F}"/>
              </a:ext>
            </a:extLst>
          </p:cNvPr>
          <p:cNvGrpSpPr/>
          <p:nvPr/>
        </p:nvGrpSpPr>
        <p:grpSpPr>
          <a:xfrm>
            <a:off x="474693" y="5579520"/>
            <a:ext cx="758520" cy="379800"/>
            <a:chOff x="474693" y="5579520"/>
            <a:chExt cx="758520" cy="379800"/>
          </a:xfrm>
        </p:grpSpPr>
        <mc:AlternateContent xmlns:mc="http://schemas.openxmlformats.org/markup-compatibility/2006">
          <mc:Choice xmlns:p14="http://schemas.microsoft.com/office/powerpoint/2010/main" Requires="p14">
            <p:contentPart p14:bwMode="auto" r:id="rId314">
              <p14:nvContentPartPr>
                <p14:cNvPr id="195" name="Freihand 194">
                  <a:extLst>
                    <a:ext uri="{FF2B5EF4-FFF2-40B4-BE49-F238E27FC236}">
                      <a16:creationId xmlns:a16="http://schemas.microsoft.com/office/drawing/2014/main" id="{B0E52B4A-7C32-4992-A922-5A3F93959FD3}"/>
                    </a:ext>
                  </a:extLst>
                </p14:cNvPr>
                <p14:cNvContentPartPr/>
                <p14:nvPr/>
              </p14:nvContentPartPr>
              <p14:xfrm>
                <a:off x="474693" y="5683560"/>
                <a:ext cx="148320" cy="275760"/>
              </p14:xfrm>
            </p:contentPart>
          </mc:Choice>
          <mc:Fallback>
            <p:pic>
              <p:nvPicPr>
                <p:cNvPr id="195" name="Freihand 194">
                  <a:extLst>
                    <a:ext uri="{FF2B5EF4-FFF2-40B4-BE49-F238E27FC236}">
                      <a16:creationId xmlns:a16="http://schemas.microsoft.com/office/drawing/2014/main" id="{B0E52B4A-7C32-4992-A922-5A3F93959FD3}"/>
                    </a:ext>
                  </a:extLst>
                </p:cNvPr>
                <p:cNvPicPr/>
                <p:nvPr/>
              </p:nvPicPr>
              <p:blipFill>
                <a:blip r:embed="rId315"/>
                <a:stretch>
                  <a:fillRect/>
                </a:stretch>
              </p:blipFill>
              <p:spPr>
                <a:xfrm>
                  <a:off x="470373" y="5679240"/>
                  <a:ext cx="156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6" name="Freihand 195">
                  <a:extLst>
                    <a:ext uri="{FF2B5EF4-FFF2-40B4-BE49-F238E27FC236}">
                      <a16:creationId xmlns:a16="http://schemas.microsoft.com/office/drawing/2014/main" id="{0CA44CBB-E7B4-45CA-9E3C-6B5AAFDDEF3A}"/>
                    </a:ext>
                  </a:extLst>
                </p14:cNvPr>
                <p14:cNvContentPartPr/>
                <p14:nvPr/>
              </p14:nvContentPartPr>
              <p14:xfrm>
                <a:off x="646053" y="5734320"/>
                <a:ext cx="100440" cy="109800"/>
              </p14:xfrm>
            </p:contentPart>
          </mc:Choice>
          <mc:Fallback>
            <p:pic>
              <p:nvPicPr>
                <p:cNvPr id="196" name="Freihand 195">
                  <a:extLst>
                    <a:ext uri="{FF2B5EF4-FFF2-40B4-BE49-F238E27FC236}">
                      <a16:creationId xmlns:a16="http://schemas.microsoft.com/office/drawing/2014/main" id="{0CA44CBB-E7B4-45CA-9E3C-6B5AAFDDEF3A}"/>
                    </a:ext>
                  </a:extLst>
                </p:cNvPr>
                <p:cNvPicPr/>
                <p:nvPr/>
              </p:nvPicPr>
              <p:blipFill>
                <a:blip r:embed="rId317"/>
                <a:stretch>
                  <a:fillRect/>
                </a:stretch>
              </p:blipFill>
              <p:spPr>
                <a:xfrm>
                  <a:off x="641733" y="5730000"/>
                  <a:ext cx="109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7" name="Freihand 196">
                  <a:extLst>
                    <a:ext uri="{FF2B5EF4-FFF2-40B4-BE49-F238E27FC236}">
                      <a16:creationId xmlns:a16="http://schemas.microsoft.com/office/drawing/2014/main" id="{ABAC6556-4121-4B05-B785-7E1E51E6A947}"/>
                    </a:ext>
                  </a:extLst>
                </p14:cNvPr>
                <p14:cNvContentPartPr/>
                <p14:nvPr/>
              </p14:nvContentPartPr>
              <p14:xfrm>
                <a:off x="755853" y="5731800"/>
                <a:ext cx="150480" cy="115200"/>
              </p14:xfrm>
            </p:contentPart>
          </mc:Choice>
          <mc:Fallback>
            <p:pic>
              <p:nvPicPr>
                <p:cNvPr id="197" name="Freihand 196">
                  <a:extLst>
                    <a:ext uri="{FF2B5EF4-FFF2-40B4-BE49-F238E27FC236}">
                      <a16:creationId xmlns:a16="http://schemas.microsoft.com/office/drawing/2014/main" id="{ABAC6556-4121-4B05-B785-7E1E51E6A947}"/>
                    </a:ext>
                  </a:extLst>
                </p:cNvPr>
                <p:cNvPicPr/>
                <p:nvPr/>
              </p:nvPicPr>
              <p:blipFill>
                <a:blip r:embed="rId319"/>
                <a:stretch>
                  <a:fillRect/>
                </a:stretch>
              </p:blipFill>
              <p:spPr>
                <a:xfrm>
                  <a:off x="751533" y="5727480"/>
                  <a:ext cx="159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9" name="Freihand 198">
                  <a:extLst>
                    <a:ext uri="{FF2B5EF4-FFF2-40B4-BE49-F238E27FC236}">
                      <a16:creationId xmlns:a16="http://schemas.microsoft.com/office/drawing/2014/main" id="{8D702177-38C5-4ECC-BAB5-F702A4F71BEC}"/>
                    </a:ext>
                  </a:extLst>
                </p14:cNvPr>
                <p14:cNvContentPartPr/>
                <p14:nvPr/>
              </p14:nvContentPartPr>
              <p14:xfrm>
                <a:off x="939453" y="5628840"/>
                <a:ext cx="293760" cy="203760"/>
              </p14:xfrm>
            </p:contentPart>
          </mc:Choice>
          <mc:Fallback>
            <p:pic>
              <p:nvPicPr>
                <p:cNvPr id="199" name="Freihand 198">
                  <a:extLst>
                    <a:ext uri="{FF2B5EF4-FFF2-40B4-BE49-F238E27FC236}">
                      <a16:creationId xmlns:a16="http://schemas.microsoft.com/office/drawing/2014/main" id="{8D702177-38C5-4ECC-BAB5-F702A4F71BEC}"/>
                    </a:ext>
                  </a:extLst>
                </p:cNvPr>
                <p:cNvPicPr/>
                <p:nvPr/>
              </p:nvPicPr>
              <p:blipFill>
                <a:blip r:embed="rId321"/>
                <a:stretch>
                  <a:fillRect/>
                </a:stretch>
              </p:blipFill>
              <p:spPr>
                <a:xfrm>
                  <a:off x="935133" y="5624520"/>
                  <a:ext cx="302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0" name="Freihand 199">
                  <a:extLst>
                    <a:ext uri="{FF2B5EF4-FFF2-40B4-BE49-F238E27FC236}">
                      <a16:creationId xmlns:a16="http://schemas.microsoft.com/office/drawing/2014/main" id="{499B243E-FA96-40F2-98BF-B9E679043BEE}"/>
                    </a:ext>
                  </a:extLst>
                </p14:cNvPr>
                <p14:cNvContentPartPr/>
                <p14:nvPr/>
              </p14:nvContentPartPr>
              <p14:xfrm>
                <a:off x="1077693" y="5615520"/>
                <a:ext cx="14400" cy="5760"/>
              </p14:xfrm>
            </p:contentPart>
          </mc:Choice>
          <mc:Fallback>
            <p:pic>
              <p:nvPicPr>
                <p:cNvPr id="200" name="Freihand 199">
                  <a:extLst>
                    <a:ext uri="{FF2B5EF4-FFF2-40B4-BE49-F238E27FC236}">
                      <a16:creationId xmlns:a16="http://schemas.microsoft.com/office/drawing/2014/main" id="{499B243E-FA96-40F2-98BF-B9E679043BEE}"/>
                    </a:ext>
                  </a:extLst>
                </p:cNvPr>
                <p:cNvPicPr/>
                <p:nvPr/>
              </p:nvPicPr>
              <p:blipFill>
                <a:blip r:embed="rId323"/>
                <a:stretch>
                  <a:fillRect/>
                </a:stretch>
              </p:blipFill>
              <p:spPr>
                <a:xfrm>
                  <a:off x="1073373" y="5611200"/>
                  <a:ext cx="23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1" name="Freihand 200">
                  <a:extLst>
                    <a:ext uri="{FF2B5EF4-FFF2-40B4-BE49-F238E27FC236}">
                      <a16:creationId xmlns:a16="http://schemas.microsoft.com/office/drawing/2014/main" id="{80DD7B83-63B0-4F38-A8BD-2197FC678C14}"/>
                    </a:ext>
                  </a:extLst>
                </p14:cNvPr>
                <p14:cNvContentPartPr/>
                <p14:nvPr/>
              </p14:nvContentPartPr>
              <p14:xfrm>
                <a:off x="858093" y="5579520"/>
                <a:ext cx="42480" cy="10800"/>
              </p14:xfrm>
            </p:contentPart>
          </mc:Choice>
          <mc:Fallback>
            <p:pic>
              <p:nvPicPr>
                <p:cNvPr id="201" name="Freihand 200">
                  <a:extLst>
                    <a:ext uri="{FF2B5EF4-FFF2-40B4-BE49-F238E27FC236}">
                      <a16:creationId xmlns:a16="http://schemas.microsoft.com/office/drawing/2014/main" id="{80DD7B83-63B0-4F38-A8BD-2197FC678C14}"/>
                    </a:ext>
                  </a:extLst>
                </p:cNvPr>
                <p:cNvPicPr/>
                <p:nvPr/>
              </p:nvPicPr>
              <p:blipFill>
                <a:blip r:embed="rId325"/>
                <a:stretch>
                  <a:fillRect/>
                </a:stretch>
              </p:blipFill>
              <p:spPr>
                <a:xfrm>
                  <a:off x="853773" y="5575200"/>
                  <a:ext cx="51120" cy="1944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DF3E252-9D17-4C43-AE8C-EDBA4FB5FB56}"/>
                  </a:ext>
                </a:extLst>
              </p14:cNvPr>
              <p14:cNvContentPartPr/>
              <p14:nvPr/>
            </p14:nvContentPartPr>
            <p14:xfrm>
              <a:off x="7811480" y="891600"/>
              <a:ext cx="2154240" cy="164160"/>
            </p14:xfrm>
          </p:contentPart>
        </mc:Choice>
        <mc:Fallback>
          <p:pic>
            <p:nvPicPr>
              <p:cNvPr id="2" name="Freihand 1">
                <a:extLst>
                  <a:ext uri="{FF2B5EF4-FFF2-40B4-BE49-F238E27FC236}">
                    <a16:creationId xmlns:a16="http://schemas.microsoft.com/office/drawing/2014/main" id="{BDF3E252-9D17-4C43-AE8C-EDBA4FB5FB56}"/>
                  </a:ext>
                </a:extLst>
              </p:cNvPr>
              <p:cNvPicPr/>
              <p:nvPr/>
            </p:nvPicPr>
            <p:blipFill>
              <a:blip r:embed="rId4"/>
              <a:stretch>
                <a:fillRect/>
              </a:stretch>
            </p:blipFill>
            <p:spPr>
              <a:xfrm>
                <a:off x="7807160" y="887280"/>
                <a:ext cx="2162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823D442-59E6-4B72-9FEE-973D34AF231B}"/>
                  </a:ext>
                </a:extLst>
              </p14:cNvPr>
              <p14:cNvContentPartPr/>
              <p14:nvPr/>
            </p14:nvContentPartPr>
            <p14:xfrm>
              <a:off x="7907960" y="1810320"/>
              <a:ext cx="3959280" cy="72360"/>
            </p14:xfrm>
          </p:contentPart>
        </mc:Choice>
        <mc:Fallback>
          <p:pic>
            <p:nvPicPr>
              <p:cNvPr id="3" name="Freihand 2">
                <a:extLst>
                  <a:ext uri="{FF2B5EF4-FFF2-40B4-BE49-F238E27FC236}">
                    <a16:creationId xmlns:a16="http://schemas.microsoft.com/office/drawing/2014/main" id="{2823D442-59E6-4B72-9FEE-973D34AF231B}"/>
                  </a:ext>
                </a:extLst>
              </p:cNvPr>
              <p:cNvPicPr/>
              <p:nvPr/>
            </p:nvPicPr>
            <p:blipFill>
              <a:blip r:embed="rId6"/>
              <a:stretch>
                <a:fillRect/>
              </a:stretch>
            </p:blipFill>
            <p:spPr>
              <a:xfrm>
                <a:off x="7903640" y="1806000"/>
                <a:ext cx="3967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45AB9DA-8A1E-4875-85AA-D599450840B4}"/>
                  </a:ext>
                </a:extLst>
              </p14:cNvPr>
              <p14:cNvContentPartPr/>
              <p14:nvPr/>
            </p14:nvContentPartPr>
            <p14:xfrm>
              <a:off x="8549480" y="2400360"/>
              <a:ext cx="2418120" cy="21240"/>
            </p14:xfrm>
          </p:contentPart>
        </mc:Choice>
        <mc:Fallback>
          <p:pic>
            <p:nvPicPr>
              <p:cNvPr id="4" name="Freihand 3">
                <a:extLst>
                  <a:ext uri="{FF2B5EF4-FFF2-40B4-BE49-F238E27FC236}">
                    <a16:creationId xmlns:a16="http://schemas.microsoft.com/office/drawing/2014/main" id="{D45AB9DA-8A1E-4875-85AA-D599450840B4}"/>
                  </a:ext>
                </a:extLst>
              </p:cNvPr>
              <p:cNvPicPr/>
              <p:nvPr/>
            </p:nvPicPr>
            <p:blipFill>
              <a:blip r:embed="rId8"/>
              <a:stretch>
                <a:fillRect/>
              </a:stretch>
            </p:blipFill>
            <p:spPr>
              <a:xfrm>
                <a:off x="8545160" y="2396040"/>
                <a:ext cx="2426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6CBBF868-7795-4293-9C9C-5B2EA87D6464}"/>
                  </a:ext>
                </a:extLst>
              </p14:cNvPr>
              <p14:cNvContentPartPr/>
              <p14:nvPr/>
            </p14:nvContentPartPr>
            <p14:xfrm>
              <a:off x="1940960" y="3119640"/>
              <a:ext cx="3254400" cy="65880"/>
            </p14:xfrm>
          </p:contentPart>
        </mc:Choice>
        <mc:Fallback>
          <p:pic>
            <p:nvPicPr>
              <p:cNvPr id="5" name="Freihand 4">
                <a:extLst>
                  <a:ext uri="{FF2B5EF4-FFF2-40B4-BE49-F238E27FC236}">
                    <a16:creationId xmlns:a16="http://schemas.microsoft.com/office/drawing/2014/main" id="{6CBBF868-7795-4293-9C9C-5B2EA87D6464}"/>
                  </a:ext>
                </a:extLst>
              </p:cNvPr>
              <p:cNvPicPr/>
              <p:nvPr/>
            </p:nvPicPr>
            <p:blipFill>
              <a:blip r:embed="rId10"/>
              <a:stretch>
                <a:fillRect/>
              </a:stretch>
            </p:blipFill>
            <p:spPr>
              <a:xfrm>
                <a:off x="1936640" y="3115320"/>
                <a:ext cx="3263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95054A2D-D05F-442A-8D7B-C4CBDE172847}"/>
                  </a:ext>
                </a:extLst>
              </p14:cNvPr>
              <p14:cNvContentPartPr/>
              <p14:nvPr/>
            </p14:nvContentPartPr>
            <p14:xfrm>
              <a:off x="6006800" y="2946120"/>
              <a:ext cx="4191840" cy="120600"/>
            </p14:xfrm>
          </p:contentPart>
        </mc:Choice>
        <mc:Fallback>
          <p:pic>
            <p:nvPicPr>
              <p:cNvPr id="6" name="Freihand 5">
                <a:extLst>
                  <a:ext uri="{FF2B5EF4-FFF2-40B4-BE49-F238E27FC236}">
                    <a16:creationId xmlns:a16="http://schemas.microsoft.com/office/drawing/2014/main" id="{95054A2D-D05F-442A-8D7B-C4CBDE172847}"/>
                  </a:ext>
                </a:extLst>
              </p:cNvPr>
              <p:cNvPicPr/>
              <p:nvPr/>
            </p:nvPicPr>
            <p:blipFill>
              <a:blip r:embed="rId12"/>
              <a:stretch>
                <a:fillRect/>
              </a:stretch>
            </p:blipFill>
            <p:spPr>
              <a:xfrm>
                <a:off x="6002480" y="2941800"/>
                <a:ext cx="4200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F5D4DCA7-B520-490F-AAF0-2EF5A993851D}"/>
                  </a:ext>
                </a:extLst>
              </p14:cNvPr>
              <p14:cNvContentPartPr/>
              <p14:nvPr/>
            </p14:nvContentPartPr>
            <p14:xfrm>
              <a:off x="1652600" y="4083720"/>
              <a:ext cx="2905560" cy="109800"/>
            </p14:xfrm>
          </p:contentPart>
        </mc:Choice>
        <mc:Fallback>
          <p:pic>
            <p:nvPicPr>
              <p:cNvPr id="12" name="Freihand 11">
                <a:extLst>
                  <a:ext uri="{FF2B5EF4-FFF2-40B4-BE49-F238E27FC236}">
                    <a16:creationId xmlns:a16="http://schemas.microsoft.com/office/drawing/2014/main" id="{F5D4DCA7-B520-490F-AAF0-2EF5A993851D}"/>
                  </a:ext>
                </a:extLst>
              </p:cNvPr>
              <p:cNvPicPr/>
              <p:nvPr/>
            </p:nvPicPr>
            <p:blipFill>
              <a:blip r:embed="rId14"/>
              <a:stretch>
                <a:fillRect/>
              </a:stretch>
            </p:blipFill>
            <p:spPr>
              <a:xfrm>
                <a:off x="1648280" y="4079400"/>
                <a:ext cx="2914200" cy="118440"/>
              </a:xfrm>
              <a:prstGeom prst="rect">
                <a:avLst/>
              </a:prstGeom>
            </p:spPr>
          </p:pic>
        </mc:Fallback>
      </mc:AlternateContent>
      <p:grpSp>
        <p:nvGrpSpPr>
          <p:cNvPr id="15" name="Gruppieren 14">
            <a:extLst>
              <a:ext uri="{FF2B5EF4-FFF2-40B4-BE49-F238E27FC236}">
                <a16:creationId xmlns:a16="http://schemas.microsoft.com/office/drawing/2014/main" id="{351904FD-4605-434F-A24E-16385DBCF1E7}"/>
              </a:ext>
            </a:extLst>
          </p:cNvPr>
          <p:cNvGrpSpPr/>
          <p:nvPr/>
        </p:nvGrpSpPr>
        <p:grpSpPr>
          <a:xfrm>
            <a:off x="7812560" y="3515640"/>
            <a:ext cx="4414680" cy="664200"/>
            <a:chOff x="7812560" y="3515640"/>
            <a:chExt cx="4414680" cy="664200"/>
          </a:xfrm>
        </p:grpSpPr>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597984EE-3616-4123-96FF-8149FA09533F}"/>
                    </a:ext>
                  </a:extLst>
                </p14:cNvPr>
                <p14:cNvContentPartPr/>
                <p14:nvPr/>
              </p14:nvContentPartPr>
              <p14:xfrm>
                <a:off x="7812560" y="4072920"/>
                <a:ext cx="4039920" cy="76680"/>
              </p14:xfrm>
            </p:contentPart>
          </mc:Choice>
          <mc:Fallback>
            <p:pic>
              <p:nvPicPr>
                <p:cNvPr id="13" name="Freihand 12">
                  <a:extLst>
                    <a:ext uri="{FF2B5EF4-FFF2-40B4-BE49-F238E27FC236}">
                      <a16:creationId xmlns:a16="http://schemas.microsoft.com/office/drawing/2014/main" id="{597984EE-3616-4123-96FF-8149FA09533F}"/>
                    </a:ext>
                  </a:extLst>
                </p:cNvPr>
                <p:cNvPicPr/>
                <p:nvPr/>
              </p:nvPicPr>
              <p:blipFill>
                <a:blip r:embed="rId16"/>
                <a:stretch>
                  <a:fillRect/>
                </a:stretch>
              </p:blipFill>
              <p:spPr>
                <a:xfrm>
                  <a:off x="7808240" y="4068600"/>
                  <a:ext cx="4048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6DD8B98D-838A-46B9-B971-F09CBF4286AB}"/>
                    </a:ext>
                  </a:extLst>
                </p14:cNvPr>
                <p14:cNvContentPartPr/>
                <p14:nvPr/>
              </p14:nvContentPartPr>
              <p14:xfrm>
                <a:off x="9642080" y="3515640"/>
                <a:ext cx="2585160" cy="664200"/>
              </p14:xfrm>
            </p:contentPart>
          </mc:Choice>
          <mc:Fallback>
            <p:pic>
              <p:nvPicPr>
                <p:cNvPr id="14" name="Freihand 13">
                  <a:extLst>
                    <a:ext uri="{FF2B5EF4-FFF2-40B4-BE49-F238E27FC236}">
                      <a16:creationId xmlns:a16="http://schemas.microsoft.com/office/drawing/2014/main" id="{6DD8B98D-838A-46B9-B971-F09CBF4286AB}"/>
                    </a:ext>
                  </a:extLst>
                </p:cNvPr>
                <p:cNvPicPr/>
                <p:nvPr/>
              </p:nvPicPr>
              <p:blipFill>
                <a:blip r:embed="rId18"/>
                <a:stretch>
                  <a:fillRect/>
                </a:stretch>
              </p:blipFill>
              <p:spPr>
                <a:xfrm>
                  <a:off x="9637760" y="3511320"/>
                  <a:ext cx="2593800" cy="672840"/>
                </a:xfrm>
                <a:prstGeom prst="rect">
                  <a:avLst/>
                </a:prstGeom>
              </p:spPr>
            </p:pic>
          </mc:Fallback>
        </mc:AlternateContent>
      </p:grpSp>
      <p:grpSp>
        <p:nvGrpSpPr>
          <p:cNvPr id="18" name="Gruppieren 17">
            <a:extLst>
              <a:ext uri="{FF2B5EF4-FFF2-40B4-BE49-F238E27FC236}">
                <a16:creationId xmlns:a16="http://schemas.microsoft.com/office/drawing/2014/main" id="{39715BDD-1DF6-4E75-9D89-A57683FA0059}"/>
              </a:ext>
            </a:extLst>
          </p:cNvPr>
          <p:cNvGrpSpPr/>
          <p:nvPr/>
        </p:nvGrpSpPr>
        <p:grpSpPr>
          <a:xfrm>
            <a:off x="6421160" y="6085680"/>
            <a:ext cx="1833120" cy="101880"/>
            <a:chOff x="6421160" y="6085680"/>
            <a:chExt cx="1833120" cy="101880"/>
          </a:xfrm>
        </p:grpSpPr>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9EB52300-DF1D-46CE-89B1-5D9DDB2F2466}"/>
                    </a:ext>
                  </a:extLst>
                </p14:cNvPr>
                <p14:cNvContentPartPr/>
                <p14:nvPr/>
              </p14:nvContentPartPr>
              <p14:xfrm>
                <a:off x="6421160" y="6111600"/>
                <a:ext cx="931320" cy="43920"/>
              </p14:xfrm>
            </p:contentPart>
          </mc:Choice>
          <mc:Fallback>
            <p:pic>
              <p:nvPicPr>
                <p:cNvPr id="16" name="Freihand 15">
                  <a:extLst>
                    <a:ext uri="{FF2B5EF4-FFF2-40B4-BE49-F238E27FC236}">
                      <a16:creationId xmlns:a16="http://schemas.microsoft.com/office/drawing/2014/main" id="{9EB52300-DF1D-46CE-89B1-5D9DDB2F2466}"/>
                    </a:ext>
                  </a:extLst>
                </p:cNvPr>
                <p:cNvPicPr/>
                <p:nvPr/>
              </p:nvPicPr>
              <p:blipFill>
                <a:blip r:embed="rId20"/>
                <a:stretch>
                  <a:fillRect/>
                </a:stretch>
              </p:blipFill>
              <p:spPr>
                <a:xfrm>
                  <a:off x="6416840" y="6107280"/>
                  <a:ext cx="939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9BBC3D54-49CF-4A0F-8B18-9AFFB7D37476}"/>
                    </a:ext>
                  </a:extLst>
                </p14:cNvPr>
                <p14:cNvContentPartPr/>
                <p14:nvPr/>
              </p14:nvContentPartPr>
              <p14:xfrm>
                <a:off x="7463360" y="6085680"/>
                <a:ext cx="790920" cy="101880"/>
              </p14:xfrm>
            </p:contentPart>
          </mc:Choice>
          <mc:Fallback>
            <p:pic>
              <p:nvPicPr>
                <p:cNvPr id="17" name="Freihand 16">
                  <a:extLst>
                    <a:ext uri="{FF2B5EF4-FFF2-40B4-BE49-F238E27FC236}">
                      <a16:creationId xmlns:a16="http://schemas.microsoft.com/office/drawing/2014/main" id="{9BBC3D54-49CF-4A0F-8B18-9AFFB7D37476}"/>
                    </a:ext>
                  </a:extLst>
                </p:cNvPr>
                <p:cNvPicPr/>
                <p:nvPr/>
              </p:nvPicPr>
              <p:blipFill>
                <a:blip r:embed="rId22"/>
                <a:stretch>
                  <a:fillRect/>
                </a:stretch>
              </p:blipFill>
              <p:spPr>
                <a:xfrm>
                  <a:off x="7459040" y="6081360"/>
                  <a:ext cx="799560" cy="11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927F1BB0-69A0-4FBC-A042-4C2D91C910FC}"/>
                  </a:ext>
                </a:extLst>
              </p14:cNvPr>
              <p14:cNvContentPartPr/>
              <p14:nvPr/>
            </p14:nvContentPartPr>
            <p14:xfrm>
              <a:off x="172280" y="6388080"/>
              <a:ext cx="3206880" cy="51840"/>
            </p14:xfrm>
          </p:contentPart>
        </mc:Choice>
        <mc:Fallback>
          <p:pic>
            <p:nvPicPr>
              <p:cNvPr id="19" name="Freihand 18">
                <a:extLst>
                  <a:ext uri="{FF2B5EF4-FFF2-40B4-BE49-F238E27FC236}">
                    <a16:creationId xmlns:a16="http://schemas.microsoft.com/office/drawing/2014/main" id="{927F1BB0-69A0-4FBC-A042-4C2D91C910FC}"/>
                  </a:ext>
                </a:extLst>
              </p:cNvPr>
              <p:cNvPicPr/>
              <p:nvPr/>
            </p:nvPicPr>
            <p:blipFill>
              <a:blip r:embed="rId24"/>
              <a:stretch>
                <a:fillRect/>
              </a:stretch>
            </p:blipFill>
            <p:spPr>
              <a:xfrm>
                <a:off x="167960" y="6383760"/>
                <a:ext cx="3215520" cy="60480"/>
              </a:xfrm>
              <a:prstGeom prst="rect">
                <a:avLst/>
              </a:prstGeom>
            </p:spPr>
          </p:pic>
        </mc:Fallback>
      </mc:AlternateContent>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Überfall Russlands, des größten Rohstofflieferanten der Welt,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wirtschaftspolitischen Ankündigungen der neuen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7F3A52C-A6E1-4D72-95BC-8D3E6E4A3C85}"/>
                  </a:ext>
                </a:extLst>
              </p14:cNvPr>
              <p14:cNvContentPartPr/>
              <p14:nvPr/>
            </p14:nvContentPartPr>
            <p14:xfrm>
              <a:off x="3665720" y="2474347"/>
              <a:ext cx="2712240" cy="60840"/>
            </p14:xfrm>
          </p:contentPart>
        </mc:Choice>
        <mc:Fallback>
          <p:pic>
            <p:nvPicPr>
              <p:cNvPr id="2" name="Freihand 1">
                <a:extLst>
                  <a:ext uri="{FF2B5EF4-FFF2-40B4-BE49-F238E27FC236}">
                    <a16:creationId xmlns:a16="http://schemas.microsoft.com/office/drawing/2014/main" id="{B7F3A52C-A6E1-4D72-95BC-8D3E6E4A3C85}"/>
                  </a:ext>
                </a:extLst>
              </p:cNvPr>
              <p:cNvPicPr/>
              <p:nvPr/>
            </p:nvPicPr>
            <p:blipFill>
              <a:blip r:embed="rId4"/>
              <a:stretch>
                <a:fillRect/>
              </a:stretch>
            </p:blipFill>
            <p:spPr>
              <a:xfrm>
                <a:off x="3661400" y="2470027"/>
                <a:ext cx="2720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5DB3913-EEF2-4E3A-9427-45C12CC5B9E9}"/>
                  </a:ext>
                </a:extLst>
              </p14:cNvPr>
              <p14:cNvContentPartPr/>
              <p14:nvPr/>
            </p14:nvContentPartPr>
            <p14:xfrm>
              <a:off x="6174200" y="3312787"/>
              <a:ext cx="2359440" cy="121320"/>
            </p14:xfrm>
          </p:contentPart>
        </mc:Choice>
        <mc:Fallback>
          <p:pic>
            <p:nvPicPr>
              <p:cNvPr id="3" name="Freihand 2">
                <a:extLst>
                  <a:ext uri="{FF2B5EF4-FFF2-40B4-BE49-F238E27FC236}">
                    <a16:creationId xmlns:a16="http://schemas.microsoft.com/office/drawing/2014/main" id="{75DB3913-EEF2-4E3A-9427-45C12CC5B9E9}"/>
                  </a:ext>
                </a:extLst>
              </p:cNvPr>
              <p:cNvPicPr/>
              <p:nvPr/>
            </p:nvPicPr>
            <p:blipFill>
              <a:blip r:embed="rId6"/>
              <a:stretch>
                <a:fillRect/>
              </a:stretch>
            </p:blipFill>
            <p:spPr>
              <a:xfrm>
                <a:off x="6169880" y="3308467"/>
                <a:ext cx="2368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31C8738-6A89-434A-A4E2-2F79AF15D10A}"/>
                  </a:ext>
                </a:extLst>
              </p14:cNvPr>
              <p14:cNvContentPartPr/>
              <p14:nvPr/>
            </p14:nvContentPartPr>
            <p14:xfrm>
              <a:off x="2477720" y="4542187"/>
              <a:ext cx="2719080" cy="62280"/>
            </p14:xfrm>
          </p:contentPart>
        </mc:Choice>
        <mc:Fallback>
          <p:pic>
            <p:nvPicPr>
              <p:cNvPr id="5" name="Freihand 4">
                <a:extLst>
                  <a:ext uri="{FF2B5EF4-FFF2-40B4-BE49-F238E27FC236}">
                    <a16:creationId xmlns:a16="http://schemas.microsoft.com/office/drawing/2014/main" id="{E31C8738-6A89-434A-A4E2-2F79AF15D10A}"/>
                  </a:ext>
                </a:extLst>
              </p:cNvPr>
              <p:cNvPicPr/>
              <p:nvPr/>
            </p:nvPicPr>
            <p:blipFill>
              <a:blip r:embed="rId8"/>
              <a:stretch>
                <a:fillRect/>
              </a:stretch>
            </p:blipFill>
            <p:spPr>
              <a:xfrm>
                <a:off x="2473400" y="4537867"/>
                <a:ext cx="2727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1DE0A76-58C7-4D7D-9F41-5779AF86B0E2}"/>
                  </a:ext>
                </a:extLst>
              </p14:cNvPr>
              <p14:cNvContentPartPr/>
              <p14:nvPr/>
            </p14:nvContentPartPr>
            <p14:xfrm>
              <a:off x="5242520" y="5428147"/>
              <a:ext cx="1968120" cy="34200"/>
            </p14:xfrm>
          </p:contentPart>
        </mc:Choice>
        <mc:Fallback>
          <p:pic>
            <p:nvPicPr>
              <p:cNvPr id="8" name="Freihand 7">
                <a:extLst>
                  <a:ext uri="{FF2B5EF4-FFF2-40B4-BE49-F238E27FC236}">
                    <a16:creationId xmlns:a16="http://schemas.microsoft.com/office/drawing/2014/main" id="{31DE0A76-58C7-4D7D-9F41-5779AF86B0E2}"/>
                  </a:ext>
                </a:extLst>
              </p:cNvPr>
              <p:cNvPicPr/>
              <p:nvPr/>
            </p:nvPicPr>
            <p:blipFill>
              <a:blip r:embed="rId10"/>
              <a:stretch>
                <a:fillRect/>
              </a:stretch>
            </p:blipFill>
            <p:spPr>
              <a:xfrm>
                <a:off x="5238200" y="5423827"/>
                <a:ext cx="1976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CEC576E-F8E1-48E0-9B3F-3CB6DB7A496F}"/>
                  </a:ext>
                </a:extLst>
              </p14:cNvPr>
              <p14:cNvContentPartPr/>
              <p14:nvPr/>
            </p14:nvContentPartPr>
            <p14:xfrm>
              <a:off x="785720" y="5650627"/>
              <a:ext cx="2389320" cy="56880"/>
            </p14:xfrm>
          </p:contentPart>
        </mc:Choice>
        <mc:Fallback>
          <p:pic>
            <p:nvPicPr>
              <p:cNvPr id="9" name="Freihand 8">
                <a:extLst>
                  <a:ext uri="{FF2B5EF4-FFF2-40B4-BE49-F238E27FC236}">
                    <a16:creationId xmlns:a16="http://schemas.microsoft.com/office/drawing/2014/main" id="{5CEC576E-F8E1-48E0-9B3F-3CB6DB7A496F}"/>
                  </a:ext>
                </a:extLst>
              </p:cNvPr>
              <p:cNvPicPr/>
              <p:nvPr/>
            </p:nvPicPr>
            <p:blipFill>
              <a:blip r:embed="rId12"/>
              <a:stretch>
                <a:fillRect/>
              </a:stretch>
            </p:blipFill>
            <p:spPr>
              <a:xfrm>
                <a:off x="781400" y="5646307"/>
                <a:ext cx="2397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7C50E70-7474-46FC-8C48-813701C5F458}"/>
                  </a:ext>
                </a:extLst>
              </p14:cNvPr>
              <p14:cNvContentPartPr/>
              <p14:nvPr/>
            </p14:nvContentPartPr>
            <p14:xfrm>
              <a:off x="927920" y="6550267"/>
              <a:ext cx="4861440" cy="92880"/>
            </p14:xfrm>
          </p:contentPart>
        </mc:Choice>
        <mc:Fallback>
          <p:pic>
            <p:nvPicPr>
              <p:cNvPr id="10" name="Freihand 9">
                <a:extLst>
                  <a:ext uri="{FF2B5EF4-FFF2-40B4-BE49-F238E27FC236}">
                    <a16:creationId xmlns:a16="http://schemas.microsoft.com/office/drawing/2014/main" id="{C7C50E70-7474-46FC-8C48-813701C5F458}"/>
                  </a:ext>
                </a:extLst>
              </p:cNvPr>
              <p:cNvPicPr/>
              <p:nvPr/>
            </p:nvPicPr>
            <p:blipFill>
              <a:blip r:embed="rId14"/>
              <a:stretch>
                <a:fillRect/>
              </a:stretch>
            </p:blipFill>
            <p:spPr>
              <a:xfrm>
                <a:off x="923600" y="6545947"/>
                <a:ext cx="4870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8D61F96-C13C-4413-8DA3-0B594C205E7B}"/>
                  </a:ext>
                </a:extLst>
              </p14:cNvPr>
              <p14:cNvContentPartPr/>
              <p14:nvPr/>
            </p14:nvContentPartPr>
            <p14:xfrm>
              <a:off x="971480" y="6256867"/>
              <a:ext cx="7303320" cy="114120"/>
            </p14:xfrm>
          </p:contentPart>
        </mc:Choice>
        <mc:Fallback>
          <p:pic>
            <p:nvPicPr>
              <p:cNvPr id="11" name="Freihand 10">
                <a:extLst>
                  <a:ext uri="{FF2B5EF4-FFF2-40B4-BE49-F238E27FC236}">
                    <a16:creationId xmlns:a16="http://schemas.microsoft.com/office/drawing/2014/main" id="{A8D61F96-C13C-4413-8DA3-0B594C205E7B}"/>
                  </a:ext>
                </a:extLst>
              </p:cNvPr>
              <p:cNvPicPr/>
              <p:nvPr/>
            </p:nvPicPr>
            <p:blipFill>
              <a:blip r:embed="rId16"/>
              <a:stretch>
                <a:fillRect/>
              </a:stretch>
            </p:blipFill>
            <p:spPr>
              <a:xfrm>
                <a:off x="967160" y="6252547"/>
                <a:ext cx="7311960" cy="12276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689606" cy="611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Jahr 2024 -0,2% </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lag im Jahr 2024 bei 2,2%</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a:t>
            </a:r>
            <a:r>
              <a:rPr lang="de-DE" altLang="de-DE" sz="2177" dirty="0" err="1">
                <a:solidFill>
                  <a:srgbClr val="000000"/>
                </a:solidFill>
              </a:rPr>
              <a:t>Maastrichtabgrenzung</a:t>
            </a:r>
            <a:r>
              <a:rPr lang="de-DE" altLang="de-DE" sz="2177" dirty="0">
                <a:solidFill>
                  <a:srgbClr val="000000"/>
                </a:solidFill>
              </a:rPr>
              <a:t>) liegt zum Jahresende 2024 bei etwa 2,7 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Der Zinssatz der </a:t>
            </a:r>
            <a:r>
              <a:rPr lang="de-DE" altLang="de-DE" sz="2177" dirty="0" err="1">
                <a:solidFill>
                  <a:srgbClr val="000000"/>
                </a:solidFill>
              </a:rPr>
              <a:t>Hauprefinanzierungsgeschäfte</a:t>
            </a:r>
            <a:r>
              <a:rPr lang="de-DE" altLang="de-DE" sz="2177" dirty="0">
                <a:solidFill>
                  <a:srgbClr val="000000"/>
                </a:solidFill>
              </a:rPr>
              <a:t> der EZB liegt im März 2024 bei 2,9%</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Wilhelmshaven hat das erste LNG-Terminal Deutschlands Ende des Jahres 2022 seinen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19995673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0834" y="648587"/>
            <a:ext cx="8548771" cy="470840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B77C7E57-7235-4995-9604-18C0BC2E2D06}"/>
                  </a:ext>
                </a:extLst>
              </p14:cNvPr>
              <p14:cNvContentPartPr/>
              <p14:nvPr/>
            </p14:nvContentPartPr>
            <p14:xfrm>
              <a:off x="315200" y="601080"/>
              <a:ext cx="3120120" cy="54720"/>
            </p14:xfrm>
          </p:contentPart>
        </mc:Choice>
        <mc:Fallback>
          <p:pic>
            <p:nvPicPr>
              <p:cNvPr id="2" name="Freihand 1">
                <a:extLst>
                  <a:ext uri="{FF2B5EF4-FFF2-40B4-BE49-F238E27FC236}">
                    <a16:creationId xmlns:a16="http://schemas.microsoft.com/office/drawing/2014/main" id="{B77C7E57-7235-4995-9604-18C0BC2E2D06}"/>
                  </a:ext>
                </a:extLst>
              </p:cNvPr>
              <p:cNvPicPr/>
              <p:nvPr/>
            </p:nvPicPr>
            <p:blipFill>
              <a:blip r:embed="rId3"/>
              <a:stretch>
                <a:fillRect/>
              </a:stretch>
            </p:blipFill>
            <p:spPr>
              <a:xfrm>
                <a:off x="310880" y="596760"/>
                <a:ext cx="3128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8F7EF9E8-6E31-4204-9390-A0AF9A4851D1}"/>
                  </a:ext>
                </a:extLst>
              </p14:cNvPr>
              <p14:cNvContentPartPr/>
              <p14:nvPr/>
            </p14:nvContentPartPr>
            <p14:xfrm>
              <a:off x="347600" y="1637160"/>
              <a:ext cx="4949640" cy="140040"/>
            </p14:xfrm>
          </p:contentPart>
        </mc:Choice>
        <mc:Fallback>
          <p:pic>
            <p:nvPicPr>
              <p:cNvPr id="3" name="Freihand 2">
                <a:extLst>
                  <a:ext uri="{FF2B5EF4-FFF2-40B4-BE49-F238E27FC236}">
                    <a16:creationId xmlns:a16="http://schemas.microsoft.com/office/drawing/2014/main" id="{8F7EF9E8-6E31-4204-9390-A0AF9A4851D1}"/>
                  </a:ext>
                </a:extLst>
              </p:cNvPr>
              <p:cNvPicPr/>
              <p:nvPr/>
            </p:nvPicPr>
            <p:blipFill>
              <a:blip r:embed="rId5"/>
              <a:stretch>
                <a:fillRect/>
              </a:stretch>
            </p:blipFill>
            <p:spPr>
              <a:xfrm>
                <a:off x="343280" y="1632840"/>
                <a:ext cx="4958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3E0A8AF-9746-4226-94A2-978DE10E3325}"/>
                  </a:ext>
                </a:extLst>
              </p14:cNvPr>
              <p14:cNvContentPartPr/>
              <p14:nvPr/>
            </p14:nvContentPartPr>
            <p14:xfrm>
              <a:off x="273080" y="2221800"/>
              <a:ext cx="6045840" cy="172080"/>
            </p14:xfrm>
          </p:contentPart>
        </mc:Choice>
        <mc:Fallback>
          <p:pic>
            <p:nvPicPr>
              <p:cNvPr id="4" name="Freihand 3">
                <a:extLst>
                  <a:ext uri="{FF2B5EF4-FFF2-40B4-BE49-F238E27FC236}">
                    <a16:creationId xmlns:a16="http://schemas.microsoft.com/office/drawing/2014/main" id="{B3E0A8AF-9746-4226-94A2-978DE10E3325}"/>
                  </a:ext>
                </a:extLst>
              </p:cNvPr>
              <p:cNvPicPr/>
              <p:nvPr/>
            </p:nvPicPr>
            <p:blipFill>
              <a:blip r:embed="rId7"/>
              <a:stretch>
                <a:fillRect/>
              </a:stretch>
            </p:blipFill>
            <p:spPr>
              <a:xfrm>
                <a:off x="268760" y="2217480"/>
                <a:ext cx="6054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F6D5DF2-092B-4A2E-A47B-69469AE4CE88}"/>
                  </a:ext>
                </a:extLst>
              </p14:cNvPr>
              <p14:cNvContentPartPr/>
              <p14:nvPr/>
            </p14:nvContentPartPr>
            <p14:xfrm>
              <a:off x="290720" y="2830560"/>
              <a:ext cx="1603080" cy="99360"/>
            </p14:xfrm>
          </p:contentPart>
        </mc:Choice>
        <mc:Fallback>
          <p:pic>
            <p:nvPicPr>
              <p:cNvPr id="5" name="Freihand 4">
                <a:extLst>
                  <a:ext uri="{FF2B5EF4-FFF2-40B4-BE49-F238E27FC236}">
                    <a16:creationId xmlns:a16="http://schemas.microsoft.com/office/drawing/2014/main" id="{3F6D5DF2-092B-4A2E-A47B-69469AE4CE88}"/>
                  </a:ext>
                </a:extLst>
              </p:cNvPr>
              <p:cNvPicPr/>
              <p:nvPr/>
            </p:nvPicPr>
            <p:blipFill>
              <a:blip r:embed="rId9"/>
              <a:stretch>
                <a:fillRect/>
              </a:stretch>
            </p:blipFill>
            <p:spPr>
              <a:xfrm>
                <a:off x="286400" y="2826240"/>
                <a:ext cx="1611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7FFCF980-43AF-4D9D-89BB-B8FFE27CDA4C}"/>
                  </a:ext>
                </a:extLst>
              </p14:cNvPr>
              <p14:cNvContentPartPr/>
              <p14:nvPr/>
            </p14:nvContentPartPr>
            <p14:xfrm>
              <a:off x="505280" y="3356160"/>
              <a:ext cx="4026960" cy="154440"/>
            </p14:xfrm>
          </p:contentPart>
        </mc:Choice>
        <mc:Fallback>
          <p:pic>
            <p:nvPicPr>
              <p:cNvPr id="6" name="Freihand 5">
                <a:extLst>
                  <a:ext uri="{FF2B5EF4-FFF2-40B4-BE49-F238E27FC236}">
                    <a16:creationId xmlns:a16="http://schemas.microsoft.com/office/drawing/2014/main" id="{7FFCF980-43AF-4D9D-89BB-B8FFE27CDA4C}"/>
                  </a:ext>
                </a:extLst>
              </p:cNvPr>
              <p:cNvPicPr/>
              <p:nvPr/>
            </p:nvPicPr>
            <p:blipFill>
              <a:blip r:embed="rId11"/>
              <a:stretch>
                <a:fillRect/>
              </a:stretch>
            </p:blipFill>
            <p:spPr>
              <a:xfrm>
                <a:off x="500960" y="3351840"/>
                <a:ext cx="4035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86153746-1B0B-4254-AC1E-49B4F2A05FBE}"/>
                  </a:ext>
                </a:extLst>
              </p14:cNvPr>
              <p14:cNvContentPartPr/>
              <p14:nvPr/>
            </p14:nvContentPartPr>
            <p14:xfrm>
              <a:off x="5959280" y="3362640"/>
              <a:ext cx="1058400" cy="46800"/>
            </p14:xfrm>
          </p:contentPart>
        </mc:Choice>
        <mc:Fallback>
          <p:pic>
            <p:nvPicPr>
              <p:cNvPr id="7" name="Freihand 6">
                <a:extLst>
                  <a:ext uri="{FF2B5EF4-FFF2-40B4-BE49-F238E27FC236}">
                    <a16:creationId xmlns:a16="http://schemas.microsoft.com/office/drawing/2014/main" id="{86153746-1B0B-4254-AC1E-49B4F2A05FBE}"/>
                  </a:ext>
                </a:extLst>
              </p:cNvPr>
              <p:cNvPicPr/>
              <p:nvPr/>
            </p:nvPicPr>
            <p:blipFill>
              <a:blip r:embed="rId13"/>
              <a:stretch>
                <a:fillRect/>
              </a:stretch>
            </p:blipFill>
            <p:spPr>
              <a:xfrm>
                <a:off x="5954960" y="3358320"/>
                <a:ext cx="1067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17F88C5F-EFF5-4EEB-8F34-74B83246CE07}"/>
                  </a:ext>
                </a:extLst>
              </p14:cNvPr>
              <p14:cNvContentPartPr/>
              <p14:nvPr/>
            </p14:nvContentPartPr>
            <p14:xfrm>
              <a:off x="2531720" y="3925320"/>
              <a:ext cx="3738600" cy="29160"/>
            </p14:xfrm>
          </p:contentPart>
        </mc:Choice>
        <mc:Fallback>
          <p:pic>
            <p:nvPicPr>
              <p:cNvPr id="8" name="Freihand 7">
                <a:extLst>
                  <a:ext uri="{FF2B5EF4-FFF2-40B4-BE49-F238E27FC236}">
                    <a16:creationId xmlns:a16="http://schemas.microsoft.com/office/drawing/2014/main" id="{17F88C5F-EFF5-4EEB-8F34-74B83246CE07}"/>
                  </a:ext>
                </a:extLst>
              </p:cNvPr>
              <p:cNvPicPr/>
              <p:nvPr/>
            </p:nvPicPr>
            <p:blipFill>
              <a:blip r:embed="rId15"/>
              <a:stretch>
                <a:fillRect/>
              </a:stretch>
            </p:blipFill>
            <p:spPr>
              <a:xfrm>
                <a:off x="2527400" y="3921000"/>
                <a:ext cx="3747240" cy="37800"/>
              </a:xfrm>
              <a:prstGeom prst="rect">
                <a:avLst/>
              </a:prstGeom>
            </p:spPr>
          </p:pic>
        </mc:Fallback>
      </mc:AlternateContent>
      <p:grpSp>
        <p:nvGrpSpPr>
          <p:cNvPr id="13" name="Gruppieren 12">
            <a:extLst>
              <a:ext uri="{FF2B5EF4-FFF2-40B4-BE49-F238E27FC236}">
                <a16:creationId xmlns:a16="http://schemas.microsoft.com/office/drawing/2014/main" id="{7BAAAE20-8E55-4B8A-8576-C876B6E05740}"/>
              </a:ext>
            </a:extLst>
          </p:cNvPr>
          <p:cNvGrpSpPr/>
          <p:nvPr/>
        </p:nvGrpSpPr>
        <p:grpSpPr>
          <a:xfrm>
            <a:off x="1681040" y="4540200"/>
            <a:ext cx="4283280" cy="214920"/>
            <a:chOff x="1681040" y="4540200"/>
            <a:chExt cx="4283280" cy="214920"/>
          </a:xfrm>
        </p:grpSpPr>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795A8182-6C82-4D42-AC12-F916B49029F1}"/>
                    </a:ext>
                  </a:extLst>
                </p14:cNvPr>
                <p14:cNvContentPartPr/>
                <p14:nvPr/>
              </p14:nvContentPartPr>
              <p14:xfrm>
                <a:off x="1745840" y="4547760"/>
                <a:ext cx="291960" cy="52200"/>
              </p14:xfrm>
            </p:contentPart>
          </mc:Choice>
          <mc:Fallback>
            <p:pic>
              <p:nvPicPr>
                <p:cNvPr id="9" name="Freihand 8">
                  <a:extLst>
                    <a:ext uri="{FF2B5EF4-FFF2-40B4-BE49-F238E27FC236}">
                      <a16:creationId xmlns:a16="http://schemas.microsoft.com/office/drawing/2014/main" id="{795A8182-6C82-4D42-AC12-F916B49029F1}"/>
                    </a:ext>
                  </a:extLst>
                </p:cNvPr>
                <p:cNvPicPr/>
                <p:nvPr/>
              </p:nvPicPr>
              <p:blipFill>
                <a:blip r:embed="rId17"/>
                <a:stretch>
                  <a:fillRect/>
                </a:stretch>
              </p:blipFill>
              <p:spPr>
                <a:xfrm>
                  <a:off x="1741520" y="4543440"/>
                  <a:ext cx="300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AC219E88-BC8C-4E98-A505-D03F5A1C65A2}"/>
                    </a:ext>
                  </a:extLst>
                </p14:cNvPr>
                <p14:cNvContentPartPr/>
                <p14:nvPr/>
              </p14:nvContentPartPr>
              <p14:xfrm>
                <a:off x="1681040" y="4540200"/>
                <a:ext cx="4283280" cy="214920"/>
              </p14:xfrm>
            </p:contentPart>
          </mc:Choice>
          <mc:Fallback>
            <p:pic>
              <p:nvPicPr>
                <p:cNvPr id="12" name="Freihand 11">
                  <a:extLst>
                    <a:ext uri="{FF2B5EF4-FFF2-40B4-BE49-F238E27FC236}">
                      <a16:creationId xmlns:a16="http://schemas.microsoft.com/office/drawing/2014/main" id="{AC219E88-BC8C-4E98-A505-D03F5A1C65A2}"/>
                    </a:ext>
                  </a:extLst>
                </p:cNvPr>
                <p:cNvPicPr/>
                <p:nvPr/>
              </p:nvPicPr>
              <p:blipFill>
                <a:blip r:embed="rId19"/>
                <a:stretch>
                  <a:fillRect/>
                </a:stretch>
              </p:blipFill>
              <p:spPr>
                <a:xfrm>
                  <a:off x="1676720" y="4535880"/>
                  <a:ext cx="4291920" cy="223560"/>
                </a:xfrm>
                <a:prstGeom prst="rect">
                  <a:avLst/>
                </a:prstGeom>
              </p:spPr>
            </p:pic>
          </mc:Fallback>
        </mc:AlternateContent>
      </p:gr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518776481"/>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dirty="0"/>
                        <a:t>Offizielle Institutionen</a:t>
                      </a:r>
                      <a:endParaRPr lang="de-DE" sz="2200" dirty="0"/>
                    </a:p>
                    <a:p>
                      <a:pPr marL="342900" indent="-342900">
                        <a:buFont typeface="Arial" panose="020B0604020202020204" pitchFamily="34" charset="0"/>
                        <a:buChar char="•"/>
                      </a:pPr>
                      <a:r>
                        <a:rPr lang="de-DE" sz="2200" dirty="0">
                          <a:hlinkClick r:id="rId3"/>
                        </a:rPr>
                        <a:t>Statistisches Bundesamt</a:t>
                      </a:r>
                      <a:endParaRPr lang="de-DE" sz="2200" dirty="0"/>
                    </a:p>
                    <a:p>
                      <a:pPr marL="342900" indent="-342900">
                        <a:buFont typeface="Arial" panose="020B0604020202020204" pitchFamily="34" charset="0"/>
                        <a:buChar char="•"/>
                      </a:pPr>
                      <a:r>
                        <a:rPr lang="de-DE" sz="2200" dirty="0">
                          <a:hlinkClick r:id="rId4"/>
                        </a:rPr>
                        <a:t>Bundesbank</a:t>
                      </a:r>
                      <a:endParaRPr lang="de-DE" sz="2200" dirty="0"/>
                    </a:p>
                    <a:p>
                      <a:pPr marL="342900" indent="-342900">
                        <a:buFont typeface="Arial" panose="020B0604020202020204" pitchFamily="34" charset="0"/>
                        <a:buChar char="•"/>
                      </a:pPr>
                      <a:r>
                        <a:rPr lang="de-DE" sz="2200" dirty="0">
                          <a:hlinkClick r:id="rId5"/>
                        </a:rPr>
                        <a:t>Bundesagentur für Arbeit</a:t>
                      </a:r>
                      <a:endParaRPr lang="de-DE" sz="2200" dirty="0"/>
                    </a:p>
                    <a:p>
                      <a:pPr marL="342900" indent="-342900">
                        <a:buFont typeface="Arial" panose="020B0604020202020204" pitchFamily="34" charset="0"/>
                        <a:buChar char="•"/>
                      </a:pPr>
                      <a:r>
                        <a:rPr lang="de-DE" sz="2200" dirty="0">
                          <a:hlinkClick r:id="rId6"/>
                        </a:rPr>
                        <a:t>Internationale Arbeitsorganisation</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7"/>
                        </a:rPr>
                        <a:t>Eurostat</a:t>
                      </a:r>
                      <a:endParaRPr lang="de-DE" sz="2200" dirty="0"/>
                    </a:p>
                    <a:p>
                      <a:pPr marL="342900" indent="-342900">
                        <a:buFont typeface="Arial" panose="020B0604020202020204" pitchFamily="34" charset="0"/>
                        <a:buChar char="•"/>
                      </a:pPr>
                      <a:r>
                        <a:rPr lang="de-DE" sz="2200" dirty="0">
                          <a:hlinkClick r:id="rId8"/>
                        </a:rPr>
                        <a:t>EZB</a:t>
                      </a:r>
                      <a:endParaRPr lang="de-DE" sz="2200" dirty="0"/>
                    </a:p>
                    <a:p>
                      <a:pPr marL="342900" indent="-342900">
                        <a:buFont typeface="Arial" panose="020B0604020202020204" pitchFamily="34" charset="0"/>
                        <a:buChar char="•"/>
                      </a:pPr>
                      <a:r>
                        <a:rPr lang="de-DE" sz="2200" dirty="0">
                          <a:hlinkClick r:id="rId9"/>
                        </a:rPr>
                        <a:t>FED</a:t>
                      </a:r>
                      <a:endParaRPr lang="de-DE" sz="2200" dirty="0"/>
                    </a:p>
                    <a:p>
                      <a:pPr marL="342900" indent="-342900">
                        <a:buFont typeface="Arial" panose="020B0604020202020204" pitchFamily="34" charset="0"/>
                        <a:buChar char="•"/>
                      </a:pPr>
                      <a:r>
                        <a:rPr lang="de-DE" sz="2200" dirty="0">
                          <a:hlinkClick r:id="rId10"/>
                        </a:rPr>
                        <a:t>BoE</a:t>
                      </a:r>
                      <a:endParaRPr lang="de-DE" sz="2200" dirty="0"/>
                    </a:p>
                    <a:p>
                      <a:pPr marL="342900" indent="-342900">
                        <a:buFont typeface="Arial" panose="020B0604020202020204" pitchFamily="34" charset="0"/>
                        <a:buChar char="•"/>
                      </a:pPr>
                      <a:r>
                        <a:rPr lang="de-DE" sz="2200" dirty="0">
                          <a:hlinkClick r:id="rId11"/>
                        </a:rPr>
                        <a:t>OECD</a:t>
                      </a:r>
                      <a:endParaRPr lang="de-DE" sz="2200" dirty="0"/>
                    </a:p>
                    <a:p>
                      <a:pPr marL="342900" indent="-342900">
                        <a:buFont typeface="Arial" panose="020B0604020202020204" pitchFamily="34" charset="0"/>
                        <a:buChar char="•"/>
                      </a:pPr>
                      <a:r>
                        <a:rPr lang="de-DE" sz="2200" dirty="0">
                          <a:hlinkClick r:id="rId12"/>
                        </a:rPr>
                        <a:t>IMF</a:t>
                      </a:r>
                      <a:endParaRPr lang="de-DE" sz="2200" dirty="0"/>
                    </a:p>
                    <a:p>
                      <a:pPr marL="342900" indent="-342900">
                        <a:buFont typeface="Arial" panose="020B0604020202020204" pitchFamily="34" charset="0"/>
                        <a:buChar char="•"/>
                      </a:pPr>
                      <a:r>
                        <a:rPr lang="de-DE" sz="2200" dirty="0" err="1">
                          <a:hlinkClick r:id="rId13"/>
                        </a:rPr>
                        <a:t>Worldbank</a:t>
                      </a:r>
                      <a:endParaRPr lang="de-DE" sz="2200" dirty="0"/>
                    </a:p>
                    <a:p>
                      <a:pPr marL="342900" indent="-342900">
                        <a:buFont typeface="Arial" panose="020B0604020202020204" pitchFamily="34" charset="0"/>
                        <a:buChar char="•"/>
                      </a:pPr>
                      <a:r>
                        <a:rPr lang="de-DE" sz="2200" dirty="0">
                          <a:hlinkClick r:id="rId14"/>
                        </a:rPr>
                        <a:t>SVR</a:t>
                      </a:r>
                      <a:endParaRPr lang="de-DE" sz="2200" dirty="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a:t>
            </a:r>
            <a:r>
              <a:rPr lang="de-DE" altLang="de-DE" dirty="0" err="1">
                <a:solidFill>
                  <a:srgbClr val="000000"/>
                </a:solidFill>
              </a:rPr>
              <a:t>übergehn</a:t>
            </a:r>
            <a:r>
              <a:rPr lang="de-DE" altLang="de-DE" dirty="0">
                <a:solidFill>
                  <a:srgbClr val="000000"/>
                </a:solidFill>
              </a:rPr>
              <a:t>.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DCDCFDB-3C82-4EDB-9EF7-A8BD8892D7B9}"/>
                  </a:ext>
                </a:extLst>
              </p14:cNvPr>
              <p14:cNvContentPartPr/>
              <p14:nvPr/>
            </p14:nvContentPartPr>
            <p14:xfrm>
              <a:off x="6417200" y="981427"/>
              <a:ext cx="1703880" cy="64440"/>
            </p14:xfrm>
          </p:contentPart>
        </mc:Choice>
        <mc:Fallback>
          <p:pic>
            <p:nvPicPr>
              <p:cNvPr id="2" name="Freihand 1">
                <a:extLst>
                  <a:ext uri="{FF2B5EF4-FFF2-40B4-BE49-F238E27FC236}">
                    <a16:creationId xmlns:a16="http://schemas.microsoft.com/office/drawing/2014/main" id="{7DCDCFDB-3C82-4EDB-9EF7-A8BD8892D7B9}"/>
                  </a:ext>
                </a:extLst>
              </p:cNvPr>
              <p:cNvPicPr/>
              <p:nvPr/>
            </p:nvPicPr>
            <p:blipFill>
              <a:blip r:embed="rId5"/>
              <a:stretch>
                <a:fillRect/>
              </a:stretch>
            </p:blipFill>
            <p:spPr>
              <a:xfrm>
                <a:off x="6412880" y="977107"/>
                <a:ext cx="1712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28B16455-7CB0-4DB2-8B9E-F20E4BF6DA9F}"/>
                  </a:ext>
                </a:extLst>
              </p14:cNvPr>
              <p14:cNvContentPartPr/>
              <p14:nvPr/>
            </p14:nvContentPartPr>
            <p14:xfrm>
              <a:off x="648200" y="1307947"/>
              <a:ext cx="2186640" cy="156960"/>
            </p14:xfrm>
          </p:contentPart>
        </mc:Choice>
        <mc:Fallback>
          <p:pic>
            <p:nvPicPr>
              <p:cNvPr id="3" name="Freihand 2">
                <a:extLst>
                  <a:ext uri="{FF2B5EF4-FFF2-40B4-BE49-F238E27FC236}">
                    <a16:creationId xmlns:a16="http://schemas.microsoft.com/office/drawing/2014/main" id="{28B16455-7CB0-4DB2-8B9E-F20E4BF6DA9F}"/>
                  </a:ext>
                </a:extLst>
              </p:cNvPr>
              <p:cNvPicPr/>
              <p:nvPr/>
            </p:nvPicPr>
            <p:blipFill>
              <a:blip r:embed="rId7"/>
              <a:stretch>
                <a:fillRect/>
              </a:stretch>
            </p:blipFill>
            <p:spPr>
              <a:xfrm>
                <a:off x="643880" y="1303627"/>
                <a:ext cx="2195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8A512145-DCB1-426C-AB5F-2AF47A26B559}"/>
                  </a:ext>
                </a:extLst>
              </p14:cNvPr>
              <p14:cNvContentPartPr/>
              <p14:nvPr/>
            </p14:nvContentPartPr>
            <p14:xfrm>
              <a:off x="6498200" y="985387"/>
              <a:ext cx="1122840" cy="87480"/>
            </p14:xfrm>
          </p:contentPart>
        </mc:Choice>
        <mc:Fallback>
          <p:pic>
            <p:nvPicPr>
              <p:cNvPr id="7" name="Freihand 6">
                <a:extLst>
                  <a:ext uri="{FF2B5EF4-FFF2-40B4-BE49-F238E27FC236}">
                    <a16:creationId xmlns:a16="http://schemas.microsoft.com/office/drawing/2014/main" id="{8A512145-DCB1-426C-AB5F-2AF47A26B559}"/>
                  </a:ext>
                </a:extLst>
              </p:cNvPr>
              <p:cNvPicPr/>
              <p:nvPr/>
            </p:nvPicPr>
            <p:blipFill>
              <a:blip r:embed="rId9"/>
              <a:stretch>
                <a:fillRect/>
              </a:stretch>
            </p:blipFill>
            <p:spPr>
              <a:xfrm>
                <a:off x="6493880" y="981067"/>
                <a:ext cx="1131480" cy="96120"/>
              </a:xfrm>
              <a:prstGeom prst="rect">
                <a:avLst/>
              </a:prstGeom>
            </p:spPr>
          </p:pic>
        </mc:Fallback>
      </mc:AlternateContent>
      <p:grpSp>
        <p:nvGrpSpPr>
          <p:cNvPr id="9" name="Gruppieren 8">
            <a:extLst>
              <a:ext uri="{FF2B5EF4-FFF2-40B4-BE49-F238E27FC236}">
                <a16:creationId xmlns:a16="http://schemas.microsoft.com/office/drawing/2014/main" id="{7C47E219-ADB1-49FE-A314-25ACC68C0565}"/>
              </a:ext>
            </a:extLst>
          </p:cNvPr>
          <p:cNvGrpSpPr/>
          <p:nvPr/>
        </p:nvGrpSpPr>
        <p:grpSpPr>
          <a:xfrm>
            <a:off x="742520" y="1335667"/>
            <a:ext cx="4757400" cy="558720"/>
            <a:chOff x="742520" y="1335667"/>
            <a:chExt cx="4757400" cy="558720"/>
          </a:xfrm>
        </p:grpSpPr>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823E342E-82D1-4101-A706-42B6135477C4}"/>
                    </a:ext>
                  </a:extLst>
                </p14:cNvPr>
                <p14:cNvContentPartPr/>
                <p14:nvPr/>
              </p14:nvContentPartPr>
              <p14:xfrm>
                <a:off x="4176200" y="1335667"/>
                <a:ext cx="1323720" cy="47520"/>
              </p14:xfrm>
            </p:contentPart>
          </mc:Choice>
          <mc:Fallback>
            <p:pic>
              <p:nvPicPr>
                <p:cNvPr id="4" name="Freihand 3">
                  <a:extLst>
                    <a:ext uri="{FF2B5EF4-FFF2-40B4-BE49-F238E27FC236}">
                      <a16:creationId xmlns:a16="http://schemas.microsoft.com/office/drawing/2014/main" id="{823E342E-82D1-4101-A706-42B6135477C4}"/>
                    </a:ext>
                  </a:extLst>
                </p:cNvPr>
                <p:cNvPicPr/>
                <p:nvPr/>
              </p:nvPicPr>
              <p:blipFill>
                <a:blip r:embed="rId11"/>
                <a:stretch>
                  <a:fillRect/>
                </a:stretch>
              </p:blipFill>
              <p:spPr>
                <a:xfrm>
                  <a:off x="4171880" y="1331347"/>
                  <a:ext cx="1332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1ED585DD-7C10-495A-B626-6DA75D57FB1F}"/>
                    </a:ext>
                  </a:extLst>
                </p14:cNvPr>
                <p14:cNvContentPartPr/>
                <p14:nvPr/>
              </p14:nvContentPartPr>
              <p14:xfrm>
                <a:off x="944120" y="1339987"/>
                <a:ext cx="2248560" cy="554400"/>
              </p14:xfrm>
            </p:contentPart>
          </mc:Choice>
          <mc:Fallback>
            <p:pic>
              <p:nvPicPr>
                <p:cNvPr id="5" name="Freihand 4">
                  <a:extLst>
                    <a:ext uri="{FF2B5EF4-FFF2-40B4-BE49-F238E27FC236}">
                      <a16:creationId xmlns:a16="http://schemas.microsoft.com/office/drawing/2014/main" id="{1ED585DD-7C10-495A-B626-6DA75D57FB1F}"/>
                    </a:ext>
                  </a:extLst>
                </p:cNvPr>
                <p:cNvPicPr/>
                <p:nvPr/>
              </p:nvPicPr>
              <p:blipFill>
                <a:blip r:embed="rId13"/>
                <a:stretch>
                  <a:fillRect/>
                </a:stretch>
              </p:blipFill>
              <p:spPr>
                <a:xfrm>
                  <a:off x="939800" y="1335667"/>
                  <a:ext cx="2257200" cy="56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689F6DDE-79FD-4FD5-8760-96ADB8943932}"/>
                    </a:ext>
                  </a:extLst>
                </p14:cNvPr>
                <p14:cNvContentPartPr/>
                <p14:nvPr/>
              </p14:nvContentPartPr>
              <p14:xfrm>
                <a:off x="742520" y="1357267"/>
                <a:ext cx="1989360" cy="78480"/>
              </p14:xfrm>
            </p:contentPart>
          </mc:Choice>
          <mc:Fallback>
            <p:pic>
              <p:nvPicPr>
                <p:cNvPr id="8" name="Freihand 7">
                  <a:extLst>
                    <a:ext uri="{FF2B5EF4-FFF2-40B4-BE49-F238E27FC236}">
                      <a16:creationId xmlns:a16="http://schemas.microsoft.com/office/drawing/2014/main" id="{689F6DDE-79FD-4FD5-8760-96ADB8943932}"/>
                    </a:ext>
                  </a:extLst>
                </p:cNvPr>
                <p:cNvPicPr/>
                <p:nvPr/>
              </p:nvPicPr>
              <p:blipFill>
                <a:blip r:embed="rId15"/>
                <a:stretch>
                  <a:fillRect/>
                </a:stretch>
              </p:blipFill>
              <p:spPr>
                <a:xfrm>
                  <a:off x="738200" y="1352947"/>
                  <a:ext cx="199800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B59645A5-539C-4E19-86DF-594B04954621}"/>
                  </a:ext>
                </a:extLst>
              </p14:cNvPr>
              <p14:cNvContentPartPr/>
              <p14:nvPr/>
            </p14:nvContentPartPr>
            <p14:xfrm>
              <a:off x="1651160" y="1994107"/>
              <a:ext cx="3286800" cy="464400"/>
            </p14:xfrm>
          </p:contentPart>
        </mc:Choice>
        <mc:Fallback>
          <p:pic>
            <p:nvPicPr>
              <p:cNvPr id="10" name="Freihand 9">
                <a:extLst>
                  <a:ext uri="{FF2B5EF4-FFF2-40B4-BE49-F238E27FC236}">
                    <a16:creationId xmlns:a16="http://schemas.microsoft.com/office/drawing/2014/main" id="{B59645A5-539C-4E19-86DF-594B04954621}"/>
                  </a:ext>
                </a:extLst>
              </p:cNvPr>
              <p:cNvPicPr/>
              <p:nvPr/>
            </p:nvPicPr>
            <p:blipFill>
              <a:blip r:embed="rId17"/>
              <a:stretch>
                <a:fillRect/>
              </a:stretch>
            </p:blipFill>
            <p:spPr>
              <a:xfrm>
                <a:off x="1646840" y="1989787"/>
                <a:ext cx="32954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10F5E3FE-F35B-4557-851E-AFBA10FFF12D}"/>
                  </a:ext>
                </a:extLst>
              </p14:cNvPr>
              <p14:cNvContentPartPr/>
              <p14:nvPr/>
            </p14:nvContentPartPr>
            <p14:xfrm>
              <a:off x="566840" y="2713747"/>
              <a:ext cx="4010400" cy="80280"/>
            </p14:xfrm>
          </p:contentPart>
        </mc:Choice>
        <mc:Fallback>
          <p:pic>
            <p:nvPicPr>
              <p:cNvPr id="12" name="Freihand 11">
                <a:extLst>
                  <a:ext uri="{FF2B5EF4-FFF2-40B4-BE49-F238E27FC236}">
                    <a16:creationId xmlns:a16="http://schemas.microsoft.com/office/drawing/2014/main" id="{10F5E3FE-F35B-4557-851E-AFBA10FFF12D}"/>
                  </a:ext>
                </a:extLst>
              </p:cNvPr>
              <p:cNvPicPr/>
              <p:nvPr/>
            </p:nvPicPr>
            <p:blipFill>
              <a:blip r:embed="rId19"/>
              <a:stretch>
                <a:fillRect/>
              </a:stretch>
            </p:blipFill>
            <p:spPr>
              <a:xfrm>
                <a:off x="562520" y="2709427"/>
                <a:ext cx="4019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73BF0EC3-A548-47CD-A290-B4864F147684}"/>
                  </a:ext>
                </a:extLst>
              </p14:cNvPr>
              <p14:cNvContentPartPr/>
              <p14:nvPr/>
            </p14:nvContentPartPr>
            <p14:xfrm>
              <a:off x="476480" y="2388307"/>
              <a:ext cx="4909680" cy="431640"/>
            </p14:xfrm>
          </p:contentPart>
        </mc:Choice>
        <mc:Fallback>
          <p:pic>
            <p:nvPicPr>
              <p:cNvPr id="13" name="Freihand 12">
                <a:extLst>
                  <a:ext uri="{FF2B5EF4-FFF2-40B4-BE49-F238E27FC236}">
                    <a16:creationId xmlns:a16="http://schemas.microsoft.com/office/drawing/2014/main" id="{73BF0EC3-A548-47CD-A290-B4864F147684}"/>
                  </a:ext>
                </a:extLst>
              </p:cNvPr>
              <p:cNvPicPr/>
              <p:nvPr/>
            </p:nvPicPr>
            <p:blipFill>
              <a:blip r:embed="rId21"/>
              <a:stretch>
                <a:fillRect/>
              </a:stretch>
            </p:blipFill>
            <p:spPr>
              <a:xfrm>
                <a:off x="472160" y="2383987"/>
                <a:ext cx="491832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118B10C8-C928-4506-AB9F-F987D1C2D23B}"/>
                  </a:ext>
                </a:extLst>
              </p14:cNvPr>
              <p14:cNvContentPartPr/>
              <p14:nvPr/>
            </p14:nvContentPartPr>
            <p14:xfrm>
              <a:off x="583040" y="3953227"/>
              <a:ext cx="961560" cy="107280"/>
            </p14:xfrm>
          </p:contentPart>
        </mc:Choice>
        <mc:Fallback>
          <p:pic>
            <p:nvPicPr>
              <p:cNvPr id="14" name="Freihand 13">
                <a:extLst>
                  <a:ext uri="{FF2B5EF4-FFF2-40B4-BE49-F238E27FC236}">
                    <a16:creationId xmlns:a16="http://schemas.microsoft.com/office/drawing/2014/main" id="{118B10C8-C928-4506-AB9F-F987D1C2D23B}"/>
                  </a:ext>
                </a:extLst>
              </p:cNvPr>
              <p:cNvPicPr/>
              <p:nvPr/>
            </p:nvPicPr>
            <p:blipFill>
              <a:blip r:embed="rId23"/>
              <a:stretch>
                <a:fillRect/>
              </a:stretch>
            </p:blipFill>
            <p:spPr>
              <a:xfrm>
                <a:off x="578720" y="3948907"/>
                <a:ext cx="970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90D50FF6-C216-4342-8E46-B25D1D3D7B2B}"/>
                  </a:ext>
                </a:extLst>
              </p14:cNvPr>
              <p14:cNvContentPartPr/>
              <p14:nvPr/>
            </p14:nvContentPartPr>
            <p14:xfrm>
              <a:off x="2726120" y="4063747"/>
              <a:ext cx="3160080" cy="43560"/>
            </p14:xfrm>
          </p:contentPart>
        </mc:Choice>
        <mc:Fallback>
          <p:pic>
            <p:nvPicPr>
              <p:cNvPr id="15" name="Freihand 14">
                <a:extLst>
                  <a:ext uri="{FF2B5EF4-FFF2-40B4-BE49-F238E27FC236}">
                    <a16:creationId xmlns:a16="http://schemas.microsoft.com/office/drawing/2014/main" id="{90D50FF6-C216-4342-8E46-B25D1D3D7B2B}"/>
                  </a:ext>
                </a:extLst>
              </p:cNvPr>
              <p:cNvPicPr/>
              <p:nvPr/>
            </p:nvPicPr>
            <p:blipFill>
              <a:blip r:embed="rId25"/>
              <a:stretch>
                <a:fillRect/>
              </a:stretch>
            </p:blipFill>
            <p:spPr>
              <a:xfrm>
                <a:off x="2721800" y="4059427"/>
                <a:ext cx="3168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00A29D66-8E4D-4969-AE49-20F70BB3ECE9}"/>
                  </a:ext>
                </a:extLst>
              </p14:cNvPr>
              <p14:cNvContentPartPr/>
              <p14:nvPr/>
            </p14:nvContentPartPr>
            <p14:xfrm>
              <a:off x="1858520" y="4391707"/>
              <a:ext cx="3761640" cy="76320"/>
            </p14:xfrm>
          </p:contentPart>
        </mc:Choice>
        <mc:Fallback>
          <p:pic>
            <p:nvPicPr>
              <p:cNvPr id="16" name="Freihand 15">
                <a:extLst>
                  <a:ext uri="{FF2B5EF4-FFF2-40B4-BE49-F238E27FC236}">
                    <a16:creationId xmlns:a16="http://schemas.microsoft.com/office/drawing/2014/main" id="{00A29D66-8E4D-4969-AE49-20F70BB3ECE9}"/>
                  </a:ext>
                </a:extLst>
              </p:cNvPr>
              <p:cNvPicPr/>
              <p:nvPr/>
            </p:nvPicPr>
            <p:blipFill>
              <a:blip r:embed="rId27"/>
              <a:stretch>
                <a:fillRect/>
              </a:stretch>
            </p:blipFill>
            <p:spPr>
              <a:xfrm>
                <a:off x="1854200" y="4387387"/>
                <a:ext cx="3770280" cy="84960"/>
              </a:xfrm>
              <a:prstGeom prst="rect">
                <a:avLst/>
              </a:prstGeom>
            </p:spPr>
          </p:pic>
        </mc:Fallback>
      </mc:AlternateContent>
      <p:grpSp>
        <p:nvGrpSpPr>
          <p:cNvPr id="48" name="Gruppieren 47">
            <a:extLst>
              <a:ext uri="{FF2B5EF4-FFF2-40B4-BE49-F238E27FC236}">
                <a16:creationId xmlns:a16="http://schemas.microsoft.com/office/drawing/2014/main" id="{462057DE-76A9-4C44-AA66-480A6255EC04}"/>
              </a:ext>
            </a:extLst>
          </p:cNvPr>
          <p:cNvGrpSpPr/>
          <p:nvPr/>
        </p:nvGrpSpPr>
        <p:grpSpPr>
          <a:xfrm>
            <a:off x="8901200" y="1278787"/>
            <a:ext cx="3054960" cy="2245320"/>
            <a:chOff x="8901200" y="1278787"/>
            <a:chExt cx="3054960" cy="2245320"/>
          </a:xfrm>
        </p:grpSpPr>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CFE039D2-40A7-412A-9409-F702476AAE2C}"/>
                    </a:ext>
                  </a:extLst>
                </p14:cNvPr>
                <p14:cNvContentPartPr/>
                <p14:nvPr/>
              </p14:nvContentPartPr>
              <p14:xfrm>
                <a:off x="9490880" y="1544467"/>
                <a:ext cx="108720" cy="1536480"/>
              </p14:xfrm>
            </p:contentPart>
          </mc:Choice>
          <mc:Fallback>
            <p:pic>
              <p:nvPicPr>
                <p:cNvPr id="17" name="Freihand 16">
                  <a:extLst>
                    <a:ext uri="{FF2B5EF4-FFF2-40B4-BE49-F238E27FC236}">
                      <a16:creationId xmlns:a16="http://schemas.microsoft.com/office/drawing/2014/main" id="{CFE039D2-40A7-412A-9409-F702476AAE2C}"/>
                    </a:ext>
                  </a:extLst>
                </p:cNvPr>
                <p:cNvPicPr/>
                <p:nvPr/>
              </p:nvPicPr>
              <p:blipFill>
                <a:blip r:embed="rId29"/>
                <a:stretch>
                  <a:fillRect/>
                </a:stretch>
              </p:blipFill>
              <p:spPr>
                <a:xfrm>
                  <a:off x="9486560" y="1540147"/>
                  <a:ext cx="117360" cy="1545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07407927-51C7-44D5-8AE9-7CD3F4180C86}"/>
                    </a:ext>
                  </a:extLst>
                </p14:cNvPr>
                <p14:cNvContentPartPr/>
                <p14:nvPr/>
              </p14:nvContentPartPr>
              <p14:xfrm>
                <a:off x="8901200" y="2974027"/>
                <a:ext cx="2958480" cy="92520"/>
              </p14:xfrm>
            </p:contentPart>
          </mc:Choice>
          <mc:Fallback>
            <p:pic>
              <p:nvPicPr>
                <p:cNvPr id="18" name="Freihand 17">
                  <a:extLst>
                    <a:ext uri="{FF2B5EF4-FFF2-40B4-BE49-F238E27FC236}">
                      <a16:creationId xmlns:a16="http://schemas.microsoft.com/office/drawing/2014/main" id="{07407927-51C7-44D5-8AE9-7CD3F4180C86}"/>
                    </a:ext>
                  </a:extLst>
                </p:cNvPr>
                <p:cNvPicPr/>
                <p:nvPr/>
              </p:nvPicPr>
              <p:blipFill>
                <a:blip r:embed="rId31"/>
                <a:stretch>
                  <a:fillRect/>
                </a:stretch>
              </p:blipFill>
              <p:spPr>
                <a:xfrm>
                  <a:off x="8896880" y="2969707"/>
                  <a:ext cx="2967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C6179BA4-61ED-452A-A823-B2A428D0FFEE}"/>
                    </a:ext>
                  </a:extLst>
                </p14:cNvPr>
                <p14:cNvContentPartPr/>
                <p14:nvPr/>
              </p14:nvContentPartPr>
              <p14:xfrm>
                <a:off x="11700560" y="2889067"/>
                <a:ext cx="255600" cy="299880"/>
              </p14:xfrm>
            </p:contentPart>
          </mc:Choice>
          <mc:Fallback>
            <p:pic>
              <p:nvPicPr>
                <p:cNvPr id="19" name="Freihand 18">
                  <a:extLst>
                    <a:ext uri="{FF2B5EF4-FFF2-40B4-BE49-F238E27FC236}">
                      <a16:creationId xmlns:a16="http://schemas.microsoft.com/office/drawing/2014/main" id="{C6179BA4-61ED-452A-A823-B2A428D0FFEE}"/>
                    </a:ext>
                  </a:extLst>
                </p:cNvPr>
                <p:cNvPicPr/>
                <p:nvPr/>
              </p:nvPicPr>
              <p:blipFill>
                <a:blip r:embed="rId33"/>
                <a:stretch>
                  <a:fillRect/>
                </a:stretch>
              </p:blipFill>
              <p:spPr>
                <a:xfrm>
                  <a:off x="11696240" y="2884747"/>
                  <a:ext cx="2642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64B4423A-073D-460D-BFBD-7A39E6DB2889}"/>
                    </a:ext>
                  </a:extLst>
                </p14:cNvPr>
                <p14:cNvContentPartPr/>
                <p14:nvPr/>
              </p14:nvContentPartPr>
              <p14:xfrm>
                <a:off x="9407360" y="1327747"/>
                <a:ext cx="267840" cy="307800"/>
              </p14:xfrm>
            </p:contentPart>
          </mc:Choice>
          <mc:Fallback>
            <p:pic>
              <p:nvPicPr>
                <p:cNvPr id="21" name="Freihand 20">
                  <a:extLst>
                    <a:ext uri="{FF2B5EF4-FFF2-40B4-BE49-F238E27FC236}">
                      <a16:creationId xmlns:a16="http://schemas.microsoft.com/office/drawing/2014/main" id="{64B4423A-073D-460D-BFBD-7A39E6DB2889}"/>
                    </a:ext>
                  </a:extLst>
                </p:cNvPr>
                <p:cNvPicPr/>
                <p:nvPr/>
              </p:nvPicPr>
              <p:blipFill>
                <a:blip r:embed="rId35"/>
                <a:stretch>
                  <a:fillRect/>
                </a:stretch>
              </p:blipFill>
              <p:spPr>
                <a:xfrm>
                  <a:off x="9403040" y="1323427"/>
                  <a:ext cx="2764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04DDF916-B8F4-4008-8B12-43728690A6AF}"/>
                    </a:ext>
                  </a:extLst>
                </p14:cNvPr>
                <p14:cNvContentPartPr/>
                <p14:nvPr/>
              </p14:nvContentPartPr>
              <p14:xfrm>
                <a:off x="9033320" y="1347187"/>
                <a:ext cx="140400" cy="370080"/>
              </p14:xfrm>
            </p:contentPart>
          </mc:Choice>
          <mc:Fallback>
            <p:pic>
              <p:nvPicPr>
                <p:cNvPr id="22" name="Freihand 21">
                  <a:extLst>
                    <a:ext uri="{FF2B5EF4-FFF2-40B4-BE49-F238E27FC236}">
                      <a16:creationId xmlns:a16="http://schemas.microsoft.com/office/drawing/2014/main" id="{04DDF916-B8F4-4008-8B12-43728690A6AF}"/>
                    </a:ext>
                  </a:extLst>
                </p:cNvPr>
                <p:cNvPicPr/>
                <p:nvPr/>
              </p:nvPicPr>
              <p:blipFill>
                <a:blip r:embed="rId37"/>
                <a:stretch>
                  <a:fillRect/>
                </a:stretch>
              </p:blipFill>
              <p:spPr>
                <a:xfrm>
                  <a:off x="9029000" y="1342867"/>
                  <a:ext cx="14904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946924D8-7EF0-441D-BC94-2658BB5D4628}"/>
                    </a:ext>
                  </a:extLst>
                </p14:cNvPr>
                <p14:cNvContentPartPr/>
                <p14:nvPr/>
              </p14:nvContentPartPr>
              <p14:xfrm>
                <a:off x="11528120" y="3316387"/>
                <a:ext cx="159120" cy="207720"/>
              </p14:xfrm>
            </p:contentPart>
          </mc:Choice>
          <mc:Fallback>
            <p:pic>
              <p:nvPicPr>
                <p:cNvPr id="24" name="Freihand 23">
                  <a:extLst>
                    <a:ext uri="{FF2B5EF4-FFF2-40B4-BE49-F238E27FC236}">
                      <a16:creationId xmlns:a16="http://schemas.microsoft.com/office/drawing/2014/main" id="{946924D8-7EF0-441D-BC94-2658BB5D4628}"/>
                    </a:ext>
                  </a:extLst>
                </p:cNvPr>
                <p:cNvPicPr/>
                <p:nvPr/>
              </p:nvPicPr>
              <p:blipFill>
                <a:blip r:embed="rId39"/>
                <a:stretch>
                  <a:fillRect/>
                </a:stretch>
              </p:blipFill>
              <p:spPr>
                <a:xfrm>
                  <a:off x="11523800" y="3312067"/>
                  <a:ext cx="1677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B582047E-05E1-4F66-A306-00A39631A70A}"/>
                    </a:ext>
                  </a:extLst>
                </p14:cNvPr>
                <p14:cNvContentPartPr/>
                <p14:nvPr/>
              </p14:nvContentPartPr>
              <p14:xfrm>
                <a:off x="11628200" y="3319267"/>
                <a:ext cx="168840" cy="172080"/>
              </p14:xfrm>
            </p:contentPart>
          </mc:Choice>
          <mc:Fallback>
            <p:pic>
              <p:nvPicPr>
                <p:cNvPr id="25" name="Freihand 24">
                  <a:extLst>
                    <a:ext uri="{FF2B5EF4-FFF2-40B4-BE49-F238E27FC236}">
                      <a16:creationId xmlns:a16="http://schemas.microsoft.com/office/drawing/2014/main" id="{B582047E-05E1-4F66-A306-00A39631A70A}"/>
                    </a:ext>
                  </a:extLst>
                </p:cNvPr>
                <p:cNvPicPr/>
                <p:nvPr/>
              </p:nvPicPr>
              <p:blipFill>
                <a:blip r:embed="rId41"/>
                <a:stretch>
                  <a:fillRect/>
                </a:stretch>
              </p:blipFill>
              <p:spPr>
                <a:xfrm>
                  <a:off x="11623880" y="3314947"/>
                  <a:ext cx="177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D68B1667-45BD-43CA-9903-4D8A09F74FDB}"/>
                    </a:ext>
                  </a:extLst>
                </p14:cNvPr>
                <p14:cNvContentPartPr/>
                <p14:nvPr/>
              </p14:nvContentPartPr>
              <p14:xfrm>
                <a:off x="9846560" y="1450867"/>
                <a:ext cx="1617840" cy="1247040"/>
              </p14:xfrm>
            </p:contentPart>
          </mc:Choice>
          <mc:Fallback>
            <p:pic>
              <p:nvPicPr>
                <p:cNvPr id="26" name="Freihand 25">
                  <a:extLst>
                    <a:ext uri="{FF2B5EF4-FFF2-40B4-BE49-F238E27FC236}">
                      <a16:creationId xmlns:a16="http://schemas.microsoft.com/office/drawing/2014/main" id="{D68B1667-45BD-43CA-9903-4D8A09F74FDB}"/>
                    </a:ext>
                  </a:extLst>
                </p:cNvPr>
                <p:cNvPicPr/>
                <p:nvPr/>
              </p:nvPicPr>
              <p:blipFill>
                <a:blip r:embed="rId43"/>
                <a:stretch>
                  <a:fillRect/>
                </a:stretch>
              </p:blipFill>
              <p:spPr>
                <a:xfrm>
                  <a:off x="9842240" y="1446547"/>
                  <a:ext cx="1626480" cy="1255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7F6F928D-B088-4A22-A8CA-D21BEFF77C8F}"/>
                    </a:ext>
                  </a:extLst>
                </p14:cNvPr>
                <p14:cNvContentPartPr/>
                <p14:nvPr/>
              </p14:nvContentPartPr>
              <p14:xfrm>
                <a:off x="10307360" y="1373827"/>
                <a:ext cx="1068480" cy="1324080"/>
              </p14:xfrm>
            </p:contentPart>
          </mc:Choice>
          <mc:Fallback>
            <p:pic>
              <p:nvPicPr>
                <p:cNvPr id="27" name="Freihand 26">
                  <a:extLst>
                    <a:ext uri="{FF2B5EF4-FFF2-40B4-BE49-F238E27FC236}">
                      <a16:creationId xmlns:a16="http://schemas.microsoft.com/office/drawing/2014/main" id="{7F6F928D-B088-4A22-A8CA-D21BEFF77C8F}"/>
                    </a:ext>
                  </a:extLst>
                </p:cNvPr>
                <p:cNvPicPr/>
                <p:nvPr/>
              </p:nvPicPr>
              <p:blipFill>
                <a:blip r:embed="rId45"/>
                <a:stretch>
                  <a:fillRect/>
                </a:stretch>
              </p:blipFill>
              <p:spPr>
                <a:xfrm>
                  <a:off x="10303040" y="1369507"/>
                  <a:ext cx="1077120" cy="1332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3B29908F-550E-4FE0-A2C4-CA6D8E7ED7EF}"/>
                    </a:ext>
                  </a:extLst>
                </p14:cNvPr>
                <p14:cNvContentPartPr/>
                <p14:nvPr/>
              </p14:nvContentPartPr>
              <p14:xfrm>
                <a:off x="11580320" y="1314067"/>
                <a:ext cx="70920" cy="168480"/>
              </p14:xfrm>
            </p:contentPart>
          </mc:Choice>
          <mc:Fallback>
            <p:pic>
              <p:nvPicPr>
                <p:cNvPr id="28" name="Freihand 27">
                  <a:extLst>
                    <a:ext uri="{FF2B5EF4-FFF2-40B4-BE49-F238E27FC236}">
                      <a16:creationId xmlns:a16="http://schemas.microsoft.com/office/drawing/2014/main" id="{3B29908F-550E-4FE0-A2C4-CA6D8E7ED7EF}"/>
                    </a:ext>
                  </a:extLst>
                </p:cNvPr>
                <p:cNvPicPr/>
                <p:nvPr/>
              </p:nvPicPr>
              <p:blipFill>
                <a:blip r:embed="rId47"/>
                <a:stretch>
                  <a:fillRect/>
                </a:stretch>
              </p:blipFill>
              <p:spPr>
                <a:xfrm>
                  <a:off x="11576000" y="1309747"/>
                  <a:ext cx="795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35B98FE8-9762-490B-9DD1-54A407F9C9F4}"/>
                    </a:ext>
                  </a:extLst>
                </p14:cNvPr>
                <p14:cNvContentPartPr/>
                <p14:nvPr/>
              </p14:nvContentPartPr>
              <p14:xfrm>
                <a:off x="11654120" y="1278787"/>
                <a:ext cx="33120" cy="209160"/>
              </p14:xfrm>
            </p:contentPart>
          </mc:Choice>
          <mc:Fallback>
            <p:pic>
              <p:nvPicPr>
                <p:cNvPr id="29" name="Freihand 28">
                  <a:extLst>
                    <a:ext uri="{FF2B5EF4-FFF2-40B4-BE49-F238E27FC236}">
                      <a16:creationId xmlns:a16="http://schemas.microsoft.com/office/drawing/2014/main" id="{35B98FE8-9762-490B-9DD1-54A407F9C9F4}"/>
                    </a:ext>
                  </a:extLst>
                </p:cNvPr>
                <p:cNvPicPr/>
                <p:nvPr/>
              </p:nvPicPr>
              <p:blipFill>
                <a:blip r:embed="rId49"/>
                <a:stretch>
                  <a:fillRect/>
                </a:stretch>
              </p:blipFill>
              <p:spPr>
                <a:xfrm>
                  <a:off x="11649800" y="1274467"/>
                  <a:ext cx="41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9A1EDF0C-1E2B-4EF5-B48A-0C893F2E40C2}"/>
                    </a:ext>
                  </a:extLst>
                </p14:cNvPr>
                <p14:cNvContentPartPr/>
                <p14:nvPr/>
              </p14:nvContentPartPr>
              <p14:xfrm>
                <a:off x="11596160" y="1369147"/>
                <a:ext cx="96840" cy="23760"/>
              </p14:xfrm>
            </p:contentPart>
          </mc:Choice>
          <mc:Fallback>
            <p:pic>
              <p:nvPicPr>
                <p:cNvPr id="30" name="Freihand 29">
                  <a:extLst>
                    <a:ext uri="{FF2B5EF4-FFF2-40B4-BE49-F238E27FC236}">
                      <a16:creationId xmlns:a16="http://schemas.microsoft.com/office/drawing/2014/main" id="{9A1EDF0C-1E2B-4EF5-B48A-0C893F2E40C2}"/>
                    </a:ext>
                  </a:extLst>
                </p:cNvPr>
                <p:cNvPicPr/>
                <p:nvPr/>
              </p:nvPicPr>
              <p:blipFill>
                <a:blip r:embed="rId51"/>
                <a:stretch>
                  <a:fillRect/>
                </a:stretch>
              </p:blipFill>
              <p:spPr>
                <a:xfrm>
                  <a:off x="11591840" y="1364827"/>
                  <a:ext cx="1054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3F75268B-7A54-4539-915B-1952E1A22341}"/>
                    </a:ext>
                  </a:extLst>
                </p14:cNvPr>
                <p14:cNvContentPartPr/>
                <p14:nvPr/>
              </p14:nvContentPartPr>
              <p14:xfrm>
                <a:off x="11481320" y="2621947"/>
                <a:ext cx="57960" cy="171360"/>
              </p14:xfrm>
            </p:contentPart>
          </mc:Choice>
          <mc:Fallback>
            <p:pic>
              <p:nvPicPr>
                <p:cNvPr id="31" name="Freihand 30">
                  <a:extLst>
                    <a:ext uri="{FF2B5EF4-FFF2-40B4-BE49-F238E27FC236}">
                      <a16:creationId xmlns:a16="http://schemas.microsoft.com/office/drawing/2014/main" id="{3F75268B-7A54-4539-915B-1952E1A22341}"/>
                    </a:ext>
                  </a:extLst>
                </p:cNvPr>
                <p:cNvPicPr/>
                <p:nvPr/>
              </p:nvPicPr>
              <p:blipFill>
                <a:blip r:embed="rId53"/>
                <a:stretch>
                  <a:fillRect/>
                </a:stretch>
              </p:blipFill>
              <p:spPr>
                <a:xfrm>
                  <a:off x="11477000" y="2617627"/>
                  <a:ext cx="66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B74AA8D2-55BF-452E-81A3-FB4A9CDAB37F}"/>
                    </a:ext>
                  </a:extLst>
                </p14:cNvPr>
                <p14:cNvContentPartPr/>
                <p14:nvPr/>
              </p14:nvContentPartPr>
              <p14:xfrm>
                <a:off x="11533880" y="2581267"/>
                <a:ext cx="108720" cy="204840"/>
              </p14:xfrm>
            </p:contentPart>
          </mc:Choice>
          <mc:Fallback>
            <p:pic>
              <p:nvPicPr>
                <p:cNvPr id="32" name="Freihand 31">
                  <a:extLst>
                    <a:ext uri="{FF2B5EF4-FFF2-40B4-BE49-F238E27FC236}">
                      <a16:creationId xmlns:a16="http://schemas.microsoft.com/office/drawing/2014/main" id="{B74AA8D2-55BF-452E-81A3-FB4A9CDAB37F}"/>
                    </a:ext>
                  </a:extLst>
                </p:cNvPr>
                <p:cNvPicPr/>
                <p:nvPr/>
              </p:nvPicPr>
              <p:blipFill>
                <a:blip r:embed="rId55"/>
                <a:stretch>
                  <a:fillRect/>
                </a:stretch>
              </p:blipFill>
              <p:spPr>
                <a:xfrm>
                  <a:off x="11529560" y="2576947"/>
                  <a:ext cx="1173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95F27FFC-7BA9-43D4-BE86-BD6C85452776}"/>
                    </a:ext>
                  </a:extLst>
                </p14:cNvPr>
                <p14:cNvContentPartPr/>
                <p14:nvPr/>
              </p14:nvContentPartPr>
              <p14:xfrm>
                <a:off x="9707960" y="2026147"/>
                <a:ext cx="157680" cy="23760"/>
              </p14:xfrm>
            </p:contentPart>
          </mc:Choice>
          <mc:Fallback>
            <p:pic>
              <p:nvPicPr>
                <p:cNvPr id="33" name="Freihand 32">
                  <a:extLst>
                    <a:ext uri="{FF2B5EF4-FFF2-40B4-BE49-F238E27FC236}">
                      <a16:creationId xmlns:a16="http://schemas.microsoft.com/office/drawing/2014/main" id="{95F27FFC-7BA9-43D4-BE86-BD6C85452776}"/>
                    </a:ext>
                  </a:extLst>
                </p:cNvPr>
                <p:cNvPicPr/>
                <p:nvPr/>
              </p:nvPicPr>
              <p:blipFill>
                <a:blip r:embed="rId57"/>
                <a:stretch>
                  <a:fillRect/>
                </a:stretch>
              </p:blipFill>
              <p:spPr>
                <a:xfrm>
                  <a:off x="9703640" y="2021827"/>
                  <a:ext cx="166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A06A9C0A-3997-42DC-9006-218E9B072C11}"/>
                    </a:ext>
                  </a:extLst>
                </p14:cNvPr>
                <p14:cNvContentPartPr/>
                <p14:nvPr/>
              </p14:nvContentPartPr>
              <p14:xfrm>
                <a:off x="10099640" y="1989067"/>
                <a:ext cx="609480" cy="31320"/>
              </p14:xfrm>
            </p:contentPart>
          </mc:Choice>
          <mc:Fallback>
            <p:pic>
              <p:nvPicPr>
                <p:cNvPr id="34" name="Freihand 33">
                  <a:extLst>
                    <a:ext uri="{FF2B5EF4-FFF2-40B4-BE49-F238E27FC236}">
                      <a16:creationId xmlns:a16="http://schemas.microsoft.com/office/drawing/2014/main" id="{A06A9C0A-3997-42DC-9006-218E9B072C11}"/>
                    </a:ext>
                  </a:extLst>
                </p:cNvPr>
                <p:cNvPicPr/>
                <p:nvPr/>
              </p:nvPicPr>
              <p:blipFill>
                <a:blip r:embed="rId59"/>
                <a:stretch>
                  <a:fillRect/>
                </a:stretch>
              </p:blipFill>
              <p:spPr>
                <a:xfrm>
                  <a:off x="10095320" y="1984747"/>
                  <a:ext cx="618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B30AAEB8-F861-44A9-BCF4-2B6D12225BD8}"/>
                    </a:ext>
                  </a:extLst>
                </p14:cNvPr>
                <p14:cNvContentPartPr/>
                <p14:nvPr/>
              </p14:nvContentPartPr>
              <p14:xfrm>
                <a:off x="10701200" y="2188507"/>
                <a:ext cx="11160" cy="276480"/>
              </p14:xfrm>
            </p:contentPart>
          </mc:Choice>
          <mc:Fallback>
            <p:pic>
              <p:nvPicPr>
                <p:cNvPr id="35" name="Freihand 34">
                  <a:extLst>
                    <a:ext uri="{FF2B5EF4-FFF2-40B4-BE49-F238E27FC236}">
                      <a16:creationId xmlns:a16="http://schemas.microsoft.com/office/drawing/2014/main" id="{B30AAEB8-F861-44A9-BCF4-2B6D12225BD8}"/>
                    </a:ext>
                  </a:extLst>
                </p:cNvPr>
                <p:cNvPicPr/>
                <p:nvPr/>
              </p:nvPicPr>
              <p:blipFill>
                <a:blip r:embed="rId61"/>
                <a:stretch>
                  <a:fillRect/>
                </a:stretch>
              </p:blipFill>
              <p:spPr>
                <a:xfrm>
                  <a:off x="10696880" y="2184187"/>
                  <a:ext cx="198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E935D038-E6F3-46D2-81C1-40E181564562}"/>
                    </a:ext>
                  </a:extLst>
                </p14:cNvPr>
                <p14:cNvContentPartPr/>
                <p14:nvPr/>
              </p14:nvContentPartPr>
              <p14:xfrm>
                <a:off x="10687520" y="2754787"/>
                <a:ext cx="36000" cy="182520"/>
              </p14:xfrm>
            </p:contentPart>
          </mc:Choice>
          <mc:Fallback>
            <p:pic>
              <p:nvPicPr>
                <p:cNvPr id="36" name="Freihand 35">
                  <a:extLst>
                    <a:ext uri="{FF2B5EF4-FFF2-40B4-BE49-F238E27FC236}">
                      <a16:creationId xmlns:a16="http://schemas.microsoft.com/office/drawing/2014/main" id="{E935D038-E6F3-46D2-81C1-40E181564562}"/>
                    </a:ext>
                  </a:extLst>
                </p:cNvPr>
                <p:cNvPicPr/>
                <p:nvPr/>
              </p:nvPicPr>
              <p:blipFill>
                <a:blip r:embed="rId63"/>
                <a:stretch>
                  <a:fillRect/>
                </a:stretch>
              </p:blipFill>
              <p:spPr>
                <a:xfrm>
                  <a:off x="10683200" y="2750467"/>
                  <a:ext cx="446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5FF072F0-E98B-4AFA-AE3C-27CE2CC34FF8}"/>
                    </a:ext>
                  </a:extLst>
                </p14:cNvPr>
                <p14:cNvContentPartPr/>
                <p14:nvPr/>
              </p14:nvContentPartPr>
              <p14:xfrm>
                <a:off x="10685000" y="3225307"/>
                <a:ext cx="161640" cy="167400"/>
              </p14:xfrm>
            </p:contentPart>
          </mc:Choice>
          <mc:Fallback>
            <p:pic>
              <p:nvPicPr>
                <p:cNvPr id="38" name="Freihand 37">
                  <a:extLst>
                    <a:ext uri="{FF2B5EF4-FFF2-40B4-BE49-F238E27FC236}">
                      <a16:creationId xmlns:a16="http://schemas.microsoft.com/office/drawing/2014/main" id="{5FF072F0-E98B-4AFA-AE3C-27CE2CC34FF8}"/>
                    </a:ext>
                  </a:extLst>
                </p:cNvPr>
                <p:cNvPicPr/>
                <p:nvPr/>
              </p:nvPicPr>
              <p:blipFill>
                <a:blip r:embed="rId65"/>
                <a:stretch>
                  <a:fillRect/>
                </a:stretch>
              </p:blipFill>
              <p:spPr>
                <a:xfrm>
                  <a:off x="10680680" y="3220987"/>
                  <a:ext cx="170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450E4D52-DEE0-4EA2-AC17-F3C81E63DC6F}"/>
                    </a:ext>
                  </a:extLst>
                </p14:cNvPr>
                <p14:cNvContentPartPr/>
                <p14:nvPr/>
              </p14:nvContentPartPr>
              <p14:xfrm>
                <a:off x="10690040" y="3236467"/>
                <a:ext cx="151920" cy="66600"/>
              </p14:xfrm>
            </p:contentPart>
          </mc:Choice>
          <mc:Fallback>
            <p:pic>
              <p:nvPicPr>
                <p:cNvPr id="39" name="Freihand 38">
                  <a:extLst>
                    <a:ext uri="{FF2B5EF4-FFF2-40B4-BE49-F238E27FC236}">
                      <a16:creationId xmlns:a16="http://schemas.microsoft.com/office/drawing/2014/main" id="{450E4D52-DEE0-4EA2-AC17-F3C81E63DC6F}"/>
                    </a:ext>
                  </a:extLst>
                </p:cNvPr>
                <p:cNvPicPr/>
                <p:nvPr/>
              </p:nvPicPr>
              <p:blipFill>
                <a:blip r:embed="rId67"/>
                <a:stretch>
                  <a:fillRect/>
                </a:stretch>
              </p:blipFill>
              <p:spPr>
                <a:xfrm>
                  <a:off x="10685720" y="3232147"/>
                  <a:ext cx="160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274FFC20-FB3E-4A00-9676-5C41D782D24D}"/>
                    </a:ext>
                  </a:extLst>
                </p14:cNvPr>
                <p14:cNvContentPartPr/>
                <p14:nvPr/>
              </p14:nvContentPartPr>
              <p14:xfrm>
                <a:off x="10912160" y="3110107"/>
                <a:ext cx="120960" cy="162000"/>
              </p14:xfrm>
            </p:contentPart>
          </mc:Choice>
          <mc:Fallback>
            <p:pic>
              <p:nvPicPr>
                <p:cNvPr id="40" name="Freihand 39">
                  <a:extLst>
                    <a:ext uri="{FF2B5EF4-FFF2-40B4-BE49-F238E27FC236}">
                      <a16:creationId xmlns:a16="http://schemas.microsoft.com/office/drawing/2014/main" id="{274FFC20-FB3E-4A00-9676-5C41D782D24D}"/>
                    </a:ext>
                  </a:extLst>
                </p:cNvPr>
                <p:cNvPicPr/>
                <p:nvPr/>
              </p:nvPicPr>
              <p:blipFill>
                <a:blip r:embed="rId69"/>
                <a:stretch>
                  <a:fillRect/>
                </a:stretch>
              </p:blipFill>
              <p:spPr>
                <a:xfrm>
                  <a:off x="10907840" y="3105787"/>
                  <a:ext cx="129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0DBC990D-C07F-4EC3-A4A2-384B35372C67}"/>
                    </a:ext>
                  </a:extLst>
                </p14:cNvPr>
                <p14:cNvContentPartPr/>
                <p14:nvPr/>
              </p14:nvContentPartPr>
              <p14:xfrm>
                <a:off x="9192800" y="2025787"/>
                <a:ext cx="102240" cy="277560"/>
              </p14:xfrm>
            </p:contentPart>
          </mc:Choice>
          <mc:Fallback>
            <p:pic>
              <p:nvPicPr>
                <p:cNvPr id="41" name="Freihand 40">
                  <a:extLst>
                    <a:ext uri="{FF2B5EF4-FFF2-40B4-BE49-F238E27FC236}">
                      <a16:creationId xmlns:a16="http://schemas.microsoft.com/office/drawing/2014/main" id="{0DBC990D-C07F-4EC3-A4A2-384B35372C67}"/>
                    </a:ext>
                  </a:extLst>
                </p:cNvPr>
                <p:cNvPicPr/>
                <p:nvPr/>
              </p:nvPicPr>
              <p:blipFill>
                <a:blip r:embed="rId71"/>
                <a:stretch>
                  <a:fillRect/>
                </a:stretch>
              </p:blipFill>
              <p:spPr>
                <a:xfrm>
                  <a:off x="9188480" y="2021467"/>
                  <a:ext cx="1108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9C1FBD4D-49F8-4A45-BD70-37A20020143E}"/>
                    </a:ext>
                  </a:extLst>
                </p14:cNvPr>
                <p14:cNvContentPartPr/>
                <p14:nvPr/>
              </p14:nvContentPartPr>
              <p14:xfrm>
                <a:off x="9330320" y="1922107"/>
                <a:ext cx="155160" cy="169200"/>
              </p14:xfrm>
            </p:contentPart>
          </mc:Choice>
          <mc:Fallback>
            <p:pic>
              <p:nvPicPr>
                <p:cNvPr id="42" name="Freihand 41">
                  <a:extLst>
                    <a:ext uri="{FF2B5EF4-FFF2-40B4-BE49-F238E27FC236}">
                      <a16:creationId xmlns:a16="http://schemas.microsoft.com/office/drawing/2014/main" id="{9C1FBD4D-49F8-4A45-BD70-37A20020143E}"/>
                    </a:ext>
                  </a:extLst>
                </p:cNvPr>
                <p:cNvPicPr/>
                <p:nvPr/>
              </p:nvPicPr>
              <p:blipFill>
                <a:blip r:embed="rId73"/>
                <a:stretch>
                  <a:fillRect/>
                </a:stretch>
              </p:blipFill>
              <p:spPr>
                <a:xfrm>
                  <a:off x="9326000" y="1917787"/>
                  <a:ext cx="163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2F163542-181B-440B-9E95-C7D99CCE48BB}"/>
                    </a:ext>
                  </a:extLst>
                </p14:cNvPr>
                <p14:cNvContentPartPr/>
                <p14:nvPr/>
              </p14:nvContentPartPr>
              <p14:xfrm>
                <a:off x="10717400" y="2003827"/>
                <a:ext cx="14760" cy="14040"/>
              </p14:xfrm>
            </p:contentPart>
          </mc:Choice>
          <mc:Fallback>
            <p:pic>
              <p:nvPicPr>
                <p:cNvPr id="45" name="Freihand 44">
                  <a:extLst>
                    <a:ext uri="{FF2B5EF4-FFF2-40B4-BE49-F238E27FC236}">
                      <a16:creationId xmlns:a16="http://schemas.microsoft.com/office/drawing/2014/main" id="{2F163542-181B-440B-9E95-C7D99CCE48BB}"/>
                    </a:ext>
                  </a:extLst>
                </p:cNvPr>
                <p:cNvPicPr/>
                <p:nvPr/>
              </p:nvPicPr>
              <p:blipFill>
                <a:blip r:embed="rId75"/>
                <a:stretch>
                  <a:fillRect/>
                </a:stretch>
              </p:blipFill>
              <p:spPr>
                <a:xfrm>
                  <a:off x="10713080" y="1999507"/>
                  <a:ext cx="23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8A11D207-A77B-48E2-86E0-3E180BEC4F7F}"/>
                    </a:ext>
                  </a:extLst>
                </p14:cNvPr>
                <p14:cNvContentPartPr/>
                <p14:nvPr/>
              </p14:nvContentPartPr>
              <p14:xfrm>
                <a:off x="9028640" y="1765507"/>
                <a:ext cx="489960" cy="649800"/>
              </p14:xfrm>
            </p:contentPart>
          </mc:Choice>
          <mc:Fallback>
            <p:pic>
              <p:nvPicPr>
                <p:cNvPr id="47" name="Freihand 46">
                  <a:extLst>
                    <a:ext uri="{FF2B5EF4-FFF2-40B4-BE49-F238E27FC236}">
                      <a16:creationId xmlns:a16="http://schemas.microsoft.com/office/drawing/2014/main" id="{8A11D207-A77B-48E2-86E0-3E180BEC4F7F}"/>
                    </a:ext>
                  </a:extLst>
                </p:cNvPr>
                <p:cNvPicPr/>
                <p:nvPr/>
              </p:nvPicPr>
              <p:blipFill>
                <a:blip r:embed="rId77"/>
                <a:stretch>
                  <a:fillRect/>
                </a:stretch>
              </p:blipFill>
              <p:spPr>
                <a:xfrm>
                  <a:off x="9024320" y="1761187"/>
                  <a:ext cx="498600" cy="65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B6E23573-3C6E-4845-82E6-2CD02D1A72DD}"/>
                  </a:ext>
                </a:extLst>
              </p14:cNvPr>
              <p14:cNvContentPartPr/>
              <p14:nvPr/>
            </p14:nvContentPartPr>
            <p14:xfrm>
              <a:off x="326360" y="4522027"/>
              <a:ext cx="3307320" cy="1793160"/>
            </p14:xfrm>
          </p:contentPart>
        </mc:Choice>
        <mc:Fallback>
          <p:pic>
            <p:nvPicPr>
              <p:cNvPr id="49" name="Freihand 48">
                <a:extLst>
                  <a:ext uri="{FF2B5EF4-FFF2-40B4-BE49-F238E27FC236}">
                    <a16:creationId xmlns:a16="http://schemas.microsoft.com/office/drawing/2014/main" id="{B6E23573-3C6E-4845-82E6-2CD02D1A72DD}"/>
                  </a:ext>
                </a:extLst>
              </p:cNvPr>
              <p:cNvPicPr/>
              <p:nvPr/>
            </p:nvPicPr>
            <p:blipFill>
              <a:blip r:embed="rId79"/>
              <a:stretch>
                <a:fillRect/>
              </a:stretch>
            </p:blipFill>
            <p:spPr>
              <a:xfrm>
                <a:off x="322040" y="4517707"/>
                <a:ext cx="3315960" cy="1801800"/>
              </a:xfrm>
              <a:prstGeom prst="rect">
                <a:avLst/>
              </a:prstGeom>
            </p:spPr>
          </p:pic>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1759</Words>
  <Application>Microsoft Office PowerPoint</Application>
  <PresentationFormat>Breitbild</PresentationFormat>
  <Paragraphs>357</Paragraphs>
  <Slides>26</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127</cp:revision>
  <cp:lastPrinted>2022-03-02T20:18:27Z</cp:lastPrinted>
  <dcterms:created xsi:type="dcterms:W3CDTF">2022-03-01T20:52:11Z</dcterms:created>
  <dcterms:modified xsi:type="dcterms:W3CDTF">2025-03-12T08:48:20Z</dcterms:modified>
</cp:coreProperties>
</file>