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7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8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9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10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1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361" r:id="rId2"/>
    <p:sldId id="1372" r:id="rId3"/>
    <p:sldId id="1363" r:id="rId4"/>
    <p:sldId id="1364" r:id="rId5"/>
    <p:sldId id="1365" r:id="rId6"/>
    <p:sldId id="1366" r:id="rId7"/>
    <p:sldId id="1367" r:id="rId8"/>
    <p:sldId id="1368" r:id="rId9"/>
    <p:sldId id="1369" r:id="rId10"/>
    <p:sldId id="1370" r:id="rId11"/>
    <p:sldId id="1371" r:id="rId1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39:30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2810B6-4E38-4371-ACDF-3C93A9AE9D01}" emma:medium="tactile" emma:mode="ink">
          <msink:context xmlns:msink="http://schemas.microsoft.com/ink/2010/main" type="writingRegion" rotatedBoundingBox="29757,616 31461,616 31461,2382 29757,2382"/>
        </emma:interpretation>
      </emma:emma>
    </inkml:annotationXML>
    <inkml:traceGroup>
      <inkml:annotationXML>
        <emma:emma xmlns:emma="http://www.w3.org/2003/04/emma" version="1.0">
          <emma:interpretation id="{6A7E5A6D-91EB-4AF3-B09A-87F58F155444}" emma:medium="tactile" emma:mode="ink">
            <msink:context xmlns:msink="http://schemas.microsoft.com/ink/2010/main" type="paragraph" rotatedBoundingBox="29757,616 31461,616 31461,2382 29757,2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7BF9DF-C980-4B82-8012-100A6A9EB4C4}" emma:medium="tactile" emma:mode="ink">
              <msink:context xmlns:msink="http://schemas.microsoft.com/ink/2010/main" type="line" rotatedBoundingBox="29757,616 31461,616 31461,2382 29757,2382"/>
            </emma:interpretation>
          </emma:emma>
        </inkml:annotationXML>
        <inkml:traceGroup>
          <inkml:annotationXML>
            <emma:emma xmlns:emma="http://www.w3.org/2003/04/emma" version="1.0">
              <emma:interpretation id="{BBDB1816-C417-4E9D-8338-95253176A371}" emma:medium="tactile" emma:mode="ink">
                <msink:context xmlns:msink="http://schemas.microsoft.com/ink/2010/main" type="inkWord" rotatedBoundingBox="29757,616 31461,616 31461,2382 29757,2382"/>
              </emma:interpretation>
              <emma:one-of disjunction-type="recognition" id="oneOf0">
                <emma:interpretation id="interp0" emma:lang="" emma:confidence="0">
                  <emma:literal>XO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X0</emma:literal>
                </emma:interpretation>
                <emma:interpretation id="interp3" emma:lang="" emma:confidence="0">
                  <emma:literal>*0</emma:literal>
                </emma:interpretation>
                <emma:interpretation id="interp4" emma:lang="" emma:confidence="0">
                  <emma:literal>Xo</emma:literal>
                </emma:interpretation>
              </emma:one-of>
            </emma:emma>
          </inkml:annotationXML>
          <inkml:trace contextRef="#ctx0" brushRef="#br0">1053 28 916 0,'-30'-14'277'0,"-18"6"52"16,-4 2-256-16,-20 6-32 16,-3 11-20-16,-17 12-8 15,6 4 0-15,-11 13 2 16,13 5 2-16,-7 12-5 15,19-5 2-15,2 14-4 0,13-5-1 16,5 22-7 0,18-5 2-16,8 28-4 15,14-2 3-15,13 24-6 0,13-6 5 16,17 15-4-16,10-24 2 16,22 11-4-16,1-25 3 15,18-9-4-15,-3-24 3 16,20-3-6-16,-13-23 3 15,21-14-1-15,-1-21 4 16,9-18-2-16,-8-17 7 0,14-29-2 16,-13-11 5-16,4-19-3 15,-11-11 6-15,-6-27-2 16,-25 6 3-16,-11-13 0 16,-29 15 8-16,-17-6 14 15,-13 21 9-15,-17-8 17 16,-14 14 7-16,-19-13 4 15,-9 21-14-15,-27 4-14 16,-6 23-14-16,-17 6-9 16,2 24-13-16,-29 19-6 15,4 22 5-15,-28 39-35 16,-1 34-42-16,-24 77-370 16,27 20 81-16</inkml:trace>
          <inkml:trace contextRef="#ctx0" brushRef="#br0" timeOffset="-1393.8744">532 365 1400 0,'1'-6'315'0,"5"12"122"16,7 13-411-16,8 10-22 16,5 8-4-16,11 13-5 15,0 1 6-15,12 4-1 16,-3-6 4-16,9 8-4 15,-1-7 2-15,1 10-5 16,-9-1 1-16,2 8-4 16,-13-1 3-16,-3 15-42 15,-7-6-25-15,1 7-48 16,-8-4-11-16,-2-6-304 16,-4-17 90-16</inkml:trace>
          <inkml:trace contextRef="#ctx0" brushRef="#br0" timeOffset="-1088.5709">513 1266 1267 0,'-16'-16'275'16,"29"-24"112"-16,16-13-368 0,31-18-20 15,14-6 0-15,20-18 1 16,-1 14 2 0,7-10 0-16,-10 12 2 0,4-4-2 15,-22 15 1 1,2-2-56-16,-19 18-32 0,-12 10-308 16,-22 19 35-16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26.5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47F0B4-16BA-400F-8905-D77F0E2A9E6F}" emma:medium="tactile" emma:mode="ink">
          <msink:context xmlns:msink="http://schemas.microsoft.com/ink/2010/main" type="writingRegion" rotatedBoundingBox="19907,16507 20788,16406 20866,17089 19985,17190">
            <msink:destinationLink direction="with" ref="{00EC5AAA-CF9B-4A73-96E6-ACE0CE1B3B2C}"/>
          </msink:context>
        </emma:interpretation>
      </emma:emma>
    </inkml:annotationXML>
    <inkml:traceGroup>
      <inkml:annotationXML>
        <emma:emma xmlns:emma="http://www.w3.org/2003/04/emma" version="1.0">
          <emma:interpretation id="{860DA440-5FB5-4AFD-9191-1134AA9801B5}" emma:medium="tactile" emma:mode="ink">
            <msink:context xmlns:msink="http://schemas.microsoft.com/ink/2010/main" type="paragraph" rotatedBoundingBox="19907,16507 20788,16406 20866,17089 19985,17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7CD36-80BD-4E40-AEBA-10B2D01B8740}" emma:medium="tactile" emma:mode="ink">
              <msink:context xmlns:msink="http://schemas.microsoft.com/ink/2010/main" type="line" rotatedBoundingBox="19907,16507 20788,16406 20866,17089 19985,17190"/>
            </emma:interpretation>
          </emma:emma>
        </inkml:annotationXML>
        <inkml:traceGroup>
          <inkml:annotationXML>
            <emma:emma xmlns:emma="http://www.w3.org/2003/04/emma" version="1.0">
              <emma:interpretation id="{A63C3FA6-0B70-4D7C-A582-78AF88B37975}" emma:medium="tactile" emma:mode="ink">
                <msink:context xmlns:msink="http://schemas.microsoft.com/ink/2010/main" type="inkWord" rotatedBoundingBox="19907,16507 20788,16406 20866,17089 19985,17190"/>
              </emma:interpretation>
              <emma:one-of disjunction-type="recognition" id="oneOf0">
                <emma:interpretation id="interp0" emma:lang="" emma:confidence="0">
                  <emma:literal>es</emma:literal>
                </emma:interpretation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des</emma:literal>
                </emma:interpretation>
                <emma:interpretation id="interp3" emma:lang="" emma:confidence="0">
                  <emma:literal>is</emma:literal>
                </emma:interpretation>
                <emma:interpretation id="interp4" emma:lang="" emma:confidence="0">
                  <emma:literal>*s</emma:literal>
                </emma:interpretation>
              </emma:one-of>
            </emma:emma>
          </inkml:annotationXML>
          <inkml:trace contextRef="#ctx0" brushRef="#br0">1576-1733 588 0,'-14'-25'419'15,"7"13"-74"-15,2 1-81 16,2 13-190-16,-2 7-47 16,2 14-17-16,-3 5-8 15,3 12 0-15,0-3 0 16,6 2 0-16,3-8 2 16,8-9-8-16,4-12-3 0,11-7-11 15,2-9 3-15,11 0-6 16,-7 1 8-16,3 7-2 15,-7 4 10-15,-5 14-6 16,-12 5 5-16,-4 11 10 16,-6 1 15-16,-1 12 5 15,-2-7 6-15,-2-1 20 16,-1-6 1-16,-7-4 6 16,-5-8 1-16,-7-4 13 15,-5-4-17-15,-8 0-11 16,3-3-13-16,-7-4-3 15,6-5-16-15,-2-3-3 16,6-4-3-16,2-4 0 16,8 2-5-16,2 0-8 15,7 1-23-15,6 0-64 0,6-10 278 16,11-20-616-16,4-10 242 16</inkml:trace>
          <inkml:trace contextRef="#ctx0" brushRef="#br0" timeOffset="612.4688">2081-1733 864 0,'-10'-6'292'16,"7"10"27"-16,3 4-204 0,0 1-111 16,-3 2-3-16,0 1-1 15,2 8 0-15,-4 5 0 16,4 16 0-16,-3 4 0 16,6 15 4-16,3-5 4 15,-2 6 5-15,3-10-1 16,9-8 1-16,-1-16-3 15,9-10-1-15,3-12-1 16,8-16 5-16,-5-10 4 0,5-24 11 16,-5-2 1-16,-2-21 2 15,-8 7-1-15,-7-2 3 16,-9 15 5-16,-10 5 20 16,-9 17 8-16,-10 3 8 15,-5 9-7-15,-7 10-13 16,4 5-28-16,-6 9-9 15,8-1-13-15,3 8-6 16,11-4-36-16,10 0-99 16,22-4-315-16,10-20 38 15</inkml:trace>
          <inkml:trace contextRef="#ctx0" brushRef="#br0" timeOffset="203.0723">1590-1782 1202 0,'-22'-18'328'0,"9"11"79"0,3 1-337 16,9 3-45-16,2 5-21 16,4-4-5-16,9 1-4 15,7-1-1-15,14 2 2 16,5-9-1-16,11 1-58 15,-3 7-21-15,1 5-319 16,-17 7 41-16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11.7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98C25C-7753-4327-991A-1A1A06C9E6C1}" emma:medium="tactile" emma:mode="ink">
          <msink:context xmlns:msink="http://schemas.microsoft.com/ink/2010/main" type="inkDrawing" rotatedBoundingBox="2469,9046 19142,9043 19143,9288 2470,9290" shapeName="Other"/>
        </emma:interpretation>
      </emma:emma>
    </inkml:annotationXML>
    <inkml:trace contextRef="#ctx0" brushRef="#br0">-8 70 683 0,'-6'-1'215'0,"4"2"43"15,5-2-184-15,-3-1-18 16,-1 1-17-16,10 1 8 16,-5-2-9-16,1-1-5 15,6 0-10-15,3-3-4 16,-4-2-11-16,12-3 0 15,-4 4-2-15,2-4 1 16,-1 3-2-16,0-1-1 16,-5 5 3-16,5 1 10 15,-4 1 1-15,2 2 9 16,0 3 2-16,3 0-3 16,-2-1-10-16,4 1 0 0,-4 0-9 15,3-3 0-15,-1 0 0 16,3 0 2-16,-1-2-2 15,2 2 1-15,-2 0-4 16,4 0 0-16,-5 2-3 16,5-1 1-16,-1 1-3 15,7-1 3-15,-7 4-2 16,2-2 1-16,-2-1-2 16,-4 1 3-16,-1 0-3 15,5 0 1-15,-4-2-1 0,9 4 3 16,0-2-2-16,1-3 2 15,-4 3-1-15,6-1 0 16,-7-1-1-16,3 2 1 16,-5 0-1-16,4 2 2 15,-3-2-1-15,2 2 0 16,-4-1-1-16,3 1 1 16,-6-2-2-16,6 0 0 15,-6-2 1-15,3 1 0 16,-7-1-2-16,5 3 6 15,-6-1 1-15,4 1 1 16,-5-2-1-16,9 1 2 16,-5-3-5-16,3 1 0 15,1-1-2-15,4 2 1 0,-6 1-1 16,3 0 1-16,-3-1 0 16,1-1 1-16,-5 5 2 15,5 0 6-15,-5 0 2 16,2 4 2-16,-4-6 0 15,7 4-1-15,-4-2-7 16,5-4-2-16,-2 4-3 16,1 0 1-16,-3-2-3 0,5-2 3 15,-3 3-3-15,5-2 1 16,-4-3 0-16,5 3 1 16,-3 1-1-16,5 4 1 15,-3-5-2-15,2 5 0 16,-4-4 0-16,5-1 0 15,-7-1-1-15,2 1 2 16,2-1 1-16,-1-1-1 16,-2-1 1-16,4 0 1 15,0 2 1-15,3 1 3 16,2 0 1-16,4-3 2 16,2 3-1-16,9-5-2 15,-5-4-3-15,8 2-1 16,-4-3-3-16,2 0 1 15,-4 2 0-15,-3 1-1 16,-6-3 1-16,3 1 0 0,-11 3 0 16,5 2 0-16,1-1 0 15,2 1 1-15,-4 2-1 16,9-1 2-16,-7 2-1 16,3-1 1-16,-4 4-1 15,4-4 0-15,-4 1-1 16,2-2 1-16,0-2-2 15,-1-1 1-15,-5 2-1 16,4-2 2-16,-8-2-3 0,2 0 3 16,-2-1-2-16,0 3 1 15,-5 2 3-15,4 1 3 16,-9 1 0-16,6 1 1 16,-1-1 0-16,5 1-2 15,-3-1-1-15,6 1 4 16,-6 1 0-16,3-1 0 15,-3-2-1-15,5 1-2 16,-4-1-4-16,1 2 0 16,1-4 0-16,1 4-1 15,-4-4 1-15,2 2 0 16,-1 0-1-16,0 0 0 16,-2 2 0-16,4-5 0 15,0 3-1-15,3-7 0 16,-6 7 0-16,9-3 0 15,-6 2 0-15,2-2 0 0,-5 0 1 16,3-2 1-16,-8 2-1 16,3 1 0-16,-1 1 0 15,6 2 0-15,-3 1 0 16,8-4 1-16,-2 4-1 16,3-4 2-16,-6 1-1 15,6 1 0-15,-4 0-1 16,1 0 1-16,0 0-1 0,3 1 1 15,-1 3-2-15,2-3 1 16,-1-1 0-16,5-1 0 16,-5-3-2-16,5 1 2 15,-5 2-1-15,6 1 1 16,-12 1-1-16,5-1 0 16,-10-1 1-16,5-1 0 15,-3 4-1-15,13 1 1 16,0 3 1-16,10 2 0 15,-3 1 1-15,9-1-1 16,-1 1-1-16,10-3 1 16,-3-3-2-16,5-3-1 15,-3 2 0-15,-5-5 1 16,-11-4-1-16,2 6 1 16,-10 1 1-16,0 0 1 15,3 4-1-15,0 4 2 0,0-5-1 16,8 0 0-16,-4 0-1 15,5-3 1-15,-3-3-1 16,8-3 0-16,-7 2-2 16,7-3 2-16,-8 1-1 15,-1 2 0-15,-6 2 0 16,1-4 2-16,-9 1-2 16,7 1 3-16,0 1-2 15,2-3 0-15,-2 4 0 0,6 0 2 16,-5 1-2-16,5-2 2 15,-3 3-2-15,7-3 1 16,-4 4-2-16,8-2 1 16,-8 1-2-16,9 0 1 15,-11 0 0-15,5-2 1 16,-4 4-1-16,8-2 1 16,-7-2 1-16,9 4 0 15,-5-2 0-15,6 0 1 16,-6-2-2-16,10 2 1 15,-7 2-2-15,5-2 0 16,-6 0-1-16,5 1 1 16,-13-1 0-16,2-1 0 15,-4 2 1-15,5 2 0 0,-3 2 0 16,8-5 1-16,2 5 0 16,6-2 0-16,-5-2 0 15,7-4 0-15,-3 3-2 16,0-1 0-16,-2-1-1 15,1-3 1-15,-9 7-1 16,5 0 2-16,-1-1-1 16,4 1 2-16,-1-1 0 15,12 1 1-15,-10-2-1 0,5-2 0 16,-5 1 0-16,6-1-1 16,-14-1-1-16,10 5 0 15,-9 2 0-15,4-1 0 16,-6-1 0-16,13 1 1 15,-5-3 0-15,7-2 2 16,-1 2-1-16,4-1 0 16,-5-2-1-16,8 0-1 15,-7-2 0-15,3-1-1 16,-14 3 1-16,10 3 1 16,-11-3 0-16,9 4 1 15,-7-1 0-15,13 0 1 16,-9 0-2-16,8-1 1 15,-3-1-1-15,8 2 0 16,-12-1-1-16,6 1 0 0,-12 0-1 16,5 1 2-1,-8 1-1-15,8 1 2 0,-7 1-1 16,11 3 2-16,-3-3-1 16,7 2 0-16,-6-3-1 15,9 2 0-15,-9-4-2 16,3-1 2-16,-10 4-1 15,7-8 1-15,-8 6-1 0,10-2 2 16,-6 5-1-16,11-7 1 16,-6 4-1-16,7-4 1 15,-9 2-1-15,14 0 0 16,-11-3-2-16,5 1 1 16,-8-2-1-16,8-1 1 15,-11 2 1-15,9 2 2 16,-2 1-1-16,8 1 1 15,-10-2-1-15,10-5 1 16,-4 2-3-16,6 3 0 16,-11-2-1-16,7 1 0 15,-13 2 0-15,10 0 1 16,-8-1 2-16,10 1 1 16,-5 0 0-16,7 1-1 15,-8-1-1-15,9 2 0 16,-7-4-2-16,7 1 1 15,-7 2 0-15,6-2 1 0,-8-2 0 16,7 0 0-16,-6 0 1 16,10 1 1-16,-7 1-1 15,8-1 0-15,-6 0-2 16,4 2 2-16,-13 0-2 16,9 2-1-16,-7 1 1 15,6-3 2-15,-3 2-3 16,10-4 4-16,-9 2-1 15,7-1 0-15,-4-1-1 0,5 4 0 16,-9-1-2-16,4-2 1 16,-15 1 0-16,8 0 0 15,-8-4 1-15,8-2 1 16,-5-1-1-16,15-6 2 16,-12 1-1-16,8 3-1 15,-8 3 1-15,3-2-2 16,-7 5-1-16,1 0 1 15,-11 0 0-15,5-3 1 16,-6 6 0-16,5-3 1 16,-4 1 1-16,6 4 0 15,-5 1-2-15,5 0 2 16,-5 0-2-16,7 2 1 16,-2-1-2-16,7-1 1 15,-4 0-1-15,1 2-1 0,-8-1 1 16,3 3 0-16,-7-1 0 15,7 1 1-15,-3-2 1 16,8 1 0-16,-4 0-1 16,7-1 2-16,-7 1-1 15,12-1 0-15,-3-2-2 16,9 1 1-16,-9-4 0 0,6 0-2 16,-7 2 1-16,6-2 0 15,-7-2 1-15,12 2-1 16,-8-3 3-16,8 0 0 15,-8 0-1-15,11-3-1 16,-8 1 0-16,6 2-1 16,-11-1-1-16,-4-1 2 15,-8 4-1-15,5 1 1 16,-9 0 0-16,7 1 2 16,1 1-1-16,-1-1 1 15,-7-2-1-15,6 1 1 16,-8 0-2-16,4-5 0 15,-7 0-1-15,3 1 2 16,-6-2-5-16,-4 0 13 16,-2 1 4-16,-3 2 11 15,-9 0 6-15,-4 0 13 0,1 1-6 16,-5 1 9-16,-1-1-5 16,-1 2 8-16,1 0-6 15,-4 0-2-15,1 0-13 16,-2 2-27-16,-2 1-73 15,-26 14-409-15,-10 3 93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26.5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7F87636-A808-4420-BA37-35C9DB80F301}" emma:medium="tactile" emma:mode="ink">
          <msink:context xmlns:msink="http://schemas.microsoft.com/ink/2010/main" type="inkDrawing" rotatedBoundingBox="2364,9824 15184,10031 15180,10268 2360,10060" shapeName="Other"/>
        </emma:interpretation>
      </emma:emma>
    </inkml:annotationXML>
    <inkml:trace contextRef="#ctx0" brushRef="#br0">0 172 678 0,'-6'3'270'16,"1"-6"1"-16,5 3-154 16,5-1-109-16,4-4-28 15,6-3-16-15,8 2-49 16,-4-3-5-16,1 0-24 15,-2 4 13-15,-1 4 9 16,-8 1 51-16,-3 3 12 16,-3 3 30-16,0-3 35 15,-3-1 27-15,3 1 28 16,2-3 10-16,1 0 3 0,-1 0-27 16,2 0-15-16,-5-2-27 15,4 2-12-15,2-3-9 16,1 3-5-16,0-1-4 15,5 1-4-15,1 3 2 16,2-2-1-16,0-1 1 16,3 2-2-16,-3-1 2 15,1-7-3-15,-1 6 4 16,2 0 2-16,-4 2 5 0,5-4-1 16,0 7 4-16,6-5-4 15,-2-2 1-15,7-1-9 16,0 2 3-16,1-1-6 15,-1 2 4-15,2 5-5 16,-3-1 4-16,5 4-2 16,-6-2 1-16,2-1 4 15,-2 1 3-15,1-3 4 16,-5-2 0-16,7 1 1 16,-3-2-3-16,1-2-1 15,2 1-4-15,5-2 0 16,-7 0 0-16,9-2-3 15,-4 2 1-15,5-8-2 16,-3 10 2-16,9-5-3 16,-4 1 2-16,6-7-1 0,-10 7-1 15,8-6 0-15,-7 2 1 16,1 0 0-16,-4 4 0 16,9-2-1-16,-8 1 1 15,7 3-2-15,-1 1 2 16,8 2-3-16,-1 3 4 15,12 0-3-15,-1-1 2 16,2-7-2-16,-5-1 3 16,5-5-3-16,-9-3 1 0,7-1 0 15,-3 6 1-15,8 0-2 16,-4 4 2-16,10 4 0 16,-3 4-1-16,3-3 0 15,-6 4 0-15,6-2-1 16,-11-2 2-16,5 0-2 15,-4 0 2-15,7-5-2 16,-9 2 3-16,13 3-2 16,-11-3 5-16,7 3 0 15,-11 3 2-15,11 0-1 16,-15-4 1-16,10 1-5 16,-6-2 1-16,10-1-3 15,-7 3 1-15,11 0-1 16,-4 2 2-16,2-1-2 15,-7 2 4-15,9 0-1 16,-9 3 1-16,8 4-1 0,-1 0 1 16,11 3-3-16,-5-3 0 15,6-1 0-15,-8-1 0 16,7-2-2-16,-9-4 3 16,5-1-3-16,-3 1 2 15,12-2-2-15,-5-2 2 16,3 2 0-16,-4 3 0 15,3 2-2-15,-14 1 3 0,8 3-2 16,-5 4 1-16,11 3-2 16,-5 0 2-16,12-2-1 15,-8 2 0-15,11-6 0 16,-9-6 2-16,12-2-2 16,-9 2 2-16,16-8-2 15,-13 1 1-15,8 4-1 16,-15-2 1-16,12 5 0 15,-16 6 0-15,11 2-1 16,-7-9 1-16,14 11-2 16,-18-10 1-16,16-1 0 15,-12-3 0-15,8 0 0 16,-8-4 1-16,18-1-1 16,-14 1 1-16,11 1 0 15,-9-1-1-15,9 1 0 16,-16 5 1-16,13-2-1 15,-8 1 0-15,13 3 1 0,-14-1-1 16,15-5 1-16,-12 4-1 16,9-5 1-16,-15 3-1 15,15 0 1-15,-12 1-1 16,5-1 1-16,-12-1-1 16,13 8 0-16,-12-1 0 0,9 0 1 15,-5 2-2-15,19 3 2 16,-17-10-1-16,12-2 0 15,-13-2 0-15,10 0 0 16,-14 0 0-16,10 3 0 16,-10 3 0-16,8 1 0 15,-11 2 0-15,8 1 0 16,-11-3 0-16,9 2 0 16,-5-4 1-16,11-1-1 15,-9 2 1-15,13-4 0 16,-13 1-1-16,11-3-1 15,-13 0 2-15,11-2-1 16,-10 5 0-16,12-1 0 16,-6 2 0-16,4 5 1 15,-12-1-2-15,8 0 1 16,-11-4 1-16,5 4-2 0,-6-5 1 16,10 1 1-16,-10-1-2 15,6 0 1-15,-17 0 1 16,1-4-1-16,-10 1 2 15,2 3 18-15,-10 0 2 16,7-2 6-16,-11 7 3 16,1-4 2-16,-6 2-14 15,0-4 0-15,-6 4-4 16,-4-5-1-16,-8 4 0 16,-5-7-3-16,-5 7-3 15,-8-2-1-15,2 0 0 0,-3-3-1 16,-1 4 1-16,-2-2-1 15,0-1-20-15,0 5 274 16,-10-6-642-16,-10-15 285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29.0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9376EF-9A2C-4098-818A-600DA6395FEE}" emma:medium="tactile" emma:mode="ink">
          <msink:context xmlns:msink="http://schemas.microsoft.com/ink/2010/main" type="inkDrawing" rotatedBoundingBox="2529,10584 9432,10789 9428,10903 2526,10698" shapeName="Other"/>
        </emma:interpretation>
      </emma:emma>
    </inkml:annotationXML>
    <inkml:trace contextRef="#ctx0" brushRef="#br0">5 3 539 0,'-5'-2'288'0,"2"2"-24"16,3-1-106-16,0-1-106 15,4 4-28-15,6 3-17 16,2 1-3-16,-1 1-3 16,7 1 2-16,4-3-2 15,4-2 2-15,-5-3-1 16,5-3 1-16,-6 1-1 0,2 1 1 16,-6 1-1-16,4 4 0 15,-3 1 2-15,6 2 12 16,-3 3 6-16,6-3 9 15,-1-1 1-15,7 4 0 16,-1-7-11-16,6-2-7 16,1 1-8-16,8-1-1 15,-6-1-4-15,3 0 0 16,-3 0 0-16,4 0 1 16,-9-1-2-16,8-1 2 15,-6 1-1-15,5-4 0 16,-9 2 0-16,6 3 0 15,-6-3-1-15,9 1 2 16,-4 2-2-16,10 2 3 0,-8-2 1 16,6 0 1-16,-7 5 0 15,7-2 2-15,-6-2-3 16,11 1 1-16,-5 2-3 16,11-1 2-16,-7 0-2 15,10 0 1-15,-6-1-3 16,6 0 1-16,-5-2 0 15,9 6 0-15,-10-6-2 16,6 3 1-16,-8-2 0 16,5-1 0-16,-8 2 1 0,8 2 0 15,-5-2 0-15,8 4 0 16,-5 0-1-16,9 2 1 16,-6-8-2-16,1 5 1 15,-9-1-1-15,6 4 1 16,-12-7-1-16,2 9 2 15,-1-4-1-15,4 3 10 16,-6-5-1-16,9 3 2 16,-5-1-1-16,10-3 1 15,-5-3-9-15,6 4 0 16,-7-1-1-16,1-4 0 16,-7 2-1-16,5 3 1 15,-5-8 0-15,5 3 0 16,-1 1-1-16,10 3 1 0,-7-1 0 15,6-6 0-15,-6 0-1 16,10 2 1-16,-13-5-3 16,6 1 2-16,-4 4 0 15,8 5 1-15,-8-1-1 16,10-1 1-16,-4-1-1 16,3-3 1-16,-6 2-1 15,10 4 1-15,-4 1-2 16,4 2 1-16,-4 2-2 15,6-5 2-15,-11-6 0 0,10 3 1 16,-9-8-1-16,12 7 2 16,-7-2-2-16,8 3 1 15,-9-8-2-15,8 11 1 16,-10-4-2-16,5 1 2 16,-8-2 0-16,8 7 1 15,-5-8-1-15,4 3 2 16,-4 4-2-16,9-2 2 15,-8 1-3-15,7 3 1 16,-8-1-1-16,6 4 1 16,-8-6-3-16,6 4 4 15,-8-3-1-15,10 2 1 16,-8-8 0-16,8 5 0 16,-10-3-1-16,7-1 1 15,-9-7-2-15,4 3 1 16,-10-1 0-16,4-1 4 0,-11 0 6 15,0 4 8-15,-6 0 0 16,2 3 6-16,-4 3-1 16,5 2-2-16,-3-2-7 15,2 3 0-15,-4 0-5 16,2-1-4-16,-7 0-4 16,5 1 1-16,-6-2-1 0,1-2 0 15,-11 1 1-15,0-2-1 16,-9-1 1-16,-2 2 2 15,-4-2 5-15,-4 1 6 16,-3-1-1-16,-4 5-28 16,-4-3-24-16,-16-5-338 15,-9-19 69-15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32.0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831196-126A-4B08-9E9D-89036601EA01}" emma:medium="tactile" emma:mode="ink">
          <msink:context xmlns:msink="http://schemas.microsoft.com/ink/2010/main" type="inkDrawing" rotatedBoundingBox="21232,7109 31188,7133 31187,7636 21230,7613" semanticType="callout" shapeName="Other">
            <msink:sourceLink direction="with" ref="{D0BECE7A-9218-40D2-8D92-FC156E11DAE8}"/>
            <msink:sourceLink direction="with" ref="{A050F564-54A8-4BE5-9C79-848FA3D566F9}"/>
          </msink:context>
        </emma:interpretation>
      </emma:emma>
    </inkml:annotationXML>
    <inkml:trace contextRef="#ctx0" brushRef="#br0">-7 0 470 0,'-6'8'204'0,"3"7"7"16,6 2-128-16,6 5-24 16,9-5-38-16,7-1-57 0,1-3-60 15,8-4-48-15,-5-6-1 16,2 2 7-16,-4-1 56 16,7 4 83-16,-5 6 59 15,8 4 13-15,-2 5-1 16,10 3 2-16,-1 0-27 15,13-1 0-15,-7-5-7 16,18-5 12-16,-8-3-8 0,13-1-3 16,-2-3-11-16,21-2-5 15,-11 1-16-15,19 0-4 16,-10 0-4-16,13-1 1 16,-15 1-1-16,13 3 0 15,-9-1 0-15,9 7 0 16,-10 1-2-16,10 1 2 15,-11-1-2-15,12 0 2 16,-9-9 0-16,15 1 0 16,-12-5-2-16,10-2 2 15,-14 1-3-15,8 0 2 16,-19-8 0-16,13 7 2 16,-16-2-2-16,11 0 1 15,-13 1-2-15,16 4 1 16,-10-5 0-16,10-5 0 0,-8 5 0 15,13 0 1-15,-11-4-2 16,7-4 1-16,-11 5-1 16,7-1 2-16,-13-6-1 15,10 1 1-15,-9 6 0 16,13-5 0-16,-8-2-2 16,8-1 0-16,-13-1-1 15,10-5 4-15,-18 3 8 16,16-3 12-16,-13 2 1 15,17-2 1-15,-7 0-3 0,12-3-8 16,-13 0-10-16,14-4 0 16,-12-1-2-16,9-3 2 15,-9 4-2-15,11 1 1 16,-13 8-2-16,13-2 0 16,-13 4 0-16,6 3 2 15,-10 0-1-15,7 3 1 16,-12-1-3-16,8 0 1 15,-9 1-1-15,5-1 0 16,-11 2 0-16,5 1 4 16,-10 5-2-16,8 2 2 15,-10 6 0-15,5 1 7 16,-8 3 0-16,8 2 4 16,-11 3-3-16,9-2 2 0,-4-3-7 15,11-1-1-15,-10-2-3 16,11 0 0-16,-9-1 0 15,7 0 0-15,-8 1-3 16,5 5 2-16,-7 3-1 16,7 3 2-16,-10 1 0 15,10 2 2-15,-9-4 0 0,10-1 0 16,-5-6-3-16,7 0 1 16,-9-4-1-16,12 0-1 15,-11-2 0-15,4 0 0 16,-9-4-1-16,7-1 1 15,-12-1 6-15,10-1 8 16,-4 2 2-16,6-2 5 16,-4-1 0-16,12 5-6 15,-6-1-7-15,6-2-2 16,-5 4-5-16,13-1 1 16,-16-3-1-16,10 0 1 15,-7 5-1-15,7-4 1 16,-13-2-2-16,13 2 2 15,-7-4-3-15,7-3 2 16,-10 0-2-16,7-2 2 16,-13 1-1-16,3-5 1 15,-7 2 0-15,-1-2 1 0,-10 4-2 16,-2-2 2-16,-13 5-2 16,-5 0 14-16,-5 4 6 15,-5-1 16-15,-6 2 7 16,-1 0 9-16,-1 0-13 15,-5 0-7-15,0 3-17 16,-5 4-49-16,-3 0-297 16,-13-2 81-16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56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70645C-FDB7-4882-A17D-93874C36CADA}" emma:medium="tactile" emma:mode="ink">
          <msink:context xmlns:msink="http://schemas.microsoft.com/ink/2010/main" type="inkDrawing" rotatedBoundingBox="2565,11418 15799,11517 15797,11696 2563,11598" shapeName="Other"/>
        </emma:interpretation>
      </emma:emma>
    </inkml:annotationXML>
    <inkml:trace contextRef="#ctx0" brushRef="#br0">0 3 75 0,'2'0'13'0,"4"0"19"16,-5 0-12-16,6 3 40 15,-6-1 21-15,2-2 50 16,-3 0 12-16,2-3 25 16,-2 1-27-16,4 4-9 15,-1-1-50-15,0-4-20 16,0 6-38-16,1-6-8 16,-6-2-8-16,5 2 19 15,-4 5 6-15,4-7 18 16,-3 7 1-16,1 2 4 15,2 1-18-15,3 3-8 16,-4-8-16-16,2 3-3 16,-4-2-8-16,4 1 2 0,-3 1 0 15,7 3 5-15,-4-1-2 16,9 2 4 0,-7 1-5-16,4-2 2 0,-3-3-7 15,5 2 1-15,-3-1-3 16,3-2 2-16,-2-1-2 15,2 4 3-15,0 0-4 16,-1 1 4 0,1-2-5-16,2-2 4 0,-2-1-3 15,2-1 4-15,0-3-3 0,-2-3 5 16,2 5-5-16,-2 2 4 16,-3 1-2-16,1-2 8 15,-1 3-3-15,-2-2 7 16,3-2-5-16,3 2 3 15,-3-2-6-15,3 1 4 16,-2 0-3-16,1 0 8 16,-2 3-1-16,2 2 5 15,-1-5-5-15,2 1 0 16,1-1-8-16,2 0 0 16,0-5-4-16,3 9-1 15,-5-4 0-15,-4-4 0 16,3 1 0-16,-7 5 0 15,-2-5 0-15,4 4 0 16,1 1 1-16,-3-1 1 16,5-1-1-16,0 5 1 0,1-3 0 15,5 1-1-15,-2-3 0 16,2 0-1-16,2 0 0 16,-1-6 1-16,0 2-1 15,2 4 1-15,-3-3-1 16,3 0 2-16,-1 3-2 15,1-1 0-15,-1-1-1 0,4 1 0 16,1 2 0-16,2-1 0 16,-2 2 0-16,5-1 1 15,-3 1-1 1,5-4 1-16,0 2-1 0,4 0 0 16,-1-1 0-16,-1-2-1 15,-2 4 1-15,3-4 0 16,-5-3 0-16,2 3 0 15,-2-2 1-15,5 1-1 16,-5 2-1-16,4-2 1 16,0 4-1-16,5-3 1 15,-4-4 0-15,4 0 0 16,-3 5 0-16,2-2 3 16,0 2-4-16,1 1 2 15,-4-1-1-15,4 4 0 16,-7-2-2-16,3 3 2 15,-5 0 0-15,5-3-1 16,-7-2 1-16,6-2 0 0,-4-4 0 16,4 0 1-16,-5 4 0 15,3-1-1-15,-1 5 1 16,1-3-1-16,-3 1 0 16,4 2 0-16,-4 2 0 15,1-7 1-15,-3 5-2 16,7-1 2-16,-3-1-2 0,2-1 1 15,-5 3 1-15,4-3-1 16,-8 6 1-16,-3-1-1 16,-5-2 2-16,4 3-2 15,-5-5 2-15,-1 2 5 16,3 2 3-16,5-1-2 16,-2-2 2-16,4 9-1 15,0-5-7-15,1 3 1 16,-4-2-2-16,6 2-1 15,-3-6 0-15,5 5 1 16,-5-2-1-16,4 2 1 16,-2-1-1-16,1-1 1 15,-3 0-1-15,6 2 0 16,-3-2 0-16,8-1 0 16,-6 1 0-16,8-2 0 15,-5 1 0-15,4-4 0 0,-12 7 1 16,10 1-2-16,-9-4 1 15,7 1 0-15,-2 1 0 16,8-2 0-16,-7-4-1 16,7 5 1-16,-5-3 0 15,8-1 1-15,-6 1-1 16,6 0 1-16,-5-3-1 16,5 0 1-16,-3 4-1 15,4-2 0-15,-4-1-1 0,3-1 1 16,-5 1 1-16,-2-4-2 15,-1 2 2-15,5 1 0 16,-5 0-1-16,5-4 0 16,-2 4 1-16,2 2-1 15,-5-7 0-15,3 2 0 16,-3 3-2-16,5 0 2 16,-8-3-1-16,4 6 2 15,-4 0-1-15,1 1 1 16,-2 2 0-16,3 2-1 15,-2-2 0-15,3 5 0 16,-6-7 0-16,2-1-1 16,-4 2 2-16,5-4-2 15,-7-2 1-15,4 2 0 0,0 1 1 16,2-1-2 0,-5 5 2-16,3-1 0 0,-2 1-1 15,5-2 0-15,-6 4 0 16,7-7 0-16,-4 1 0 15,4 4 0-15,-1 0 0 16,5-2 0-16,-2 4 1 16,4 3-2-16,-3-7 1 15,3 2 0-15,-4 2 0 0,0-4-2 16,-3 1 2-16,3 3 0 16,-4-7 1-16,1 1-1 15,0-1 0-15,2 0 1 16,-2 1-2-16,6-1 1 15,-4-2 0-15,7 1 0 16,-1 0 0-16,5 1 0 16,-7 1 0-16,9 1 1 15,-4 1-2-15,5-5 1 16,-8 2 0-16,2 0 0 16,-3 1 0-16,-2 1 0 15,-2 0 1-15,5-2-2 16,-4 1 1-16,3 1 1 15,-4-5-1-15,3 7 0 16,-4-5-1-16,4 6 2 0,-1 3-2 16,1-1 1-16,-1 1-1 15,9 3 3-15,-8-6-3 16,5 2 1-16,0 4 1 16,0-5-1 15,-7 2 0-31,9 4 0 0,-5-3 0 0,2-2 0 15,-2 1 0-15,8 2-1 0,-5-4 0 16,3-2 2-16,-4-1-2 0,7 4 1 16,-7-5-1-16,8 0 2 15,-8 5-2-15,4-4 2 16,-5-1-1-16,0 0 1 16,-7 3-1-16,7-4 0 15,-1-1 1-15,5 2-1 16,-1 2-1-16,5-4 1 15,-5 1 0-15,5 2 0 16,-7 1-1-16,8-2 3 16,-7 0-4-16,8 3 3 15,-7-2-2-15,7 1 2 16,-8 6-2-16,4-5 2 16,-6 1-1-16,13-1 1 15,-6-3-2-15,8-1 1 16,-1 1 0-16,8 0 1 15,-8 0-3-15,10 0 3 16,-6 4-2-16,6 1 1 0,-12 0 0 16,12-1 0-16,-10 1 0 15,8-4 0-15,-7 1-1 16,12-2 2-16,-11-2-2 16,7 2 1-16,-7 2-1 15,5 1 2-15,-6 0-2 16,-1 0 3-16,-8 0-3 0,5-3 2 15,-4 0-1-15,4 0 1 16,-2 0-2-16,9 0 2 16,-4 2-2-16,8 1 1 15,-10-3-1-15,12 1 2 16,-9 2-2-16,5-1 2 16,-8-5-2-16,6 3 2 15,-5 0-2-15,4-3 2 16,-7 1-2-16,5-1 2 15,-7 2-2-15,3-6 2 16,-4 7-2-16,7-3 2 16,-4 6-2-16,4-1 2 15,-5 3-1-15,6-4 1 16,-6 2-1-16,8 0 1 16,-3-1-2-16,8-2 1 15,-6 0-1-15,7-2 2 0,-7-2-4 16,7-1 4-16,-10 3-3 15,10-1 3-15,-10-1-2 16,4-1 2-16,-10 1-1 16,8-6 2-16,-7 3-3 15,5-1 2-15,-4 2-1 16,9 0 0-16,-7 1-1 16,9-1 2-16,-1 3-2 0,6 1 0 15,-8-2 1 1,5-5 1-16,-8 1-1 0,6-3 0 15,-6 0 0-15,5 2 1 16,-3 5-2-16,4 1 1 16,-7 1 0-16,4-3 1 15,-5 7-1-15,7 1 0 16,-12 0 0-16,5 0 0 16,-8 0-2-16,2-1 3 15,-7-2-1-15,7 0 1 16,-7-3-1-16,3 1 1 15,-5 1-1-15,4 2 0 16,-2-2 0-16,4 7 0 16,-1-2-1-16,3-2 2 15,-2-2-2-15,4 1 1 0,-8-1 0 16,1 4 1-16,-4-3-1 16,-4 1 1-16,-2-1 0 15,3 1-1-15,-4-5 0 16,4 3 1-16,-3-2-1 15,-1 2-2-15,-4 2 1 16,3-2 2-16,-6 1-2 16,0-2 2-16,-5 4 0 15,2-6 1-15,-1 3-3 0,-4-3 3 16,3 3-2-16,-1-2 3 16,-3 2 1-16,0-3 5 15,1 3-1-15,-5-3 4 16,-2 1-1-16,3 2 2 15,-5 0-2-15,0 0 4 16,-2 2 1-16,1-2 10 16,-2-2 1-16,0 4 9 15,0-5-1-15,-2 3 1 16,1 0-10-16,1 1-6 16,-2-4-9-16,2 5-5 15,-1-2-10-15,1 1-38 16,-3 4-37-16,-6 16-358 15,-8 7 70-15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9:53.4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EABB37-FDB5-42B0-BF8A-CC68AA1D4569}" emma:medium="tactile" emma:mode="ink">
          <msink:context xmlns:msink="http://schemas.microsoft.com/ink/2010/main" type="inkDrawing" rotatedBoundingBox="20546,6721 31660,6226 31780,8919 20666,9414" hotPoints="31389,6599 31409,8867 20636,8966 20616,6698" semanticType="enclosure" shapeName="Rectangle">
            <msink:destinationLink direction="with" ref="{286F9E9A-7D22-48BD-BC37-73569E43C3B8}"/>
            <msink:destinationLink direction="with" ref="{9EEB3B73-8058-4D17-8344-23EE4F319DAF}"/>
          </msink:context>
        </emma:interpretation>
      </emma:emma>
    </inkml:annotationXML>
    <inkml:trace contextRef="#ctx0" brushRef="#br0">10928 452 795 0,'-5'-5'257'16,"-1"1"32"-16,5-1-220 16,-1 0-34-16,4 1-31 15,-1-1 3-15,1 1-2 16,-8 2 5-16,3 1 5 0,-5 4 7 15,-1 0 2-15,-7 3 6 16,7-2-3-16,-6 4 1 16,1-3-6-16,3-2 7 15,2-3-3-15,0-2 8 16,-2-1-6-16,2-1 4 16,-2 1-11-16,-3-1-1 15,1 6-11-15,0-4 0 16,1 2-5-16,-3 0 0 15,1 0-3-15,0-1 2 16,2-1-2-16,-3-2 2 16,2 1-1-16,-1-5 0 15,2 0 3-15,-3 1 4 16,3-2 1-16,-4-1 5 0,1 6-1 16,-2-4 1-1,0 2-6-15,-1 1 0 0,2 2-3 16,0-4 2-16,3 3-4 15,-1 0 2-15,-1 1-1 16,-2-3-1-16,2 1-3 16,-2-1 1-16,2 0-2 15,-4-3 1-15,2 1-1 16,-1-1 0-16,1 4 1 0,-4 1 5 16,1 4 2-16,-3 0 2 15,3 3-1-15,-2-2 2 16,2 1-6-16,-1-1-1 15,6-1-1-15,-7-1 2 16,4-1-1-16,-5 1 0 16,3-2 0-16,-8 1 0 15,5 0-4-15,-8 2 0 16,4 0 0-16,-7 5 0 16,5 0-1-16,-3 1 2 15,3 0 0-15,-1-1 0 16,6-1 0-16,-2-1 0 15,4-3 0-15,-4-1-1 16,3-1-1-16,-3-2 2 16,0-1-1-16,-5 2 1 0,7 1-1 15,-8-1 2-15,1 2-2 16,-1-2 1-16,3 0-1 16,-8-2 2-16,9 0-1 15,-5 1 1-15,3-1-1 16,-3 2 0-16,2 2 0 15,-4-2 0-15,2 3-2 16,-3 1 2-16,0 1-1 16,-5 2 0-16,1-1-2 0,0 3 2 15,5-1-2-15,0 0 2 16,6-2 0 0,-1-3 1-16,-2-2 0 0,-3-1 2 15,3-2-1-15,-7 1 3 16,4-1-1-16,0 2 2 15,1 2-1-15,-4 2 0 16,2 2-3-16,0 3 0 16,3-1-2-16,-3 0 1 15,5-4-2-15,-4 2 2 16,7-3-2-16,-4-1 2 16,6-2-1-16,-6-2 1 15,4 2 0-15,-10 0 2 16,2 1-2-16,-7 4 1 15,3-1 0-15,-6 2 0 16,5 2-1-16,-5-3 0 16,8 1-1-16,-5-3 1 0,6-2-2 15,-6 2 2-15,3-3-2 16,-3 0 1-16,8 0-1 16,-3 1 2-16,2-1-2 15,-5 0 2-15,2 2 0 16,-10 1 0-16,3 0-1 0,-6 4 1 15,6 1-2 1,-4 1 2-16,7-1-1 0,-5 1 0 16,8-2-2-16,-6 1 2 15,8-3-2-15,-4-1 2 16,7 1 0-16,-9-1 0 16,7 1 0-16,-12 1 2 15,3 0-2-15,-6 1 2 16,6 3-2-16,-7 2 1 15,7 1-2-15,-6 1 0 16,9 1 0-16,-7-1 0 16,10-3 0-16,-2-3 1 15,9-2-1-15,-10-3 2 16,12-2-1-16,-9 4 2 16,2-4-1-16,-5 4 1 15,5 1-2-15,-8 3 2 16,6-2-2-16,-3 4 1 15,7-2-1-15,-3 2-1 0,3-4 0 16,-2 1 1-16,0-3-2 16,1-2 2-16,5-2 0 15,-8 1 1-15,1-3-2 16,-5 3 2-16,-5-1 0 16,-8 2 1-16,5 0-3 15,-6 0 3-15,7 0-2 0,-7 0 1 16,6-1-2-16,-5-4 2 15,9 2-1-15,-4-3-1 16,9-2 1-16,-6 2 0 16,3 2 1-16,-9-1 0 15,4 5 0-15,-10 2 0 16,9-1-1-16,-8 4 1 16,5-5-1-16,-2 0 0 15,8-2-2-15,-6-1 2 16,7-1-1-16,-13-1 2 15,4-1 0-15,-7 0 1 16,1-2-2-16,-8 0 2 16,11 2-2-16,-4 2-1 15,4 2 0-15,-4 2 3 16,11-2-2-16,-9 2 2 0,3 2 0 16,-5-2 2-16,4 0-2 15,-10 2 0-15,11-4-2 16,-5-1 1-16,7 3-2 15,-7 0 0-15,7-2 0 16,-8 1 1-16,10 4-1 16,-11-2 3-16,6-2-2 15,-9 4 2-15,10 2-1 16,-10-1-1-16,12 1-1 16,-1 2 1-16,7 0-2 0,-4-3 1 15,6-2 1-15,-10 1 1 16,7-2-1-16,-11 2 2 15,8-4-1-15,-6 1-1 16,9-2 0-16,-8 1 0 16,9-2-1-16,-6-3-1 15,7 3 0-15,-8-2 2 16,8-1-1-16,-9 1 3 16,5 4-1-16,-4-1 1 15,6-2-2-15,-7 4 1 16,10-4-2-16,-6 3 1 15,9-1-2-15,-8 4 1 16,13-2-1-16,-7 3 1 16,5-1 0-16,-6-1 1 15,6 1 1-15,-10 2 0 0,5 1 0 16,-3 1 0-16,10 2-1 16,-6 2 0-16,8-3 1 15,-4 0-1-15,6-1-2 16,-4 0 1-16,9-4 0 15,-2 1 0-15,8 0-1 16,-3 0 2-16,6-1 0 0,-6-2 1 16,0 0 0-1,-5-2 0-15,3 2 0 0,-4-1 0 16,4 1-2-16,0-3 1 16,4 1-1-16,-2-3 1 15,6 4 0-15,-2-1 1 16,7 1-1-16,-5 1 1 15,7 0-2-15,1 1 0 16,3 2-1-16,0 2-1 16,4-3 0-16,-1 4 0 15,-1-3-1-15,1 1 1 16,2-1 0-16,-4 2 1 16,2-5 1-16,-4 3 1 15,1-1 0-15,1-1 1 16,2 4-1-16,0-1-1 15,6 4-1-15,0 4-1 16,4 4-1-16,-1 7 0 0,0-2 1 16,2 2 1-16,-2 0-2 31,0-12 2-15,1 1 1-16,-1 37 1 0,-1-4 0 15,1 13 0-15,-2 0-2 16,1-10 2-16,-5 1-2 0,6 11 2 15,1-7-2-15,1 12 1 16,2-8-1-16,6 4 2 16,-3-9-1-16,1 3 1 15,0-7-1-15,-4 6 3 16,2-5-2-16,-1 10-1 16,3-2 0-16,1 12 2 15,-2-7-2-15,0 8 1 16,-4-10 1-16,-3 4 0 15,-3-11-2-15,-2 5 2 16,0-8-1-16,1 4 1 16,2-6-2-16,2 2 2 15,2-8-2-15,2-2 1 16,3-10 0-16,0 1 1 16,-2-8-1-16,2 3 1 15,-2-3 0-15,-2 0 0 16,-1-6-2-16,-1 3 1 15,-2-9-1-15,1-2 2 16,-2-2-1-16,1 6 1 0,-2-9-1 16,-1 7 1-16,3-5 0 15,-2-1-1-15,3-1 0 16,0-1-1-16,1-4-1 16,2 1-1-16,2 1-1 15,0-2 3-15,1 1-1 0,5 1 2 16,-1 1 1-16,7-2 0 15,2-5-1-15,4 2 1 16,-2 2-1-16,4-2 2 16,-2 0-1-16,4 6 0 15,-1-3-1-15,5-3 0 16,-2 4-1-16,8-2 1 16,-3-2 0-16,6 4-1 15,-4-4-1-15,10 2 1 16,-7-1-1-16,8-1 1 15,-5-2 0-15,7 7 1 16,-8-4 1-16,7 4 1 16,-7 1-1-16,5 3 1 15,-6-1-3-15,11 1 2 16,-5-5-2-16,1 5 1 16,-2-2-1-16,5-3 1 0,-10 2 0 15,5 0 0-15,-4-1 0 16,8 4 1-16,-6 3-1 15,9-3 1-15,-1 3-1 16,9-2 0-16,-5-7 0 16,9 4 0-16,-5 1-1 15,8-4 0-15,-9 5 0 16,8-3 1-16,-6-3-1 16,5 0 2-16,-7 2-1 0,9 3 2 15,-5-2-3-15,7 3 1 16,-8-2 0-16,8 1-2 15,-8-3 2-15,10 1 0 16,-5-3 0-16,9 0 0 16,-3 0-1-16,13 0-1 15,-10-3-1-15,8-4-1 16,-7 3 2-16,9-4 2 16,-12 2 1-16,10-3 1 15,-8 6 0-15,13-2 1 16,-10 1-3-16,5 0-1 15,-10 3 1-15,10-2 1 16,-14 0-2-16,8-2 2 16,-7-1 0-16,12 3 0 0,-9 5-2 15,6 2 0-15,-14 5 1 16,9-4 0-16,-11 1 0 16,6-3 0-16,-6-6 1 15,11 3 0-15,-9-1-1 16,12-4 1-16,-9 0-2 15,4 7 1-15,-11-4-2 16,7 1 3-16,-12 7-2 16,6-6 3-16,-6 1-1 0,7 1 0 15,-4 0-1-15,5-4 2 16,-9 5-3-16,10-3 1 16,-13 0-1-16,5 0 2 15,-7-3-2-15,8-2 1 16,-5-1 0-16,11 0 1 15,-6 3-1-15,10-3 0 16,-7 6-2-16,8 1 2 16,-7-2-2-16,7-1 2 15,-8 7-1-15,11-3 2 16,-8-6-1-16,13 8 2 16,-5-3-1-16,14-2-1 15,-14 2 0-15,11 1 0 16,-9 1-1-16,5-2 1 15,-10 1 0-15,10-7 1 16,-10 7 0-16,12-7 0 0,-9 5-1 16,3 3-1-16,-4 5 0 15,9-7 0-15,-11 4 1 16,10 1 1-16,-2-4 0 16,12-1 0-16,-9 1-1 15,10 1-1-15,-7-3 0 16,11 0 1-16,-16 1-1 0,12 1 2 15,-10-1-1 1,14-1 1-16,-16-3-2 0,15 5 1 16,-11-1-1-16,13-1 1 15,-15-4 1-15,12 4 0 16,-11-6-1-16,12 1 1 16,-16 2-2-16,12 3 0 15,-17 1 0-15,6-2 1 16,-13 4 0-16,7-5 1 15,-14 6-1-15,10-6 2 16,-8 7-2-16,5-5 0 16,-6 3-1-16,5-5 0 15,-10 2 1-15,4-4 0 16,-10 5 1-16,4-2 1 16,-8 4-2-16,-1-2 2 15,-7 1-2-15,-1-2 0 16,-9 0 0-16,-2 1 1 0,-8 1-1 15,-2-2 1-15,-4 0-1 16,-2-3 2-16,-5 0-2 16,0-2 2-16,0 3-3 15,-1 1 2-15,-1-1-3 16,2-5 2-16,0 2-4 16,2-1-2-16,-2 0-2 15,2-5 2-15,2 5 0 16,-1-12 2-16,2-2 4 0,7-11 2 15,1-1-2-15,1-11 1 16,1 1 0-16,2-2 0 16,-5 1-1-16,4-9-1 15,-4 1-1-15,5-6 0 16,-3 1 0-16,1-9 1 16,-5 7-1-16,3-9 1 15,-3 5 2-15,-3-7 1 16,3 6 0-16,2-1 1 15,-6 9 0-15,5-2-1 16,-5 6-1-16,5-4 0 16,-2 9-1-16,4-2 0 15,-2 6-2-15,4-4 2 16,-3 4 0-16,-2-2 1 16,-3-1 1-16,-4 4 1 15,-3 7-1-15,-1-4 0 0,1 1-1 16,-4-3 1-16,2 2-2 15,-2-2 2-15,-3 4-1 16,0 3 1-16,-2 4-2 16,-2-1 3-16,-3 10 1 15,1 2 5-15,-3 1 0 0,1-1 6 16,0 2-1 0,0 1-3-16,1 0-3 0,0 4 2 15,3 5-6-15,2 0 2 16,0 1 0-16,0-3 0 15,3 5-5-15,-2-4 2 16,2 2-5-16,0-4-16 16,0 6-29-16,-2-6 427 15,1 1-820-15,-27-7 388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2:44.5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1B882C-7F2A-4A56-95A4-70A4960D8F62}" emma:medium="tactile" emma:mode="ink">
          <msink:context xmlns:msink="http://schemas.microsoft.com/ink/2010/main" type="inkDrawing" rotatedBoundingBox="20224,8677 25508,8680 25507,9648 20223,9645" shapeName="Other">
            <msink:destinationLink direction="with" ref="{C22E9B2F-70AB-4548-91AB-E3BAEEC2FC72}"/>
          </msink:context>
        </emma:interpretation>
      </emma:emma>
    </inkml:annotationXML>
    <inkml:trace contextRef="#ctx0" brushRef="#br0">4320 2584 806 0,'-27'-5'265'0,"-15"1"38"16,7 5-219-16,-2-2-41 15,5 4-26-15,-8-3-12 16,9 3-4-16,-4-5-4 16,1 1 5-16,-1-2-4 15,1 0 4-15,-5-4-3 16,3 1 4-16,-7-1-3 15,3-1 4-15,-6-1 0 16,5-2 6-16,-13 0-1 16,5 2 3-16,-12 1-2 15,4 1 0-15,-10 4-6 16,5-2 0-16,-10 2 0 16,8 0 2-16,-8-2 2 15,9-1 3-15,-14 2 1 16,8-1 3-16,-8-3-7 0,4 2 1 15,-7 2-5-15,11-4 0 16,-6 2-5-16,13 1 3 16,-13 4-3-16,8-1 4 15,-8 5-4-15,6-1 3 16,-11-1 0-16,15-1 4 16,-5 0-1-16,10-3 5 15,-3-1-2-15,5-1 1 16,-5-1-4-16,8 1 0 0,-10-2-6 15,7 4 4-15,0-4-6 16,6 4 5-16,-7 0-5 16,15 5 5-16,-10-5-5 15,11 3 4-15,-6-2-6 16,8-1 5-16,-13 0-5 16,8 0 3-16,-11 1-3 15,4-1 4-15,-4 3-3 16,6-1 6-16,-5 1-3 15,6 0 4-15,-6 6-4 16,4 0 3-16,1 2-3 16,2 3 3-16,-6 4-3 15,6-3 4-15,-2 5-4 16,3 0 4-16,-2-2-4 16,7-3 3-16,-3 5-3 15,6-3 5-15,-5-3-4 0,7 3 4 16,-5 1-4-16,6-6 3 15,-1 5 0-15,6-3 2 16,-5 1 1-16,8-1 6 16,-2 3 4-16,1-5-1 15,0 8-1-15,7-4-2 16,-3 3-5-16,6 2-5 16,3 2-3-16,2-1 2 0,0 2-5 15,6-1 6-15,-4 3-5 16,6 2 1-16,1-4-3 15,4-3 5-15,2 2-5 16,3-1 6-16,5-2-1 16,2 4 2-16,3 4-3 15,2-2 4-15,5 1-6 16,1 1 5-16,7 2-4 16,-2-2 2-16,6 1-2 15,-9-3 3-15,8-3-3 16,-3-2 2-16,5-4 0 15,-2-8-1-15,9 7 2 16,-8-3 0-16,3 1 0 16,-2-5 1-16,3 3-1 0,-3-3-2 15,8-4-1 1,-3 1 1-16,7 2-1 0,-1-2 3 16,7 0 1-16,-5 8 1 15,6-5-1-15,-6 1 0 16,5 1-2-16,-5 1 1 15,6-4-1-15,-6 1 0 16,6 0-1-16,-3-3 1 16,8-1-2-16,-6-2 3 0,8-5-2 15,-3 4 2-15,0-1 0 16,-5 0 0-16,6 1-1 16,-7-1 0-16,4-1 0 15,-2-1-1-15,6-4 1 16,-5 2 0-16,10 6-1 15,-8 1 2-15,11-1-2 16,-6 4 2-16,1-3-1 16,-9-2 1-16,6-3 0 15,-7 3-1-15,3 1 0 16,-2 0 2-16,3-3-2 16,-6 4 1-16,8-1-2 15,-7-4 2-15,12 5-2 16,-9-1 1-16,4 2 0 15,-9 2 0-15,5 4 0 16,-8-3 1-16,7-2-1 16,-1-2 2-16,5 2-2 0,-2-3 0 15,9-3-2-15,-3 2 2 16,3-1-2-16,-3-2 1 16,1 4 0-16,-6 1 2 15,0-2-1-15,-6-2 2 16,5-2-2-16,-5 3 1 15,8-4-2-15,-8-1 3 0,12 5-3 16,-7 1 3-16,6-1-3 16,-10 1 2-16,6 5-1 15,-12-4 0-15,8 3-1 16,-6-3 2-16,8 2-2 16,-5-5 0-16,8 0 0 15,-7-4 1-15,7 0-2 16,-8 4 3-16,8-2-2 15,-8 5 2-15,0-4-1 16,-10 4 0-16,2-7 1 16,-13 6 0-16,4-5-2 15,-6 1 3-15,6-1-2 16,-4 1 0-16,4 1 0 16,-4-5 1-16,5 4-3 15,-5-1 4-15,1-2-2 16,-6 1-1-16,2 7-1 0,-9-5 0 15,3-6-2-15,-4 4 3 16,2-9-2-16,-3-4 3 16,1 0-1-16,-3 0 4 15,-1-3-4-15,-5 8 3 16,0-2 0-16,-4 0 1 16,-2 2-2-16,-3 1 2 15,0-3-3-15,-5-4 3 16,-1-2-2-16,1 4 1 0,-2-4-3 15,0 5 4-15,0 3-3 16,-1 4 3-16,-1-4-3 16,1-1 4-16,-3 1-5 15,2 3 4-15,-2-4-3 16,2 7 3-16,-2 0-3 16,0-2 4-16,2 2-2 15,-2 0 3-15,2-4-4 16,1 4 4-16,2 6-4 15,0-1 3-15,3 0-3 16,1 4 3-16,-1 0-4 16,3-4 3-16,-3 1-3 15,1 0 2-15,-3-3-2 16,4-1 2-16,-4 4-2 0,0-6 1 16,-4 3-4-16,1 3 2 15,-7 1-2-15,1-4 3 16,-6 8-1-16,3-8 3 15,-4 6 1-15,1-2 2 16,-5-1 0-16,6-1 4 16,-10-1 1-16,0-3 0 15,-5-2-3-15,2 3 0 16,-8 0-4-16,3-1 1 16,-3 2-4-16,5 0 1 15,-8-2-3-15,4 4 2 0,-7 2-4 16,9 2 3-16,-7 2 0 15,4-7 2-15,-6 0 0 16,11 1 3-16,-13-4-2 16,5 3-3-16,-6 4-2 15,6 4 2-15,-11-5-2 16,6 7 4-16,-1-8-2 16,5 5 6-16,-7-7-3 15,6 0 0-15,-1 1 0 16,6 1 1-16,-6-2-3 15,0 0 3-15,-6 1-3 16,3-1-1-16,-14 4 0 16,8-1 2-16,-7 7-5 15,7-4 5-15,-10 5-2 16,16-4 0-16,-15 4-1 0,7-3 2 16,-12 6-2-16,6-4 1 15,-15 3 0-15,9-1 2 16,-11-1-1-16,9 2 2 15,-6-2-2-15,7 0 2 16,-13-1-2-16,8 0 2 16,-10-1-2-16,4 2 1 0,-8 10-1 15,15-4 1 1,-12 0-2-16,11 2 2 0,-13 3-1 16,10-9 0-16,-15 4-1 15,10 2 1-15,-13-2-1 16,15-1 1-16,-16 1-2 15,7-1-4-15,-18 1-26 16,7 0-13-16,-29 4-341 16,1 2 86-16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5:07.4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176869-BA0C-438A-9F48-4810041DEC5F}" emma:medium="tactile" emma:mode="ink">
          <msink:context xmlns:msink="http://schemas.microsoft.com/ink/2010/main" type="inkDrawing" rotatedBoundingBox="2495,12211 11876,12160 11877,12284 2496,12336" shapeName="Other"/>
        </emma:interpretation>
      </emma:emma>
    </inkml:annotationXML>
    <inkml:trace contextRef="#ctx0" brushRef="#br0">-1 43 406 0,'2'0'347'0,"1"0"-57"16,-2 1-82-16,1-1-64 15,-4 2-88-15,5-1-22 16,-1 2-24-16,2 0-8 16,1 0 2-16,1-1-5 15,-1-2 4-15,-1 0-3 16,-2 1 3-16,1-2 0 15,-1 2 4-15,-2-1 1 16,0-1 2-16,1 1-1 0,2 0 0 16,2 0-4-16,2 3-3 15,4 2-1-15,-3-2 1 16,1-2-3-16,0 1 3 16,4 1-2-16,-4 0 3 15,5-2 0-15,2 1 4 16,3 3-2-16,-2-4 3 15,7 4-4-15,-1 1 2 16,2-2-6-16,1 3 3 0,6 0-5 16,-3-2 4-16,5-1-4 15,0-1 5-15,1 1-6 16,-4-6 6-16,1 0-5 16,-6 2 4-16,2 2-4 15,-5-2 4-15,3 5-4 16,-6 1 4-16,9-5-2 15,-2 1 2-15,2-4-3 16,2-2 4-16,7-2-4 16,-7 2 3-16,3 1-3 15,-2 2 4-15,2 1-4 16,-8 1 4-16,6 6-6 16,-1-3 6-16,4-1-6 15,-4-3 5-15,6 2-4 16,-7-5 4-16,4 3-3 15,-9 1 11-15,4 1 4 0,-8-4 5 16,5 4 1-16,-6-1 1 16,11-1-7-16,-4 0-7 15,10 0-4-15,-1-1-1 16,3-1-2-16,-5-2 3 16,3-1-4-16,-8-1 4 0,2 3-3 15,-4-2 2 1,4 2-4-16,-3 2 5 0,8 1-5 15,-5-2 5-15,9 1-5 16,-6 1 4-16,4-2-3 16,-9 2 2-16,5 0-2 15,-6-2 1-15,5 1 0 16,0-1 1-16,8-1-2 16,-3 0 2-16,8-1-2 15,-3-2 3-15,2-2-4 16,-5-1 4-16,9 1-3 15,-9 2 3-15,4-2-5 16,-2 5 8-16,4 3-1 16,-7 2 2-16,6-1-1 15,-5 4 2-15,6-1-5 16,-3 1-1-16,6-2-2 16,-5 0 3-16,8-1-2 15,-7-2 2-15,1 1-3 16,-6-2 4-16,6 1-5 0,-5 0 4 15,7 0-3-15,-4-3 1 16,2 3-1-16,-1-2 2 16,-1-1-2-16,-1 1 2 15,8 6-1-15,-4-1 1 16,12 1-1-16,-1 2 2 16,11 2-4-16,0 0 3 15,8-2-2-15,-11-2 1 0,12 1-4 16,-12-2 7-16,-2-3-5 15,-4-1 3-15,8 1-2 16,-16 0 4-16,9 1-5 16,-3 1 4-16,2-2-2 15,-5 0 2-15,11-2-2 16,-6-1 0-16,6-2-1 16,-5 2 2-16,10-3-3 15,-11 2 3-15,9-1-2 16,-6 2 2-16,1 0-1 15,-4 1 1-15,3-2-1 16,-5-1 1-16,5-1-2 16,-3 1 2-16,3-1-2 15,-3 2 3-15,2 1-4 16,-6 0 4-16,8-2-3 0,-7 0 1 16,6 1-1-16,-7 2 3 15,9-4-3-15,-8 0 1 16,9 0 0-16,-7 1 1 15,10-1-1-15,-10 9 1 16,11-1-1-16,-11 1 1 16,8-2-2-16,-12-1 1 15,13-3-1-15,-12 0 1 16,10 5-1-16,-9-2 2 0,6 3-2 16,-8-2 3-16,8 5-2 15,-9 0 0-15,9-1-1 16,-5-2 2-16,8 3-1 15,-8-4 0-15,10 1-1 16,-10 0 2-16,13 0-2 16,-13 2 3-16,12 2-3 15,-8-1 3-15,5 2-3 16,-13-3 2-16,9-1-3 16,-9-1 3-16,4-1-3 15,-3-2 7-15,8 3-6 16,-8-1 2-16,8 2-1 15,-5 1 1-15,8-1-5 0,-7 2 4 16,7-4-1-16,-8-2 2 16,8-2-3-1,-8-1 3-15,8-4-2 0,-8 4 3 16,8-2-4-16,-7-1 4 16,2 0-3-16,-9 1 2 15,2 2-2-15,-14-1 2 16,4 2-1-16,-7-3 2 15,1 2-2-15,-7-1 1 16,3 2-5-16,-11 1 15 0,1-1 2 16,-2 4 4-1,2-1 3-15,-7-1 7 0,3-1-16 16,-3 2-3-16,-2-1-3 16,-4 0-1-16,3 0-5 15,-4 0 3-15,-2-1-3 16,-2 1 3-16,-3 1-2 15,0-1 1-15,-1 3-12 16,-4 0-28-16,-7 19-339 16,-9 5 92-16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5:52.4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9C6B30-4D8C-44CF-9102-E1AA6B93A59D}" emma:medium="tactile" emma:mode="ink">
          <msink:context xmlns:msink="http://schemas.microsoft.com/ink/2010/main" type="inkDrawing" rotatedBoundingBox="5485,13033 10672,12968 10674,13077 5487,13143" shapeName="Other"/>
        </emma:interpretation>
      </emma:emma>
    </inkml:annotationXML>
    <inkml:trace contextRef="#ctx0" brushRef="#br0">3 69 843 0,'-2'-7'240'15,"1"4"48"-15,1 0-221 16,4 2-63-16,2-2-3 15,2 3-6-15,1 0 1 16,3 3-4-16,1 0 3 16,2 3 0-16,0-1 8 15,-1 1 3-15,6-3 5 16,-3 1 2-16,1-2 2 0,1-1-3 16,1 1 1-16,-6 3-3 15,2-4-2-15,-2 2-2 16,3 2-2-16,0 1 0 15,8-1-2-15,-6-1 1 16,8 2-1-16,-6 0-1 16,-1-4 1-16,-3-1-2 0,1 3 4 15,-2-4 3-15,0 3 7 16,3-2 2-16,1 1 6 16,0-2-1-16,6-3-1 15,-2 0-6-15,5-2-3 16,-2 2-6-16,2 1-1 15,-3 2-3-15,1 0 1 16,-1 2-1-16,1-2 1 16,-1 1 0-16,0-1-1 15,-6-1 0-15,0-1-1 16,-2 2 2-16,-3-1-3 16,-1-2 3-16,-2 1-3 15,1 1 3-15,-3-2-2 16,-2 1 4-16,-2 1 7 15,2-3 10-15,-4 6 6 16,0-2 3-16,0 2-1 0,1-2-8 16,1 1-10-16,0-1-6 15,3 0-3-15,2-1-1 16,0 4-1-16,-1-3 2 16,3 1-3-16,-3-1 2 15,1 2-1-15,0-2 2 16,1 3-2-16,2-2 2 0,1 2-1 15,-1-1 0 1,5-1 0-16,-3-1-1 0,0 0 1 16,-1-3-2-16,3 3 2 15,-5-1-1-15,2-2 0 16,2 3 2-16,-2-3 3 16,1 0-1-16,4-2 1 15,-5 3 1-15,5-2-3 16,-2 1-2-16,2-2 1 15,-4 2-1-15,3 2-2 16,0-1 3-16,-1 2-2 16,-5-3 2-16,5 3-3 15,-3-3 3-15,-2 0-3 16,-4-2 4-16,1 4-5 16,-2-2 5-16,0 1-4 15,1-1 4-15,5 2-4 0,1-1 5 16,4 0-5-1,-1 1 3-15,2-2-3 0,0 0 1 16,1-5-1-16,-4 2 2 16,0-2-2-16,-3 4 2 15,0-1-1-15,-2 2 1 16,2 0 0-16,-3 3-1 16,1-2 0-16,-1 2 0 15,1-1 0-15,-3 2 0 0,3-1 0 16,-3 0 1-16,1 0 0 15,-1 3 0-15,3-3 1 16,-1 2-1-16,1 0 0 16,2-1-1-16,3-1-1 15,-3 2 0-15,1-1 1 16,-4 2 0-16,-1-1 0 16,1 1 2-16,0-2-2 15,-2 1 2-15,5-1-2 16,0 4 2-16,1-3-4 15,0-4 3-15,4 4-2 16,-5-2 3-16,2-2-4 16,-3 0 0-16,-3 2 0 15,-2-1 5-15,3 1-5 16,1 0 4-16,-6 1 1 0,10 1-1 16,-1 0-5-16,-3-1 6 15,1 2-5-15,-1-1 4 16,-1-1-3-16,1 2 3 15,2 0-4-15,-1-1 4 16,4 1-3-16,-1 0 2 16,0-3-2-16,0 2 1 15,-1 1 0-15,0-3 0 16,4 3 0-16,-4 0 0 0,4-2 1 16,-6-1-1-16,4 3 0 15,-1-1 1-15,1-1-1 16,-2 1-1-16,3-2 1 15,-2-2-1-15,0 1 1 16,-2-1-1-16,3-1 1 16,-1 0 0-16,-1 5 0 15,0-4 1-15,4 4-2 16,-4-2 2-16,6 0-2 16,1 0 2-16,-2-6-3 15,-3-2 4-15,6 0-3 16,-8-1 3-16,5-2-4 15,0 2 3-15,6 3-2 16,-3-2 3-16,3 2-4 16,-4 2 4-16,2 2-3 15,-2 2 1-15,2 0-1 0,-2 2 2 16,5-4-1-16,-5 4 0 16,-1-5 0-16,-2 4 0 15,2-2 0-15,-3 2-1 16,5-2 2-16,-3 2-1 15,5-1 1-15,-7 0-1 16,8-1 0-16,-4 2 0 16,5-1 0-16,-7-1 1 0,8 4-2 15,-8-3 2-15,3 0-2 16,-3 0 3-16,3 3-4 16,-6-2 4-16,9 5-4 15,-6-1 4-15,7 4-4 16,-4-3 4-16,8-1-4 15,-8-4 3-15,3 1-2 16,-4-1 1-16,1 1 0 16,-3-2 1-16,3 2-1 15,-7-1 0-15,9-1 0 16,-4-1 0-16,4 2 0 16,0-1 0-16,4 0 0 15,-6 0 0-15,7 2 0 16,-4-4 2-16,4 2-3 15,-6 0 3-15,2-1-3 16,-3 1 3-16,-3 0-4 0,-3 1 4 16,9 1-3-16,-6-1-2 15,6-2 1-15,3 1 5 16,2-3-5-16,-3-1 3 16,4 1 2-16,-8 2-1 15,5-2-3-15,-2 0 2 16,0 1-1-16,-1-1 1 0,5 2-1 15,-5-2 0 1,6-2 0-16,-4 2 0 0,1 0-1 16,-3 0 2-16,3 3-1 15,-4 0 2-15,4 0-1 16,-5 0 3-16,-2-2-2 16,1 1 2-16,-3-4-3 15,-5 4 2-15,7 1 4 16,-4 3 9-16,-3-2 2 15,1 4 5-15,2-1-2 16,-7 2-5-16,4 1-6 16,-1-3-4-16,1 1-4 15,-4-1-1-15,3-1 0 16,-5-1 1-16,0 1-2 16,-1 0 2-16,-2-3-1 15,-1 2 1-15,1-2-2 0,-3 1 4 16,0-1 4-16,-2 2 1 15,4-2 0-15,0 0 0 16,2-2-3-16,3 2-5 16,-1-1 0-16,-3-2-1 15,2 1 1-15,-2 2-1 16,-3-1 5-16,0-1 5 16,0 2 7-16,-2 0 1 15,4-2 3-15,-3 2-2 0,-1 0-3 16,1 0-6-16,1 0 3 15,-3 0 0-15,1 0 3 16,1 0 0-16,2 0-3 16,-2 0-2-16,4 2-5 15,0-2-4-15,5 2-2 16,-2 1 1-16,3 0-2 16,-2 0 2-16,0 1-2 15,-2 1 2-15,0-2-1 16,-5-1 2-16,3 1-1 15,-3-3 0-15,0 0 0 16,0 1 1-16,0-2-3 16,0-1 2-16,0 2 0 15,-3-1 1-15,3-1-2 0,-3 2 2 16,2 0-2-16,-2 0 2 16,1 0-3-16,-1-1 8 15,0 1 3-15,3 0 7 16,-4 1 6-16,1-1 7 15,-2 2-3-15,1-2-2 16,-2 0-7-16,0 0-6 16,1 0-26-16,1-2-31 15,-5 2-11-15,-13-3-445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6:27.6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EEBBE9-4331-4015-88A1-951B33DB53D5}" emma:medium="tactile" emma:mode="ink">
          <msink:context xmlns:msink="http://schemas.microsoft.com/ink/2010/main" type="inkDrawing" rotatedBoundingBox="2560,13758 15259,13878 15257,14069 2558,13949" shapeName="Other"/>
        </emma:interpretation>
      </emma:emma>
    </inkml:annotationXML>
    <inkml:trace contextRef="#ctx0" brushRef="#br0">-2 155 842 0,'3'3'236'16,"-4"-5"49"-16,4 1-223 16,1-4-59-16,2-1-4 15,-1-3 2-15,7 1 0 16,1 4 0-16,2 2 1 16,-1 1-1-16,3 4 1 0,-5-2 3 15,3 5 2-15,-1-3 2 16,1 1 2-16,-1-3 2 15,3 5 5-15,-2-12 4 16,2 8 7-16,-2-9 1 16,5 4 1-16,0 0-6 15,3 2-7-15,-3-7-8 16,8 7-5-16,-7-1-2 16,10-3-3-16,-5 7 1 0,6-4-1 15,-2 1 2-15,5-2-3 16,-9 0 3-16,3-5-3 15,0 5 2-15,3-3-2 16,-2 0 1-16,3-3-1 16,-2 5 3-16,3-2-3 15,-7 3 5-15,5 0 4 16,-1 5 3-16,3-5 2 16,-3 4 0-16,4-5-2 15,-4-1-5-15,2 3-4 16,-2-1 0-16,6-1-2 15,-8 1 2-15,2 0-2 16,-5-5 1-16,1 3-2 16,-7 1 3-16,5 2-3 15,-1 2 4-15,5 0-4 16,1-1 3-16,2 1-2 0,3 0 2 16,2-3-2-16,-2 1 2 15,7-1-2-15,-4 2 1 16,5-3 0-16,-3 4-1 15,7-1 0-15,-7-1 0 16,8 1-1-16,-8-1 1 16,-2-1-1-16,-7 3 2 0,2 3-3 15,-3-3 10-15,6 3 5 16,1 2 4-16,9-2-1 16,-4-3 3-16,5 2-9 15,-2-4-6-15,7 4-4 16,-3-4 2-16,4 4-3 15,-6-2 3-15,2 0-4 16,-10 1 4-16,-2-1-4 16,-1 0 4-16,2 3-3 15,-1-1 3-15,4-2-4 16,1 4 4-16,0-2-2 16,-2-1 1-16,5 4-1 15,-4 0 3-15,7-4 0 16,-4 1 1-16,7-2-1 15,-7-2 3-15,2 1-4 16,-7 1 3-16,7-2 2 16,-9 5 3-16,6 2-4 0,-2-2 3 15,11 1-5-15,-4-1-2 16,7-1-3-16,-5-5 2 16,10 0-2-16,-9 1 3 15,4-4-4-15,-10 2 4 16,1-3-3-16,-8 3 2 15,6 2-3-15,-5 1 4 16,5 4-4-16,1 1 3 16,5 0-2-16,-2-1 3 15,9 4-3-15,-7 1 2 0,13-2-2 16,-9 2 2-16,3 1-3 16,-11-1 4-16,7 4-4 15,-8-3 4-15,5-1-4 16,-2-1 4-16,10-2-4 15,-6 0 2-15,8 5-2 16,-3 0 4-16,10-3-3 16,-11 1 3-16,5-2-3 15,-7-3 4-15,7-3-5 16,-10 0 4-16,10 5-4 16,-4-1 3-16,9-2-3 15,-10 7 3-15,12 0-2 16,-8-3 2-16,6 2-2 15,-10-2 3-15,6-3-4 16,-10-3 4-16,9 2-4 0,-5-2 4 16,8-6-4-16,-4 3 4 15,12 1-4-15,-11-4 3 16,8-5-2-16,-7 8 2 16,4 0-2-16,-10-5 3 15,10 2-4-15,-6 6 3 16,9-6-3-16,-6 3 4 0,11-3-4 15,-8 0 3-15,3-2-2 16,-10 0 4-16,6 1-5 16,-13 4 5-16,5-2-5 15,-7 5 5-15,6 2-6 16,-7 2 6-16,9-1-5 16,-4 3 3-16,9-2-2 15,-4-3 3-15,3 1-4 16,-10-2 5-16,3-7-5 15,-7 7 4-15,4-1-2 16,-3-1 2-16,11 1-4 16,-4 7 3-16,7-1-3 15,-8-4 3-15,10 5-3 16,-11 0 3-16,4-1-3 16,-9 1 5-16,9 3-5 15,-7-4 4-15,9 1-4 0,-5 0 5 16,8-4-6-16,-5 4 4 15,10-2-3-15,-9 0 4 16,4-3-4-16,-11 5 5 16,7-1-4-16,-13-4 2 15,9 7-2-15,-3-3 3 16,13 1-5-16,-6-6 4 16,15 4-3-16,-5-2 2 15,11 1-2-15,-17-3 4 0,10-2-4 16,-11 1 4-16,7-7-3 15,-7 2 2-15,18-3-3 16,-8 6 4-16,10 1-4 16,-7-4 3-16,5 0-2 15,-14 3 3-15,12 1-4 16,-11-4 4-16,11 5-3 16,-5-1 3-16,12 2-4 15,-6-6 4-15,2 1-4 16,-6 1 5-16,9-2-5 15,-11 1 4-15,6-1-4 16,-5 1 4-16,9-1-4 16,-13 2 3-16,10-2-2 15,-11 2 3-15,6 1-4 16,-10 0 4-16,4 0-3 0,-11 2 4 16,8-5-5-16,-9 1 4 15,6 0-4-15,-7 1 3 16,6 1-2-16,-10 3 3 15,2 1-4-15,-10-2 4 16,4-1-3-16,-7 4 2 16,5 1-2-16,-6-2 4 15,4 7-5-15,-7-5 4 16,3 3-3-16,-6-1 4 0,1-4-5 16,-7-2 4-16,-2 7-4 15,-8-6 11-15,-1 0 8 16,-2 5 9-16,-1-2 5 15,-2-10 10-15,2 11-5 16,-3-9-7-16,-2 5-7 16,-3 0-3-16,2 0-9 15,-5 0-3-15,-3 5-5 16,0-5-28-16,0 9 410 16,-9 21-816-16,-22 15 380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30.9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8C3D4F-1535-4D11-8AF3-8452682F0ECC}" emma:medium="tactile" emma:mode="ink">
          <msink:context xmlns:msink="http://schemas.microsoft.com/ink/2010/main" type="inkDrawing" rotatedBoundingBox="2121,11588 20688,13255 20212,18563 1645,16897" semanticType="enclosure" shapeName="Other">
            <msink:destinationLink direction="with" ref="{958214F9-32CB-4F6D-876F-8B984179FD1D}"/>
            <msink:destinationLink direction="to" ref="{FE184EED-3158-4A8F-96D1-64BBAF1D27D6}"/>
          </msink:context>
        </emma:interpretation>
      </emma:emma>
    </inkml:annotationXML>
    <inkml:trace contextRef="#ctx0" brushRef="#br0">0 3425 712 0,'3'-11'180'15,"3"-2"55"-15,5 0-210 0,7-7-11 16,2-4-13-16,5-8 2 16,3 2-4-16,2-11 3 15,-2 0-3-15,4-7 2 16,-3 1-2-16,3-15 3 16,1 5-4-16,8-8 4 15,-3 2-2-15,11-6 14 16,1 9 3-16,8-6 8 15,-1 3-3-15,10-6 3 16,-6 1-13-16,15-11-2 16,-7 4-7-16,12-10 1 15,-4 5-4-15,18-5 3 16,-11 9-4-16,11-16 4 16,-7 8-4-16,8-14 5 0,-13 6-5 15,14-9 5 1,-10 18-3-16,10 0 3 0,-10 12-2 15,10-7 5-15,-13 14-5 16,11-11 16-16,-12 9-1 16,14-2 4-16,-11 14-3 15,13-7 2-15,-11 9-14 16,13-2 0-16,-12 1-4 0,12-4 0 16,-4 14-1-16,10-3 0 15,-16 6-1-15,11 8 1 16,-13 6-1-16,6-2 4 15,-10 8-2-15,18 3 2 16,-13 2-2-16,11-5 1 16,-7 5-3-16,13-8 3 15,-10 3-3-15,19-6 1 16,-11 4 1-16,13-5-1 16,-12 4-2-16,10-4 2 15,-18 6-1-15,19-1 0 16,-19 4 1-16,19 1-1 15,-15 2 0-15,15-2 0 16,-19 8 1-16,20 1-2 16,-24 7 1-16,15-1-1 15,-19 8 0-15,13-3 0 0,-22 8 1 16,19-2 0-16,-22 3-1 16,10 4 1-16,-13 4 1 15,3 3-1-15,-15 0-1 16,7 6 4-16,-11 0-2 15,5 8 2-15,-6 0 0 16,10 9 2-16,-7-2-1 16,10 11 1-16,-8-4-2 15,7 6-1-15,-11-7 0 0,5 4-1 16,-7-2-1-16,4 6 0 16,-9-5 0-16,8 8 2 15,-6 0-1-15,7 10 3 16,-10-7-1-16,4 8 4 15,-6-9-1-15,3 6 6 16,-12-9 0-16,9 9 2 16,-6-4-2-16,5 11 0 15,-4-4-6-15,10 11 0 16,-7-14 0-16,13 13-3 16,-6-15-1-16,4 7 0 15,-9-13 0-15,3 11-4 16,-12-8 4-16,6 13-2 15,-10-6-2-15,6 7 0 16,-8-6 1-16,5 9-1 16,-7-9 1-16,5 10 11 0,-5-7-1 15,5 11 3-15,-2-5-2 16,6 2 1-16,-2-6-7 16,5 10-1-16,-6-16-1 15,2 7 1-15,-9-3-1 16,6 8-2-16,-6-10 1 15,8 13-1-15,-2-11 1 16,5 8-1-16,-9-11 1 0,7 8 0 16,-4-11-1-16,5 12 1 15,0-12 0-15,10 5 1 16,-3-13-1-16,4 5 2 16,-5-9-2-16,2 4 0 15,-7-7 0-15,1 9-1 16,-3-5 1-16,4 5 0 15,-3-6-2-15,9 3 2 16,-8-11 0-16,11 1 1 16,-9-10-1-16,7 2 1 15,-5-5-1-15,6 6-1 16,-8-5 1-16,2 9-1 16,-3-5 1-16,8 4-1 15,-8-8 1-15,9 4-1 16,-3-10-1-16,9 3 2 0,-7-6-1 15,9 3 0-15,-5-5 0 16,9 3 1-16,-7-4 0 16,5 6-1-16,-6-10 1 15,6 6-1-15,-9-1 2 16,10 2-3-16,-4-4 2 16,6 4-1-16,0-3 0 15,5-6-1-15,-5-2 2 16,2-1-2-16,-10-4 3 0,3-1-1 15,-11-3 1-15,9-1-1 16,-6-2-1-16,11 0 1 16,-3-1-1-16,11 1 1 15,-11-3-1-15,10-2 0 16,-7 2-1-16,6-3 2 16,-11-1-1-16,10-2 1 15,-7 1 0-15,10 1 1 16,-8 2-2-16,13 1 1 15,-8 1-1-15,5-2 1 16,-8 1-1-16,5 1 1 16,-14-3-1-16,8 2 2 15,-7-2-2-15,7 0 0 16,-9-2 0-16,13-1 0 16,-7 1 0-16,2-2 1 0,-8-2 0 15,7 1 0-15,-10 0-1 16,9 1 1-16,-4 1-1 15,7 3 0-15,-2 0 0 16,14-2 1-16,-8 1-1 16,10-1 0-16,-10-4 0 15,13-5 1-15,-14-2-1 16,13-7 1-16,-3-5 0 0,13 2 0 16,-10-2 1-16,11 2-3 15,-13 2 3-15,8 4-2 16,-13-1 1-16,7 2-2 15,-9-2 2-15,15 0-2 16,-10-1 3-16,10-5-3 16,-8-2 2-16,10-10 1 15,-15 3-2-15,12-12 2 16,-10 7-1-16,12-7 0 16,-12 8 1-16,5-4-1 15,-14 7 0-15,11-7 1 16,-14 6-2-16,4-7 1 15,-1 2-1-15,11 0 0 16,-10 7 1-16,12-12-1 16,-12 4 1-16,5-4-1 15,-9-2 1-15,8-8 1 16,-13 12-2-16,6-7 2 0,-5 8-1 16,0-3 0-16,-9 11-2 15,5-1 2-15,-6 7-1 16,1 1 0-16,-8 5 0 15,-2 1 0-15,-10 1 1 16,4-5 0-16,-6 9-1 16,7-7 0-16,-4-1 0 15,-1-5 1-15,-2 5-1 0,4-8 1 16,-9 1-1-16,6-1 2 16,-4 4-3-16,3-1 3 15,-5 3-4-15,3 0 4 16,-2 4-3-16,4-2 3 15,1 4-3-15,3-2 2 16,-4 2-2-16,-1-1 2 16,-4 4-1-16,0-3 0 15,-3 3 0-15,0-3 0 16,5 5 1-16,1-5-1 16,-6 2 0-16,0-2 0 15,0 9 1-15,0-4-2 16,-7 5 1-16,6-2 0 15,-4 3 1-15,-3-2-1 16,-1 4 0-16,-2-1 0 16,1 5 0-16,-1-3-24 0,1-10-51 15,3-16-277-15,-4-8 51 16</inkml:trace>
    <inkml:trace contextRef="#ctx0" brushRef="#br0" timeOffset="21690.1592">201 3445 269 0,'2'-6'122'16,"-2"-3"10"-16,1 6-69 16,1-3-15-16,4-2-13 15,8-6-5-15,-1-3-6 16,9-4-3-16,-1-2 1 0,7-9-7 16,-2 4-7-1,5-4-5-15,-4 4 1 0,4-3-5 16,-5 10 5-16,3-4-5 15,-4 12 3-15,1-3-1 16,0 4 6-16,1 0 4 16,0 6 3-16,3-7 0 15,-4 3 0-15,2-3-3 16,0 1-5-16,4-8-2 16,-2 5 0-16,9-8-2 15,-7 4 2-15,2-2-3 16,-2 2 3-16,-1 1-4 15,-7 4 3-15,1 0-4 16,-4 2 4-16,2-2-4 16,-1 4 3-16,1-1 40 15,0 2 11-15,1 3-1 16,-2 2 8-16,1 1 3 16,-3 2-38-16,0 2-7 0,-5-2 0 15,8 1-3-15,-6-3-3 16,3 0 4-16,-3-2 4 15,3 1 2-15,-8-3 1 16,3 4 4-16,-6 0-8 16,2 2-1-16,0 2-6 15,-4 1 0-15,3 1-6 16,3-3 0-16,-3 0-3 0,2-2 0 16,-1 1-1-16,3-2 4 15,-1 0 1-15,7-2 0 16,-1 0 1-16,4-1-1 15,-5 0-3-15,2 0-3 16,-5 1 2-16,1-1-2 16,-3 2 1-16,3-2-2 15,-5 3 2-15,2-4 4 16,-2 4 7-16,1-3-1 16,-2-1 5-16,2 2-1 15,0 0-4-15,3 1-6 16,-1-1-1-16,5 2-3 15,-1 0 0-15,2 3-2 16,-2 2 0-16,2 2-2 16,-1 4 2-16,-1 3-2 0,1-2 2 15,2 3 0 1,-1 3 3-16,-2-1 0 0,-1-2 1 16,-1 4 0-16,-3-6-2 15,1 1 1-15,-3 0-2 16,4 1-2-16,1 0-1 15,4 7 2-15,-5-1-1 16,6 5 4-16,1 2 0 16,-1 2 2-16,-1-2-1 0,2 3 0 15,-1-2 0-15,2-2-2 16,0-4 1-16,0 2-3 16,2 2 1-16,1 1-2 15,-3-4 1-15,1 5 0 16,-1 0 1-16,2-3-1 15,-2-6 2-15,3 8 0 16,-1-7-1-16,4 2-1 16,-3 0 2-16,-2 8-4 15,-1-10 0-15,-1 14 0 16,-7-3 0-16,4 4 1 16,-1-3 0-16,2 9 2 15,0-7-1-15,4 0 1 16,-2-1 0-16,2 2 0 15,-1-5-2-15,-1-2 0 0,-1 3 0 16,-1 0 0-16,-1 1 1 16,-1-1 0-16,-4-2 2 15,4-2-2-15,1-2 1 16,1 1 0-16,0-1 0 16,4 5-1-16,-1-2 2 15,2 2-2-15,-2-4 2 16,6 4-1-16,-3-5 0 0,3 1-1 15,-3-2 1-15,5 1-1 16,-7-5-2-16,2 2 3 16,-3-1-1-16,4-1 2 15,-3-4-1-15,7 7 1 16,-5-7-3-16,4 1 1 16,-2-2 0-16,4-1 0 15,-4-4 0-15,9-4 1 16,-5 1 0-16,6-2-1 15,-4-3 1-15,7 0 0 16,-5 2-1-16,7-1 1 16,-7 2 0-16,6-1 0 15,-5 2-2-15,4-1 2 16,-7 2-1-16,3-5 1 16,-2 3-1-16,0-5 2 15,-3 2-2-15,4-4 1 16,-4 2-1-16,3-5 1 0,0-7 0 15,5-1-1-15,-6-5 1 16,9-3 1-16,-5-2-1 16,5-1 1-16,-7-2 0 15,0-2 1-15,-5 2-2 16,1-4-1-16,-3 3 1 16,5-5 0-16,1 3 0 0,1-6 0 15,-3 8 1-15,1-4-2 16,-8 2 0-16,5 2 0 15,-6 6 2-15,2-3-3 16,-4 4 3-16,5 2-2 16,-5 5 1-16,3-5-1 15,0 3 0-15,3-6 0 16,-1 3 0-16,2-14 0 16,-5 5 0-16,6-6 1 15,-8 0-1-15,6-7 2 16,-6 5-2-16,10-4 1 15,-5 3-1-15,6-4 0 16,-5 10 0-16,5-2 0 16,-7 8 0-16,2-3 0 15,-2 6 1-15,3-1-1 16,-2 4 1-16,6 0-2 16,-1 6 1-16,6-4 0 0,-6 4 0 15,7-14 0-15,-6 5-1 16,0-1 1-16,-8 1 1 15,1 0-1-15,-7 15-1 16,2-1-1-16,2 7 0 16,1 10-2-16,-1-4 2 15,7 6 0-15,-3-1 2 0,4-3-1 16,-3-3 3-16,3-1-2 16,-3-1 1-16,4 1-2 15,-7-1 3-15,3 1-3 16,-5 4 2-16,2 0-2 15,-1 2 1-15,3-1-2 16,-4 1 0-16,5 3 0 16,-7-2 0-16,1 5 0 15,-2-4 0-15,-2 10 3 16,-2-4-3-16,6 5 3 16,-2 2-3-16,1 8 2 15,1-2-3-15,-2 6 3 16,-1-2 0-16,-5-1 1 15,1-2 0-15,0 4 0 16,-6-5 1-16,3 3 0 16,-2-2 2-16,0 2-2 15,-2-1 1-15,3 10 0 0,-1-7-1 16,3 7 0-16,0-3 0 16,0 2 1-16,1-9 0 15,2 6-1-15,-2-5 0 16,2 3 0-16,0-1 0 15,1 4-2-15,-2-5 3 16,2-1-2-16,-3-8 2 16,1 1-3-16,-1-5 3 0,0 1-3 15,1-2 0-15,2 5 1 16,1-2-1-16,0 1 1 16,4-2-1-16,0 1 1 15,-1-7-2-15,4 0 3 16,2-4-3-16,4 3 3 15,0-5-1-15,6 6 1 16,1 1-2-16,1 1 3 16,-7-7-2-16,6 3 0 15,-7-4-1-15,5-5 1 16,-5-2-2-16,5 6 1 16,0-4-1-16,1-4 1 15,-1 6-1-15,3-4 3 16,-5 1-2-16,3-8 2 15,-4 5-2-15,7-6 3 0,-5 5-2 16,5-12 1-16,-7 10-1 16,7-4 1-16,-10-2-2 15,6-1 1-15,-7 6 0 16,4-7 0-16,-6 2-1 16,6-5 1-16,-5-1 0 15,4-7 0-15,-2 2 1 16,6-9 0-16,-11 1 1 0,0-1-1 15,-4 3 1-15,-6-3-1 16,3 5-1-16,5-4 1 16,-4 3-2-16,5-8 1 15,2 2-1-15,-2-1 1 16,-4 4-1-16,5-7 0 16,-2 6 0-16,2-3 1 15,-6-2 1-15,3-8-2 16,-5 10 2-16,0-8-1 15,-4 8 1-15,0 1-2 16,-6 7 2-16,-1-4-2 16,-1 8 2-16,1-7-3 15,2 1 3-15,1-5-4 16,6 3 4-16,-1-5-3 16,-1 7 3-16,0-2-2 0,-3 6 1 15,1 1-2-15,-1 3 2 16,1-2-2-16,0 1 1 15,3-5 0-15,-1-1 1 16,8 1-1-16,-2 2-1 16,4-7 1-16,-2 1-1 15,5-2 1-15,-4 2 0 16,5-9-1-16,-2 10 0 16,6-2 2-16,-6 4-1 0,5-3-1 15,-2 7 2-15,3-2-1 16,-6 4 0-16,8-4-1 15,-3 4 2-15,6-1-3 16,-5 1 3-16,9-1-3 16,-2 6 2-16,5 2-2 15,-13 5 2-15,10-1-2 16,-12 5 1-16,8 1 0 16,-6-1 0-16,10 0-1 15,-6 0 1-15,10 2-1 16,-8-3 2-16,4 1-1 15,-3 3 2-15,5 0-2 16,-6 3 0-16,6 4-1 16,-4 0 0-16,2 2-1 15,-1 4 2-15,1-1 0 16,-10 0 0-16,3 1 0 0,-4 0-1 16,-1 4 1-16,1 0-1 15,5 5 1-15,-8-1 0 16,6 4-1-16,-4-1 3 15,3 7-2-15,-1-2 1 16,4 8 0-16,-4-7 1 16,4 9-1-16,-3-7 1 15,3 3-3-15,-4-9 2 16,4 10-2-16,-7-7 1 0,3 3-1 16,-5-3 2-16,-3 8 1 15,-2-9 0-15,2 5 1 16,2-4-1-16,-1 8 1 15,2-3-2-15,5 6 0 16,-2-6 1-16,3 7-2 16,1-4 1-16,3 6 0 15,0-6 0-15,5 6 0 16,-4-16 2-16,7 5-2 16,1 1 1-16,1 0 0 15,-3-4-1-15,6 11 0 16,-12-6 0-16,9 0 0 15,-8-5 0-15,7 5 0 16,-7-5 1-16,11 1 0 16,-8 0 0-16,10 2-1 0,-8-5 1 15,8 4-3-15,-5-11 2 16,6 5-2-16,-5-7 3 16,2 0-2-16,-6-8 1 15,5 3 1-15,-5-6-1 16,6-1 1-16,2-2 1 15,7 2-1-15,-4-4-1 16,5 3 1-16,-5-4-1 0,9-2-1 16,-11-2 2-16,6-4 2 15,-7-2-3-15,0-5 2 16,-8 1-1-16,9-9 0 16,-9 1 1-16,4-12-1 15,-2 4 2-15,2-6-2 16,-4 6 3-16,3 0-4 15,-4 4 2-15,7 2-2 16,-8 5 1-16,1-7-2 16,-4 4 2-16,3-8-2 15,-5-1 1-15,2-3 0 16,-6 5 1-16,0-1 0 16,-6 1 0-16,2 1 1 15,-5 4-1-15,5-11 0 16,-2 2-1-16,6-10-1 0,0 2 2 15,5-12-1-15,-2 11 3 16,7-7-3-16,-10 10 1 16,5 0-2-16,-5 9 2 15,0-1-1-15,-10 9 1 16,7-2-1-16,-3 5 0 16,3-2 0-16,0 1-1 15,6-1 1-15,-2 2 1 16,3-2-1-16,-3 3 0 0,2-1 0 15,-5-1 0-15,9 4-1 16,-8 0 1-16,8-1-1 16,-3 7 1-16,7-2-1 15,-5 2 1-15,5-3-1 16,-8 10 1-16,-3-7-1 16,-6 4 0-16,7 4-1 15,-9 4 1-15,2-3-1 16,3 8 1-16,4 4 0 15,-9-6 0-15,11 5-1 16,-5-2 1-16,3 0-1 16,-2-6 1-16,0 11-2 15,-5-5 1-15,1 8 0 16,-4-5 1-16,0 10-2 16,-4-4 3-16,2 5-2 0,-2 0 0 15,1 6 0-15,-4-4 1 16,6 4 0-16,-5-1 1 15,3 4-1-15,-3-1 0 16,3 5 1-16,-8-3-1 16,5 3 0-16,-8-2 0 15,5 6 1-15,1-2-3 16,-1 5 2-16,-3-4 0 16,5 5 3-16,-3-10 0 0,2 1 1 15,4-3 1-15,4 4-2 16,-4-12 2-16,8 5-3 15,-8-4 2-15,4 1-3 16,-1-5 3-16,1 7-4 16,1-2 3-16,3 6-4 15,-6-4 4-15,4 7-3 16,-1-3 3-16,5 2-4 16,-1-6 3-16,7 2-4 15,2-7 3-15,1-4 0 16,-5-4 0-16,2-1 0 15,-6-9 2-15,2 4-2 16,1-3 0-16,5-4 1 16,1 2 0-16,5 1 0 15,-6-7 1-15,3-1 0 16,-5 3 0-16,2-9-1 0,-5 1 1 16,5-4 0-16,-4-2 0 15,4-7 0-15,-1 1 1 16,0-11 0-16,-5 3-1 15,-2-2-1-15,-3 2 0 16,-4-6 0-16,2 5-1 16,5-4 0-16,1 0 2 15,6-8-2-15,0 3 2 0,0-7-2 16,-5-2 2-16,6 1-1 16,-6 4 0-16,4-7 0 15,-4 8 1-15,-1-1-1 16,-2 2 1-16,3-3-3 15,-4 14 3-15,1-3-1 16,-5 8-1-16,4-3 0 16,-4 6 2-16,-4-2-2 15,-4 5 0-15,4-1 1 16,-6 5-2-16,4-1 2 16,-1 3-2-16,5-1 1 15,-3 4-2-15,4-1 2 16,-2 2 0-16,1-1 0 15,-2-1 0-15,4 1-1 16,-5-2 3-16,8 4-3 0,-4-2 2 16,4 1-3-16,-2 0 3 15,2 4-3-15,-3-4 1 16,7 5-2-16,-4-2 2 16,9 7-1-16,-1-2 0 15,4 1 2-15,-4 2 0 16,3-4 2-16,-10-1-2 15,4 1 0-15,-7 4-2 16,2 0 0-16,-6 3-2 0,5 5 1 16,-5 0 1-16,1 1 0 15,1 2 3-15,2 3-1 16,-4-2 2-16,5 3-3 16,-4-1 4-16,1 2-4 15,-4-3 0-15,1 4-2 16,-6-1 3-16,0 5-4 15,-3-1 4-15,1 5-1 16,-2 0 2-16,2 2 0 16,0-2 3-16,1 1-3 15,-1-4 3-15,6 1-1 16,-4-6 0-16,1 0-2 16,0-8 2-16,1 2-1 15,2-4 0-15,2 6 0 16,-1-1-1-16,8 19-358 15,-15-5 119-15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6:45.2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CCC5E7-DFF2-402E-BECE-3DBAC3E27B7C}" emma:medium="tactile" emma:mode="ink">
          <msink:context xmlns:msink="http://schemas.microsoft.com/ink/2010/main" type="inkDrawing" rotatedBoundingBox="2634,14537 17285,14673 17283,14899 2632,14763" shapeName="Other"/>
        </emma:interpretation>
      </emma:emma>
    </inkml:annotationXML>
    <inkml:trace contextRef="#ctx0" brushRef="#br0">-7 1 711 0,'-2'-7'195'0,"-1"3"44"16,5 2-194-16,-1 5-40 16,5-3-6-16,2 0-4 15,0-3 4-15,-1 5-3 0,3-2 5 16,-3 1 1-16,1 2 7 16,1 4-1-16,2-6 4 15,0 4-3-15,-1-1 3 16,4-4 9-16,-3 2 8 15,3 2 8-15,-2-2 5 16,8-2-3-16,-2 0-11 16,5 2-7-16,2-2-10 0,6 0-4 15,-1 0-3-15,5 1-2 16,-1 1 0-16,6-2-2 16,-5 0 1-16,5 1 0 15,-11-7-1-15,7 3 1 16,-4 4 0-16,6-2 0 15,-2-2 0-15,11 6 0 16,-7-6-1-16,7 1 1 16,-5 4 1-16,10-1 0 15,-9 4-1-15,14 1 0 16,-10-1 0-16,4 1 0 16,-11 2-1-16,9-5 1 15,-8 1-1-15,10-1 1 16,-4-1-1-16,10-2 1 15,-5 1-1-15,10-2 0 16,-9-8 1-16,13 6-1 0,-12-4-1 16,1 1 1-16,-10 2 0 15,5 7 1-15,-10-2-1 16,8 4 10-16,-2-4 1 16,7 6 1-16,1-1 0 15,4-3 1-15,2 3-10 16,11 0-1-16,-10-1-1 15,7 1 0-15,-10 0-1 16,6-3 2-16,-10 2-2 0,12 2 0 16,-8-4 0-16,16 2 1 15,-10-2-2-15,15 2 2 16,-12-4 0-16,10-1-1 16,-11-1-1-16,7-1 3 15,-11 0-2-15,11-1 0 16,-7 3-1-16,11-1 2 15,-7 2-3-15,7-2 2 16,-8 1 0-16,11-6 0 16,-13 4 0-16,12-4 0 15,-6 0 0-15,13 1 0 16,-11 2 1-16,11 0-2 16,-11 3 1-16,5-1-1 15,-11 1 2-15,11 1-1 16,-11-1 0-16,15-1 1 0,-7 2 0 15,10-1-1-15,-13-1-1 16,10-4 1-16,-11-1 0 16,8 3-1-16,-8-9 2 15,13 9-1-15,-7-1-1 16,8 3 1-16,-15-1-1 16,9 9 2-16,-9-9-1 15,13 5 1-15,-12-4 0 16,16 4-1-16,-7-2-1 0,13 2 4 15,-15 0-5-15,12 5 3 16,-10-5-1-16,12-1 1 16,-13-4-4-16,17 0 4 15,-9 2-2-15,6 2 2 16,-10-2-2-16,10 3 1 16,-15-1 0-16,12 2 0 15,-6 1 0-15,10 6 1 16,-11-2-1-16,11 3 1 15,-11-3 0-15,10 2-2 16,-9-5 1-16,21 0 1 16,-12-3-2-16,8 0 2 15,-11-4-2-15,11-1 0 16,-19 1 1-16,11-4-1 16,-4 2 1-16,11 3 2 0,-16-4-2 15,9 0 1-15,-13 1 0 16,8 0-2-16,-10-1 1 15,16 1 0-15,-7 3 0 16,7-2 0-16,-7-1 0 16,6-2 1-16,-14 2 0 15,11-6-2-15,-5 1 0 16,7 2 1-16,-11 5-1 0,6-5 1 16,-14 1 0-16,8 2 0 15,-16 0 2-15,14-3-2 16,-5 4 1-16,11 1-1 15,-10-1 0-15,7 1-1 16,-15 1 1-16,11-3 0 16,-11-2 0-16,9-1 0 15,-6 0-1-15,13-3 2 16,-12 2-2-16,2 7 2 16,-10 0-1-16,10 0 2 15,-12 3-3-15,7 1 2 16,-1-3-1-16,13 4 0 15,-9-1-1-15,13 4 2 16,-8 0-2-16,11-2 2 16,-9 3-1-16,12-1-1 15,-11 1 1-15,18-2 1 16,-17 1-1-16,9 0 1 0,-13-1 0 16,13 0-2-16,-15-3 3 15,15 5-2-15,-7-2 0 16,14 0 0-16,-12-2 0 15,12 1-2-15,-12-3 2 16,11-1 0-16,-16-2 0 16,16 0-1-16,-13 0 1 15,8-2 1-15,-17 2-1 16,10 0 0-16,-18 3 1 0,8 2-2 16,-13-1 3-16,8 6-2 15,-14-1 1-15,3 0-1 16,-11-1 0-16,1 1-1 15,-12-5 1-15,1 4 1 16,-10-3-1-16,-5 1-3 16,-9 0 16-16,-4-1 14 15,-7-4 3-15,4 2 8 16,-9-3 2-16,7 2-17 16,-2-4-14-16,-3 7-35 15,-5 1 120-15,-19 0-448 16,-21-9 163-16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7:32.2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4809A7-2CD6-4A53-ACA5-2E00189B6EB5}" emma:medium="tactile" emma:mode="ink">
          <msink:context xmlns:msink="http://schemas.microsoft.com/ink/2010/main" type="inkDrawing" rotatedBoundingBox="8062,11069 11186,11194 11161,11814 8037,11689" semanticType="callout" shapeName="Other">
            <msink:sourceLink direction="from" ref="{00390098-99DD-420E-8B4A-21E9A6C650B3}"/>
            <msink:sourceLink direction="to" ref="{00390098-99DD-420E-8B4A-21E9A6C650B3}"/>
          </msink:context>
        </emma:interpretation>
      </emma:emma>
    </inkml:annotationXML>
    <inkml:trace contextRef="#ctx0" brushRef="#br0">1078 93 473 0,'-12'-1'220'15,"3"1"8"-15,-2 1-106 16,7 2-55-16,-3-1-24 16,4-4-18-16,2 1-17 15,-1 1-7-15,1-5-15 0,-1-1 6 16,-5-1-6-16,-1-1 10 16,-1-1 13-16,-1 4 22 15,-3 4 10-15,3 1 14 16,-3-2 4-16,-1 5-4 15,-3-3 0-15,3-3-7 16,-1-2-4-16,4 5-6 16,2-6-2-16,1 0-7 15,-3 3-3-15,2 3-4 0,-5-3-1 16,2 3-2-16,-5 3-6 16,5 2 1-16,-3-2-7 15,-2 3 0-15,0-2-6 16,2-2 1-16,-5 3-4 15,1-1 5-15,-1-1-5 16,0 2 5-16,-3 3-3 16,2-4 3-16,-2 2-2 15,1-1 7-15,-4-1-4 16,5-4 5-16,-5-1-3 16,3 1 4-16,-6 0-6 15,4 0 4-15,-1 1-3 16,5 1 2-16,-5 1-4 15,3 2 2-15,-4 4-4 16,6-1 2-16,-4 4-4 0,9-1 2 16,-4-5-2-16,3 1 3 15,-8 1-1-15,5 0 1 16,-6-1-3-16,3 1 3 16,2 0-4-16,4-1 0 15,2 6-4-15,-1-4 2 16,5 5-2-16,4-1 5 15,1 3-1-15,3-7 6 16,4-1-2-16,2 4 0 0,5-3-4 16,3 2 3-16,4-3-5 15,2 5 5-15,3 0-4 16,0-3 4-16,-2 3-2 16,-1 0 2-16,0 1-4 15,0-2 5-15,0-1-4 16,-1-2 3-16,0 4-3 15,-4-4 4-15,2-1-5 16,1-1 4-16,4 1-2 16,1 1 1-16,6-1-1 15,-5-2 2-15,7 2-3 16,-4-2 4-16,7 1-2 16,-2-2 2-16,3 0-3 15,-1-2 4-15,4 1-5 16,-3-1 4-16,7 2-5 0,-7 3 5 15,9-1-4-15,-4-1 4 16,5 4-3-16,-9-4 4 16,4-2-4-16,-8 2 2 15,7-2-1-15,-7-4 0 16,8 0-1-16,-2 1 1 16,6-2-2-16,-2 1 4 15,5 0-4-15,-4 0 4 16,4 0-4-16,-4 0 6 0,0 1-5 15,-1 1 4-15,2-2-5 16,-4 0 4-16,0-2-4 16,-10 1 3-16,-2 1-2 15,-4-2 4-15,1 4-2 16,-5-1 2-16,7 1 1 16,1-4 2-16,1 2 0 15,-2-1 1-15,11 1-2 16,1 0-1-16,4-2-3 15,0 2 2-15,7-3-4 16,-1-2 3-16,8-2-4 16,-5 2 3-16,6 0-3 15,-10-2 4-15,7 1-4 16,-11 0 3-16,10-1-1 16,-8 1 1-16,9 2-2 15,-9-1 3-15,12-1-3 0,-9 0 2 16,11-3-3-16,-8 2 3 15,8 4-2-15,-13-1 2 16,10-2-2-16,-16 3 3 16,11-5-3-16,-9 2 3 15,5-2-3-15,-10 2 2 16,6-3-3-16,-10-2 3 16,0-3-4-16,-8 3 5 0,-3-2-4 15,-10 5 5-15,-4 2-3 16,-3-5 5-16,-4 3-5 15,1 5 4-15,-2-4-2 16,1 1 2-16,-5 3-3 16,1-4 3-16,-4-2-3 15,-2 0 2-15,-3-2-3 16,-1 4 3-16,-5-1-4 16,-1-1 3-16,-7-2-3 15,0 3 2-15,-8-5-3 16,2 2 3-16,-1 0-2 15,1 6 2-15,-4-1 0 16,4 3 2-16,-11-3-1 16,1 1 2-16,-7-1-2 15,5 0 1-15,-4 3-3 16,5-1 3-16,-4-6-5 0,6 1 3 16,-8-5-2-16,4-4 2 15,-1-2-4-15,2 2 4 16,-9-5-4-16,9 4 6 15,-8 2 0-15,4 5 10 16,-2 4 3-16,7 2 8 16,-2 5 1-16,8-1 1 0,-2 1-11 15,4 1-2-15,2 0-8 16,4 0-2-16,-4 0-5 16,6 1 4-16,-4-1-3 15,3-3 2-15,-6 0-1 16,0 0 1-16,-9 1-3 15,4 4 1-15,-4 7 3 16,4 0 3-16,3 4 0 16,4-3 7-16,-1 3-1 15,4-4-1-15,-1-1-5 16,1-2 0-16,-3-2-4 16,7 1 0-16,-9-4-14 15,4 1-22-15,1-7-71 16,-8-13-319-16,-26-14 60 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7:36.1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F3C9B7-53DB-4803-AC44-7B2BF2E6D0B4}" emma:medium="tactile" emma:mode="ink">
          <msink:context xmlns:msink="http://schemas.microsoft.com/ink/2010/main" type="inkDrawing" rotatedBoundingBox="2970,8019 7653,7887 7662,8207 2979,8339" semanticType="callout" shapeName="Other">
            <msink:sourceLink direction="with" ref="{B065BDFF-12E6-4D54-98BC-AD8DE0CB439C}"/>
          </msink:context>
        </emma:interpretation>
      </emma:emma>
    </inkml:annotationXML>
    <inkml:trace contextRef="#ctx0" brushRef="#br0">0 385 300 0,'3'-3'95'0,"3"5"14"0,5 1-68 15,5-8-31-15,8 1 4 16,-1 1-5-16,6-8 17 16,0 0 7-16,1 0 25 15,-4 1 8 1,6-3 26-16,-1 1-7 0,5 3 7 16,-2 3-21-16,6-2 9 15,-5 5-22-15,5-2-3 16,-3 1-19-16,10-1 0 15,-2 4-20-15,10-7 2 16,-1 5-7-16,9-8 1 16,-10 1-5-16,12-4 2 15,-10-2-6-15,9-8 2 16,-4-1-4-16,11-5 4 16,-8 2-5-16,12 2 3 15,-6 9-3-15,9 5 2 16,-6 9-2-16,13 3 1 0,-12-2-2 15,21 5 4-15,-8-1-4 16,12-2 3-16,-11-2-1 16,16 1 1-16,-16-4-4 15,13-3 5-15,-12 1-5 16,16-2 4-16,-18-1-3 16,10 4 3-16,-13 2-3 0,8 2 3 15,-21 5-3-15,12 2 3 16,-12-1-4-1,10-2 4-15,-13 1-4 0,5-2 5 16,-12 1-5-16,8-2 16 16,-15 2 1-16,4-2 7 15,-6 1-3-15,7 2 6 16,-12 0-17-16,6 6 2 16,-6-1-6-16,8 4 4 15,-5-2-4-15,3-1 4 16,-4-2-4-16,1-2 0 15,-9-2-3-15,0 3 2 16,-4 0-2-16,3 2 1 16,-2 1-3-16,1 2 3 15,-4 0-3-15,2 3 3 16,-3-1-2-16,3 1 9 0,-3-5-2 16,5 1 4-16,-6-6-3 15,5-2 2-15,-8-1-7 16,-1-1 1-16,-7-3-2 15,1-1 2-15,-10 0 1 16,-1 0 5-16,-2-1 2 16,-3 7 7-16,-1 2 2 15,-1-4 3-15,-1 0-3 16,-1 5-1-16,-1-2-6 0,1-4-1 16,-2 5 1-16,0 1 9 15,2-4 3-15,-4-2 2 16,4 2-1-16,-6 1-6 15,3 1-13-15,-7 0-55 16,1 2 276-16,-27-24-628 16,-8-10 253-16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7:51.6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8DA062-105D-4BFD-A1FA-DC2B548D943B}" emma:medium="tactile" emma:mode="ink">
          <msink:context xmlns:msink="http://schemas.microsoft.com/ink/2010/main" type="inkDrawing" rotatedBoundingBox="8042,5543 8112,5798 8101,5801 8030,5546" semanticType="callout" shapeName="Other"/>
        </emma:interpretation>
      </emma:emma>
    </inkml:annotationXML>
    <inkml:trace contextRef="#ctx0" brushRef="#br0">0 0 147 0,'5'35'40'16,"1"6"12"-16,2-4-47 0,4 2 0 15,0-7-15-15,2 6-38 16,-2-4 8-16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7:52.9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B834860-7B09-4DB8-AD5D-D59E2B8FA4A4}" emma:medium="tactile" emma:mode="ink">
          <msink:context xmlns:msink="http://schemas.microsoft.com/ink/2010/main" type="inkDrawing" rotatedBoundingBox="8009,4862 8590,8219 8438,8246 7857,4888" semanticType="callout" shapeName="Other">
            <msink:sourceLink direction="with" ref="{B065BDFF-12E6-4D54-98BC-AD8DE0CB439C}"/>
          </msink:context>
        </emma:interpretation>
      </emma:emma>
    </inkml:annotationXML>
    <inkml:trace contextRef="#ctx0" brushRef="#br0">231 1105 166 0,'0'17'112'0,"3"3"-16"16,3-1-47-16,5 1-6 16,-1 0-35-16,10 6-3 15,-3-2-11-15,3 7-11 16,-8-2-12-16,5 9 5 16,-9-5-4-16,-2-3 10 15,-4-4 14-15,1-3 16 16,-2-7-1-16,2 4 4 0,3 0-6 15,-2 3 3-15,-3-5-11 16,1 8 2-16,-1 0-3 16,2 6 4-16,0-1-5 15,7 6 4-15,-7-3-3 16,-2-1 4-16,4-5-3 16,-4 4 32-16,-4 0 4 15,6 1 21-15,-3-1-2 0,-6 1 8 16,2 0-28-16,-3 0 6 15,0-8-17-15,2 6 4 16,7-4-9-16,-2 4 1 16,6-5-13-16,0 9 0 15,0-10-5 1,-1 2 2-16,2-5-4 0,-2 4 4 16,-4-8-5-16,10 8 19 15,-5-3 3-15,-1 5 9 16,0 0-5-16,-1 2 4 15,-7-2-19-15,11 4-3 16,-1-3-8-16,1 4 4 16,3-4-4-16,1 3 5 15,-4-1-3-15,-1 2 4 16,1-5-3-16,-3 6 8 16,-2-2 17-16,1 2 22 0,-2-1 1 15,-1 9 7-15,2-7-9 16,1 3-14-16,-1-5-23 15,1 6 1-15,-4-3-9 16,2 4 8-16,-1-8 1 16,1 3 11-16,-1-9-1 15,5 2 6-15,-1-10-9 0,1 1-2 16,-1-6-11-16,1 1 0 16,-1-5-7-16,-2-1 4 15,-2-2-3-15,1-1 3 16,-4-2-3-16,-1-2 11 15,3 4 0-15,-1-5 5 16,1 3-3-16,0 0-4 16,3-4-11-16,3-7-2 15,-2 3-5-15,2-7 6 16,2-2 2-16,-3-4 8 16,-4 3-5-16,-1-10 6 15,-1 5-8-15,-5-11 2 16,-2 4-7-16,-1-10 4 15,1 2-5-15,-6-10 4 16,2 1-2-16,-2-10 5 16,-1 0-4-16,-2-5 5 0,2 6-4 15,-5-8 4-15,4 4-3 16,-5-3 3-16,3 2-4 16,-4-11 1-16,5 6-4 15,2-7-1-15,4 2-8 16,-3-7-2-16,7 9-6 15,-6-7-1-15,1 10 0 16,0-5 8-16,6 11 5 16,-7-5 8-16,7 9 1 0,-1-10 6 15,0 11-6-15,-2-8 3 16,8 10-5-16,-4-10 4 16,2 6-6-16,2-9 6 15,1 4-6-15,-7-13 5 16,1 10-3-16,2-8 5 15,-4 10-5-15,-3-3 7 16,1 6-6-16,-3-1 6 16,1 9-6-16,0-6 6 15,1 4-6-15,-4-6 5 16,1 1-6-16,-3-9 6 16,0 4-7-16,0-10 6 15,2 8-6-15,4 3 7 16,2 13-6-16,1 6 6 15,2 11-6-15,2 6 6 0,-1 2-7 16,0 1 5-16,2 6-4 16,0-4 4-16,5 1-6 15,-2 4-4-15,4 0-13 16,1 2-26-16,0 7-26 16,-2 1-16-16,-2 2-5 15,-2 1 7-15,2 4 23 16,-2 0 29-16,-1 7 19 15,2 3 11-15,0-1 2 16,2 9-16-16,1-1-68 0,3 11-101 16,-2 0-8-16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7:53.5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65BDFF-12E6-4D54-98BC-AD8DE0CB439C}" emma:medium="tactile" emma:mode="ink">
          <msink:context xmlns:msink="http://schemas.microsoft.com/ink/2010/main" type="inkDrawing" rotatedBoundingBox="8057,5347 8512,8307 8411,8323 7956,5362" shapeName="Other">
            <msink:destinationLink direction="with" ref="{BB834860-7B09-4DB8-AD5D-D59E2B8FA4A4}"/>
            <msink:destinationLink direction="with" ref="{E0F3C9B7-53DB-4803-AC44-7B2BF2E6D0B4}"/>
          </msink:context>
        </emma:interpretation>
      </emma:emma>
    </inkml:annotationXML>
    <inkml:trace contextRef="#ctx0" brushRef="#br0">0 0 193 0,'3'38'67'0,"3"8"28"15,-1-6-53-15,6 11 5 16,-1-7-11-16,1 2 0 16,1-4-19-1,4 8 4-15,-6-4-6 0,6 5 10 16,-2-2-6-16,1 9 2 16,-3-9-10-16,7 13 1 0,-1-3-11 15,-1 9 3-15,1-4-5 16,2 8 4-16,-6-9-4 15,0 6 3-15,-3-9-3 16,-5 6 4-16,-5-11-3 16,1 13 37-16,-2-10 3 15,-2 6 11-15,5-5-1 16,2 4 7-16,-2-8-35 16,5 5-4-16,-2-8-11 15,1 6 1-15,4-4-7 0,2 6 2 16,-6-8-2-16,7 12 1 15,-3-2-2-15,-1 3 2 16,-2-6-3-16,1 5 3 16,-1-9-2-16,-5 4 3 15,0-9-2-15,0 7 6 16,-1-9 19-16,-1 4 21 16,5-11 5-16,-3 5 17 15,2-9-1-15,0 1-14 16,2-5-20-16,1 3-6 15,1-10-17-15,0 1-2 16,1-3-7-16,-3-4 2 16,-2-8-2-16,-1 5 7 15,0-9 7-15,-4-5 21 16,-4-2 5-16,4-2 8 16,-1-4-7-16,-1 1-13 0,2-1-21 15,-1-10-2-15,-2 4-8 16,1-7 5-16,1 1 0 15,-1-5-6-15,2 8-17 16,2 2-164-16,2-5-147 16,-1-10-16-16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8:06.6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9098BE-FCEE-496C-B8E6-1B0537E65C0A}" emma:medium="tactile" emma:mode="ink">
          <msink:context xmlns:msink="http://schemas.microsoft.com/ink/2010/main" type="inkDrawing" rotatedBoundingBox="8639,7568 14713,8695 14595,9332 8521,8205" semanticType="callout" shapeName="Other">
            <msink:sourceLink direction="with" ref="{9B24BA8C-140E-4C1C-84A2-EA1B53E1B8C1}"/>
          </msink:context>
        </emma:interpretation>
      </emma:emma>
    </inkml:annotationXML>
    <inkml:trace contextRef="#ctx0" brushRef="#br0">0 458 424 0,'14'-9'94'0,"4"6"44"16,4 5-127-16,4-2-1 15,-2 9-3-15,5 2 5 16,4-1-3-16,3-2 4 15,-2 0 2-15,8-2 28 16,-7 0 9-16,0-6 20 16,-3 3 2-16,2 0 14 0,-11-6-24 15,5 2-7-15,-5-6-21 16,1 3-4-16,-4-2-15 16,6 1-5-16,-6-4-7 15,5 6 0-15,-4-8-2 16,2-7 2-16,-3-8-3 15,0-2 2-15,-3-3 0 16,1-2 0-16,1 6-2 0,-2 3 2 16,-4 6-2-16,6-4 3 15,-2 4 0-15,4-8 1 16,4 1-2-16,5-6 1 16,1 4-4-16,4-4 0 15,-4 11-2-15,-3-1 1 16,-8 7 0-16,1 3 0 15,-9 5 0-15,2 1 2 16,-3 5-1-16,1 5 7 16,-1 0 5-16,1 5 7 15,-1 1 2-15,3 4 2 16,0 1-6-16,2 4-4 16,0-2-7-16,2 5-2 15,-1-5-4-15,0 7 1 16,-5 0 0-16,2 7 8 15,-6 0 5-15,1 16 8 0,-1-6-1 16,2 6 2-16,-1-10-10 16,7 1-3-16,-1-15-7 15,7-2-1-15,-1-8-3 16,5-5 0-16,-3-2 0 16,3 0 0-16,-7-12 0 15,4-3 3-15,-6 1-1 16,6 0 1-16,-7 0-1 0,6 8 2 15,-2 5 1-15,4 8 4 16,-4-3 1-16,3 6 3 16,-3-2-2-16,2 7 0 15,1-10-5-15,0 3-1 16,4-6-2-16,7 1-1 16,-5-6 0-16,2-4 1 15,-2 2-2-15,-1-2 2 16,-7-3-2-16,2 1 1 15,-3 4-1-15,2-1 1 16,-7 2 3-16,8 2 6 16,0 4-1-16,5 2 1 15,2-2-2-15,9 3-3 16,-6-1-7-16,9-3 0 16,-10-1 0-16,3-3 1 0,-3-1-1 15,2-5 3 1,-8-1-1-16,8 0 0 0,-8 0 0 15,0-2 1-15,-1 7-2 16,1-2 2-16,-5 0-1 16,5 3 1-16,3 0-1 15,7-2 1-15,-1 4-2 16,11-2 1-16,0 2-1 16,8-2 0-16,-7 0-2 0,1-5 1 15,-8 2 0-15,0-1 0 16,-11 1 0-16,1 0 1 15,-7 6-1-15,3 3 2 16,-6 0 0-16,5 8 1 16,-1-1 1-16,9-1 1 15,-3-1-1-15,13-2-1 16,-3-4-1-16,11 1 0 16,-4-3-1-16,4 2 0 15,-11-4 0-15,0 4 0 16,-13-3-2-16,-5 4 1 15,-4 1 1-15,1 6-2 16,-3 1 1-16,6 6 11 16,2-2 1-16,1 1 2 15,1-6 1-15,5 1-2 16,-1-3-8-16,7-6-2 0,-5 0-2 16,4-2 1-16,-7-2-1 15,3-5 1-15,-7 7 0 16,1-5 0-16,-5 1-1 15,1-1 1-15,-4 4-1 16,4-3 2-16,-3 4-2 16,8 1 2-16,-4-4-1 15,6 5 2-15,-3 4-3 0,4-7 1 16,-5-3-2-16,6-1 1 16,-4-4 0-16,2-6 1 15,-7 6 0-15,7 1 0 16,-7-2 0-16,5 5-1 15,-5 1 0-15,5-1 0 16,-4-4 0-16,5 6 1 16,-4-1-1-16,4 1 1 15,-3 1-1-15,1 3 0 16,-5-6 0-16,2 1 0 16,0-2 0-16,2-2 1 15,-1 5-2-15,4-6 1 16,-2 0-2-16,-2-3 2 15,2 3 0-15,1-13 1 0,-6 13-1 16,5 2 1-16,-4-2-1 16,2-2 0-16,-4 5-1 15,5-3 2-15,-7-5-1 16,8-1 1-16,-8 6-1 16,2 0 1-16,-6-3-1 15,5 3 1-15,-6 4-1 16,6-2 1-16,-2-4-1 15,3 2 0-15,-5 3 0 16,2 0 0-16,-3-1-1 0,-4 5 1 16,0-1-1-1,-1 5 0-15,-3 1 0 0,2 7 2 16,-1 0 0-16,4 0 1 16,0-4 0-16,1 0 1 15,3-2-1-15,-1 0-1 16,0 3 0-16,-3 0 0 15,-4-3-1-15,-4-6 1 16,2 2-1-16,-2-1 1 16,3 3-1-16,2-1 1 15,3-1-1-15,-5 4 0 16,0-1 0-16,2-6 0 16,-2 3-1-16,-2 0 1 15,1-3 0-15,-2-1 0 16,-1 1 0-16,4-2 0 15,-3-1 0-15,0 0 1 0,3 2 0 16,0-1-1-16,-3-1 0 16,0 3 1-16,6-1-1 15,5 3 0-15,-5-2 0 16,10-2-1-16,2 2 0 16,-1-3 1-16,-3 0 0 15,8-3 2-15,-8 2-2 16,4-1 2-16,-3 2-3 0,5-6 2 15,-3 1-1-15,5 1 1 16,-5-1-1-16,1-3 1 16,-1 7-1-16,0 1 1 15,-1 0-1-15,5-2 1 16,-2-1-2-16,7-3 1 16,-3 0-1-16,4-2 0 15,-3 1 0-15,-3-1-16 16,-7 2-19-16,0 9-342 15,-22 5 91-15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9:05.3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5BC076-1DE1-4774-8D81-27EA5CDF43E3}" emma:medium="tactile" emma:mode="ink">
          <msink:context xmlns:msink="http://schemas.microsoft.com/ink/2010/main" type="writingRegion" rotatedBoundingBox="16714,1582 22170,1401 22221,2946 16765,3127"/>
        </emma:interpretation>
      </emma:emma>
    </inkml:annotationXML>
    <inkml:traceGroup>
      <inkml:annotationXML>
        <emma:emma xmlns:emma="http://www.w3.org/2003/04/emma" version="1.0">
          <emma:interpretation id="{50A7EDCC-FA3D-4220-8D5D-8F03D257715B}" emma:medium="tactile" emma:mode="ink">
            <msink:context xmlns:msink="http://schemas.microsoft.com/ink/2010/main" type="paragraph" rotatedBoundingBox="16714,1582 22170,1401 22221,2946 16765,3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4D6824-6FE1-4046-8E25-72A553708947}" emma:medium="tactile" emma:mode="ink">
              <msink:context xmlns:msink="http://schemas.microsoft.com/ink/2010/main" type="line" rotatedBoundingBox="16714,1582 22170,1401 22221,2946 16765,3127"/>
            </emma:interpretation>
          </emma:emma>
        </inkml:annotationXML>
        <inkml:traceGroup>
          <inkml:annotationXML>
            <emma:emma xmlns:emma="http://www.w3.org/2003/04/emma" version="1.0">
              <emma:interpretation id="{08E30492-B18D-4559-A605-B786C7CC287F}" emma:medium="tactile" emma:mode="ink">
                <msink:context xmlns:msink="http://schemas.microsoft.com/ink/2010/main" type="inkWord" rotatedBoundingBox="16714,1582 19879,1477 19927,2903 16761,30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69 475 1158 0,'-30'-53'347'0,"10"-9"-187"16,4 7-112-16,13-8-16 15,13-3-26-15,25 20-3 16,-1 5-3-16,5 2 1 16,-8 15-3-16,0 4 0 0,-13 14-2 15,-1 7-2-15,-11 12-1 16,0 11-1-16,-7 10 4 16,-4 13 6-16,-7 7 10 15,-2 3 13 1,0-10 3-16,4-2 0 0,0-16-4 15,6-6-7-15,5-9-14 16,1-2 2-16,-2-7-6 0,4 1 0 16,-2-6-2-16,1-5 5 15,-1 1-2-15,4 4 4 16,-3 0-1-16,8 1 1 16,-4 4-5-16,12 4 1 15,-1-3-2-15,8-3 3 16,2 5-2-16,10 1 2 15,-3-6-3-15,8 5 4 16,-9 4-4-16,1 2 4 16,-9 1-4-16,-3 7 3 15,-10-1-5-15,3 5 5 16,-8-4-5-16,-3 2 6 16,-2-1-4-16,0 2 5 15,-6-7 2-15,-2 4 29 16,-1-8 11-16,-5 7 25 15,-7-4 4-15,-11 4 16 16,-2-4-22-16,-12 3 2 0,-3-15-22 16,-4-2 0-16,5-8-22 15,-2-2-2-15,8-4-16 16,1-1-1-16,12 2-8 16,3 0-43-16,7 0-59 15,7 12-394-15,6 4 69 16</inkml:trace>
          <inkml:trace contextRef="#ctx0" brushRef="#br0" timeOffset="530.23">-672 767 1198 0,'-29'-14'363'0,"-1"3"77"16,13 0-347-16,6 7-26 15,5 4-45-15,1 1-12 16,8-4-19-16,2-1 1 0,7-9-5 15,7-10 8-15,2-1-2 16,8-1 11-16,0 2-3 16,-2 8 5-16,-1 7-8 15,3 7 3-15,-8 4-7 16,8 9 3-16,-4 0-2 16,2 4 5-16,1-1-1 0,6 0 3 15,-3-5-2 1,5-6-1-16,4-7-3 0,0-14-1 15,-6-4-3-15,-2-10 8 16,-12-1 0-16,-11 0 7 16,-7 9 1-16,-5 6 5 15,-10 9-9-15,3 8 1 16,2 5-9-16,2 4 5 16,3 0-4-16,15 8-67 15,3 3-31-15,13 2-327 16,7-4 24-16</inkml:trace>
          <inkml:trace contextRef="#ctx0" brushRef="#br0" timeOffset="-1374.8255">-1802 527 701 0,'-47'-23'271'0,"2"19"156"31,22 2-288-16,2 1-100-15,-78 5-7 0,4 15-13 16,-6 13-6-16,8 11-8 16,40 0 3-16,13-8-1 0,4 5-1 15,8-3-1-15,0 3-1 16,9-3-2-16,0 12-2 16,7 1-1-16,0 6 0 15,4-9 1-15,5-6-2 16,4 2 2-16,10 3-1 15,6-6 0-15,12 8 0 16,8-5 1-16,14 9 1 16,2-8-1-16,19 4 1 15,-1-14-1-15,16-4 1 16,-4-25 0-16,17-14 2 16,-14-31-2-16,16 2 1 15,-8-2-1-15,6-12-1 16,-16 2 2-16,-3 11 0 15,-21-1 0-15,-5-2 3 16,-16 18 0-16,-2-2 2 0,-10 1 3 16,-4 2 4-16,-9 0 5 15,-5-14 10-15,-9 0 3 16,-6-4 4-16,-6 0-5 16,-8-13-4-16,-5 2-11 15,-10-6-5-15,-2 7-6 16,-10-7-2-16,-10 15-1 0,-15 1 3 15,-3 12 6 1,-19 10 4-16,1 14 4 0,-7 2 2 16,16 14 0-16,-5 8-10 15,13 5-6-15,10 15-39 16,22 12-44-16,3 12-335 16,18-11 64-16</inkml:trace>
        </inkml:traceGroup>
        <inkml:traceGroup>
          <inkml:annotationXML>
            <emma:emma xmlns:emma="http://www.w3.org/2003/04/emma" version="1.0">
              <emma:interpretation id="{A6F78162-904B-4E1B-BB5F-6A7E94BF15E5}" emma:medium="tactile" emma:mode="ink">
                <msink:context xmlns:msink="http://schemas.microsoft.com/ink/2010/main" type="inkWord" rotatedBoundingBox="20049,1761 22180,1691 22221,2946 20091,3017"/>
              </emma:interpretation>
              <emma:one-of disjunction-type="recognition" id="oneOf1">
                <emma:interpretation id="interp1" emma:lang="" emma:confidence="0">
                  <emma:literal>Bigen</emma:literal>
                </emma:interpretation>
                <emma:interpretation id="interp2" emma:lang="" emma:confidence="0">
                  <emma:literal>Biogen</emma:literal>
                </emma:interpretation>
                <emma:interpretation id="interp3" emma:lang="" emma:confidence="0">
                  <emma:literal>Bioei</emma:literal>
                </emma:interpretation>
                <emma:interpretation id="interp4" emma:lang="" emma:confidence="0">
                  <emma:literal>Biofee</emma:literal>
                </emma:interpretation>
                <emma:interpretation id="interp5" emma:lang="" emma:confidence="0">
                  <emma:literal>Biogeer</emma:literal>
                </emma:interpretation>
              </emma:one-of>
            </emma:emma>
          </inkml:annotationXML>
          <inkml:trace contextRef="#ctx0" brushRef="#br0" timeOffset="1422.0396">786 621 914 0,'-22'-5'344'0,"2"2"24"0,8-3-243 15,9-11-65-15,12-3-45 16,13-12-9-16,7-5-8 15,18-16 2-15,1-1 2 16,9 3 0-16,-7 12-3 0,-2 8 2 16,-16 19-4-16,0 13 4 15,-15 10-2-15,-2 3 8 16,-7 13 48 0,-10 2-7-16,-10 8 22 15,-2-5-8-15,-7 5-2 16,1-12-28-16,2 1-5 15,8-12-23 1,4 4 2-16,3-9-10 16,6 4-5-16,10-3-7 0,3 4 3 15,3 0-2-15,10 9 7 16,3-3 4-16,6 6 7 16,-2-2-4-16,1 9 4 15,-10-4-5-15,-4 2 4 16,-11-2-4-16,-2 4 4 15,-9-7-3-15,-4 2 5 0,-5-3 8 16,-8-1 29-16,-1-5 8 16,-8-7 24-16,2 2-3 15,-8-7 1-15,5-4-31 16,-10-6-5-16,3 2-26 16,-3-8 3-16,5-2-13 15,2 3 6-15,12 4-11 16,6 0-50-16,7 4-55 0,11 5-77 15,9 4 129-15,10-1-448 16,4-14 171-16</inkml:trace>
          <inkml:trace contextRef="#ctx0" brushRef="#br0" timeOffset="921.3359">916 302 1111 0,'6'6'283'16,"-7"-9"80"-16,7 9-309 15,1 0-55-15,4 10-4 16,4 4-2-16,4 7-1 16,-1 9 1 15,-9-18 9-31,2 0 1 0,32 62 6 16,-3 0-8-16,-3-3 6 15,1-4-13-15,-30-53-12 16,-7-11-4-16,-8-7-12 15,-6-7-14-15,-31-19-305 16,-4-4 100-16</inkml:trace>
          <inkml:trace contextRef="#ctx0" brushRef="#br0" timeOffset="2600.6635">1102 1517 1206 0,'-7'0'291'16,"17"-12"91"-16,7 8-356 0,15-34-14 16,11-2-20-1,26-10 5-15,1-3 4 0,21-11 4 16,2 30-4-16,15-15 3 16,-16 12-3-16,4-7 3 15,-14 1-2-15,0-11 2 16,-14 7-2-16,3-5 3 15,-10 10-4-15,2 5 3 16,-16 14-3-16,-7 7 2 16,-9 9-3-16,-11 4-6 15,-16 5-17-15,-10 12-27 16,-12 1-340-16,-17-4 89 16</inkml:trace>
          <inkml:trace contextRef="#ctx0" brushRef="#br0" timeOffset="1633.1815">1485 653 1283 0,'-12'6'394'0,"-7"5"61"16,7 8-355-16,6 7-62 16,6-2-37-16,6 5-6 15,2-4-4-15,3-4-16 16,1-8-15-16,3-1-58 16,-3-9-24-16,1-11-325 15,-9-12 60-15</inkml:trace>
          <inkml:trace contextRef="#ctx0" brushRef="#br0" timeOffset="1767.0028">1465 561 732 0,'-1'-6'499'0,"-2"-2"-101"0,1 7-83 16,2-1-319-16,3 2-64 0,0 0 232 15,0-3-562-15,-7 12 240 16</inkml:trace>
          <inkml:trace contextRef="#ctx0" brushRef="#br0" timeOffset="2139.9794">1721 581 1197 0,'6'-4'331'0,"-12"5"73"15,0 4-336-15,6 12-58 16,0 4-23-16,3 10 6 16,2 2 0-16,1 4 5 15,2-6 2-15,4 0 5 0,8-10-6 16,3-7-3-16,4-6-2 16,9-13 6-16,-4-6-4 15,0-10 4-15,-3-2 4 16,-7-3 2-16,-10 1-4 15,-9-1 4-15,-9 8 2 16,-8 1 14 0,-4 5-1-16,-5 5 7 0,-2 7-1 15,-4 2 7-15,4-2-14 16,-4 6 2-16,3-3-9 16,-1 2-2-16,-1-1-20 0,-4 4-66 15,3 0-42-15,-5 9-322 16,3-1 29-16</inkml:trace>
          <inkml:trace contextRef="#ctx0" brushRef="#br0" timeOffset="3278.1618">2151 793 1109 0,'-5'-5'333'0,"7"-9"50"16,10-4-306-16,19-11-51 15,12-3-30-15,16-10-2 16,-2 1 7-16,12-1 2 16,-8 3 1-16,2 9-48 15,-10 10-20-15,0 8-141 16,-16 8-182-16,-8 24-6 15</inkml:trace>
          <inkml:trace contextRef="#ctx0" brushRef="#br0" timeOffset="3520.4492">2312 909 1390 0,'-9'-6'297'16,"9"3"124"-16,15-12-411 16,17-8-14-16,3-6-7 15,22-17 7-15,1 0 2 0,11-5-21 16,-4 5-50-16,10-14-345 16,-15-4 74-16</inkml:trace>
          <inkml:trace contextRef="#ctx0" brushRef="#br0" timeOffset="3043.9796">2700 334 1196 0,'-12'6'285'0,"-11"2"91"16,-5 10-346-16,-4 7-24 16,1 6-7-16,-3-2 5 15,7-2 5-15,5-2 10 16,8-8-4-16,4-3 0 15,4 7-8-15,4 4 1 16,5 2-11-16,5 4 1 16,6 0-4-16,9-5 4 15,7-3-4-15,7-11 3 16,1-7-3-16,7-9 3 16,-2-6-2-16,3-15 3 15,-6 2 1-15,-3-6-31 16,-11 3-20-16,-13-9-29 0,-14 9-3 15,-14 1-159-15,-13 13-112 16,-13 15 14-16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9:12.3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AE6130-5E72-43DC-8D42-D053A8C48511}" emma:medium="tactile" emma:mode="ink">
          <msink:context xmlns:msink="http://schemas.microsoft.com/ink/2010/main" type="inkDrawing" rotatedBoundingBox="28616,10138 29411,1696 30869,1833 30074,10276" hotPoints="29923,2826 30235,7163 29153,11374 28841,7037" semanticType="enclosure" shapeName="Ellipse"/>
        </emma:interpretation>
      </emma:emma>
    </inkml:annotationXML>
    <inkml:trace contextRef="#ctx0" brushRef="#br0">1233 306 546 0,'29'-82'191'16,"-87"82"-30"-16,-5 14-116 0,-6 18-27 15,8 8-10-15,32 18-3 16,1 5-2-16,0 28-5 16,7-1-1-16,-5 16-4 15,0-8-2-15,-3 73 0 16,1-9 7-16,-12 10 6 16,0 3 5-16,-7 29-1 15,4-65 2-15,-12 26-9 16,4-6-2-16,0 7 4 15,8 7 3-15,-10 48-8 16,13-31 8-16,-6 52-2 0,9 1-4 16,-6 7 0-16,8-48 10 15,1 54-2-15,11-39 3 16,-6 23-2-16,14-28 2 16,-2 38-3-16,3-40 4 15,0 26-3-15,10-24 4 16,-4 26-4-16,8-26 3 15,3 21-5-15,6-37 2 0,6 8 1 16,1-43 2-16,2 0-2 16,5-40 4-16,6 2-4 15,-4-25-2-15,9 8-2 16,-2-9 1-16,0 18-3 16,-3-8 0-16,5 14 0 15,-3-13 1-15,1 0-2 16,-3-28 2-16,0-9-3 15,-3-27-2-15,2-8 1 16,-2-17 0-16,5-5-14 16,-7-12-2-16,4-8 11 15,-7-13 3-15,5-22 1 16,-4-11 17-16,4-22 3 16,-5-10-10-16,13-27-2 15,-9 7 2-15,4-17-3 16,1 7 1-16,6-5-1 15,-7 17-2-15,8-19-3 0,-4 19 1 16,6-26-1-16,-6 1-1 16,4-36-1-16,0 4 2 15,8-48-2-15,-9 13 3 16,9-28 0-16,-8 24 5 16,6-18-3-16,-13 41 5 15,-1-18-5-15,-4 27 2 0,4-16-4 16,-14 21 3-1,5-34-4-15,5 9 2 16,-4-29-2-16,-1-2 1 0,8-43-3 16,1-8 3-16,-1-34-1 15,-5 30 2-15,-5 1 19 16,-9 56 13-16,-12 45 10 16,-12 55 6-16,-8 0 1 15,-5 30-18-15,-4-8-12 16,6 12-9-16,-3-14-7 15,4-17 0-15,5-53-4 16,4 0 1-16,-6-35-4 16,8 6 3-16,0 0-4 15,-6 58 4-15,-3-11-4 16,4 32 2-16,-11 13-6 16,-3 35-12-16,-26 24-320 0,-4 40 100 15</inkml:trace>
    <inkml:trace contextRef="#ctx0" brushRef="#br0" timeOffset="197782.5203">1496 126 801 0,'-11'-11'295'0,"-11"2"37"0,-7 6-210 16,-14 2-34-1,-3 14 3-15,0 3-69 16,-72 40-6-16,-5 10-12 16,-18 34 3-16,9 15-8 15,30 3 11 1,22-10-4-16,5 10 5 0,19 17-4 0,12 33 4 15,26-17-10-15,16-10 2 16,22-14-6-16,23-32 6 16,9-43-6-16,16-4 6 15,-1 3-7-15,19-7 5 16,-5-16-4-16,27-21 6 16,-6-10-4-16,24-32 6 15,-11-16-2-15,16-12 5 16,-21-29-4-16,17-87 7 15,-29 13-4-15,-9-30 22 16,-35-10 6-16,-17 18 32 16,-39 80 11-16,-31 6 20 15,-21 37-21-15,-29 30-3 16,-15 27-32-16,-23 24-14 16,13 19-23-16,-5 19 5 0,22-5-7 15,15 0-93 1,34-20-393-16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9:13.7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3EED21-8C65-4E3A-8A9E-166741FED093}" emma:medium="tactile" emma:mode="ink">
          <msink:context xmlns:msink="http://schemas.microsoft.com/ink/2010/main" type="writingRegion" rotatedBoundingBox="29655,947 31195,467 31526,1533 29987,2012"/>
        </emma:interpretation>
      </emma:emma>
    </inkml:annotationXML>
    <inkml:traceGroup>
      <inkml:annotationXML>
        <emma:emma xmlns:emma="http://www.w3.org/2003/04/emma" version="1.0">
          <emma:interpretation id="{8EF7D68E-DF55-4A54-B885-6B5073C970DD}" emma:medium="tactile" emma:mode="ink">
            <msink:context xmlns:msink="http://schemas.microsoft.com/ink/2010/main" type="paragraph" rotatedBoundingBox="29655,947 31195,467 31526,1533 29987,2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79AC6-18E5-4D28-BCB2-4DB9AD1CBBDA}" emma:medium="tactile" emma:mode="ink">
              <msink:context xmlns:msink="http://schemas.microsoft.com/ink/2010/main" type="line" rotatedBoundingBox="29655,947 31195,467 31527,1533 29987,2012"/>
            </emma:interpretation>
          </emma:emma>
        </inkml:annotationXML>
        <inkml:traceGroup>
          <inkml:annotationXML>
            <emma:emma xmlns:emma="http://www.w3.org/2003/04/emma" version="1.0">
              <emma:interpretation id="{56384B74-3802-438E-B484-1FB570DC4286}" emma:medium="tactile" emma:mode="ink">
                <msink:context xmlns:msink="http://schemas.microsoft.com/ink/2010/main" type="inkWord" rotatedBoundingBox="29655,947 31195,467 31527,1533 29987,20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625 4 911 0,'-43'-7'205'0,"-9"4"111"16,9 14-187 15,0 1 41-31,-43 19-105 0,-3 15-10 16,2 13-22-16,4 16-10 15,47-7-19-15,6 10-1 16,13-10-2-16,6 10-2 15,10-13-1-15,8-4-3 16,9-15 0-16,16-3 2 16,9-23-1-16,24-15 4 15,-2-16 2-15,13-16 3 16,-4-9 0-16,0-10 1 16,-19 2-2-16,-7 5 2 15,-19 10-4-15,-11 4 1 16,-18 13-1-16,-13 7-2 0,-10 4-2 15,-13 12 4-15,-5 4 2 16,-9 5 13-16,4 3 8 16,1 3 14-16,11-7-5 15,10-6-2-15,16 0-15 16,16-10-6-16,11-8-13 16,12-10 3-16,9-4-3 15,16-8 6-15,-4-4-1 0,7 2 1 16,-5 10-4-1,-6 9-3-15,-14 6-4 0,-1 11-1 16,-11 8-2-16,-8 13 4 16,-6 2 2-16,-4 13 3 15,-5-1 2-15,-3 3 2 16,0-12-2-16,0-2 1 16,4-12 1-16,-1-1-4 15,6-9 2-15,2 2-51 16,2-5-34-16,6-7-334 15,-6-7 52-15</inkml:trace>
          <inkml:trace contextRef="#ctx0" brushRef="#br0" timeOffset="230.9755">1212-3 1306 0,'-30'27'266'15,"-9"25"126"-15,6 19-393 16,-4 22 5-16,8 0-4 16,6 8 2-16,13-10-1 15,3 0 3-15,11-22-7 0,12-5 2 16,1-13-3 0,2-13-63-16,3-21-328 0,-1-26 89 15</inkml:trace>
          <inkml:trace contextRef="#ctx0" brushRef="#br0" timeOffset="614.0951">910 77 1146 0,'4'-34'314'16,"4"-6"71"-16,20-9-304 16,13 0-79-16,11-6-2 15,-4 6-1-15,8 7 0 16,-5 19-4-16,1 12-1 15,-7 18-6-15,-2 19-2 16,-16 15 4-16,-13 19 5 16,-14 9 5-16,-20 28 17 15,-12-2 14-15,-16 17 3 16,-1-14 0-16,0-9 7 0,12-31-14 16,8-17-5-16,15-31-4 15,11-9 2-15,14-10-10 16,7-5 3-16,4 2-4 15,7 4-6-15,0 4-6 16,3 2 1-16,-1 10-5 0,10 10 3 16,1-2 0-1,12 7 4-15,2 4-1 0,6 7 5 16,-12-3 5-16,7 7-82 16,-6-1-354-16,-5-10 98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37.9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33F6B3-5E83-4819-8467-0D1CED07513F}" emma:medium="tactile" emma:mode="ink">
          <msink:context xmlns:msink="http://schemas.microsoft.com/ink/2010/main" type="inkDrawing" rotatedBoundingBox="7187,2276 9244,2096 9333,3112 7275,3292" semanticType="enclosure" shapeName="Other"/>
        </emma:interpretation>
      </emma:emma>
    </inkml:annotationXML>
    <inkml:trace contextRef="#ctx0" brushRef="#br0">1296 148 952 0,'-20'-20'241'0,"-4"4"81"15,-1 4-278-15,-2 0-15 16,4 3-15-16,-5-4-5 15,2 6-9-15,-9-3-3 16,6 3-2-16,-17-1 0 16,1 3 3-16,-16 4 11 0,6 4 6 15,-16 3 18-15,13 3 7 16,-11 5 11-16,15-2-5 16,-3 2-3-16,10-1-15 15,-5 0-8-15,10 0-13 16,-5 3-3-16,2-2-4 15,-2 5 0-15,7-4-1 16,-2 6-2-16,7 1-2 16,1 10 0-16,7 5-1 15,-1 3 3-15,5-6 2 0,5 5 0 16,5-6 1-16,9 3 2 16,5 0-1-16,10 8 1 15,9-7-1-15,9 12 1 16,6-6-2-16,11 9 0 15,5-1-2-15,10 3-5 16,-4-5-6-16,8-6-3 16,-6-10 0-16,9-2 0 15,-10-16 5-15,16-2 7 16,-7-1 4-16,8-8 0 16,-6-8 0-16,10 7 0 15,-16-18-4-15,9-1 3 16,-9-5 1-16,12-10 1 15,-12-7 2-15,13-4 1 16,-7-1-1-16,8-12-1 0,-11 9-2 16,9-3-2-16,-9 5 2 15,3-2 1-15,-11 12-2 16,2 0 4-16,-12 5-1 16,-5 6 0-16,-13 3-2 15,-2 2 1-15,-11 1-1 16,-5 3 2-16,-4-11 1 0,-10 4 3 15,-5-7-1-15,-7-7 4 16,-9-6 2-16,-11-2 4 16,-1 3-1-16,-19-5 4 15,-1 10-3-15,-19 1 3 16,-6 11-5-16,-22-1 3 16,-1 11-4-16,-24 6 1 15,13 7-6-15,-21 11-14 16,14 13-27-16,-8 30 156 15,29 10-521-15,-10 37 206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0:35.91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6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5-19T07:31:08.783"/>
    </inkml:context>
  </inkml:definitions>
  <inkml:traceGroup>
    <inkml:annotationXML>
      <emma:emma xmlns:emma="http://www.w3.org/2003/04/emma" version="1.0">
        <emma:interpretation id="{4FA9185F-561D-4A0A-93FD-5ED614CB1A0F}" emma:medium="tactile" emma:mode="ink">
          <msink:context xmlns:msink="http://schemas.microsoft.com/ink/2010/main" type="writingRegion" rotatedBoundingBox="12822,13263 23117,12663 23451,18405 13156,19005"/>
        </emma:interpretation>
      </emma:emma>
    </inkml:annotationXML>
    <inkml:traceGroup>
      <inkml:annotationXML>
        <emma:emma xmlns:emma="http://www.w3.org/2003/04/emma" version="1.0">
          <emma:interpretation id="{CCE03A09-9FC4-42D8-8CBB-66A605918C49}" emma:medium="tactile" emma:mode="ink">
            <msink:context xmlns:msink="http://schemas.microsoft.com/ink/2010/main" type="paragraph" rotatedBoundingBox="13352,13196 22426,12780 22461,13534 13387,13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C9050F-10DC-4D99-81D6-743D61226BB5}" emma:medium="tactile" emma:mode="ink">
              <msink:context xmlns:msink="http://schemas.microsoft.com/ink/2010/main" type="line" rotatedBoundingBox="13352,13196 22426,12780 22461,13534 13387,13951"/>
            </emma:interpretation>
          </emma:emma>
        </inkml:annotationXML>
        <inkml:traceGroup>
          <inkml:annotationXML>
            <emma:emma xmlns:emma="http://www.w3.org/2003/04/emma" version="1.0">
              <emma:interpretation id="{AD5A3C60-4496-419F-920D-43783E71D238}" emma:medium="tactile" emma:mode="ink">
                <msink:context xmlns:msink="http://schemas.microsoft.com/ink/2010/main" type="inkWord" rotatedBoundingBox="13354,13227 16309,13091 16342,13800 13386,139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33 219 797 0,'-10'-15'327'0,"-3"4"37"15,3 2-198 1,10 4-44-16,0-2-46 0,10 10-14 15,6-6-30-15,11-2-13 16,4-3-12-16,14-2 1 16,-3-9-3-16,9 4 1 15,-2-2 0-15,-1-6 0 16,-10 3-1-16,-3-2 0 16,-10 6-2-16,-5 3-1 15,-8 9-2-15,-4 2 0 16,-5 4-21-16,-3-4-54 15,-6 4 122-15,-3-4-451 16,-4 2 137-16</inkml:trace>
          <inkml:trace contextRef="#ctx0" brushRef="#br0" timeOffset="-250.4922">64 130 1056 0,'-4'-17'304'16,"0"11"86"-16,1-5-270 15,6 8-31-15,1 0-9 16,2 9-23-16,-3 2-14 15,4 9-25-15,1 18-8 16,0 4-4-16,2 14-1 16,4-1-1-16,2 16 1 15,-1-10-3-15,2 7 1 16,-3-13 0-16,-2 6-1 16,-3-17-1-16,3-7 2 15,-4-12-1-15,0-5 2 0,-7-14 1 16,-1-10-6-16,-4-2-30 15,-6-17-76-15,-2-11-6 16,0-18-331-16,1 0 37 16</inkml:trace>
          <inkml:trace contextRef="#ctx0" brushRef="#br0" timeOffset="195.2589">214 257 1102 0,'-3'11'272'0,"6"-2"102"0,7-6-318 15,13-10 5-15,6-9-5 16,15-10-2-16,2 0-12 16,8-6-5-16,-6 6-18 0,-2 14-9 15,-14 6-7 1,-6 10-20-16,-15 16-28 16,-18 11-198-16,-11 6-175 0,-19 15-35 15</inkml:trace>
          <inkml:trace contextRef="#ctx0" brushRef="#br0" timeOffset="441.9263">210 679 995 0,'-2'19'258'16,"11"-13"87"-16,11-5-265 15,5-4-41-15,9-3 1 16,1-3-13-16,13-8-10 15,-1 3-10-15,11-6-30 16,-5-1-124-16,6-7-215 16,-13 1 1-16</inkml:trace>
          <inkml:trace contextRef="#ctx0" brushRef="#br0" timeOffset="1130.4173">727 328 1014 0,'-11'11'300'0,"3"9"53"15,2 18-257-15,5 3-92 16,1 5 2-16,6-6 0 16,8-4 3-16,2-20-2 15,12-11 5-15,4-14-4 0,4-17 1 16,-6-9-1-16,2-15 2 16,-9 1-3-16,-7 0 1 15,-9 17 2-15,-2 6 8 16,-6 18 0-16,-1 14 2 15,-1 14 0-15,4 13 11 16,1 3-2-16,4 3 10 16,3-7-1-16,8-7 2 15,3-16-16-15,8-14-3 16,2-9-11-16,10-13 2 16,-4-6-3-16,7-2 0 15,-4 8-2-15,1 7-5 16,-9 17-4-16,-5 10-2 15,-8 13 0-15,-10 14 1 0,0 3 2 16,-2 1 3-16,-1-4 1 16,1-10 2-16,4-13 1 15,0-14 13-15,-3-12 3 16,2-13 3-16,-1-6 1 16,-5-9-2-16,-3 2-11 15,-4 4-5-15,-4 10-3 16,0 8-2-16,2 8-2 15,5 10-4-15,10 1 0 0,3 1 0 16,8-4-1-16,11-4 2 16,1-6 1-16,5-7 1 15,0 1-1-15,-1-1 2 16,-7 4-2-16,1 12 0 16,-10 8-1-16,-5 7-1 15,-7 9 0-15,-5 12 3 16,-8-4 1-16,-3 6 1 15,-1-4 2-15,0-1-1 16,0-7-1-16,1-1 1 16,3-5-1-16,1-4 0 15,1-6-1-15,4 0 0 16,4-3-1-16,1-3 1 16,3 0-1-16,8 0 1 15,0-1-2-15,5-2 1 0,-1 1-1 16,7-4-1-16,-4 1 3 15,2-1-49-15,-4 3-38 16,-5-1 434-16,-4 4-818 16,-14-7 377-16</inkml:trace>
          <inkml:trace contextRef="#ctx0" brushRef="#br0" timeOffset="2507.8364">1461 273 796 0,'-16'6'268'0,"-4"6"38"16,7 5-202-16,3 6-46 16,0-1-14-16,6 8 13 15,10-1-7-15,3 7 2 16,-1-7-15-16,7 0-6 15,0-11-13-15,4-8 7 16,-1-15 3-16,7-15 22 16,-2-11 3-16,1-15 5 15,-8-4-4-15,-2-7 9 16,-11 9-17-16,-14 7 0 16,-8 10-7-16,-10 16-9 15,-4 12-18-15,-3 12-9 0,9 9-6 16,1 10-27-16,13-2-32 15,9 2 302-15,19-8-704 16,10-10 301-16</inkml:trace>
          <inkml:trace contextRef="#ctx0" brushRef="#br0" timeOffset="1476.2121">1580 457 655 0,'-16'1'494'0,"9"-4"-91"16,5 0-60-16,5-1-269 16,5-1-40-16,9-3-13 15,3-1-20-15,12-3 13 16,6 1-41-16,11-7-22 16,3-4-356-16,14-1 72 0</inkml:trace>
          <inkml:trace contextRef="#ctx0" brushRef="#br0" timeOffset="1910.1295">2101 156 663 0,'-8'-3'473'0,"-5"6"-95"15,-3 9-61-15,-4 7-273 16,-1 12-22-16,1-2-18 0,9 4 0 16,5-2-1-16,4 0 0 15,9-13-2-15,2-1 0 16,5-8 1-1,7-9 2-15,5-10 1 0,5-15 3 16,1-4 1-16,2-9 1 16,-8 5-2-16,-6 4 0 15,-9 12-5-15,-4 7-4 16,-5 14-1-16,-4 8 5 16,2 7 6-16,0 8 10 15,0 1 10-15,6-2 8 16,2-9-2-16,4-5-2 15,2-12-8-15,4-10 1 16,4-6-10-16,4-11-2 16,0-3-4-16,0 1-2 0,-1 9-8 15,-5 5-1-15,-5 12-3 16,-3 12-2-16,-3 3 2 16,-1 8 0-16,-2 3 3 15,-1-1 1-15,1-7 1 16,3-3 0-16,2-8 0 15,3-12 4-15,-2-7 1 16,2-5 1-16,0-2 1 0,-5 2-74 16,-8 3 438-16,-13 22-821 15,-14 9 346-15</inkml:trace>
          <inkml:trace contextRef="#ctx0" brushRef="#br0" timeOffset="3375.0594">2698 198 963 0,'-8'3'292'0,"-1"-2"68"16,7 1-265-16,2 2-15 15,2-1-22-15,5 2-9 16,9-2-12-16,-1-8-7 16,5-2-7-16,6-15 5 15,-4 2 5-15,-4-6 0 16,-3 2 6-16,-4-1 5 15,-9 10 1-15,-5-2 4 16,-4 5 3-16,-5 7-7 16,-3 8-11-16,-4 8-14 0,-1 4-9 15,5 10-10-15,0-1 4 16,6 6-7-16,2-4 5 16,14 7-7-16,2-8 5 15,21-2-8-15,9-12 11 16,16-13-124-16,3-7-363 15,-4-31 87-15</inkml:trace>
        </inkml:traceGroup>
        <inkml:traceGroup>
          <inkml:annotationXML>
            <emma:emma xmlns:emma="http://www.w3.org/2003/04/emma" version="1.0">
              <emma:interpretation id="{84C4DA68-2735-470F-8988-2F595DE95E67}" emma:medium="tactile" emma:mode="ink">
                <msink:context xmlns:msink="http://schemas.microsoft.com/ink/2010/main" type="inkWord" rotatedBoundingBox="16861,13035 20138,12885 20173,13639 16895,137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33.9048">4368-161 1217 0,'-5'20'301'15,"-5"23"97"-15,0 10-336 16,1 12-23-16,3 1 6 15,5 1 0-15,7-18-1 16,4-1-8-16,4-11-21 16,2-5-6-16,-6-12-13 15,1-2-84-15,-9-13-19 0,-2-7-336 16,-8-4 21-16</inkml:trace>
          <inkml:trace contextRef="#ctx0" brushRef="#br0" timeOffset="4660.4525">4540-100 1018 0,'11'3'357'16,"-10"3"25"-16,4 13-243 16,2 7-127-16,1 11-12 15,-3 1 7-15,5 8-3 16,-4-5 7-16,5 8-6 15,0-9 2-15,1 3-5 0,-4-11 2 16,0-1-20-16,-4-11-13 16,-2-6-36-16,-7-5-11 15,-4-6-315-15,-3-4 85 16</inkml:trace>
          <inkml:trace contextRef="#ctx0" brushRef="#br0" timeOffset="4919.7586">4322 106 703 0,'3'-28'329'0,"9"-13"9"16,10 2-160 0,12-11-52-16,4 5-36 0,3-2-17 15,1 13-21-15,5 6-17 16,-5 16-22-16,2 4-15 16,-2 10-2-16,-3 9-1 15,-11 4 9-15,-5 11 7 16,-14 6 18-16,-7 16 30 15,-14-2 16-15,-8 4 8 32,-8-5-2-32,-7-8-14 0,2-17-24 0,1-13-15 15,8-10-27-15,2-20-122 16,19-14-359-16,5-6 62 16</inkml:trace>
          <inkml:trace contextRef="#ctx0" brushRef="#br0" timeOffset="5631.5429">5083 271 1199 0,'-13'-6'328'0,"7"-5"89"16,6-1-345-16,13-16-19 16,7 1-20-16,10-10-9 15,-1 8-8-15,7 1-3 16,-9 19-8-16,4 9-6 16,-7 12-4-16,3 7 1 15,-4 10 3-15,0 6 3 16,-3-3 1-16,1-1 2 15,-3-9 2-15,8-10 16 16,-1-14 7-16,6-15 12 16,-1-12 2-16,9-6-2 15,-4-3-16-15,2 1-7 0,-7 6-13 16,-7 11 2-16,-10 13 2 16,-6 4 2-16,-5 1 0 15,-2 8 0-15,0-3-5 16,1-3-1-16,-2-3-1 15,-1 0 9-15,-5-8-39 16,-7-24-469-16,-3-6 152 16</inkml:trace>
          <inkml:trace contextRef="#ctx0" brushRef="#br0" timeOffset="4156.5418">3527 89 1189 0,'-13'-20'354'0,"8"-8"71"16,11-6-338-16,11-4-22 15,6-5-32-15,11 3-11 16,1 13-3-16,11 5-9 15,-4 13-9 1,0 14-8-16,-8 11 0 0,-6 15-3 16,-17 11 9-16,-13 11 1 15,-6-2 9-15,-5-4 5 16,0-8 9-16,6-13-6 16,7-15 4-16,9-8-6 15,9-2-4-15,13-15-8 16,1 4 5-16,6-9-28 0,-1 8-5 15,2 2-13-15,-10 8 1 16,-3 10-14-16,-8 8 22 16,-9 9 1-16,-7 6 15 15,-10 14-1-15,-2 2 13 16,-6 13 28-16,-1-9 23 16,-6 0 22-16,5-12 15 15,0-11 12-15,-1-15-17 16,1-9-18-16,2-13-22 0,-7-9-16 15,2-3-12-15,-7-3-17 16,8 5-13-16,3 6-60 16,8 5-42-16,5 4 413 15,11 3-811-15,-5 2 379 16</inkml:trace>
          <inkml:trace contextRef="#ctx0" brushRef="#br0" timeOffset="3750.9469">3724-37 1161 0,'7'14'364'0,"-2"0"46"0,-2 5-292 16,5 14-115-16,-2 4-8 15,-1 12 1-15,-5-8 5 16,6 10 0-16,-6-4 6 16,6 1-58-16,0-11-29 0,2-4-331 15,-4-17 44-15</inkml:trace>
          <inkml:trace contextRef="#ctx0" brushRef="#br0" timeOffset="6669.1498">5916 445 1041 0,'-10'10'337'0,"10"-1"82"0,3-1-284 0,5-9-46 16,6-19 1-16,12-17-23 0,15-28-28 15,2-8 6-15,13-24-18 16,-7 7-18-16,-5-2-5 16,-18 27 1-16,-4 12-5 15,-15 25-1-15,-5 26 1 16,-10 21 2-16,-1 25-3 16,0 10 4-16,3 13-1 125,1-2 1-125,7 5-4 0,4-13 3 0,3-6-2 0,2-14 3 0,4-11-6 0,-1-20-22 0,0-14 367 0,-1-6-806 0,-8-2 368 0</inkml:trace>
          <inkml:trace contextRef="#ctx0" brushRef="#br0" timeOffset="6965.3584">6480-108 1194 0,'18'-30'275'0,"9"5"114"0,2 10-349 0,1 7-18 0,-2 11 1 0,6 9-21 0,-10 2-1 0,1 6-1 0,-8 3 4 0,-5 11 7 0,-9-3 10 0,-6 12 7 0,-8 0 15 0,-7 1 20 15,-4-10 3-15,-1 7-3 16,5-10-5-16,1-5-16 16,9-2-19-1,7-1-13-15,2-12-3 0,6 0-6 16,5-6 2-16,6-4-4 16,2-2 4-16,9-1-19 15,2-1-54-15,10-3-408 16,-2 1 102-16</inkml:trace>
        </inkml:traceGroup>
        <inkml:traceGroup>
          <inkml:annotationXML>
            <emma:emma xmlns:emma="http://www.w3.org/2003/04/emma" version="1.0">
              <emma:interpretation id="{0ABC15DB-8270-4561-9104-0ECA96CAA930}" emma:medium="tactile" emma:mode="ink">
                <msink:context xmlns:msink="http://schemas.microsoft.com/ink/2010/main" type="inkWord" rotatedBoundingBox="20455,12943 22429,12853 22456,13434 20482,13525">
                  <msink:destinationLink direction="with" ref="{08CC394F-17BF-4F7E-A575-D1532A5389D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09.986">7100-131 1339 0,'3'-24'332'0,"11"-5"109"15,2 4-380-15,12 1-36 16,4 4-8-16,7 6-9 15,-6 8-3-15,7 6-8 0,-8 10 1 16,-2 10-6-16,-15 8 5 16,-4 9 1-1,-11 3 9-15,-5 4 10 16,-6-9 10-16,2-1 0 16,0-9 0-16,1-11-3 0,5-10-6 15,3-4-13-15,6-1 1 16,8-6-3-16,1 3 1 15,8 2-4-15,2 2 5 16,4 2-5-16,-3 7 1 16,5 8-5-16,-7 0 2 15,1 4-2-15,-4-1 1 0,-4-1-1 16,-3-2 3-16,-3-2-3 16,-6-3 5-16,-5 3 9 15,-7-2 17-15,-6-4 19 16,-9 3 12-16,-9 2 7 15,-5-3-3-15,-10-1-14 16,3 1-17-16,-2 0-12 16,13-3-7-16,4-1-9 15,13-1 0-15,6 1-7 16,6-3 2-16,4 1-39 16,4 1-19-16,7-1-133 15,7-7-233-15,10 2-120 16,3-5-134-16</inkml:trace>
          <inkml:trace contextRef="#ctx0" brushRef="#br0" timeOffset="7197.4859">7344-233 1314 0,'-7'21'305'15,"1"16"118"-15,0 9-377 16,2 8-30-16,5-4-2 16,5-1-5-16,5-10-3 15,7-7-3-15,1-11 6 16,2 1-52-16,-2-7-43 0,-2 2-343 16,-5 3 50-16</inkml:trace>
          <inkml:trace contextRef="#ctx0" brushRef="#br0" timeOffset="7956.1392">7765-14 1084 0,'3'-3'402'0,"-4"3"29"15,2 6-273-15,-1 6-98 16,5 10-23-16,1 7-13 0,-3 0-6 15,-1 2 4-15,4-1-12 16,-1-8 0-16,5-5-43 16,1-8-33-1,0-17-22-15,-7-2-332 0,10-26-36 16,-6-10-82-16</inkml:trace>
          <inkml:trace contextRef="#ctx0" brushRef="#br0" timeOffset="8046.9003">7796-244 1142 0,'-6'-8'433'16,"4"7"37"-16,1 2-300 16,-5 5-87-16,6 2-40 15,0 0-31-15,3 1-126 16,1-6-353-16,29-2 83 16</inkml:trace>
          <inkml:trace contextRef="#ctx0" brushRef="#br0" timeOffset="8386.6382">8089-103 1193 0,'-28'23'302'0,"-1"8"97"16,5-1-341-16,4 1-19 16,8 0-11-16,8-1-1 15,8-11-4-15,6 2-4 16,6-4-2-16,8-5-4 15,-1-2 2-15,12-6 17 16,1-7 14-16,5-5 16 16,-3-4 11-16,2-9 7 15,-9-4-2-15,-8-7 5 16,-11 3-5-16,-10-5 3 16,-8 6-6-1,-17 7-18-15,-8 6-18 0,-15 1-17 16,2 12-16-16,-7 8-12 15,11 4-1-15,5 8-34 16,16 4-37-16,9 5-31 16,13-4-475-16,6-17 112 15</inkml:trace>
          <inkml:trace contextRef="#ctx0" brushRef="#br0" timeOffset="10006.2773">8569 179 576 0,'-21'11'444'16,"10"-2"-74"-16,9-9-71 16,15-3-178-1,4-9-49-15,13 0 7 0,9-8-24 16,14-5 2-16,2 2-23 0,16-1 3 15,-4-4-44 1,7-4-419-16,-8 1 140 0</inkml:trace>
          <inkml:trace contextRef="#ctx0" brushRef="#br0" timeOffset="9813.1652">8571 78 1050 0,'-8'-2'362'0,"8"-1"54"0,6 2-257 0,6-5-71 0,13-7 2 15,7-7-33-15,16-12-2 0,2-3-20 0,9-2-8 16,-6 11-20-16,3 5-1 16,-15 10-7-16,-4 5-4 15,-17 7-44-15,-7 4-91 16,-8 1 98-16,-6 3-427 16,-6 0 87-16</inkml:trace>
          <inkml:trace contextRef="#ctx0" brushRef="#br0" timeOffset="9579.3875">9025-287 583 0,'18'-11'381'0,"-6"4"-22"15,-7-3-39-15,-4 6-120 16,3 1 4-16,-4 1-48 16,-13 7-19-16,4 2-66 0,-14 10-21 15,-11 3-42-15,-13 19-1 16,4 2-6-1,-3 13 4-15,11-2-5 0,2 5 5 16,18-11-4-16,6-2 1 16,10-16-4-16,5-7 2 15,5-10-5-15,12-5 7 16,2-9-5-16,8-3 8 16,3-5-4-16,8-6 6 15,-8 2-6-15,-1-2 7 16,-11 3-26-16,-5 0-106 15,-9 5 397-15,4-14-772 16,-6 3 279-16</inkml:trace>
        </inkml:traceGroup>
      </inkml:traceGroup>
    </inkml:traceGroup>
    <inkml:traceGroup>
      <inkml:annotationXML>
        <emma:emma xmlns:emma="http://www.w3.org/2003/04/emma" version="1.0">
          <emma:interpretation id="{4D444BB0-D317-4935-9032-656B3C8496E2}" emma:medium="tactile" emma:mode="ink">
            <msink:context xmlns:msink="http://schemas.microsoft.com/ink/2010/main" type="paragraph" rotatedBoundingBox="12889,14410 23112,13814 23166,14744 12943,15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F34E2-D4A8-4602-A0D4-67064555B891}" emma:medium="tactile" emma:mode="ink">
              <msink:context xmlns:msink="http://schemas.microsoft.com/ink/2010/main" type="line" rotatedBoundingBox="12889,14410 23112,13814 23166,14744 12943,15340"/>
            </emma:interpretation>
          </emma:emma>
        </inkml:annotationXML>
        <inkml:traceGroup>
          <inkml:annotationXML>
            <emma:emma xmlns:emma="http://www.w3.org/2003/04/emma" version="1.0">
              <emma:interpretation id="{FB620C5D-F1D8-4324-A8B7-1298C3B8C728}" emma:medium="tactile" emma:mode="ink">
                <msink:context xmlns:msink="http://schemas.microsoft.com/ink/2010/main" type="inkWord" rotatedBoundingBox="12899,14593 13915,14534 13944,15033 12929,15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188.6509">-307 1830 582 0,'-26'15'299'0,"-5"-1"15"15,10-4-146-15,1 0 2 16,6-9-55 0,3 2-15-16,8-7-32 0,2-9-18 15,5-5-21 1,8-11-15-16,10-13-10 0,7-11-4 15,5 1 2-15,6-2-3 16,-3 14 3-16,-1 14-6 16,-5 21-2-16,1 18-2 15,-9 14 2-15,2 19-1 16,-7 3 11-16,4 3 3 16,-4-9 5-16,4-10-2 15,-3-16 5-15,8-11-4 16,-3-16 8-16,4-14-2 15,-2-7 7-15,8-12-6 0,-4 5 3 16,-1-2-11-16,-3 14-2 16,-1 3-6-16,-8 12 2 15,0 2-4-15,0 4 3 16,-1 1-17-16,-2 1-38 16,-3-6-363-16,-3 1 92 15</inkml:trace>
          <inkml:trace contextRef="#ctx0" brushRef="#br0" timeOffset="22431.573">303 1348 1183 0,'10'-5'240'0,"3"1"115"16,7 5-350-16,6 2-10 15,-4-4 5-15,4 4-3 16,-3 5 4-16,3 4-5 15,-1 6 7-15,-1 14-5 16,-4 7 4-16,0 11-3 16,-11 0 5-16,-10 14 1 15,-7-6 7-15,-3 2-1 16,-4-14 3-16,0-12-20 16,4-23-355-16,-6-25 109 15</inkml:trace>
        </inkml:traceGroup>
        <inkml:traceGroup>
          <inkml:annotationXML>
            <emma:emma xmlns:emma="http://www.w3.org/2003/04/emma" version="1.0">
              <emma:interpretation id="{0424E6ED-7B80-498F-A35E-658CE6B431C3}" emma:medium="tactile" emma:mode="ink">
                <msink:context xmlns:msink="http://schemas.microsoft.com/ink/2010/main" type="inkWord" rotatedBoundingBox="14719,14338 16455,14237 16495,14926 14759,150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661.9232">1365 1253 1119 0,'1'3'343'0,"4"0"50"15,1 3-307-15,11 0-48 16,6 0-26-16,15-1 7 16,4-10 3-16,8-10 3 15,1-5-9-15,4-7-3 16,-12-3-7-16,-1 3 2 15,-13 11-2-15,-8 3-3 16,-12 10-30-16,-10 10-53 16,-8 9 100-16,-16 7-443 15,-6 6 131-15</inkml:trace>
          <inkml:trace contextRef="#ctx0" brushRef="#br0" timeOffset="23440.0974">1377 1273 1206 0,'0'-11'345'0,"-3"10"79"15,11 7-348-15,-4 12-21 16,-1 0-36-16,11 19-7 15,1 2-5-15,4 8-1 0,5 2-1 16,6 6-1-16,-6-8 0 16,2-1 2-16,-6-13-2 15,-6-7-36-15,-6-12-39 16,-10-11-165-16,-4-12-200 16,-6-9-27-16</inkml:trace>
          <inkml:trace contextRef="#ctx0" brushRef="#br0" timeOffset="23847.2524">1451 1465 1115 0,'0'1'345'0,"3"5"70"16,7-7-270-16,4-1-71 16,14-12 0-16,1-4-15 15,9-7-9-15,4 1-23 16,2 2-9-16,-8 9-8 16,-4 10-95-16,-12 4-45 0,-19 31-336 15,-15 7 2-15</inkml:trace>
          <inkml:trace contextRef="#ctx0" brushRef="#br0" timeOffset="24092.4267">1511 1781 1077 0,'3'15'303'16,"6"-7"77"-16,8-2-268 16,4-8-48-16,8-6 4 15,2-2-14-15,6-7-2 16,-2-5-25-16,3 2-24 15,-4 4-82-15,-6-1-350 16,-13 4 76-16</inkml:trace>
          <inkml:trace contextRef="#ctx0" brushRef="#br0" timeOffset="24591.368">2029 1573 1226 0,'-3'0'343'15,"3"0"78"-15,3-3-348 16,15-6-33-16,5-5-26 15,16-7-3-15,5-8-2 16,18-3-3-16,-7-4-69 16,5-7-366-16,-17-1 98 0</inkml:trace>
          <inkml:trace contextRef="#ctx0" brushRef="#br0" timeOffset="24357.75">2006 1230 1088 0,'21'-35'292'16,"2"2"98"-16,5 10-317 16,4 5-12-16,-3 10-18 15,-1 10-16-15,-7 9-16 16,-7 15 2-16,-6 4-2 16,-5 18 7-16,-8-2 5 15,-4 12 25-15,-3-4 9 0,-5 9 7 16,2-10-8-16,-2 6-7 15,8-15-25 1,4-1-11-16,5-14-9 0,3-3-1 16,5-10-1-16,4-3-3 15,0-8 0-15,8-5 0 16,0-5-1-16,9-8 4 16,0-4 1-16,7-9 5 15,-4-3-13-15,3-5-78 16,-9 5-48-16,-12 4-346 15,-14 13 19-15</inkml:trace>
          <inkml:trace contextRef="#ctx0" brushRef="#br0" timeOffset="25178.5819">2484 1290 1079 0,'-1'-31'318'16,"10"-3"82"-16,6 1-298 16,10-3-9-16,-2 10-23 15,11-3-2-15,-8 6-16 16,12 6-10-16,-9 8-18 15,11 9-9-15,-6 9-11 16,-2 16-2-16,-10 5-1 0,-1 15 3 16,-13-1 17-16,-7 8 24 15,-2-7 4-15,-8-10 4 16,1-9-3-16,0-7-13 16,7-12-23-16,-2-7-4 15,4-1-4-15,5-5-5 16,7 0-1-16,3-7-2 15,6 9 0-15,7-1-4 16,-3 4-2-16,6 2-5 16,-4 13-3-16,3 0 0 15,-4 4 5-15,1 10 3 16,-7-2 5-16,-5 1 1 16,-4-1 0-16,-7 4 5 15,-10-6 9-15,-9 7 20 16,-6-5 15-16,-15 6 23 0,-3-6 5 15,-16-1-1 1,2-10-20-16,-7-10-11 0,9-10-26 16,7-7-8-16,17-2-17 15,6-1-46-15,14 5-33 16,18 0 58-16,6 5-552 16,7-3 180-16</inkml:trace>
          <inkml:trace contextRef="#ctx0" brushRef="#br0" timeOffset="24832.2489">2633 1162 1218 0,'2'16'310'0,"-1"7"92"16,5 3-337-16,2 11-55 16,0-5-5-16,6 9 2 15,2-5-3-15,1 3 2 16,3-5-9-16,5 9-53 16,-10-14-24-16,1 0-23 15,-9-10-12-15,-10-10-18 16,-9-11-214-16,-5-4 94 15</inkml:trace>
        </inkml:traceGroup>
        <inkml:traceGroup>
          <inkml:annotationXML>
            <emma:emma xmlns:emma="http://www.w3.org/2003/04/emma" version="1.0">
              <emma:interpretation id="{1094BE65-3205-46E8-8099-F1BA71A8B5A2}" emma:medium="tactile" emma:mode="ink">
                <msink:context xmlns:msink="http://schemas.microsoft.com/ink/2010/main" type="inkWord" rotatedBoundingBox="17171,14181 18751,14089 18801,14949 17221,150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429.6731">3817 1106 1234 0,'8'10'267'0,"0"23"110"16,4 13-354-16,0 13-23 15,-6 7 16-15,1 17 18 16,0-11 15-16,2 2-4 15,1-14 5-15,3-13-16 16,1-27-14-16,9-20-6 16,-1-26 2-16,14-29-7 0,1-13 7 15,6-4-10-15,-6 3-1 16,0 16-7-16,-13 27 0 16,-1 26-13-16,-7 10 5 15,-6 30-5-15,-3 12 14 16,-1 16 14-16,-3-4 19 15,3 11 3-15,0-19 5 0,5-12-12 16,0-19-10-16,1-18-8 16,0-21 2-16,2-16-4 15,-5-9-38-15,-6-8 93 16,-4 12-536-16,-9 12 165 16</inkml:trace>
          <inkml:trace contextRef="#ctx0" brushRef="#br0" timeOffset="26830.877">4624 1270 952 0,'-26'24'447'15,"0"1"-32"-15,-5 25-166 0,7 7-239 16,2 9 14-16,4-8 16 15,7 7-1-15,13-22 9 16,1-11-13-16,12-15-18 16,5-20-9-16,2-16 4 15,4-24-7-15,-2-12 8 16,2-15-10-16,-3 2-3 16,-1-4-7-16,-12 18 5 0,0 15-9 15,-10 19 6-15,-3 21-13 16,-4 25 5-16,1 20-5 15,-4 13 6-15,2 14 1 16,0-5 22-16,5 5 3 16,3-13 9-16,8-9-7 15,1-18 6-15,8-8-13 16,1-19 0-16,-1-14-9 16,0-15 1-16,0-10 291 15,-3 0-755-15,-4 1 344 16</inkml:trace>
          <inkml:trace contextRef="#ctx0" brushRef="#br0" timeOffset="27312.0643">4902 952 1095 0,'-2'-17'351'16,"-1"11"83"-16,-1 5-283 16,1 4-58-16,-1 11-20 15,0 12-35-15,-2 12-21 16,0 8-12-16,-1 18-4 16,3-2 7-16,2 4-6 15,2-6 4-15,3 4-6 16,3-12 5-16,7 3-7 15,1-6 4-15,6-1-6 16,1-11 5-16,4-8-4 16,-2-11 6-16,6-10-29 0,-5-17-26 15,8-19-70 1,-2-13 257-16,2-30-592 0,-6-12 240 16</inkml:trace>
          <inkml:trace contextRef="#ctx0" brushRef="#br0" timeOffset="27774.1083">5261 888 1014 0,'-11'18'316'0,"-3"24"53"0,-3 24-256 16,2 6-74-16,10 18 18 15,1-18 12-15,1 3-1 16,9-18 3-16,8 3-21 16,-4-19-24-16,12 5-18 15,-2-7 0-15,-3-4-7 16,-5-10 7-16,-4-2-7 15,-5-5 9-15,-6-4-7 16,-1-5 4-16,-8-7-46 16,0-7-39-16,-11-15-29 15,0-6-15-15,-15-11-26 16,4-6 35-16,-1-3 44 16,9 11 43-16,6 4 67 15,15 8 55-15,3 11 47 16,10 6 12-16,4-2-5 15,2 7-41-15,9-4-19 16,3 2-31-16,8-3-20 0,-3-2-8 16,9-3-15-16,-4 1-6 15,3-3-25-15,-9 6-84 16,3-13-398-16,-12 0 90 16</inkml:trace>
        </inkml:traceGroup>
        <inkml:traceGroup>
          <inkml:annotationXML>
            <emma:emma xmlns:emma="http://www.w3.org/2003/04/emma" version="1.0">
              <emma:interpretation id="{DEF925E0-41E1-4D40-836F-AF90A72FF2FC}" emma:medium="tactile" emma:mode="ink">
                <msink:context xmlns:msink="http://schemas.microsoft.com/ink/2010/main" type="inkWord" rotatedBoundingBox="19172,14044 23112,13814 23166,14744 19226,14974"/>
              </emma:interpretation>
              <emma:one-of disjunction-type="recognition" id="oneOf6">
                <emma:interpretation id="interp6" emma:lang="" emma:confidence="0">
                  <emma:literal>2590-30%</emma:literal>
                </emma:interpretation>
                <emma:interpretation id="interp7" emma:lang="" emma:confidence="0">
                  <emma:literal>25% -3090</emma:literal>
                </emma:interpretation>
                <emma:interpretation id="interp8" emma:lang="" emma:confidence="0">
                  <emma:literal>25% -30%</emma:literal>
                </emma:interpretation>
                <emma:interpretation id="interp9" emma:lang="" emma:confidence="0">
                  <emma:literal>2590-309%</emma:literal>
                </emma:interpretation>
                <emma:interpretation id="interp10" emma:lang="" emma:confidence="0">
                  <emma:literal>25% -309%</emma:literal>
                </emma:interpretation>
              </emma:one-of>
            </emma:emma>
          </inkml:annotationXML>
          <inkml:trace contextRef="#ctx0" brushRef="#br0" timeOffset="28583.1718">5844 1351 1223 0,'-5'-20'337'16,"6"-11"100"-16,4-1-341 15,12-6-19-15,1 6-13 16,8-4-18-16,-3 18-11 0,4 9-18 16,-8 13-10-16,1 16-17 15,-12 13 7-15,-8 11-5 16,-8 5 12-16,-5 8-4 15,-4-10 13-15,0 4-5 16,8-11 8-16,2 1-9 16,4-10 6-16,8-2-10 15,7-10 4-15,11-9-9 16,3-10 7-16,17-15 2 16,0-10-25-16,11-18-114 15,-10-1 131-15,-1-10-480 16,-12-7 85-16</inkml:trace>
          <inkml:trace contextRef="#ctx0" brushRef="#br0" timeOffset="28902.0819">6413 1104 1150 0,'1'17'389'0,"-10"11"51"16,-9 18-272-16,2-2-115 16,-2 4-13-16,9-12-6 15,2-6-14-15,15-21-9 16,11-3-10-16,7-11 7 15,9-5-12-15,0-3 6 0,7 1-5 16,-6-2 3-16,1 11-11 16,-8 6 8-16,2 13-9 15,-13 4 5-15,-4 9-6 16,-9 1 8-16,-7 10 9 16,-7-1 18-1,-3 5 17-15,-5-4 14 0,-3 6-2 16,-3-8-3-16,3-4-16 15,0-13-11-15,-9-5-8 16,3-15-21-16,-12-16-148 16,-8-14-329-16,-8-13-26 15,9-14-250-15</inkml:trace>
          <inkml:trace contextRef="#ctx0" brushRef="#br0" timeOffset="29110.0652">6368 1150 1123 0,'17'-6'406'0,"-6"-2"33"16,-5 2-294-16,11 0-83 0,1 3-44 16,5 0-11-16,3 1 8 15,9-1-88-15,4 3 78 16,8-6-447-16,1-2 92 16</inkml:trace>
          <inkml:trace contextRef="#ctx0" brushRef="#br0" timeOffset="29720.0418">6940 986 1265 0,'-37'8'301'0,"1"10"102"16,5 8-367-16,3 6-7 15,10 2-3-15,7 1 0 16,10-5 4-16,10 0-3 16,11-7-14-16,10-11-6 15,6-15 2-15,13-17 3 16,0-13 1-16,0-19-6 15,-8-2 5-15,-7 2-7 16,-17 12 1-16,-17 11-1 16,-14 18 6-16,-24 20-9 15,-8 14 1-15,-14 17-5 0,8 9 2 16,4 11-5-16,22-9 6 16,11 4-6-16,15-18-50 15,12-4 425-15,8-16-817 16,2-18 361-16</inkml:trace>
          <inkml:trace contextRef="#ctx0" brushRef="#br0" timeOffset="29421.3236">7308 935 962 0,'2'0'330'0,"-4"5"43"16,-2 6-254-16,-5 13-26 15,-5 12-28-15,-5 20-3 16,-2 7-4-16,-2 15-4 16,3-6-19-16,3 8-14 15,6-17-2-15,2-2-9 16,3-13 0-16,3-5-9 0,-3-18 8 15,-3-1 0-15,5-12-14 16,-3-7-92-16,-4-8 469 16,0-9-820-16,1-4 337 15</inkml:trace>
          <inkml:trace contextRef="#ctx0" brushRef="#br0" timeOffset="30036.6471">7359 1362 768 0,'1'18'358'15,"-2"-6"24"-15,-4 16-137 16,2-3-101-16,2 10-14 15,2-4-41-15,4-4-27 16,7-13-36-16,7-6-14 16,2-14-2-16,5-11-4 15,-1-9 7-15,-1-11-2 16,-7 3 5-16,-6 3 10 16,-11 2 11-16,-9 9 10 15,-11 10 6-15,-13 6-6 16,-2 6-13-16,-3 6-18 15,7 2-12-15,7 6-8 16,11-2 4-16,7-1-33 16,8 0-23-16,8-1-112 0,4-4 106 15,14-4-445-15,-1-7 102 16</inkml:trace>
          <inkml:trace contextRef="#ctx0" brushRef="#br0" timeOffset="30285.4965">7749 1121 1174 0,'12'6'458'0,"-11"-3"7"0,2 2-264 15,0-1-176-15,5 3-25 16,4-4 3-16,4-2 8 16,5-5-28-16,15-12 242 15,2-7-688-15,6-4 278 16</inkml:trace>
          <inkml:trace contextRef="#ctx0" brushRef="#br0" timeOffset="30728.2228">8112 856 1084 0,'11'-16'377'0,"6"12"38"0,1 5-304 15,8 10-37-15,-1 1-44 16,5 7-10 0,-2-4 1-16,-2 6-5 0,-9-5 3 15,-5 10 7-15,-7-2 9 16,-4-4 11-16,-8 6 12 16,-1 0-4-16,-6-7-10 15,-1-7-16-15,1 2-12 0,6-13-23 16,7-1-13-16,10 0-34 15,6-1-2-15,10 1-10 16,1 0 15-16,0 5 10 16,-4-1 30-16,-3 8-2 15,-6 2 10-15,4 8-6 16,-7-1 6-16,3 8-7 16,-3 2 7-16,-4 3 14 15,-2-2 27-15,-6-4 26 16,-3-2 24-16,-1-2 22 15,-6-2-1-15,-6 1-13 16,-1-2-23-16,-11-9-22 16,-3-4-17-16,-3-8-44 15,5-11-34-15,0-4-112 16,16 0-60-16,6 1-352 16,13-9 18-16</inkml:trace>
          <inkml:trace contextRef="#ctx0" brushRef="#br0" timeOffset="30995.5068">8798 940 1038 0,'-25'21'362'16,"-19"27"24"-16,-2 10-247 0,0 14-67 16,16-9-5-16,11-4 6 15,14-15 7-15,16-12-12 16,9-16-38-16,10-16-15 15,13-8-4-15,11-20-3 16,0-13 6-16,5-14-4 16,-6-1 2-16,-15-13-5 15,-12 13 15-15,-17 5 9 16,-15 16 9-16,-22 13-6 16,-5 21 2-1,-19 13-19-15,1 13-11 0,3 8-9 16,18 1 3-16,7 1-11 15,20-12-26-15,12-9-135 16,11-14-342-16,7-15 40 16</inkml:trace>
          <inkml:trace contextRef="#ctx0" brushRef="#br0" timeOffset="31528.1987">9146 667 1377 0,'-17'-2'390'0,"-5"4"83"16,7 6-382-16,0 10-45 16,-4 2-18-16,-4 5-8 15,0-9 5-15,5 4-9 16,0-9-6-16,11 0-15 15,6-5 3-15,12 3-7 16,-1-7 5-16,15 1-1 0,-1-9 7 16,9-8-12-16,-9-11 6 15,5-5-4-15,-12-6 3 16,-1 9-4 0,-19 4 14-16,-5 9-5 0,-9 15 6 15,-11 9-8-15,-7 6 5 16,3 12-8-16,-5 3 6 15,8 6-8-15,7-5 9 16,13 2 3-16,11-7-10 0,12 1-91 16,-1-5-386-16,13-3 82 15</inkml:trace>
          <inkml:trace contextRef="#ctx0" brushRef="#br0" timeOffset="31219.9076">9443 696 1078 0,'2'38'356'15,"-19"24"38"-15,-11 4-259 16,-7 12-59-16,3-4-3 16,4-2 7-16,11-28 4 0,5-13-18 15,11-17-31-15,-2-10-39 16,1-8-61 0,-4-10-56-16,6-11-357 0,1-8 47 15</inkml:trace>
          <inkml:trace contextRef="#ctx0" brushRef="#br0" timeOffset="31859.837">9531 977 1079 0,'-3'23'341'0,"-13"11"77"15,1 4-277-15,1 5-23 16,5-6-23-16,11-4-13 16,8-8-22-16,16-4-24 15,7-10-23-15,10-11-9 0,1-12 8 16,-1-10-6-16,-9-8 9 15,-4-7-7-15,-8 3 5 16,-10 0 20-16,-9 7 27 16,-6 7 5-16,-6 8 8 15,-16 7-9-15,-2 11-23 16,-10 8-30-16,2 1-7 16,-1 2-1-16,15 0-10 0,16-6-179 15,15-8-370-15,26-17 49 16</inkml:trace>
        </inkml:traceGroup>
      </inkml:traceGroup>
    </inkml:traceGroup>
    <inkml:traceGroup>
      <inkml:annotationXML>
        <emma:emma xmlns:emma="http://www.w3.org/2003/04/emma" version="1.0">
          <emma:interpretation id="{19FF6B0D-643F-4E4B-9510-22BCFAB02DBF}" emma:medium="tactile" emma:mode="ink">
            <msink:context xmlns:msink="http://schemas.microsoft.com/ink/2010/main" type="paragraph" rotatedBoundingBox="14516,15590 22540,14902 22611,15723 14586,16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B276C7-E0DF-4224-9068-DAC4EB46CDFF}" emma:medium="tactile" emma:mode="ink">
              <msink:context xmlns:msink="http://schemas.microsoft.com/ink/2010/main" type="line" rotatedBoundingBox="14516,15590 22540,14902 22611,15723 14586,16410"/>
            </emma:interpretation>
          </emma:emma>
        </inkml:annotationXML>
        <inkml:traceGroup>
          <inkml:annotationXML>
            <emma:emma xmlns:emma="http://www.w3.org/2003/04/emma" version="1.0">
              <emma:interpretation id="{669B70C8-0D1B-4006-A287-85F2065685D1}" emma:medium="tactile" emma:mode="ink">
                <msink:context xmlns:msink="http://schemas.microsoft.com/ink/2010/main" type="inkWord" rotatedBoundingBox="14535,15808 15645,15713 15697,16315 14586,1641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957.0645">1420 2896 968 0,'-5'-17'331'0,"-4"0"77"15,2 3-252-15,-3 0-15 16,0 5-41-16,-9 4-4 16,-2 7-47-16,-4 10-16 15,2 7-31-15,-3 7-1 16,8 6-11-16,2 12 3 15,6-1-4-15,5 11 6 0,5-5-2 16,8-3 7-16,9-12-2 16,-1-16 6-1,3-21-4-15,5-29 10 0,2-20-6 16,7-34 8-16,-3-6-4 16,-1-11 3-16,-4 14-9 15,-8 9 6-15,-16 30-7 16,-1 19 20-16,-4 25-8 0,-5 26 4 15,-1 15-10-15,-3 24 7 16,3 3-21-16,4 14 8 16,5-10-5-16,7 1 10 15,9-19-8-15,7-10 7 16,-1-20-9-16,13-18 8 16,0-18-5-16,6-22 9 15,-7-6-5-15,9-11 7 16,-12 7-7-16,-2 4 4 15,-13 18-4-15,-4 8 4 16,-8 12-5-16,-6 2 9 16,-3 5-7-16,-3 2 3 15,0 1-7-15,-4 10 3 16,1 8-11-16,3 9 6 16,0 3-4-16,4 7 5 15,6-7-1-15,6-6 5 0,5-11-6 16,8-9 3-16,4-9-4 15,13-10 5-15,2-6-4 16,8-2 7-16,-4 5-5 16,0 6 4-16,-11 8-7 15,0 13 5-15,-12 7-9 16,-1 10 9-16,-5-1-5 16,-2 3 9-16,-6-7 3 15,-5-8 11-15,4-9 0 16,-5-14 30-16,0-10-5 15,-5-16 3-15,4-6-10 0,-14-13 0 16,-1 2-29-16,-1 7 8 16,1 7-8-16,-3 9 11 15,11 16 4-15,7 4-8 16,-2 2-14-16,9 8 3 16,3 1-14-16,14 0-5 15,2-5 5-15,18-4 17 16,0-3-27-16,12-11-81 15,-11-12 242-15,-5-17-684 16,-19 6 213-16</inkml:trace>
        </inkml:traceGroup>
        <inkml:traceGroup>
          <inkml:annotationXML>
            <emma:emma xmlns:emma="http://www.w3.org/2003/04/emma" version="1.0">
              <emma:interpretation id="{1E27DA5B-1FC0-4A8B-87C2-A973D4CE8BF7}" emma:medium="tactile" emma:mode="ink">
                <msink:context xmlns:msink="http://schemas.microsoft.com/ink/2010/main" type="inkWord" rotatedBoundingBox="16293,15437 20720,15058 20785,15818 16358,1619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7013.0518">3178 2500 926 0,'11'-12'403'0,"-13"-4"39"0,-1 9-229 16,-8 2-55-16,-4 5-65 15,-8 8-12-15,-3 4-51 16,-8 9-8-16,5 2-23 15,3 7 5-15,6-12-7 0,3 3 6 16,8-4-5-16,3-1 6 16,4-12-8-16,7 7 2 15,5-9-6-15,7-6 4 16,5 4-5-16,10 0 8 16,0-1-2-16,5 2 6 15,-6 4-6-15,6 3 6 16,-11-4-10-16,-5 9 7 15,-3 0-8-15,-1 6 6 16,-15-4-6-16,-2 10 10 16,-6-5-8-16,-3 0 30 15,-7-1 5-15,-2 5 34 16,-4-8-1-16,-1 0 15 16,0-4-27-16,3-1-5 15,8-7-32-15,6 1-2 16,3-5-15-16,1-2-12 0,5-4-30 15,13-12-70 1,1-13-64-16,19-18-355 0,4-17 42 16</inkml:trace>
          <inkml:trace contextRef="#ctx0" brushRef="#br0" timeOffset="37713.8095">3509 2264 1254 0,'-3'26'342'16,"-5"21"90"-16,-1 15-340 0,1 11-20 15,1-5-10-15,4 2 12 16,4-16-13-16,7-6-4 16,3-12-38-16,7 0-6 15,-3-20-12 1,-2-2 4-16,-4-11-6 0,-5-4 8 16,-5-10-6-16,-11-4-22 15,-4-4-27-15,-14-7-32 16,-4 0-15-16,-9 2 4 15,6 7 22-15,2 3 35 16,12 8 39-16,8 3 32 16,8 1-3-16,7 2 4 15,7 0-14-15,6 0-2 16,4-4-25-16,17-1 8 16,3-3-4-16,12-10 8 15,-5 1-7-15,13-6-12 16,-11 2-44-16,3 2-57 0,-6 12-21 15,0-4-12-15,-14 11 15 16,-1 3 30-16,-13 0 59 16,-3-3 22-16,-5 5 22 15,-4-2 34-15,-3-6 20 16,-2 3 41-16,-4-4 2 16,-8 4 5-16,-1 0-31 0,-7 13-15 15,-1 4-39-15,2 12 6 16,2 3-5-16,6 19 23 15,7-5 4-15,4 0 12 16,8-8-16-16,13-7-5 16,4-25-24-16,10-22 3 15,9-20-13-15,7-17 8 16,-6-5-6-16,-5-9 7 16,-12 13-11-16,-12 13 9 15,-14 16-14-15,-6 17 7 16,-6 28-11-16,-5 16 6 15,-3 11-10-15,1 10 11 16,7-2-3-16,4-1 13 16,8-11-10-16,5-5 11 15,6-15-11-15,1-15 5 16,3-16-9-16,11-19 7 16,5-10-39-16,7-15-92 0,1 1-41 15,1-6-325-15,-10 8-3 16</inkml:trace>
          <inkml:trace contextRef="#ctx0" brushRef="#br0" timeOffset="38692.9857">4222 2442 937 0,'2'4'369'16,"-8"5"36"-16,-2 4-236 15,-4 7-29-15,-4 7-48 0,0 5 0 16,-1 2-27-16,0 3-9 16,5-2-35-16,4-1-4 15,5-3-15 1,6-1 2-16,8-7-7 0,5-7 5 15,4-10-5-15,8-15 10 16,1-14-4-16,6-11 7 16,-2-9-4-16,-1-5 4 15,-11 4-11-15,-4 4 3 16,-8 15-6-16,-7 12-1 16,-5 14-6-16,-6 15 5 15,-1 14-4-15,0 10 5 16,4 2 1-16,6-3 11 15,7-6-5-15,10-18 6 16,9-21-8-16,11-19 11 16,3-19-10-16,9-24 8 15,-1-8-5-15,2-21 7 0,-8 5-11 16,-7 1 8-16,-14 21-8 16,-7 13 6-16,-12 31-10 15,-12 25 1-15,-2 20-7 16,-5 26 8-16,2 16-2 15,-3 19 26-15,5-3 9 16,9 3 19-16,8-16-9 0,4-6 6 16,6-24-25-16,6-2-3 15,-5-18-20-15,2 0 10 16,-6-11-11-16,1-2 9 16,-11-4-8-16,-1-1 12 15,-4-2-7-15,-8-2 8 16,-4-1-9-16,-4-8 11 15,0 2-13-15,-3-10 5 16,6 5-8-16,2-3 7 16,6 9-12-16,3 0 6 15,6 8-8-15,1 0 7 16,9 5-9-16,0 1 10 16,6 1-7-16,4 4 0 15,3-5-28-15,10 1-29 16,3-2-36-16,7-13-44 15,3 0-8-15,1-7 21 0,-9-2 36 16,-5-5 31-16,-9 13 46 16,-7-4 41-16,-12 9 16 15,-1 3 33-15,-2 9 6 16,-7 4 12-16,-1 8-20 16,-3 10 4-16,-2 4-31 15,0 4 2-15,2-7-15 16,3-1-1-16,5-8-19 15,4-4 1-15,6-6-11 16,11 3 3-16,4-7-7 0,15-2-1 16,-1 0-10-16,8-8-1 15,-12 5-10-15,-2 5 6 16,-11 1-2-16,-4 4 10 16,-11 10 0-16,-1 5 25 15,-8-8 2-15,0 10 29 16,-5-6 9-16,-4-2 36 15,-2-1-11-15,0 5 7 16,-7-9-29-16,-5 0-6 16,0-2-35-16,1-8-4 15,-2-8-30-15,10 2-45 16,7-3-46-16,10-5-103 16,4 2 32-16,6 8-359 0,-2-2 79 15</inkml:trace>
          <inkml:trace contextRef="#ctx0" brushRef="#br0" timeOffset="39216.6305">5511 2393 1055 0,'6'-16'298'0,"-5"-2"106"15,2 2-273-15,-3 0 8 16,-6 8-6-16,-4 2 1 15,-3 7-43-15,-5 8-19 16,-5 8-53-16,-5 9-8 16,-1 5-14-16,-2 12 8 15,5 0-6-15,2-2 9 16,5-7-6-16,9-5 7 16,8-9-11-16,10-9 6 15,9-11-9-15,12-11-1 16,6-4-23-16,7-10-26 15,-1-4-19-15,10 9-11 16,-10 5 4-16,0 10 13 16,-10 5 26-16,-3 8 35 15,-13 1 24-15,-4 10 25 16,-4-6 8-16,-2 6 24 0,-3-1-13 16,-2 4 13-16,-2-12-16 15,-3 6 17-15,-1-2-16 16,-4 7 9-16,-6-7-27 15,-4 6-2-15,-1 0-25 16,-5-2 3-16,1-7-15 16,4 3 7-16,5-8-8 15,4-3 6-15,4-2-8 0,4-2 0 16,2-1-22-16,2 2-39 16,0-1-42-16,5-2-81 15,1-2-33-15,3-4-313 16,2-3 57-16</inkml:trace>
          <inkml:trace contextRef="#ctx0" brushRef="#br0" timeOffset="40752.2796">5867 2422 348 0,'0'-17'412'15,"1"1"-81"-15,1 7 12 16,-2 5-135-16,0 4-53 16,1 3-61-16,2 0-12 0,-4-3-46 15,-2 3-6 1,0-5-10-16,-1 2 14 0,0 2-3 16,-1 1 23-16,2-2-1 15,0 6 9-15,-1 2-21 16,-7 8-2-16,5 3-27 15,-4 12 4-15,-3 2-9 16,7 4 19-16,1-4-5 16,5-1 14-16,8-8-12 0,1-5 6 15,0-11-21-15,8-7 5 16,0-12-10-16,4-17 14 16,7-16-13-16,6-23 9 15,-1-11-8-15,1-15 0 16,-11 8-12-16,-9 3 3 15,-16 21-8-15,-7 12-3 16,-8 21-4-16,-6 16 1 16,6 25-5-16,-4 18 5 15,2 11 4-15,-2 20 20 16,9 3 2-16,3 4 17 16,10-12-4-16,7-2 7 15,6-16-19-15,4-11 6 16,0-11-16-16,4-7 8 15,-1-5-8-15,8-9 3 16,-2-3-13-16,2-7 3 0,-6 7-6 16,0-1 5-16,-8 5-3 15,-3 4 11-15,-4 2 0 16,0-1 6-16,-4-4-2 16,2 1 11-16,1-3-5 15,3-2 5-15,-1-1-6 16,7-3 3-16,-2-3-9 0,4-1 4 15,-4 6-7-15,1 4 2 16,-1 4-8-16,-2 10 7 16,2 3-6-16,0 4 7 15,-3-3-4-15,2 2 9 16,-3-5-7-16,-3-4 12 16,2-8-7-16,4-3 11 15,-3-6-10-15,3-10 9 16,1 0-14-16,-2-4 9 15,-3 3-11-15,-1 4 6 16,-2 12-10-16,0 5 7 16,-1 7-9-16,1 7 9 15,-2 4-5-15,4 1 10 16,-2-2-6-16,2 3 10 16,-2-8-9-16,-5-10 8 0,6-6-8 15,5-8 10 1,0-6-10-16,6-11 10 15,10 2-10-15,0-10 6 0,-4-4-9 16,4-6 7-16,-1 6-7 16,-2-9 6-16,-4 6-5 15,-1 1 5-15,-6 6-5 16,-8 3 6-16,-1 9-6 0,-8 4 5 16,-3 12-8-16,-5 10 4 15,0 5-8-15,-4 10 5 16,0 8-6-16,1 7 7 15,2 6-6-15,1 11 7 16,5 4-3-16,6 5 7 16,4-4-6-16,5-2 9 15,5-15-7-15,5-5 5 16,-1-9-8-16,7-16 8 16,2-10-12-16,15-18-30 15,1-8-29-15,9-13-117 16,-8 1-26-16,1-7-321 15,-12 15 13-15,-5-3-67 16,-13 13 233-16,-1 3 786 16,-6 11 28-16,-8 3-34 15,1 6-111-15,-5 5-120 16,-5 5-73-16,-10 15-12 0,2 6-42 16,-10 13 25-16,7 1-15 15,3 2 5-15,9-9-24 16,5-7-6-16,12-12-39 15,10-10-2-15,4-14-15 16,7-19 9-16,1-9-8 16,12-23 10-16,-6-9-7 15,3-15-3-15,-8 4-13 16,3-1 5-16,-16 22-6 0,-10 10 2 16,-9 24 1-16,-6 19 2 15,-10 12-6-15,-2 23 8 16,-2 13 2-16,2 20 23 15,4 8 3-15,6 13 11 16,13-21-10-16,10-4 6 16,11-16-25-16,19-20-146 15,1-34-418-15,-3-20 85 16</inkml:trace>
        </inkml:traceGroup>
        <inkml:traceGroup>
          <inkml:annotationXML>
            <emma:emma xmlns:emma="http://www.w3.org/2003/04/emma" version="1.0">
              <emma:interpretation id="{30A168B0-D393-414A-93F3-DB34722713BF}" emma:medium="tactile" emma:mode="ink">
                <msink:context xmlns:msink="http://schemas.microsoft.com/ink/2010/main" type="inkWord" rotatedBoundingBox="21129,15240 22559,15117 22609,15706 21179,15828"/>
              </emma:interpretation>
              <emma:one-of disjunction-type="recognition" id="oneOf9">
                <emma:interpretation id="interp13" emma:lang="" emma:confidence="0">
                  <emma:literal>der</emma:literal>
                </emma:interpretation>
                <emma:interpretation id="interp14" emma:lang="" emma:confidence="0">
                  <emma:literal>dir</emma:literal>
                </emma:interpretation>
                <emma:interpretation id="interp15" emma:lang="" emma:confidence="0">
                  <emma:literal>dar</emma:literal>
                </emma:interpretation>
                <emma:interpretation id="interp16" emma:lang="" emma:confidence="0">
                  <emma:literal>derb</emma:literal>
                </emma:interpretation>
                <emma:interpretation id="interp17" emma:lang="" emma:confidence="0">
                  <emma:literal>Mur</emma:literal>
                </emma:interpretation>
              </emma:one-of>
            </emma:emma>
          </inkml:annotationXML>
          <inkml:trace contextRef="#ctx0" brushRef="#br0" timeOffset="41684.6076">8040 2244 1268 0,'-17'-20'279'0,"-14"20"106"16,1 15-372-16,-6 8-11 15,1 6-10-15,0 5 28 16,13 0 23-16,4 10 22 15,9-4-6-15,9 9 14 16,6-1-29-16,0-7-9 0,9-18-29 16,12-11 5-1,-1-21-8-15,17-34 10 0,7-15-7 16,11-26 9 0,-5-10-9-16,4-9-7 0,-19 20-10 15,-12 11 3-15,-17 25-4 0,-9 21-1 16,-10 20 5-16,-9 15 2 15,3 14 1-15,-3 20 11 16,1 9 6-16,3 9 33 16,7-1 7-16,8 0 7 15,3-16-12-15,11-7 0 16,3-12-33-16,9-10-2 16,0-15-14-16,10-11 8 15,-7-12-6-15,3-13-9 16,-9-1-19-16,-4 0-10 15,-10 11-8-15,-7 9 2 16,-5 17 8-16,-8 14 25 16,2 13 21-16,-2 12 16 15,4 1 0-15,0 0 15 16,11-13-16-16,3-7 2 16,4-14-21-16,14-9 7 15,7-11-12-15,13-6 8 0,2 0-7 16,7-1 7-16,-5 10-9 15,-7 10 3-15,-13 10-8 16,-8 3 6-16,-8 4 2 16,-9-3 20-16,-2-7 8 15,-4-1 27-15,3-6 4 16,-8-13 17-16,0-6-18 0,-5-11 3 16,-7-6-28-16,-5-9-3 15,-1 9-21-15,-1 2 1 16,7 14-15-16,6 4 0 15,12 8-12-15,19-1 2 16,12 6-6-16,22-5-22 16,8 2-21-16,23-6-132 15,-5-4-239-15,5-15-158 16,-20-14-138-16</inkml:trace>
        </inkml:traceGroup>
      </inkml:traceGroup>
    </inkml:traceGroup>
    <inkml:traceGroup>
      <inkml:annotationXML>
        <emma:emma xmlns:emma="http://www.w3.org/2003/04/emma" version="1.0">
          <emma:interpretation id="{612129B0-9116-4A9B-807E-C55A39C8E8CC}" emma:medium="tactile" emma:mode="ink">
            <msink:context xmlns:msink="http://schemas.microsoft.com/ink/2010/main" type="paragraph" rotatedBoundingBox="17016,16930 20486,16548 20572,17325 17102,177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176C952-CA8B-4368-B08D-54ECD300C42B}" emma:medium="tactile" emma:mode="ink">
              <msink:context xmlns:msink="http://schemas.microsoft.com/ink/2010/main" type="line" rotatedBoundingBox="17016,16930 20486,16548 20572,17325 17102,17707"/>
            </emma:interpretation>
          </emma:emma>
        </inkml:annotationXML>
        <inkml:traceGroup>
          <inkml:annotationXML>
            <emma:emma xmlns:emma="http://www.w3.org/2003/04/emma" version="1.0">
              <emma:interpretation id="{3E270855-FFF0-4589-9FF7-603B734FD8B3}" emma:medium="tactile" emma:mode="ink">
                <msink:context xmlns:msink="http://schemas.microsoft.com/ink/2010/main" type="inkWord" rotatedBoundingBox="17016,16930 20486,16548 20572,17325 17102,1770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2541.113">3682 3969 1034 0,'11'-17'574'0,"6"1"-77"16,4 3-203-16,18-10-217 16,8-6-77-16,15-9 4 15,-1-1-7-15,8-5 9 16,-8 10-8-16,2 4 5 16,-12 13-4-16,-4 6-16 15,-14 8-32-15,-9 6-73 0,-13 3-36 16,-19 3-340-1,-12 7 46-15</inkml:trace>
          <inkml:trace contextRef="#ctx0" brushRef="#br0" timeOffset="42287.0362">3758 3851 1270 0,'0'34'366'16,"-10"9"71"-16,3 1-347 16,4 18-73-16,4 4-23 15,4 7 8-15,2-10-4 16,4-6 7-16,1-19-5 15,2-7 6-15,0-16-5 16,-6-9-2-16,-2-7-71 16,-12-18-364-16,-11-11 91 0</inkml:trace>
          <inkml:trace contextRef="#ctx0" brushRef="#br0" timeOffset="42853.798">3833 4109 1265 0,'-2'8'364'0,"4"-1"70"16,7-8-330-16,12-7-92 15,13-6-1-15,9-6-13 0,17-7 11 16,1-1-5-16,11-4-6 16,-4 1-47-16,-4 8-65 15,-19 8 48-15,-18 16-376 16,-22 7 83-16</inkml:trace>
          <inkml:trace contextRef="#ctx0" brushRef="#br0" timeOffset="42864.7717">3900 4462 1224 0,'12'16'295'16,"-1"-16"93"-16,18-16-331 16,11-3-61-16,12-18 10 15,5-6-1-15,18-4 12 0,-7 1-21 16,4-6-74-16,-14 9-185 15,-9-5-135-15,-18 8-98 16</inkml:trace>
          <inkml:trace contextRef="#ctx0" brushRef="#br0" timeOffset="43685.2942">4474 3998 849 0,'-9'25'338'0,"1"9"32"16,2 6-170-16,4-1-93 0,8 7 5 15,4-7-35-15,5-4-9 16,6-12-38-16,4-12-4 15,-2-14-23-15,8-17 10 16,-2-14-5-16,3-12 8 16,-4-3-8-16,-2-2 7 15,-8 10-10-15,-6 9 2 16,-5 13-9-16,0 12 0 16,-4 10-7-16,5 15 8 15,0-1-1-15,5 8 21 16,3-1 9-16,4-2 11 15,1-12-7-15,7-2 2 16,-2-8-17-16,5-11-1 16,-4 1-11-16,7-9 4 15,-5-1-5-15,6 0 6 16,-4 6-10-16,3-1 7 0,-10 12-7 16,1 8 12-16,-8 4-5 15,-4 9 12-15,-3 8-7 16,2 7 13-16,-4-4-10 15,-1 0 7-15,2-8-10 16,-2-5 9-16,-4-10-11 16,4-5 16-16,-5-4-5 15,-2-6 14-15,6-8-11 0,-3-7 5 16,-1-4-18 0,2-7 3-16,2 2-15 0,-6 3 9 15,5 7-10-15,-2 1 8 16,-1 9-9-16,-4-1 9 15,5 5-11-15,3-4 9 16,2 1-10-16,1-3 7 16,6-2-9-16,-1-6 9 15,2 0-7-15,4 1 8 16,-1 5-7-16,6 7 4 16,-2 5-8-16,0 13 4 15,-6 6-6-15,0 5 8 16,-5 6-4-16,-1 1 8 15,-5-7-4-15,-3 4 6 16,-1-4-6-16,-4 0 9 0,-1-2-9 16,0 7 8-16,-2-2-6 15,-1 5 5-15,-2 4-6 16,1 4 6-16,2-2-8 16,4-3 7-16,4-8-5 15,7-2 3-15,4-8-4 16,8-8 5-16,1-8-4 15,12-5 6-15,-1-7-5 0,10-8 7 16,-2 4-5-16,2 0 7 16,-10 3-11-16,-8 3-32 15,-11 7-25-15,-7 0-91 16,-13 1-63-16,-13 0-332 16,-5 0 35-16</inkml:trace>
          <inkml:trace contextRef="#ctx0" brushRef="#br0" timeOffset="43994.6429">5368 4106 1244 0,'0'-3'370'0,"6"-2"85"16,8-4-352-16,7-6-17 15,6-2-38-15,9-6-7 16,4 0-19-16,8-5 2 0,-2 7-77 15,12-9-133-15,-4 3-294 16,6-5-4-16</inkml:trace>
          <inkml:trace contextRef="#ctx0" brushRef="#br0" timeOffset="44631.2575">5977 3794 1189 0,'-11'-1'468'15,"-7"4"15"-15,2 6-320 16,-7 11-77-16,7 6-67 0,-3 6 16 15,4-4-10 1,6 7 10-16,9-10-8 0,6 1 0 16,3-6-29-16,12-3 8 15,-1-16-9-15,5-12 8 16,-4-7-6-16,10-8 10 16,-6-6-9-16,2-10 5 15,-4 9-7-15,-3 0 4 16,-8 9-8-16,2 10-1 15,-8 20-6-15,-1 17 5 16,0 5-5-16,-1 9 8 16,-2-1 6-16,2-3 17 15,2-12-2-15,5-6 7 16,3-11-8-16,9-14 5 31,2-5-15-31,8-14-2 0,0-3-22 0,8-5-23 0,-6 8-23 16,1 4-13-16,-13 16-3 15,-5 18 16-15,-7 13 21 16,1 8 49-16,-3 9 21 16,3 7 28-16,2-10 7 15,0-3 22-15,-5-10-33 16,8-14 7-16,5-14-25 16,7-18 2-16,3-7-20 0,9-10 4 15,-4-2-12-15,3-5-16 16,-8 10-22-16,2 5-10 15,-8 9-4-15,-1 9 1 16,-7 9 14-16,-1 7 34 16,-2 2 17-16,-1 1 13 15,1-3 0-15,5-4 13 16,-3-7-22-16,3-11 3 16,-3-5-16-16,1-16 1 15,-4 1-10-15,-2-4 5 16,-7 5-8-16,-5 6 4 15,-1 14-7-15,-7 8 4 16,-4 16-9-16,-1 12 5 16,3 10-1-16,-7 13 16 15,6 6 3-15,5 2 17 16,6-2-5-16,6-8 5 0,8-13-15 16,4-10 1-16,2-9-17 15,14-13 11-15,-8-6-14 16,2-11-60-16,-7-4-57 15,-1-1-441-15,-12 5 59 16</inkml:trace>
        </inkml:traceGroup>
      </inkml:traceGroup>
    </inkml:traceGroup>
    <inkml:traceGroup>
      <inkml:annotationXML>
        <emma:emma xmlns:emma="http://www.w3.org/2003/04/emma" version="1.0">
          <emma:interpretation id="{47280DCC-E16F-4307-9CDE-6FC92D77B98A}" emma:medium="tactile" emma:mode="ink">
            <msink:context xmlns:msink="http://schemas.microsoft.com/ink/2010/main" type="paragraph" rotatedBoundingBox="15967,17836 23346,17192 23452,18405 16073,190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5F2502-BD60-4E51-A70F-9F5E03A062A4}" emma:medium="tactile" emma:mode="ink">
              <msink:context xmlns:msink="http://schemas.microsoft.com/ink/2010/main" type="line" rotatedBoundingBox="15967,17836 23346,17192 23452,18405 16073,19049"/>
            </emma:interpretation>
          </emma:emma>
        </inkml:annotationXML>
        <inkml:traceGroup>
          <inkml:annotationXML>
            <emma:emma xmlns:emma="http://www.w3.org/2003/04/emma" version="1.0">
              <emma:interpretation id="{01BC875D-D270-4344-9FED-6403CCB71676}" emma:medium="tactile" emma:mode="ink">
                <msink:context xmlns:msink="http://schemas.microsoft.com/ink/2010/main" type="inkWord" rotatedBoundingBox="15973,17909 17740,17755 17810,18558 16043,18713">
                  <msink:destinationLink direction="with" ref="{C1597DF0-56D6-4054-A324-9B59D9253774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6283.6229">2646 4909 1070 0,'1'5'290'0,"-6"20"67"0,5 11-297 15,4 23-51-15,-1 8-14 16,3 18 7-16,0-7 11 16,6-2 14-1,-4-11 9-15,7-13 6 0,-1-21-6 16,4-19 7-16,2-18-2 16,2-28 2-16,-2-15-5 0,-6-22 0 15,-8 1-12 1,-16-7 7-16,-5 14-3 15,-16 5 4-15,1 18-2 0,-2 11-2 16,12 15-19-16,-3 7-9 16,16 8-6-16,3 8-1 15,5 7-2-15,6 2-1 16,5 4 4-16,2 1 2 16,6-10 3-16,6-2 2 15,1-14 3-15,12-17 2 16,2-12 2-16,7-26 0 15,-4-10-1-15,2-12-1 16,-6 11-3-16,-9 11 0 16,-13 26-8-16,-4 18-9 15,-10 28-3-15,-2 23-1 16,-5 13-2-16,-2 24 6 16,2 1 7-16,2 14 4 0,2-15 5 15,8-5 5-15,5-22 0 16,8-7 4-16,2-18-1 15,11-12-2-15,1-13-3 16,7-12 1-16,0-10 0 16,-2-10-3-16,-9-2-3 15,-4 5-2-15,-13 1-2 0,-9 10-2 16,-4 7 2-16,-5 8 2 16,-2 1 0-16,5 11-5 15,-3 7-3-15,-1 5-1 16,2 5 1-16,4 6 3 15,1-1 9-15,4-4 2 16,6-10 3-16,7-3 1 16,-1-8-2-16,8-8 0 15,2-7-2-15,1-14 4 16,-4-3-2-16,2-5 0 16,-10 2-1-16,-2 4-1 15,-9 16-4-15,-2 3-3 16,-5 7-4-16,3 13-3 15,-1 8-1-15,2 8-2 16,2 5 2-16,5 14 9 16,0-3 8-16,6-1 6 0,1-10 4 15,8-6 2-15,-6-17-2 16,9-13-2-16,-3-12-2 16,2-10 1-16,-3-3-2 15,4-5 0-15,-8 4-5 16,-4 2-4-16,-3 13-3 15,4 2-4-15,-6 9-4 16,2 13-1-16,0 5 2 0,3 1 0 16,-6-3 3-16,4 4 3 15,-1-9 2-15,4-5 1 16,-4-5 0-16,4-2 2 16,-4-5-1-16,0-1 0 15,-2 6-2-15,2 4-6 16,-3 7-13-16,6 5-10 15,-3 1-21-15,7-1-14 16,-1-7-18-16,8-5-59 16,1-9-13-16,8-16-166 15,1-6-127-15,2-5-15 16</inkml:trace>
        </inkml:traceGroup>
        <inkml:traceGroup>
          <inkml:annotationXML>
            <emma:emma xmlns:emma="http://www.w3.org/2003/04/emma" version="1.0">
              <emma:interpretation id="{F859BDD8-359A-4A31-88F6-5088B5C62206}" emma:medium="tactile" emma:mode="ink">
                <msink:context xmlns:msink="http://schemas.microsoft.com/ink/2010/main" type="inkWord" rotatedBoundingBox="16667,18001 16730,17996 16732,18024 16670,18030">
                  <msink:destinationLink direction="with" ref="{C1597DF0-56D6-4054-A324-9B59D9253774}"/>
                </msink:context>
              </emma:interpretation>
              <emma:one-of disjunction-type="recognition" id="oneOf12"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_</emma:literal>
                </emma:interpretation>
                <emma:interpretation id="interp23" emma:lang="" emma:confidence="0">
                  <emma:literal>r</emma:literal>
                </emma:interpretation>
                <emma:interpretation id="interp24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52588.7244">3316 4819 1706 0,'-5'2'417'0,"2"-2"134"16,5 0-477-16,1-4-64 15,1 4 4-15,2-4-95 16,-1-5-105-16,12-1-369 16,6 3 2-16</inkml:trace>
        </inkml:traceGroup>
        <inkml:traceGroup>
          <inkml:annotationXML>
            <emma:emma xmlns:emma="http://www.w3.org/2003/04/emma" version="1.0">
              <emma:interpretation id="{530145D2-D67A-4F96-A580-55D4E0DAC6A5}" emma:medium="tactile" emma:mode="ink">
                <msink:context xmlns:msink="http://schemas.microsoft.com/ink/2010/main" type="inkWord" rotatedBoundingBox="17006,18013 17072,18007 17076,18060 17010,18065">
                  <msink:destinationLink direction="with" ref="{C1597DF0-56D6-4054-A324-9B59D9253774}"/>
                </msink:context>
              </emma:interpretation>
              <emma:one-of disjunction-type="recognition" id="oneOf13">
                <emma:interpretation id="interp25" emma:lang="" emma:confidence="0">
                  <emma:literal>.</emma:literal>
                </emma:interpretation>
                <emma:interpretation id="interp26" emma:lang="" emma:confidence="0">
                  <emma:literal>&gt;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7</emma:literal>
                </emma:interpretation>
                <emma:interpretation id="interp29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52839.4272">3644 4804 1175 0,'20'0'589'0,"-3"3"-63"0,-6 4-226 16,-1 1-277 0,1 1-173-16,-16 7-380 0,-11-10 58 15</inkml:trace>
        </inkml:traceGroup>
        <inkml:traceGroup>
          <inkml:annotationXML>
            <emma:emma xmlns:emma="http://www.w3.org/2003/04/emma" version="1.0">
              <emma:interpretation id="{3B22FE30-2453-445B-8786-3D0CD2A33E0D}" emma:medium="tactile" emma:mode="ink">
                <msink:context xmlns:msink="http://schemas.microsoft.com/ink/2010/main" type="inkWord" rotatedBoundingBox="17764,17679 21749,17331 21841,18385 17856,18733">
                  <msink:destinationLink direction="with" ref="{C1597DF0-56D6-4054-A324-9B59D9253774}"/>
                </msink:context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6862.2482">4569 4998 878 0,'0'10'393'0,"-3"-1"37"15,-2-8-216-15,-2 4-45 16,-1 1-53-16,-7 6-21 0,1 10-42 16,-6 4-5-16,6 6-19 15,0 7-2-15,11-3-6 16,6-5-2-16,10-6-7 16,5-10-4-16,14-14-5 15,5-22 0-15,4-10 1 16,7-22 1-16,-2-12-2 0,1-16-5 15,-7 3 0-15,-6-10 0 16,-11 15-4-16,-14 7 3 16,-12 21 2-16,-14 14-3 15,-7 25-2 1,-11 20 1-16,-1 15 0 0,-5 19 1 16,6 6 6-16,-1 11 14 15,9-6 8-15,5-2 1 16,10-16 3-16,7-6-4 15,7-19-13-15,7-12-8 16,8-10-4-16,15-9-3 16,6-5-8-16,10 1-17 15,0 9-7-15,4 11-5 16,-12 14-1-16,-4 13 7 16,-11 4 18-16,-7 10 9 15,-8-5 6-15,-6-1 2 0,-2-10 3 16,2-9 6-16,-1-12 4 15,2-14-130-15,-3-17-306 16,-9-19-58-16,-6-2-220 16</inkml:trace>
          <inkml:trace contextRef="#ctx0" brushRef="#br0" timeOffset="47606.299">5012 4736 1084 0,'3'-12'380'0,"-6"12"22"15,0 11-286-15,3 21-89 16,-1 11-34-16,-1 24 12 16,1 7 20-16,2 7 9 15,2-13 13-15,6-2-5 16,7-20-13-16,4-6-13 16,0-17-4-16,9-10-8 15,1-11 6-15,3-22-2 16,-3-6 4-16,6-6-7 15,-9 3 4-15,-7 6-10 16,-2 18-2-16,-5 5-10 16,-4 9 7-16,-6 5-6 0,2 4 10 15,-4-2-3-15,2-1 12 16,2-10-4-16,7-7 6 16,2-10-21-16,4-10-37 15,7-14 126-15,1-4-524 16,2-8 175-16</inkml:trace>
          <inkml:trace contextRef="#ctx0" brushRef="#br0" timeOffset="48194.9148">5640 4919 1295 0,'-7'21'293'0,"-9"18"112"16,-1 8-373-16,-5 10-14 16,2 1 10-16,2-1 3 15,7-14 10-15,5-9-3 16,9-15-7-16,6-9-14 15,5-16-2-15,11-13-5 16,1-5 3-16,6-10-5 16,-1-4 4-16,2-4-7 15,-10 8 1-15,-3 1-4 16,-9 7 2 0,-8 7-3-16,-8 11 5 0,-4 12-11 15,-3 9 2-15,-3 13-6 16,-1 10 2-16,4 8 8 0,3-1 22 15,9-5 9-15,7-4 10 16,12-11-4-16,4-17-5 16,12-19-16-16,2-9-3 15,3-21-8-15,-6-9 8 16,1-8-13-16,-14 10 3 16,-2-3-13-16,-8 17 5 15,-7 14-15-15,-5 18 5 16,-7 19-7-16,-4 16 8 0,-2 22-7 15,3-1 19-15,2 14 14 16,6-12 20-16,6-6-1 16,5-18 12-16,8-8-14 15,7-24-5-15,13-15-16 16,1-15 4-16,4-19-7 16,-4-4 7-16,-2-6-8 15,-13 9 3-15,-4 7-9 16,-9 19 0-16,-4 15-16 15,-5 19 2-15,-3 18-5 16,-2 6 9-16,2 11-3 16,0-7 17-16,3-1-4 15,3-11 7-15,8-4-6 16,-1-15 7-16,10-8-5 16,2-11-14-16,4-18-151 0,-3-11-352 15,-2-12 49-15</inkml:trace>
          <inkml:trace contextRef="#ctx0" brushRef="#br0" timeOffset="48538.0269">6502 4779 1371 0,'-14'25'458'0,"-9"15"51"16,-11 12-340-16,-1 4-144 0,1 3-5 16,6-19 0-16,8-16-5 15,16-13 6-15,13-16-6 16,8-13-26-16,14-8-79 15,4-2-29-15,5-9-49 16,-3 7-1-16,4 4 11 16,-9 9 78-16,-4 9 30 15,-5 10 47-15,-3 5 26 16,-8 6 23-16,-6 7 22 16,-4 3 18-16,-4 10 34 15,-6 1-3-15,-7 9 0 16,-2-6-7-16,-6 0-8 15,2-8-28-15,-2 0-22 16,4-12-15-16,-4-7-13 16,3-8-18-16,0-4-123 15,1-5-85-15,-4-9-352 16,10 3-31-16</inkml:trace>
          <inkml:trace contextRef="#ctx0" brushRef="#br0" timeOffset="49064.1523">6759 4902 846 0,'9'0'594'16,"1"-2"-120"-16,-6 5-123 15,-1-1-257-15,2-2-78 16,3-8-5-16,-1-6 0 0,4-13-2 16,1-2-2-16,1-8-20 15,-9 6-3-15,-8 8-12 16,-12 16-8-16,-13 14 1 15,-3 16 19-15,-5 20-3 16,8 8 15-16,4 13 14 16,15-9 11-16,10-1 9 15,7-17 13-15,10-8-6 16,6-20-1-16,12-10-10 16,5-12-5-16,9-17-10 15,-3-9 3-15,3-4-6 16,-12 7 3-16,-4 5-12 15,-12 22 0-15,-3 15-8 16,-7 18 5-16,1 16-2 0,-1 6 13 16,8 8 10-16,-4-13 15 15,5-2-2-15,-8-21 5 16,3-9-7-16,-4-18-3 16,6-11-13-16,0-14 4 15,9-10-22-15,-3-4-5 16,2-1-25-16,-7 10-5 15,0 12-13-15,-10 18 12 16,1 15 1-16,-7 13 23 0,1 10 4 16,-3 3 12-16,4 5 0 15,1-9 17 1,1-12-89-16,2-3 350 0,1-18-764 16,2-15 284-16</inkml:trace>
          <inkml:trace contextRef="#ctx0" brushRef="#br0" timeOffset="49958.1016">7327 4215 1103 0,'-13'9'294'0,"4"20"79"15,6 14-311-15,6 21-9 16,5 5 3 0,9 17 20-16,3-6 13 0,9 11 11 15,-3-12-16-15,8 15-21 16,-4-17-25-16,3 5-16 16,-10-16-12-16,-3-3-7 15,-8-18 9-15,-3-7 5 16,-6-18 9-16,-4-14 15 15,-3-17 12-15,-5-18-11 16,-1-20-8-16,-6-37-63 16,-2-12-63-16,-4-11-33 15,2 11 4-15,0 21-3 16,7 39 57-16,2 27 30 16,6 20 33-16,5 27 20 0,3 7 18 15,7 17 18-15,3-5 24 16,9 6 8-16,1-12-14 15,8-10-13-15,2-18-12 16,9-18-11-16,-1-18-5 16,5-21-10-16,-8-10 6 15,-1-12-8-15,-12 8 1 0,-2 2-12 16,-9 16 3-16,-4 9-19 16,-2 17 3-1,3 15-10-15,-7 12 6 0,6 16-2 16,0 5 21-16,9 5 7 15,-5-9 15-15,10-4 0 16,1-18 6-16,7-18-5 16,-2-13-3-16,7-19-10 15,-4-9 0-15,-1-17-7 16,-5 6 0-16,-1-1-8 16,-9 8 3-16,-4 13-9 15,-4 19 2-15,-3 10-12 16,2 17 6-16,1 19-7 15,1 1 10-15,6 5-5 16,-2-2 16-16,1-4-3 16,0-11 10-16,8-6-7 15,-6-11 9-15,5-8-11 16,-1-7 4-16,-2-7-12 16,-4 3-9-16,-3-6-82 0,-7 4-69 15,-10 4-408-15,-15 0 40 16</inkml:trace>
          <inkml:trace contextRef="#ctx1" brushRef="#br0">8122 4925 0,'0'0'15</inkml:trace>
          <inkml:trace contextRef="#ctx0" brushRef="#br0" timeOffset="50244.3676">8115 4371 1361 0,'-11'5'510'16,"2"-4"17"-16,9 5-334 16,6 1-152-16,7 2-38 0,10 1-10 15,6-2-7-15,14-2-78 16,3-3-69-16,10-9-366 15,-3-8 22-15</inkml:trace>
        </inkml:traceGroup>
        <inkml:traceGroup>
          <inkml:annotationXML>
            <emma:emma xmlns:emma="http://www.w3.org/2003/04/emma" version="1.0">
              <emma:interpretation id="{E590EDD6-19F2-4A3A-B444-3D9C840463D1}" emma:medium="tactile" emma:mode="ink">
                <msink:context xmlns:msink="http://schemas.microsoft.com/ink/2010/main" type="inkWord" rotatedBoundingBox="21745,17521 23302,17386 23366,18125 21809,18261">
                  <msink:destinationLink direction="with" ref="{C1597DF0-56D6-4054-A324-9B59D9253774}"/>
                </msink:context>
              </emma:interpretation>
              <emma:one-of disjunction-type="recognition" id="oneOf15">
                <emma:interpretation id="interp31" emma:lang="" emma:confidence="0">
                  <emma:literal>aus</emma:literal>
                </emma:interpretation>
                <emma:interpretation id="interp32" emma:lang="" emma:confidence="0">
                  <emma:literal>auf</emma:literal>
                </emma:interpretation>
                <emma:interpretation id="interp33" emma:lang="" emma:confidence="0">
                  <emma:literal>aug</emma:literal>
                </emma:interpretation>
                <emma:interpretation id="interp34" emma:lang="" emma:confidence="0">
                  <emma:literal>ang</emma:literal>
                </emma:interpretation>
                <emma:interpretation id="interp35" emma:lang="" emma:confidence="0">
                  <emma:literal>ans</emma:literal>
                </emma:interpretation>
              </emma:one-of>
            </emma:emma>
          </inkml:annotationXML>
          <inkml:trace contextRef="#ctx0" brushRef="#br0" timeOffset="51168.1815">8615 4403 1358 0,'-24'10'384'0,"-9"2"79"15,3 9-363-15,-9 11-77 16,12 13 24-16,1 4 28 15,10-3 12-15,10 2-6 16,11-10 0-16,2-12-43 16,13-12-26-16,8-14-12 0,1-15 8 15,8-15-7-15,-5-8 10 16,-4-6-7-16,-10 4 6 16,-7-3-13-16,-6 12 3 15,-5 8-10-15,-4 11 2 16,0 12-10-16,2 12 10 15,-1 11-6-15,5 8 10 0,-1 6 6 16,5-4 17-16,4 1-2 16,3-9 9-16,3-12-6 15,4-10-1 1,7-18-10-16,-1-9 2 0,8-10-7 16,-2-8 0-16,2-13-21 15,-9 8 1-15,-2 5-7 16,-9 8 3-16,-5 13-7 15,-6 19 18-15,-2 21-3 16,-2 8 6-16,1 10 1 16,-2 2 23-16,5-3 9 15,3-9 10-15,5-8-2 16,3-6 3-16,6-12-14 16,-5-7-4-16,8-14-12 15,-6-7 3-15,3-9-12 16,-6 1-2-16,3 0-21 0,-8 7 8 15,2 8-13-15,-8 14 9 16,6 14-4-16,-6 10 19 16,3 8-8-16,5 3 15 15,1 0 3-15,2-12 13 16,7-7-4-16,4-6 10 16,1-15-7-16,3-10-1 15,6-13-10-15,-4-6-5 16,3-10-23-16,-8 8-22 0,-1 1-22 15,-10 13-8-15,-3 11 2 16,-7 13 14-16,1 11 24 16,-2 12 27-16,3 8 25 15,0 7 14-15,4 3 11 16,0-8 10-16,4-3-9 16,3-10-9-16,4-6-11 15,-1-4-7-15,2-4-12 16,-4-4 3-16,5 2-10 15,-1 0 4-15,5 7-13 16,6 6 5-16,7 10-7 16,-2 2 7-16,2 7-6 15,-3-4 13-15,1 7-6 0,-10-3 6 16,-5 8-7 0,-8-9 7-16,-4 4-6 15,-9-7 7-15,-9 2-5 0,-3-5 4 16,-13 6 1-16,-4-7 12 15,-11 4 13-15,0-10 14 16,-7-2 4-16,7-12 3 16,-15-8-14-16,0-12-11 15,-8-10-19-15,3-3-6 16,1-6-9-16,19 6 6 16,12-2-8-16,22 8 10 0,15-6-2 15,11 3 7-15,19-13-2 16,12 2 9-16,10-5-7 15,-1 2 9-15,9-2 1 16,-14 10-5-16,-7-5-39 16,-17 5-99-16,-10-3-466 15,-18 6 82-15</inkml:trace>
        </inkml:traceGroup>
        <inkml:traceGroup>
          <inkml:annotationXML>
            <emma:emma xmlns:emma="http://www.w3.org/2003/04/emma" version="1.0">
              <emma:interpretation id="{7FB55D1C-F102-489A-A2C8-A30885C86456}" emma:medium="tactile" emma:mode="ink">
                <msink:context xmlns:msink="http://schemas.microsoft.com/ink/2010/main" type="inkWord" rotatedBoundingBox="23436,18391 23450,18389 23452,18405 23437,18406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1" brushRef="#br0" timeOffset="2694.6769">10074 5182 0,'0'0'16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8:52.9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72D4AC-7821-4D57-99CC-EF8285988357}" emma:medium="tactile" emma:mode="ink">
          <msink:context xmlns:msink="http://schemas.microsoft.com/ink/2010/main" type="writingRegion" rotatedBoundingBox="13909,8922 14846,8822 14872,9074 13935,9174">
            <msink:destinationLink direction="with" ref="{CFAC0FDA-0F2A-4A1C-ABE7-E7929C7E908D}"/>
          </msink:context>
        </emma:interpretation>
      </emma:emma>
    </inkml:annotationXML>
    <inkml:traceGroup>
      <inkml:annotationXML>
        <emma:emma xmlns:emma="http://www.w3.org/2003/04/emma" version="1.0">
          <emma:interpretation id="{526F8532-D5CF-49CA-9025-12A1A3D2E47B}" emma:medium="tactile" emma:mode="ink">
            <msink:context xmlns:msink="http://schemas.microsoft.com/ink/2010/main" type="paragraph" rotatedBoundingBox="13909,8922 14846,8822 14872,9074 13935,9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085AC5-B24D-46EE-812F-2693681AC216}" emma:medium="tactile" emma:mode="ink">
              <msink:context xmlns:msink="http://schemas.microsoft.com/ink/2010/main" type="line" rotatedBoundingBox="13909,8922 14846,8822 14872,9074 13935,9174"/>
            </emma:interpretation>
          </emma:emma>
        </inkml:annotationXML>
        <inkml:traceGroup>
          <inkml:annotationXML>
            <emma:emma xmlns:emma="http://www.w3.org/2003/04/emma" version="1.0">
              <emma:interpretation id="{9B24BA8C-140E-4C1C-84A2-EA1B53E1B8C1}" emma:medium="tactile" emma:mode="ink">
                <msink:context xmlns:msink="http://schemas.microsoft.com/ink/2010/main" type="inkWord" rotatedBoundingBox="13909,8922 14846,8822 14872,9074 13935,9174">
                  <msink:destinationLink direction="with" ref="{3B9098BE-FCEE-496C-B8E6-1B0537E65C0A}"/>
                </msink:context>
              </emma:interpretation>
            </emma:emma>
          </inkml:annotationXML>
          <inkml:trace contextRef="#ctx0" brushRef="#br0">3 266 852 0,'-3'1'235'0,"1"5"67"16,2 2-236-16,2 3-21 15,1-4-12-15,0 3-2 16,2-6-10-16,2-1-4 16,1-4-5-16,0-2-3 0,5-3 3 15,1-5-2-15,-5 5 2 16,5 0-6-16,0 2 3 15,-5-2-7-15,0 3 2 16,8-1-5-16,-9-1 5 16,6-1-6-16,0 3 5 15,2-8-6-15,-2 0 8 16,6 1-7-16,-5-3 5 16,7 1-4-16,-10 8 4 0,2 0-6 15,1 4 5-15,-1 5-5 16,-3 3 5-16,6-1-3 15,-2 1 3-15,2 0-2 16,-2-4 3-16,4-2-3 16,-4-4 2-16,2 1-2 15,-2-2 2-15,4-2-1 16,-4 2 2-16,0 2-2 16,-1-3 2-16,0 4-2 15,-2 4 1-15,2-1-2 16,0-2 1-16,1 1-1 15,2-1 3-15,1-5-4 16,-1 2 3-16,-1-4-3 16,1 0 3-16,-1-3-3 15,-5 2 4-15,1 0-3 16,-2 1 3-16,-1 3-4 16,-5 3 4-16,4 1-5 0,-3 1 4 15,-1-1-3-15,-4 1 4 16,6-2-5-16,-6 0 6 15,5-2-6-15,-2 2 6 16,3 0-5-16,-10-1 6 16,2-1 4-16,1 1 15 0,-6-4 4 15,-2 0 8-15,3-2-3 16,-6 2-1-16,-10-1-8 16,-2 0-2-16,-8-3-6 15,-2 2 3-15,-3-5-8 16,3 1-2-16,-2-1-6 15,3 3 1-15,0-2-5 16,2 4 5-16,0 2-7 16,5 0 4-16,-3 5-10 15,4 2 4-15,1 6-3 16,1-1 8-16,1 6-3 16,7-4 11-16,1-2-6 15,8-2-1-15,2-2-6 16,8-6 3-16,7-8-10 15,4 1 5-15,4-7-19 16,7 3-3-16,-2 0-13 16,2 9 5-16,3 5-6 0,-1 4 20 15,1 3 2-15,-3-1 12 16,5 2-5-16,-7 1 2 16,4-4-11-16,-3-4-4 15,1 1-13-15,-5-8-6 16,5-3-22-16,-3 1 1 15,2-1 1-15,-7 1 15 16,7-1-19-16,-13 4-36 16,3-2-149-16,-8-3 6 15</inkml:trace>
          <inkml:trace contextRef="#ctx0" brushRef="#br0" timeOffset="-49389.4418">-6 194 871 0,'0'-2'296'15,"-3"-1"25"-15,3 1-239 0,3 1-42 16,3 1-39-16,3-2 1 16,3 1 3-16,1-2-2 15,2 0 4-15,3-3-3 32,2-1 4-32,2 0-3 0,-4 2 0 0,5-9-2 15,-3 4 0-15,2-4 1 16,2 5 4-16,4-5 4 15,-2 5 3-15,4-2-1 16,-5 3-1-16,3 4-3 16,-2 2-2-16,1 2-5 15,2 5 1-15,4-2-2 16,-3 1 1-16,6 2-2 0,-4-2 1 16,2-3-2-16,-4 2 1 15,5-3-1-15,-8-1 1 16,-1 2-1-16,-6 4 2 15,0-8-2-15,-10 6 2 16,4 0 2-16,0 0 0 16,0-2 0-16,3 4 0 0,-1-5-2 15,1 0 0-15,-4-2-2 16,-1 2 1-16,-1-3-1 16,-1 5 1-16,-2-1-1 15,-2 4 3-15,0-2 11 16,-6 2 9-16,0-5 9 15,2 4 6-15,-4-5 6 16,-1-2-7-16,0 3-3 16,2 0-10-16,-4-3-4 15,0 4-10-15,2-1-5 16,-1 2-5-16,-2-2-2 16,-1-2 0-16,0 4-3 15,-6 1 3-15,-5-5-1 16,1 2 1-16,-4 3 0 15,-2-7 1-15,0-2 0 16,-3 7 2-16,-5-4-2 16,0 3 2-16,-4 3-1 15,1 3 2-15,1-6-1 0,3-1 3 16,-3 1-3-16,2 1 2 16,-4-5-3-16,2 2 2 15,-2 4-3-15,3-2 3 16,0 1-3-16,3-1 2 15,1 6 0-15,5 0 2 16,-2-1 0-16,7-3-1 16,4 2 0-16,4-4 0 0,2 0-2 15,9 0-3-15,-2 0-2 16,1-3-3-16,4 5-2 16,1-4 0-16,4 1 0 15,8 1 4-15,5 1 0 16,-2-2 5-16,9-1-1 15,0 2 2-15,2-3-2 16,1-5 4-16,5 2-4 16,-5 2 3-16,5-7-2 15,-4 8 3-15,3 4-4 16,-6-1 4-16,4 2-3 16,-6 2 2-16,4-2-2 15,-8 3 3-15,2-1-3 16,-7-1 5-16,4 3-46 15,-11 4-21-15,5 5-341 16,-20 3 62-16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1:27.9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597DF0-56D6-4054-A324-9B59D9253774}" emma:medium="tactile" emma:mode="ink">
          <msink:context xmlns:msink="http://schemas.microsoft.com/ink/2010/main" type="inkDrawing" rotatedBoundingBox="15779,18868 22790,17945 22830,18250 15819,19173" semanticType="underline" shapeName="Other">
            <msink:sourceLink direction="with" ref="{01BC875D-D270-4344-9FED-6403CCB71676}"/>
            <msink:sourceLink direction="with" ref="{F859BDD8-359A-4A31-88F6-5088B5C62206}"/>
            <msink:sourceLink direction="with" ref="{3B22FE30-2453-445B-8786-3D0CD2A33E0D}"/>
            <msink:sourceLink direction="with" ref="{E590EDD6-19F2-4A3A-B444-3D9C840463D1}"/>
            <msink:sourceLink direction="with" ref="{530145D2-D67A-4F96-A580-55D4E0DAC6A5}"/>
          </msink:context>
        </emma:interpretation>
      </emma:emma>
    </inkml:annotationXML>
    <inkml:trace contextRef="#ctx0" brushRef="#br0">0 809 981 0,'15'13'427'15,"14"-8"-22"-15,24 0-181 31,-1-1-229-31,67 7 10 16,35 1-6-16,13-3 2 0,17 1-5 31,-54-3 5-31,31-4-7 0,-15-4 6 0,35 4-2 16,-6-6 7-16,35-13 4 16,-12-2 10-16,47-8-3 15,-21-15 7-15,45-12-8 16,-21 0-4-16,39-16-7 15,-26 7 2-15,33-5-6 16,-39 16 5-16,27-2 4 16,-43 14 15-16,24-8 4 15,-39 5 12-15,23-11-2 16,-34 5 2-16,15-10-6 16,-41 15 0-16,11 7-6 15,-38 18 0-15,-13 15-8 0,-33 15-5 16,-6 7-11-1,-29 4 1-15,-7 4-5 0,-14-7 4 16,-1-1-6-16,-17-7 7 16,-2-4-1-16,-15-11 12 15,-14-2-93-15,-24-6 296 16,-31-3-720-16,-28 1 247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2:02.0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390098-99DD-420E-8B4A-21E9A6C650B3}" emma:medium="tactile" emma:mode="ink">
          <msink:context xmlns:msink="http://schemas.microsoft.com/ink/2010/main" type="inkDrawing" rotatedBoundingBox="9194,15841 9456,13315 11025,13477 10763,16003" hotPoints="11008,14798 10000,15805 8992,14798 10000,13790" semanticType="enclosure" shapeName="Circle">
            <msink:destinationLink direction="from" ref="{E84809A7-2CD6-4A53-ACA5-2E00189B6EB5}"/>
            <msink:destinationLink direction="to" ref="{E84809A7-2CD6-4A53-ACA5-2E00189B6EB5}"/>
          </msink:context>
        </emma:interpretation>
      </emma:emma>
    </inkml:annotationXML>
    <inkml:trace contextRef="#ctx0" brushRef="#br0">593 43 349 0,'-6'-3'161'0,"-2"0"11"16,2 2-64-16,0-1 6 15,0 2-1-15,-3 0 17 16,0 0-13-16,-4 2-14 0,4-1-50 16,-3 4-17-16,1 0-24 15,-1 1-5-15,1 0-4 16,-3 5-4-16,0-4-2 16,-1 9-1-16,0-1 2 15,-4 5-1-15,4 1 4 16,-3 5 2-16,1-1 2 0,-2 7 2 15,3-4 2-15,-3-5 0 16,4-2-1 0,-2 2-1-16,3-6-2 0,-3 6-4 15,2 3-1-15,-4 9-7 16,1 4 0-16,-2 8-1 16,3 6 5-16,-4 11 1 15,4-4 6-15,2 6 3 16,-1-10 1-16,-2 0-3 15,6-12 4-15,-1 2-5 16,3-3 1-16,2 9-4 16,5 0 1-16,-2 10-3 15,2-4 3-15,2 6-3 16,1-5 2-16,1 5-1 16,8-6 1-16,2-2-1 15,4-9 2-15,2 2-1 16,2-7 3-16,-2-1-3 0,3-1 2 15,1 5-3-15,0-7 4 16,6 9-5-16,-1-2 4 16,4 9 0-16,-2-8 2 15,6 7-4-15,-4-10 3 16,7-1-5-16,-3-15 3 16,4 1-3-16,-3-11 4 15,7-7-4-15,-5-2 4 16,7 0-6-16,-2-7 6 0,-1-4-5 15,-6-1 5-15,2-4-4 16,-6-7 7-16,-1-5-6 16,1-11 8-16,6-9-1 15,-5-12 2-15,2-19 0 16,-5-2 3-16,-1-15 1 16,-7 4 3-16,-2-5 3 15,-7 5 1-15,0-18 4 16,-6 12-2-16,2-14 0 15,-5 4 0-15,-5 0-1 16,-1 14-1-16,-1-7 1 16,-4 16-2-16,-1-10-2 15,1 4-3-15,-3-12-4 0,1 14-3 16,-4-12-5-16,3 14 0 16,-9-6-2-1,2 22 3-15,-5 2-2 0,-2 15 2 16,-10 9-1-16,3 16 3 15,-8 10-11-15,-1 8-3 16,-4 11-30-16,7 4-20 16,-11 5-329-16,0-8 82 15</inkml:trace>
    <inkml:trace contextRef="#ctx0" brushRef="#br0" timeOffset="29388.3381">863-61 1037 0,'-29'-41'290'0,"3"4"64"16,-2 14-285-16,-8 12-58 15,-1 16-20-15,-25 19 6 16,-7 13-2-16,-17 26 5 16,4 8 3-16,-12 16 9 15,19-7-8-15,-2 9 3 16,16-16-3-16,-1 10-3 16,10-9 2-16,2 15 6 15,14-2-5-15,4 27 4 16,12-1-1-16,13 28-3 0,7-3-4 15,9 19 0-15,11-18-4 16,12 4 4-16,9-25-2 16,16-3 2-16,3-23-3 15,18 2 4-15,-4-21-3 16,18-2 3-16,-8-23-5 16,19-12 6-16,-13-16-6 15,18-20 8-15,-15-18-3 0,13-16 11 16,-15-20 1-16,13-31 15 15,-20-14-3-15,-1-34 9 16,-23-14-7-16,-8-43 0 16,-26 5-14-16,-12-31 3 15,-14 9-11-15,-15-17 5 16,-16 34-6-16,-15-14 4 16,-6 46-5-16,-17 14 5 15,7 40-5-15,-11 24 1 16,5 41-5-16,-10 33-49 15,0 35-20-15,-25 42-339 16,2 18 58-16</inkml:trace>
    <inkml:trace contextRef="#ctx0" brushRef="#br0" timeOffset="46219.7129">811-49 692 0,'-11'-1'324'0,"-4"-2"2"16,1 0-170 0,3 0-51-16,1 1-51 0,0-1-11 15,1 0-17-15,-6-3-3 16,1 0-8-16,0 0 2 16,-1-2 4-16,0 2 9 15,1 4 0-15,-8 4 2 16,1 4-6-16,-8 8 0 15,-2 1-11-15,-6 4-2 16,5-1-2-16,0 2 0 16,3-3-6-16,0 1 0 0,7-3-3 15,-2 4-1-15,-1-1-3 16,2 7 1-16,0 2-2 16,-2 10 1-16,1-1-1 15,1 8 2-15,0-4 1 16,4 6 0-16,3-5 1 15,5 8 0-15,3-4 1 16,5 4-1-16,0-6 0 16,0 3 1-16,1-6-2 0,-4 4-1 15,-3 1-1-15,-3 5-1 16,4-4-1-16,-10 5 1 16,-1 1 0-16,-7 5 5 15,5-2 1-15,-10 10 2 16,7-9-1-16,1 3 2 15,4-9-4-15,1 4-1 16,7-8 0-16,3 11-1 16,7-10-1-16,4 2 0 15,6-6-1-15,3 6 1 16,7-4 0-16,4 8 1 16,1 1 0-16,5 4-1 15,-2-5-1-15,0-6 2 16,-4-12-2-16,3-4 0 15,-3-8 0-15,14-4 1 0,-2-6-2 16,10 3 2-16,-2-6 1 16,6 1 0-16,-9-3 0 15,3-1 0-15,-7-5 1 16,4 3-1-16,-7-4-2 16,8-1 2-16,-1-3-1 15,1-3-1-15,-5-6 0 16,3-7 2-16,-6 1 0 15,5-11 0-15,0 0 0 16,10-10 3-16,-5 2-2 0,9-4 2 16,-11 0-1-16,5-5 0 15,-4 7-2-15,1-5 1 16,-3 2-2-16,3-4 1 16,-10 10-1-16,1-15 2 15,-9 5 0-15,-4-12 1 16,-3 5-1-16,-2-17 1 15,-8 12 1-15,-2-8 0 16,-6 4 0-16,-8-5 2 16,0 10 1-16,-6-9 1 15,4 11 0-15,-4-6-1 16,2 1-1-16,-8-9-1 16,11 9-2-16,-11-12-1 15,6 9-1-15,-5 2 1 0,6 13 1 16,-4-1-1-16,1 11 0 15,-2 1 1-15,0 6 0 16,-4-3 4-16,4 11 3 16,-4 2 7-16,4 4 2 15,-4 5 5-15,4 3-4 16,-5 2-2-16,3 3-8 16,-5-1-2-16,4 1-5 0,-2 1-1 15,-2-2-1-15,2 2 1 16,0 1-2-16,-4-1 2 15,4 2 0-15,-6-1-1 16,-2 1 0-16,-4 1-1 16,1 3-1-16,-7 3 0 15,7 5 0-15,-5 2 2 16,10 4-2-16,-6 6 2 16,10 0-1-16,-5 6 0 15,5-3-1-15,-4 4-1 16,6-3-5-16,-6 5-7 15,4-2-2-15,-2 8 0 16,2 5 2-16,-5 12 0 16,0 0 7-16,1 17 2 15,6 2 2-15,-7 12 1 16,4-14 4-16,4 11 1 16,4-14-1-16,-2 3 2 0,7-11-3 15,4 11-1-15,0-12 0 16,0 6 0-16,1-11-2 15,1 2 2-15,8-6 0 16,2 6 1-16,5-8-1 16,7 9 0-16,7-9 0 15,4 2-1-15,-2-8-1 16,10 3 2-16,0-11-2 0,7 6 2 16,-3-7 0-16,10 3 2 15,-5-10-2-15,5 4 1 16,-6-8 0-16,6 0 0 15,-7-5-2-15,5-5 1 16,-7-9-2-16,5 4 1 16,-7-10-1-16,4 1 0 15,-4-4-1-15,5-4 0 16,-9-12 0-16,12-12 2 16,-4-5 1-16,4-12 1 15,-4-1 0-15,5-7 1 16,-7 1-1-16,4-5 0 15,-4 9-1-15,4-9 0 16,-4 12 0-16,4-10 1 16,-8 0 0-16,-3-4 0 15,-9 1 0-15,0-14-1 0,-9 7 0 16,-3-10 1-16,-10 0 1 16,1-12 1-16,-10 9 0 15,-4-13 1-15,-5 7 0 16,-5-6 0-16,-7 13 1 15,-7 7 0-15,-4 17-1 16,-5 6 2-16,1 16 1 0,-2 9 0 16,6 2-1-16,-3 2 1 15,8 3-4-15,-1-3-2 16,7 3-6-16,-2-1-33 16,7-2-28-16,7-8-349 15,9 1 76-15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2:06.6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7E9996-C547-43F1-9C43-983E2CD5D443}" emma:medium="tactile" emma:mode="ink">
          <msink:context xmlns:msink="http://schemas.microsoft.com/ink/2010/main" type="writingRegion" rotatedBoundingBox="2556,13511 3071,13511 3071,14463 2556,14463"/>
        </emma:interpretation>
      </emma:emma>
    </inkml:annotationXML>
    <inkml:traceGroup>
      <inkml:annotationXML>
        <emma:emma xmlns:emma="http://www.w3.org/2003/04/emma" version="1.0">
          <emma:interpretation id="{17721F30-FFCD-4F51-9666-EC5BDB6E2C72}" emma:medium="tactile" emma:mode="ink">
            <msink:context xmlns:msink="http://schemas.microsoft.com/ink/2010/main" type="paragraph" rotatedBoundingBox="2556,13511 3071,13511 3071,14463 2556,14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50D9F-70D6-496C-AD93-BAE5F2776092}" emma:medium="tactile" emma:mode="ink">
              <msink:context xmlns:msink="http://schemas.microsoft.com/ink/2010/main" type="line" rotatedBoundingBox="2556,13511 3071,13511 3071,14463 2556,14463"/>
            </emma:interpretation>
          </emma:emma>
        </inkml:annotationXML>
        <inkml:traceGroup>
          <inkml:annotationXML>
            <emma:emma xmlns:emma="http://www.w3.org/2003/04/emma" version="1.0">
              <emma:interpretation id="{CF1AAEAE-A4E9-4DAF-95BA-73F60D8D94F0}" emma:medium="tactile" emma:mode="ink">
                <msink:context xmlns:msink="http://schemas.microsoft.com/ink/2010/main" type="inkWord" rotatedBoundingBox="2556,13511 3071,13511 3071,14463 2556,14463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352 110 794 0,'-20'-15'210'0,"0"-5"66"16,3 6-227-16,0-1-7 16,-1 1 0-16,-1 3 18 15,2 7 4-15,-3 4 14 16,-1 6-6-16,-4 12-16 15,1 19-25-15,-4 31-17 16,-1 16-12-16,-1 34-5 0,7 5 8 16,7 3-1-1,7-25 9-15,18-9-8 0,8-35 1 16,12-8-7-16,0-22 1 16,13-7-7-16,-4-14 7 15,10-12-3-15,-5-12 6 16,6-20-2-16,-6-7 7 15,3-16-3-15,-10-1 6 16,1-10-5-16,-14 5 6 0,-4-7-4 16,-12 8 5-16,-7-17-4 15,-9 7 8-15,-6-9-5 16,-5 10 15-16,-6 9 8 16,-3 28 9-16,-7 18-2 15,1 23 2-15,-5 17-18 16,6 12-12-16,1 8-3 15,8-3-41-15,13-7-403 16,10-17 134-16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2:08.7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CC394F-17BF-4F7E-A575-D1532A5389D6}" emma:medium="tactile" emma:mode="ink">
          <msink:context xmlns:msink="http://schemas.microsoft.com/ink/2010/main" type="inkDrawing" rotatedBoundingBox="19298,12370 22985,12318 23008,13883 19321,13936" hotPoints="22971,13120 21044,13912 19116,13120 21043,12328" semanticType="enclosure" shapeName="Ellipse">
            <msink:sourceLink direction="with" ref="{0ABC15DB-8270-4561-9104-0ECA96CAA930}"/>
          </msink:context>
        </emma:interpretation>
      </emma:emma>
    </inkml:annotationXML>
    <inkml:trace contextRef="#ctx0" brushRef="#br0">1922 202 353 0,'11'-39'348'16,"-7"4"-52"-16,-4-2-35 16,-4 8-95-16,-7 4-44 15,-5 9-63-15,-11 0-21 16,-2 13-14-16,-19 3-11 16,-2 2-4-16,-15-1 11 15,5 2 15-15,-15-1 11 16,11-2 3-16,-11 3-3 15,4 0-10-15,-7-1-15 16,7-1-11-16,-19 4-10 0,4 2 0 16,-12 9-4-16,4 5 3 15,-6 5-2-15,21 0 9 16,-3 2-3-16,18-5 5 16,-4 3-6-16,13 2 3 15,-3 7-8-15,10-1 5 0,-2 6-8 16,8 1 5-16,-5 17-6 15,8 0 5-15,0 19-6 16,13-2 9-16,3 8-7 16,15-14 9-16,9 5-7 15,13-17 7-15,9 2-8 16,9-11 4-16,10 1-4 16,4-5 5-16,12 9-3 15,0-9 6-15,13 10-6 16,-5-8 4-16,3 1-6 15,-6-8 3-15,9-1-5 16,-2-9 7-16,21-3-5 16,1-10 6-16,18-1-4 15,-5-3 7-15,13-7-5 16,-15 6 6-16,12-5-5 16,-11-3 3-16,17-3-6 15,-9-2 6-15,17-5 1 16,-11 5-2-16,19-3-3 0,-16 2 4 15,14-4-5-15,-11-6-3 16,15-10 3-16,-14-4 3 16,10-16-4-16,-17 0 5 15,9-9-3-15,-26 0 1 16,-1-10-1-16,-17 7 2 0,-5-6-2 16,-24 10 4-1,-5-18-2-15,-22 5 5 0,-4-12-2 16,-15 6 13-16,-9-13 13 15,-13 17 11-15,-8-1 3 16,-10 15 5-16,-8-2-13 16,-3 9-13-16,-9 1-15 15,2 4-5-15,-13-3-3 16,1 8 2-16,-7-2-4 16,0 6 7-16,-26 1-3 15,5 8 2-15,-30 2-3 16,-3 5 5-16,-24 9-9 15,7 7 3-15,-31 8-5 16,17 8 1-16,-36 14-55 16,8 4-36-16,-50 10-342 15,16 10 49-15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2:29.1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AC0FDA-0F2A-4A1C-ABE7-E7929C7E908D}" emma:medium="tactile" emma:mode="ink">
          <msink:context xmlns:msink="http://schemas.microsoft.com/ink/2010/main" type="inkDrawing" rotatedBoundingBox="13342,9814 13924,7667 15369,8059 14787,10206" hotPoints="15206,8914 14258,9862 13311,8914 14258,7966" semanticType="enclosure" shapeName="Circle">
            <msink:sourceLink direction="with" ref="{8B72D4AC-7821-4D57-99CC-EF8285988357}"/>
          </msink:context>
        </emma:interpretation>
      </emma:emma>
    </inkml:annotationXML>
    <inkml:trace contextRef="#ctx0" brushRef="#br0">763 5 991 0,'-43'-18'258'0,"-11"22"69"16,8 12-277-16,-11 25-79 15,4 14-12-15,-18 30 2 16,11 2 0-16,-12 25 9 16,6-6 31-16,0 23 21 15,22-10 0-15,-4 30 1 16,11-9-3-16,11 21-3 16,11-14-14-16,9 8-1 15,10-23 2-15,19 6 5 0,8-29 0 16,20 1 0-16,5-25 0 15,30-9-3-15,3-31-5 16,26-15 0-16,-1-26 1 16,25-24 2-16,-13-22 0 15,17-30 2-15,-20-14 2 16,1-30 20-16,-29-10 10 0,-5-37 18 16,-24 11 6-16,-7-30 11 15,-24 6-9-15,-14-18 10 16,-19 33-6-16,-25-1 16 15,-17 40-9-15,-17 24-7 16,-7 45-24-16,-19 23-10 16,6 34-25-16,-22 22-21 15,8 15-44-15,2 10-212 16,22-4-215-16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9:16.7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42A31B-889B-4D12-B88E-08E24B615F7D}" emma:medium="tactile" emma:mode="ink">
          <msink:context xmlns:msink="http://schemas.microsoft.com/ink/2010/main" type="writingRegion" rotatedBoundingBox="30716,1913 32450,1436 33077,3714 31343,4191"/>
        </emma:interpretation>
      </emma:emma>
    </inkml:annotationXML>
    <inkml:traceGroup>
      <inkml:annotationXML>
        <emma:emma xmlns:emma="http://www.w3.org/2003/04/emma" version="1.0">
          <emma:interpretation id="{B68E8BC8-48FA-40A3-B067-82168000F803}" emma:medium="tactile" emma:mode="ink">
            <msink:context xmlns:msink="http://schemas.microsoft.com/ink/2010/main" type="paragraph" rotatedBoundingBox="30808,1887 32450,1436 32734,2469 31093,2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E06D2F-0AEB-4A0A-A004-F351DCBF5FB2}" emma:medium="tactile" emma:mode="ink">
              <msink:context xmlns:msink="http://schemas.microsoft.com/ink/2010/main" type="line" rotatedBoundingBox="30808,1887 32450,1436 32734,2469 31093,2921"/>
            </emma:interpretation>
          </emma:emma>
        </inkml:annotationXML>
        <inkml:traceGroup>
          <inkml:annotationXML>
            <emma:emma xmlns:emma="http://www.w3.org/2003/04/emma" version="1.0">
              <emma:interpretation id="{DAC6A853-CCDD-4609-9737-1F7A97D02D1A}" emma:medium="tactile" emma:mode="ink">
                <msink:context xmlns:msink="http://schemas.microsoft.com/ink/2010/main" type="inkWord" rotatedBoundingBox="30808,1887 32450,1436 32734,2469 31093,29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1175 1511 925 0,'-15'-29'324'0,"5"7"36"0,3 5-220 16,4 8-106-16,0 3-12 16,3 9-12-16,4 6-9 15,4 8-6-15,1 12-2 16,3 14 1-16,-4 19 4 16,-3 0 4-16,-1 1 3 15,1-38 9 1,-1 1-6-16,10 8-2 15,8-22 2-15,5-26 0 16,7-16 3-16,1-32-1 16,-4-5-2-16,-2-15 0 15,-6 18-3-15,-6 10-3 16,-12 34-6-16,1 23-1 16,-5 19 1-16,1 24 2 15,-1 15 1-15,6 10 7 0,0-7 2 16,7-5-3-16,3-52 4 31,0 2 6-31,20-19-2 16,4-44-3-16,2-17 5 15,-2-13-8-15,-18 14 1 16,-3 13-6-16,-7 31-1 16,-7 18-7-16,-8 34 6 0,-4 26 3 15,4 16 10-15,1 15 13 16,-1-2 13-16,1-12-3 15,5-23-1-15,0-17-11 16,-1-20-7-16,4-7-6 16,2-8 2-16,-2-19-1 15,-7-16-3-15,0-24-84 16,-2-13 449-16,2-20-818 16,0 12 341-16</inkml:trace>
          <inkml:trace contextRef="#ctx0" brushRef="#br0" timeOffset="167.7114">1687 1017 1159 0,'-10'-29'322'16,"-3"7"80"-16,6 9-336 16,-1 5-19-16,3 6-47 15,2 16 155-15,11 6-557 16,0 6 221-16</inkml:trace>
          <inkml:trace contextRef="#ctx0" brushRef="#br0" timeOffset="952.9568">2066 1301 949 0,'-9'0'253'0,"-3"-5"86"15,-1-6-277-15,-2 7-3 16,0-4-21-16,-1 8-10 16,3 9-18-16,-4 27-2 15,3 7-4-15,0 30-2 16,3 8 1-16,4 10 2 16,5-13 1-16,8-10 1 15,5-30 0-15,6-13 0 16,3-24 3-16,7-22 4 15,0-24 0-15,11-27 2 16,-3-20-1-16,2-12-5 16,-9 6-4-16,-4 16-3 0,-13 30 0 15,-5 24-9-15,-8 27 0 16,-2 30-1-16,1 16 2 16,-3 28-1-16,3 10 10 15,4 20 10-15,7-22 4 16,1-12-4-16,11-23 5 15,4-21-6-15,4-27-4 16,9-38-3-16,3-21 4 16,12-48-2-16,2-11 3 0,-1-36-3 15,-10 12-3-15,-6-5-1 16,-20 37 0-16,-9 17-3 16,-8 43-1-16,-8 35-3 15,-6 37-1-15,-3 37-1 16,-3 16 1-16,-4 24 20 15,4-2 16-15,0 8 8 16,6-25 1-16,8-12-1 16,7-22-16-16,10-7-14 15,3-12-6-15,4-4-1 16,1-2 1-16,1 4 0 16,-5-2-1-16,-1 5 1 15,-2 5-1-15,-4 3-1 16,-5 1-1-16,0-5 1 0,-2-5 0 15,-4-13 3-15,0-6 1 16,-1-21-1-16,-4-8 1 16,-4-14-2-16,1-3-3 15,-1-9-7-15,1 11-8 16,-3 4-10-16,5 8-5 16,-2 12-9-16,4 7 0 15,-1 1-16-15,3 1-10 16,-4-1-28-16,3-5-7 0,-3-7-105 15,0-2-91-15,-4-2 28 16,4 4 32-16,0 7-21 16,0 10 56-16,3 5 118 15</inkml:trace>
          <inkml:trace contextRef="#ctx0" brushRef="#br0" timeOffset="1192.3847">2397 1222 856 0,'-10'-16'374'16,"0"5"22"-16,6 2-174 16,5 4-121-16,2 2-21 15,5 1-31-15,11-2-17 16,-1-5-13-16,13-5-2 16,5-8 3-16,14-10-6 0,-3-3 0 15,10 3-7-15,-8 9 11 16,-8 18-443-1,-21 13-15-15</inkml:trace>
          <inkml:trace contextRef="#ctx0" brushRef="#br0" timeOffset="3584.4006">2166 784 1048 0,'-11'-5'252'0,"0"13"92"15,2 16-297-15,3 10-29 16,1 23-3-16,2 4-5 16,3 21-5-16,0-26 0 15,2 1-2 1,-4 73 0-16,2-11 1 0,0 9-2 15,0-17 3 1,2-39 0-16,6-35 5 16,-1 0 2-16,-1-24 2 0,7 1-1 15,-1-17 4-15,0 3-4 16,3-14 0-16,5-15-1 16,-1-12 3-16,1-13-7 15,-5 2 1-15,-1-3-5 16,-6 18 1-16,-4 11-7 15,-2 18 3-15,-2 10-6 16,-3 2 3-16,6 7-4 16,0 6 6-16,3 6-4 15,-3-5 7-15,5 14-5 16,-1 1 4-16,1-6-3 16,-5 2 3-16,3 1 0 15,-4-9 12-15,-4 2 4 16,-4 0 7-16,3-5-4 0,-2-1 2 15,1-3-3-15,2-11-60 16,19-26-363-16,0-27 110 16</inkml:trace>
        </inkml:traceGroup>
      </inkml:traceGroup>
    </inkml:traceGroup>
    <inkml:traceGroup>
      <inkml:annotationXML>
        <emma:emma xmlns:emma="http://www.w3.org/2003/04/emma" version="1.0">
          <emma:interpretation id="{15D6AA37-919C-409A-8134-D354ECB00971}" emma:medium="tactile" emma:mode="ink">
            <msink:context xmlns:msink="http://schemas.microsoft.com/ink/2010/main" type="paragraph" rotatedBoundingBox="31320,3000 32619,3183 32507,3981 31208,3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E5A8A9-290B-4B1B-B063-6B2C4F100648}" emma:medium="tactile" emma:mode="ink">
              <msink:context xmlns:msink="http://schemas.microsoft.com/ink/2010/main" type="line" rotatedBoundingBox="31320,3000 32619,3183 32507,3981 31208,3799"/>
            </emma:interpretation>
          </emma:emma>
        </inkml:annotationXML>
        <inkml:traceGroup>
          <inkml:annotationXML>
            <emma:emma xmlns:emma="http://www.w3.org/2003/04/emma" version="1.0">
              <emma:interpretation id="{BA033D87-CE20-4EFA-9D54-943C5C04BF3E}" emma:medium="tactile" emma:mode="ink">
                <msink:context xmlns:msink="http://schemas.microsoft.com/ink/2010/main" type="inkWord" rotatedBoundingBox="31320,3000 32619,3183 32507,3981 31208,3799"/>
              </emma:interpretation>
              <emma:one-of disjunction-type="recognition" id="oneOf1">
                <emma:interpretation id="interp1" emma:lang="" emma:confidence="0">
                  <emma:literal>dem</emma:literal>
                </emma:interpretation>
                <emma:interpretation id="interp2" emma:lang="" emma:confidence="0">
                  <emma:literal>dom</emma:literal>
                </emma:interpretation>
                <emma:interpretation id="interp3" emma:lang="" emma:confidence="0">
                  <emma:literal>drin</emma:literal>
                </emma:interpretation>
                <emma:interpretation id="interp4" emma:lang="" emma:confidence="0">
                  <emma:literal>Dom</emma:literal>
                </emma:interpretation>
                <emma:interpretation id="interp5" emma:lang="" emma:confidence="0">
                  <emma:literal>dorn</emma:literal>
                </emma:interpretation>
              </emma:one-of>
            </emma:emma>
          </inkml:annotationXML>
          <inkml:trace contextRef="#ctx0" brushRef="#br0" timeOffset="38111.6905">2437 2443 1585 0,'-20'-3'336'0,"5"2"150"16,12 4-479 0,6 6-41-16,6-3-90 0,16-20-361 15</inkml:trace>
          <inkml:trace contextRef="#ctx0" brushRef="#br0" timeOffset="37540.6376">1736 2756 911 0,'-7'-27'260'15,"-3"4"72"-15,0 4-256 16,-1 22-17-16,2-1-20 16,1-4-1-16,0 1-13 15,-2-7 9-15,2 0-4 0,-7 5 13 16,-2-1-5-16,-9 2-1 15,-5 8-16-15,-6 17-4 16,4 0-15-16,2 17-1 16,11 8-3-16,5 15 2 15,10-14-1-15,5-6 1 16,12-6-3-16,11-21 1 16,6-40-4-1,2 1 2-15,46-58 5 16,4-7 2-16,-1-18 3 15,-8-4-2-15,-35 10 6 16,-22 24-1-16,-10 5-2 16,-11 16 1-16,-8 32-6 15,-5 61-6-15,-7 25 3 16,2 9-1-16,-2 5 0 0,1-5 12 16,4-6-8-1,11-5 4-15,6-7-3 16,7-2 3-16,6-15-3 15,2-20 4-15,-2-14-2 16,3 6 4-16,-4-11-4 16,-2 1 3-16,2 4-5 0,-2 6 0 15,-9-1-5-15,-2 15 2 16,1-8-2-16,-3 14 5 16,1-7-3-16,6 7 4 15,5-15-3-15,1 7 2 16,2-16-5-16,3-1 4 15,-1-11-3-15,4-4 4 16,0-4-3-16,3-10 8 16,0-1-3-16,-2-6 3 15,-4 0-2-15,-1-2 2 16,1 6-4-16,-5 1 0 16,0 5-2-16,5 4-1 15,-6 9 0-15,2-13-1 16,3 5 0-16,3 0 0 15,0-1 0-15,2-2 0 16,-3 11 0-16,-2-2 1 16,-4 5-2-16,-3 0 0 0,-2 4 0 15,-1 2-1-15,-1 0 0 16,-2 3 0-16,1 0 1 16,-1 2 1-16,2 0 0 15,-3 2 0-15,1 1 0 16,0 0 0-16,2-4 0 15,-2 15-3-15,0-3 1 16,1 6-1-16,1 3 0 0,-1 10 0 16,1-15 2-16,1 6 2 15,1-3 0-15,2 3 2 16,-1-8-1-16,2 10 0 16,-2-10-2-16,2-2 1 15,1-1-2-15,0-4 2 16,-2-8-2-16,0-2 3 15,1 9-3-15,-1-12 3 16,2 4-3-16,1 1 3 16,2-6-3-16,-4-8 4 15,4 3-2-15,0-16 5 16,-2-2-2-16,-3-5 5 16,0-1-2-16,-8-4 2 15,-2 15-3-15,-6-5 10 16,-2 9-2-16,-3-9 1 15,-1 7-1-15,1 4 1 16,3 0-11-16,4 4-2 0,5 8 0 16,1 0-9-16,7 3-3 15,5 3-3-15,-1 6 0 16,8 8-3-16,2 0 6 16,2 3 5-16,-1 1 3 15,7-7 2-15,-4 0 0 16,5-5 2-16,-2-6-4 0,6-4 4 15,-1-7-1 1,1-18-2-16,-5 0 4 0,4 1 5 16,-8 8-4-16,-3-6 1 15,-7 19-4-15,0 2-6 16,-9 18-10-16,-2 10 2 16,-4 17-4-16,2 20 12 15,-2-1 1-15,1-6 10 16,5-18-3-16,-1-7 8 15,3-18-10-15,10-14 8 16,4-16-6-16,6-26 5 16,9-6-4-16,6-23 7 15,-6 11-5-15,1 10 0 16,-12 36-5-16,-6-4-7 16,-10 33-4-16,-7 15-4 0,-4 6 2 15,-3 7 4-15,-2 15 7 16,1-8 8-16,2-16 3 15,3-8 3-15,7-20-5 16,6-10 7-16,2-15-5 16,7-15 1-16,3-4-3 15,8 0 3-15,-5-1-6 16,1 11-2-16,-4 16-6 16,-1 16-6-16,-7 11-3 0,-1 12-1 15,-4 9 3-15,-2 11 4 16,-1-1 4-16,-2-7 4 15,0-5 0-15,-1-10 9 16,2-14-1-16,-1-5 9 16,-1-2-5-16,2-2 5 15,0 0-11-15,0 4 4 16,2-5-12-16,-2 4 5 16,0 0-5-16,-1 3 19 15,-2-6-30-15,-3 5-444 16,-2-8 153-16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5:43.4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785CA0-B501-4D7D-869D-1318F03D6C1C}" emma:medium="tactile" emma:mode="ink">
          <msink:context xmlns:msink="http://schemas.microsoft.com/ink/2010/main" type="inkDrawing" rotatedBoundingBox="17969,2089 23175,1891 23211,2827 18005,3026" semanticType="enclosure" shapeName="Other"/>
        </emma:interpretation>
      </emma:emma>
    </inkml:annotationXML>
    <inkml:trace contextRef="#ctx0" brushRef="#br0">237 969 534 0,'-4'1'155'0,"-2"-1"40"16,6-1-153-16,1-3-7 15,4 4-18-15,-1-6 1 16,4 3-11-16,4-3 0 16,-1 3-4-16,3-2 2 15,0 2-4-15,3-3 24 16,-2 15 11-16,2-13 26 16,-2 1 5-16,4 0 15 15,-1-2-17-15,3-9-10 16,-1 10-25-16,2-1-5 15,-2 2-16-15,6-25-3 16,-5 1-4-16,5 1-1 0,-3-2-2 16,2-7 3-16,-2 30 0 15,2 2-1-15,-1-1 1 16,5 4 3-16,0 7-3 16,2-7 2-16,-5 2-1 15,5 1 1-15,-5-2 0 16,5-1-1-16,-5 2 0 15,6 3 9-15,-5-4-3 16,6 1 3-16,-4-1 2 0,5 1-1 16,-4-4-7-16,4 1 1 15,-2 1-4-15,-1 0-2 16,-4-2 0-16,7 2 0 16,-2 0 0-16,-1-1 0 15,1 2 1-15,4-2 0 16,-7-1 0-16,0 5 2 15,-3-1 0-15,2-1 3 16,1 1-2-16,4 1 2 16,-2-3-4-16,9 0 0 15,-2-2-2-15,4 1 0 16,-4-1-1-16,0-1 1 16,-4 2 0-16,3 1 0 15,-5 0 0-15,3 0 0 16,1 26 0-16,2-23-1 15,-1 20 0-15,4-23 1 16,-4 3-1-16,8-25 1 0,-5 21-1 16,7-24 0-16,-6 27 0 15,7-2 0-15,-7-3 0 16,7 1 0-16,-8 1 1 16,9 33 0-16,-8-34 0 15,7-2-1-15,-2 7 2 0,8 0-2 16,-10-37 0-16,13 36-1 15,-7-5 0-15,6-1 1 16,-7 1 0-16,3 0 0 16,-9-3 1-16,1 11 1 15,-7-8-2-15,3 1 1 16,-3 1-1-16,0 2 0 16,-1 1 1-16,7 4 0 15,-4-2-1-15,5-2 1 16,-2-2-1-16,5 0 1 15,-2-2-1-15,7-1 0 16,-6 3 0-16,8-1 1 16,-7-5-1-16,7 3 0 15,-10 3 0-15,10 1 0 16,-10-1 0-16,7 5 0 16,-7-4 0-16,7-2 1 0,-6-1-2 15,10 1 2-15,-8 1-2 16,9-3 1-16,-9-2 0 15,2-3 0-15,-7 4 1 16,1 2 0-16,-7 2-1 16,6 2 0-16,-5 4 0 15,6-5 0-15,-5-1-1 16,2 2 2-16,-6 0-2 16,2 2 2-16,-5-2-2 15,4 2 2-15,-7-2-2 0,6-2 1 16,-11 1 0-16,3-1 0 15,-5-1 1-15,1-4-1 16,-7 5 1-16,3-3-1 16,-7 2 1-16,-5-1-2 15,5 2 1-15,-3-5-1 16,-2 2 1-16,1-4-1 16,4-4 2-16,-5 3-2 15,4-5 2-15,-3-3-1 16,1 2 1-16,1-4-2 15,0 3 2-15,1-1-1 16,-3 6 2 15,-4 5-1-31,2 0 0 0,12-12-3 0,-5 2 3 16,0-6 1 0,-4-4-1-16,-7 11 1 15,-2-16 0-15,2 1-1 16,-1 6-2-16,0 4 0 15,0-9 1-15,2 16-1 16,-2-8 3-16,-3-4 1 16,3-7 0-16,-3 2 1 15,-2-3 0-15,4 4-3 16,1-1-1-16,-2 6 0 0,4 0 0 16,-4 8-1-16,1-1 1 15,-2 2 0-15,4 8 1 16,-2 2 0-16,-1-2 2 15,2 4 3-15,0 2 5 16,-3-1 1-16,3-3 3 16,-2 6-3-16,-4-2-3 15,3-2-3-15,-1 2-2 16,-1-1-2-16,-3-4-2 16,-1 4 3-16,-5-5 2 15,1 4 6-15,-9-2 1 16,7 2 4-16,-4-1-2 15,1 3-3-15,-7-2-8 16,-1 2 0-16,-6 3 1 0,1-1 0 16,-5-4 2-16,0 1 3 15,0 1-2-15,-1-2-3 16,-5-1 1-16,6 2-4 16,-9-4-1-16,2 2-2 15,-6-3-1-15,5 4-1 16,-10-2-3-16,5 2 1 15,-11-2-1-15,5 1 0 16,-14 1 1-16,3 2 3 16,-9-1 0-16,9 1 3 0,-8 3 2 15,11-2 1-15,-12-1-1 16,7 2 1-16,-11 2 0 16,5-1 0-16,-10 4-1 15,12 2-1-15,-7-2 1 16,13-2 0-16,-4 1-3 15,4-4 2-15,-11 1 0 16,10 3-1-16,-15-2-1 16,9 0 1-16,-7 3 0 15,13-2 0-15,-4 4 0 16,11-1 1-16,-4-4 0 16,9 1-2-16,-10-1 1 15,7-2 1-15,-8-4-1 16,6 4 0-16,-4 0 1 15,8 1 0-15,-6 0 0 0,9-2-1 16,-2 1 1-16,8-1 0 16,-7-1-1-16,10 0 0 15,-7 3 0-15,3-3 0 16,-1 0-1-16,5 2-2 16,-7-4 1-16,8 2-2 15,-7 0 0-15,5-1-2 16,-4-1-2-16,6-1 1 0,-6 2-1 15,3-4 4-15,-6 0 0 16,3 2 6-16,-5 0-2 16,3-1 0-16,1-2-1 15,1-1-2-15,0 0-7 16,6-4-5-16,-3 2 0 16,6 6-1-16,-5-5 3 15,7 4 6-15,-2 4 4 16,5 0 2-16,-3-7 0 15,2 7 2-15,-4 2-1 16,2-4 0-16,-5 1-1 16,3 1 1-16,0 1-2 15,5-1-1-15,0 2 2 16,6 1 1-16,-2-1 1 16,5 2-1-16,1 1 3 15,7 2-3-15,-2 0-1 16,6 0-2-16,0 1 0 0,5 0 0 15,1-2 1-15,2 1 1 16,2 4-2-16,2-2 1 16,-1 8 0-16,-3-3 1 15,8 12-1-15,-4 2 5 16,0 7-2-16,6 9 0 16,-1 19-1-16,-2-11 0 15,-2 5-1-15,-1-9 2 0,-6-10-2 16,7-16 2-16,-4-3 1 15,4-5 2-15,1 2-2 16,1-3 3-16,2 3-2 16,-1 2 1-16,1 5-3 15,3 0 1-15,3 2-2 16,-4-5 2-16,4 23-3 16,2-11 1-16,-2 14-2 15,-4-20 2-15,4 5-1 16,-3-28 3-16,0 6-1 15,0-17 1-15,3 14-1 16,-2 0-4-16,0-7-9 16,-1 1-6-16,4 1-330 15,0 3 101-15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5:53.4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160A7F-6571-47E5-A982-88AB14D1B8A9}" emma:medium="tactile" emma:mode="ink">
          <msink:context xmlns:msink="http://schemas.microsoft.com/ink/2010/main" type="writingRegion" rotatedBoundingBox="28503,1300 32042,755 32191,1727 28652,2272"/>
        </emma:interpretation>
      </emma:emma>
    </inkml:annotationXML>
    <inkml:traceGroup>
      <inkml:annotationXML>
        <emma:emma xmlns:emma="http://www.w3.org/2003/04/emma" version="1.0">
          <emma:interpretation id="{0763B585-4DB8-486F-AA3B-806983ED63D1}" emma:medium="tactile" emma:mode="ink">
            <msink:context xmlns:msink="http://schemas.microsoft.com/ink/2010/main" type="paragraph" rotatedBoundingBox="28503,1300 32042,755 32191,1727 28652,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E97780-BEF2-4CE1-93C5-49B3A59DA2E7}" emma:medium="tactile" emma:mode="ink">
              <msink:context xmlns:msink="http://schemas.microsoft.com/ink/2010/main" type="line" rotatedBoundingBox="28503,1300 32042,755 32191,1727 28652,2272"/>
            </emma:interpretation>
          </emma:emma>
        </inkml:annotationXML>
        <inkml:traceGroup>
          <inkml:annotationXML>
            <emma:emma xmlns:emma="http://www.w3.org/2003/04/emma" version="1.0">
              <emma:interpretation id="{2C727ECB-F8CC-4AB7-B687-802A287AE7FD}" emma:medium="tactile" emma:mode="ink">
                <msink:context xmlns:msink="http://schemas.microsoft.com/ink/2010/main" type="inkWord" rotatedBoundingBox="28503,1300 32042,755 32191,1727 28652,2272"/>
              </emma:interpretation>
              <emma:one-of disjunction-type="recognition" id="oneOf0">
                <emma:interpretation id="interp0" emma:lang="" emma:confidence="0">
                  <emma:literal>Kleinut</emma:literal>
                </emma:interpretation>
                <emma:interpretation id="interp1" emma:lang="" emma:confidence="0">
                  <emma:literal>„bimst</emma:literal>
                </emma:interpretation>
                <emma:interpretation id="interp2" emma:lang="" emma:confidence="0">
                  <emma:literal>„bimet</emma:literal>
                </emma:interpretation>
                <emma:interpretation id="interp3" emma:lang="" emma:confidence="0">
                  <emma:literal>Kleinuf</emma:literal>
                </emma:interpretation>
                <emma:interpretation id="interp4" emma:lang="" emma:confidence="0">
                  <emma:literal>Kleiunf</emma:literal>
                </emma:interpretation>
              </emma:one-of>
            </emma:emma>
          </inkml:annotationXML>
          <inkml:trace contextRef="#ctx0" brushRef="#br0">6004-716 1126 0,'-4'0'277'0,"2"11"81"16,1 6-319-16,2 7-28 15,1 4 0-15,-2 15 13 16,1 3 14-16,1 12-2 15,-1-3 0-15,-2 8-9 16,5-12-12-16,3-4-6 0,0-11 0 16,7-15 0-16,6-18 0 15,11-21 6 1,-1-15 5-16,9-16-74 0,-7 0-1 16,-5-3-355-16,-13 15 39 15</inkml:trace>
          <inkml:trace contextRef="#ctx0" brushRef="#br0" timeOffset="586.0078">6216-415 746 0,'-3'38'362'16,"0"-7"0"-16,3-5-136 16,6-11-136-16,6-10-15 31,7-15-18-31,5-17-17 0,8-10-13 0,10-18-7 16,-5-5-1-16,-1-12-20 15,-6 7-23-15,-9-10-56 16,-10 20 2-16,-10 11-2 15,-5 21 13-15,-4 24 31 16,-3 30 62-16,-7 16 16 16,6 12 21-16,-4 13 43 15,4-6 16-15,6 1 5 16,7-10-14-16,9-3-24 16,7-15-43-16,4 1-27 15,-3-12-9-15,2-3-8 16,-7-12 3-16,-3-10-6 15,-3-9 7-15,-1-12-2 0,-3-10 5 16,-5-10-8-16,-1 0 5 16,-1-1-9-16,-3 13-4 15,3 9-10-15,2 16 7 16,4 10-8-16,1 9 6 16,9 4-2-16,2 1 10 15,10-2-3-15,3-7 6 16,6-11-6-16,1-7 5 0,6-13-3 15,-8-6 7-15,2-8 2 16,-10 0 8-16,-5-1-1 16,-10 8 4-16,-3 4-7 15,-6 14-9-15,0 10-4 16,0 10 1-16,0 15-6 16,2 6 7-16,4 5 9 15,0-3 6-15,6-2-2 16,2-12 7-16,1-6-4 15,4-12-1-15,1-13-6 16,-5-9-1-16,2-13-106 16,-2-10-17-16,-1-9-375 15,-11-5 17-15</inkml:trace>
          <inkml:trace contextRef="#ctx0" brushRef="#br0" timeOffset="733.2217">6888-734 1124 0,'-8'20'254'15,"4"7"107"-15,0-5-347 16,1 4-363-16,-3-11 112 16</inkml:trace>
          <inkml:trace contextRef="#ctx0" brushRef="#br0" timeOffset="1901.0872">7080-471 1179 0,'1'-20'388'0,"-2"5"52"16,-3 12-335-16,-3 12-42 0,5 11-40 16,-2 11-11-16,-4 4 5 15,10 7 0-15,4-7 8 16,0-4-8-16,11-15-3 15,13-11-10-15,4-13 7 16,11-18-2-16,4-8 3 16,-2-8-20-16,-8 2-7 15,-9 3-52-15,-13 15-4 16,-9 9-15-16,-8 16 8 0,-9 12 11 16,-2 11 55-16,0 11 20 15,0 3 27-15,7 1 33 16,7-9 10-16,8-4-3 15,5-14-15-15,17-13-10 16,3-13-24-16,9-16-6 16,1-8-2-16,0-6-12 15,-14 2-32-15,-7 2-64 16,-10 13-16-16,-9 6-13 16,-7 12-1-16,-2 15 23 15,-4 9 68-15,-2 11 25 16,0 4 23-16,3 5 46 0,3-10 31 15,4-1 14-15,2-9-7 16,8-12-14 0,8-15-35-16,13-13-26 0,6-7-16 15,10-13-49-15,-4 0-34 16,-2 3-61-16,-15 11-16 16,-8 4-10-16,-15 19 38 15,-10 14 35-15,-9 10 77 16,-5 13 46-16,1 4 19 0,1 5 29 15,10-9 15-15,7-5-11 16,8-11-30-16,13-12-8 16,5-12-21-16,10-11-11 15,0-9-8-15,5-11 0 16,-9 3-9-16,0-3-16 16,-7 5-10-16,-5-2-9 15,-9 13 1-15,-2-8 6 16,-3 10 20-16,-7 1 18 15,5 7 17-15,5-17-6 16,4 8 1-16,8-14-9 16,2 1-9-16,-3-7-8 15,-2 10 6-15,-6 6-8 16,-8 13 1-16,-3 3-10 16,-4 11 3-16,-9 6-2 15,1 8 9-15,0 8 1 16,-2 8 10-16,3 24 0 0,8 6 6 15,3 13-3-15,5 4 4 16,7 9-4-16,6-14 1 16,-2 2-8-16,-1-14 4 15,-4-5-7-15,-5-20 6 16,0-9-11-16,-6-18 30 16,-3-17 15-16,0-14 6 0,-11-20-6 15,-7-13 10-15,-7-16-27 16,-3 3-17-16,-8 0-6 15,6 19 2-15,3 5-5 16,11 24 2-16,5 8-8 16,13 10 1-16,12 3-10 15,9 7 6-15,15-1-5 16,6-3-6-16,11-2-97 16,-4-5 17-16,10-4-380 15,-16-3 32-15</inkml:trace>
          <inkml:trace contextRef="#ctx0" brushRef="#br0" timeOffset="-803.0236">4833-650 1052 0,'-16'-6'218'16,"-5"10"99"-16,4 12-306 16,-2 13 23-16,7 5 3 15,1 13 15-15,8 5 7 16,8 16-5-16,7 4-17 15,8 28-10-15,2-7-10 16,5 15-8-16,-1-16-3 0,0-5-4 16,-7-27 4-16,1-5 38 15,-13-23 33-15,0-10 36 16,-7-15 30-16,-5-20 16 16,-3-15-36-16,-2-21-32 15,-4-8-35-15,-3-12-30 16,0 14-18-16,0 6-10 15,2 17 5-15,3 13-14 16,4 16 2-16,2 3-8 16,1 11 8-16,7 4-4 15,-1 2 10-15,10 1-5 16,4-2 8-16,10-4-6 16,2-4 5-16,10-11-6 15,0-3 9-15,0-13-6 16,-10-10 9-16,-4-12-3 0,-9 5 8 15,-6-8-5-15,-7 13 6 16,1 10-14 0,-4 16 0-16,1 8-12 0,-2 16 5 15,0 13-5-15,3 3 12 16,1 0-3-16,7-4 11 16,0-2-10-16,4-15 10 15,5-9-8-15,7-10 10 16,9-17-7-16,2-13 9 0,0-14-4 15,-6-2 6-15,-7 1-5 16,-13 12 5-16,-6 7-8 16,-5 19-3-16,-5 10-12 15,-1 16 3-15,0 13-5 16,1 9 8-16,5 13-2 16,2-6 11-16,9-5-6 15,8-10 5-15,5-13-7 16,7-15 8-16,6-9-54 15,0-8-106-15,-4-23-379 16,-11-3 41-16</inkml:trace>
          <inkml:trace contextRef="#ctx0" brushRef="#br0" timeOffset="-277.998">5541-316 851 0,'5'2'459'0,"-8"10"-48"16,-5 8-167-16,-1 8-144 16,3 5-55-16,1 9-8 15,5-7-2-15,8-4-11 16,6-14-13-16,10-14-6 15,-4-20 4 1,0 0 1-16,27-32-4 16,-5-6 7-16,-1 4-10 0,-12 11-4 15,-16 32-21-15,-16 18 0 16,0 17-9 0,-5 9 10-16,2 10 12 0,1 4 27 15,4-2 19-15,-2-14 16 16,4-7 4-16,2-16-2 15,5-13-9-15,7-8-14 16,8-23-13-16,2-3-6 16,4-12-19-16,-5-3-57 0,-1 4-262 15,-4 15-173-15,-7 4-85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56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12B26A-2CCD-4016-83E2-DDCE45F19AEC}" emma:medium="tactile" emma:mode="ink">
          <msink:context xmlns:msink="http://schemas.microsoft.com/ink/2010/main" type="inkDrawing" rotatedBoundingBox="23485,3696 26407,3782 26403,3923 23481,3837" semanticType="callout" shapeName="Other">
            <msink:sourceLink direction="with" ref="{94DD6B7D-7531-4C4B-AB9A-9E96DC297036}"/>
          </msink:context>
        </emma:interpretation>
      </emma:emma>
    </inkml:annotationXML>
    <inkml:trace contextRef="#ctx0" brushRef="#br0">23 45 884 0,'-12'-3'236'0,"4"4"66"0,5 1-256 15,6 1-16-15,3-4-19 16,8 1-4-16,4-2-6 16,11-1 0-16,4 1-1 15,8 2 0-15,2 3 0 16,6-4 1-16,-3 2 0 0,9 1 0 16,-6-5 0-16,8-8 3 15,-3 4 0-15,13-4 10 16,-7 2 0-16,15 10 2 15,-4-1-2-15,13 9 0 16,-9 5-9-16,17-5-1 16,-7-4-2-16,17 6 1 15,-6-13-2-15,12 2 1 16,-9 5-1-16,10-7 0 16,-11-5-1-16,11 2 1 15,-11-6 0-15,5-4-1 16,-16 4 0-16,8 8 2 15,-20 2-1-15,5 10 4 16,-9 6 3-16,7 3 2 16,-14-5-1-16,10 5 0 0,-14 2-4 15,-4-3-1-15,-10-8-3 16,-6 5 10-16,-18-6 2 16,2-5 8-16,-11-6 6 15,-7 7 19-15,-5-5 5 16,1 1 35-16,-5 0 7 15,0 1 5-15,1-4-20 16,2 2-15-16,-5 1-33 0,4 4-113 16,2 10-37-16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5:48.2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6CEB51-549A-4814-B750-3DE5421B8304}" emma:medium="tactile" emma:mode="ink">
          <msink:context xmlns:msink="http://schemas.microsoft.com/ink/2010/main" type="writingRegion" rotatedBoundingBox="23799,1845 32841,1711 32854,2638 23813,2773"/>
        </emma:interpretation>
      </emma:emma>
    </inkml:annotationXML>
    <inkml:traceGroup>
      <inkml:annotationXML>
        <emma:emma xmlns:emma="http://www.w3.org/2003/04/emma" version="1.0">
          <emma:interpretation id="{9DC63934-23A6-40FD-AD18-96227CCABC34}" emma:medium="tactile" emma:mode="ink">
            <msink:context xmlns:msink="http://schemas.microsoft.com/ink/2010/main" type="paragraph" rotatedBoundingBox="23799,1845 32841,1711 32854,2638 23813,2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245CD5-3BCE-4720-900C-1FB44699F3CB}" emma:medium="tactile" emma:mode="ink">
              <msink:context xmlns:msink="http://schemas.microsoft.com/ink/2010/main" type="line" rotatedBoundingBox="23799,1845 32841,1711 32854,2638 23813,2773"/>
            </emma:interpretation>
          </emma:emma>
        </inkml:annotationXML>
        <inkml:traceGroup>
          <inkml:annotationXML>
            <emma:emma xmlns:emma="http://www.w3.org/2003/04/emma" version="1.0">
              <emma:interpretation id="{FFAFCDA5-8903-472E-BC15-127C067262C6}" emma:medium="tactile" emma:mode="ink">
                <msink:context xmlns:msink="http://schemas.microsoft.com/ink/2010/main" type="inkWord" rotatedBoundingBox="23799,1856 28031,1793 28042,2550 23810,26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36 305 921 0,'-20'-26'350'15,"5"-1"21"-15,12 1-240 16,11-11-61-16,5 6-43 16,18-4-4-16,3 4-1 0,13-1-6 15,2 9 1-15,11 5-6 16,-5 5-2-16,5 7-9 16,-15 9 3-16,-5 7-6 15,-16 2 2-15,-2 11-5 16,-12 4 8-16,-5 1-5 15,-8 0 17-15,-5 5 11 16,-6-7 14-16,-12-1 13 16,0 1 13-16,-7 3-4 15,-3-4-9-15,-7 1-12 16,10 0-15-16,2-2-14 16,8-4-7-16,5-3-7 15,13-3-41-15,6 0-72 16,9-2-26-16,16-13-329 0,7-1 35 15</inkml:trace>
          <inkml:trace contextRef="#ctx0" brushRef="#br0" timeOffset="-326.0238">279 226 904 0,'1'-2'311'16,"-4"4"35"-16,2 4-223 16,-3 5-92-16,1 7-1 15,0 7-9-15,0 11 5 16,2 6 4-16,4 10-2 16,1-6-8-16,3 6-4 15,2-10-6-15,0-13-5 16,-4-19 5-16,1 1-2 15,-2-8 2-15,2-10-5 16,-3 2 4-16,1-9-38 0,-8-7-26 16,-3-8-335-16,-7-2 71 15</inkml:trace>
          <inkml:trace contextRef="#ctx0" brushRef="#br0" timeOffset="595.027">616 259 1097 0,'-6'13'325'16,"-3"16"77"-16,-5 6-287 15,0 16-45-15,3-1-10 16,5 9-6-16,-1-15-10 0,8-7-16 15,4-14-7-15,2-8-10 16,1-19 3-16,9-10-6 16,-2-12 8-16,2-9-2 15,-2-4 3-15,1-5-2 16,-10 10 1-16,-9 9-9 16,1 12-3-16,-4 8-11 15,-3 13 1-15,1 10-3 16,4 7 8-16,-1 15-3 15,7-11 13-15,5-5-7 16,6-5 6-16,8-12-5 16,2-19 6-16,8-8-3 15,2-9 4-15,3-12-2 16,-9-4 3-16,-1 1-2 16,-9 8 3-16,-7 12-5 15,-10 15-7-15,-5 18-6 0,-4 12-1 16,-5 21-2-16,0 8 6 15,3 12 11-15,5-12 10 16,6-2 0-16,9-16 4 16,10-14-5-16,2-15-2 15,12-10-12-15,2-15 2 16,9-14-3-16,-7-6 7 0,-2-7-4 16,-9 9 7-16,-7 8-5 15,-11 18-1-15,-5 14-16 16,-6 17 2-16,-5 15-5 15,2 13 7-15,-2 4-2 16,3-3 16-16,7-9-6 16,6-11 5-16,7-11-7 15,2-15 6-15,9-12-8 16,-2-10 6-16,-2-21-24 16,-7-1-72-16,2-18-412 15,-18-5 96-15</inkml:trace>
          <inkml:trace contextRef="#ctx0" brushRef="#br0" timeOffset="1054.4706">989 166 1123 0,'1'0'425'0,"-4"8"15"16,8-5-258-16,6-5-168 16,15-1-21-16,3-2-13 15,12-5-54-15,2-6-15 16,5 4-34-16,-5 4-63 15,0 4-79-15,-8 4 54 16,-6 11 73-16,-14 2 96 0,-10 9 128 16,-13 5 112-16,-9 10 23 15,-3 0-40-15,-1 4-50 16,4-7-50-16,3 3-28 16,7-15-22-16,5-7-18 15,7-9-11-15,9-8-19 16,5-13 3-16,14 0-39 15,3 3-8-15,10-4-18 16,1 10 3-16,2 8 4 16,-10 8 35-16,-3 7 9 15,-10 6 17-15,-12 11 14 16,-11 4 16-16,-13 1 41 16,-6-4 29-16,-10 5 57 15,-4-11 15-15,-6-14-3 16,2-1-37-16,-4-9-26 15,4-11-53-15,-2-4-26 16,13 6-8-16,0-10-30 16,14 5-42-16,6-2 382 0,15-3-817 15,10-18 357-15</inkml:trace>
          <inkml:trace contextRef="#ctx0" brushRef="#br0" timeOffset="1596.0893">1766 218 1439 0,'-15'-3'328'0,"-2"11"120"16,3 7-414-16,1 6-33 16,0-1 0-16,3 6-2 15,5-6 8-15,5 3-4 16,5-4 4-16,8 1-8 15,6-3 5-15,2 1-6 16,1-12 9-16,2-7-3 16,-5-4 10-16,-1-13-2 15,-1-10 6-15,6-3-7 16,-5 5 3-16,5 3-9 16,-7 9 1-16,-6 11-12 15,-6 14 4-15,-1 12-7 16,-5 2 9-16,5 7-2 15,-6 0 13-15,6-4-3 0,2-11 9 16,9-4-7-16,1-13 6 16,16-15-6-16,2-9 0 15,7-13-5-15,-1-3 2 16,-3-2-12-16,-10 18-1 16,-4 5-8-16,-11 18-4 15,-4 15-8-15,-5 9 4 16,-2 9 1-16,0 8 14 0,-2 3 13 15,4-5 12-15,1-4 6 16,0-14 5-16,2-3-6 16,2-13-4-16,2-13-7 15,2-2 0-15,3-1-26 16,0-8-59-16,-2-3 178 16,0 11-598-16,-6-3 197 15</inkml:trace>
          <inkml:trace contextRef="#ctx0" brushRef="#br0" timeOffset="2094.0285">2489 287 1042 0,'3'12'323'15,"0"5"61"-15,2 2-282 0,4-2-48 16,6-10-19-16,7-7 16 16,2-7 10-16,2-13 2 15,3-3 3-15,-1-8-10 16,-11 2-22-16,-5-5-18 16,-7 6-8-16,-8 8-11 15,-8 5-1-15,-8 11-8 16,-2 13 1-16,-5 18-5 15,-2 6 12-15,1 17 4 16,8 4 14-16,4 4 4 16,9-10 9-16,4 4-5 0,5-15 1 15,8-11-14-15,4-11 0 16,12-15-6-16,0-20-24 16,16-14-69-16,-3-7-379 15,9-20 75-15</inkml:trace>
          <inkml:trace contextRef="#ctx0" brushRef="#br0" timeOffset="2841.3704">3021 178 1170 0,'-8'11'394'0,"-7"6"52"16,0 1-319-16,-5 10-57 16,1-4-43-16,-1 5-18 31,5 1-5-31,3 3-5 0,4-2 3 0,8 7-4 15,6-7 3-15,7 7-6 16,0-21 6-16,9-15 1 16,-1-21 7-16,5-11-1 15,0-22 7-15,4-7-7 16,-6-1-1-16,1-4-5 16,-8 4 6-16,-4 5-6 15,-5 23 8-15,-8 6-13 16,-5 21 2-16,-1 14-8 15,-4 11 5-15,-3 9-5 16,4 10 14-16,0-4-1 16,4-3 7-16,8-7-7 15,3-2 5 1,5-14-6-16,6-6 5 0,9-9 0 0,2 1 1 16,1-15-8-16,-1 4 4 15,-5 3-6-15,-11 7-6 16,-5 8-5-16,-2 10 5 15,-3 16-4-15,5 4 5 16,-1 9 0-16,1-2 11 0,9-4 0 16,1-14 4-16,8-7 1 15,2-20 4-15,12-16 0 16,-5-10-1-16,2-9-1 16,-7-2-3-16,-2 6-3 15,-14 11-1-15,-3 8-6 16,-6 11 0-16,-4 9-5 15,0 4 3-15,2 9-3 16,1 1 7-16,3 7 2 16,2-5 8-16,4-1-1 15,6-8 2-15,5 4 1 16,0-21 3-16,3-7-5 16,-3-2 1-16,-1-9-1 15,-8-4-1-15,-2 7-6 16,-7 8 2-16,4 6-11 0,-2 12 4 15,0 14-8-15,-6 3 6 16,5 17-6-16,-7-4 12 16,-2 3-5-16,7-12 8 15,-4-1-8-15,2-18 0 16,2-13-67-16,-1-12-42 16,-1-14-33-16,7-5-352 15,5-9 68-15</inkml:trace>
          <inkml:trace contextRef="#ctx0" brushRef="#br0" timeOffset="3306.2611">3820-138 955 0,'-3'17'400'15,"8"-3"-6"-15,1 0-194 16,6 3-185-16,3-5-11 16,2-1 2-16,0-8-7 15,5 1 1-15,-1-5-9 16,1-1-3-16,-1-1-2 15,-1 6 5-15,-6-3-2 16,-3 9 6-16,-5 4 6 16,-6-1 7-16,-5 5 9 15,-3 4 18-15,-5 2 11 16,-3-1 3-16,1 1-7 0,4-2-8 16,4-8-14-16,2-9-11 15,6 2-7-15,7-6-8 16,6-3-40-16,6 2-11 15,11-2-21-15,2 1-4 16,7 4 4-16,-3 1 39 16,-2 3 6-16,-9 6 18 15,-6 0 23-15,-9 1 19 16,-5 8 30-16,-3 2 28 16,-6-3 40-16,0 8 1 15,-6-1 3-15,-5-4-24 0,-1-1-23 16,-2-1-36-16,-8-9-17 15,4-4-13-15,-4-6-9 16,2-4 0-16,0-1-11 16,10-5-65-16,2 1-450 15,9 1 119-15</inkml:trace>
        </inkml:traceGroup>
        <inkml:traceGroup>
          <inkml:annotationXML>
            <emma:emma xmlns:emma="http://www.w3.org/2003/04/emma" version="1.0">
              <emma:interpretation id="{2C60794D-6FAA-418A-95A7-35D07ADAAB3D}" emma:medium="tactile" emma:mode="ink">
                <msink:context xmlns:msink="http://schemas.microsoft.com/ink/2010/main" type="inkWord" rotatedBoundingBox="29069,1842 30411,1822 30423,2637 29081,2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68.607">6080 310 876 0,'-8'0'277'0,"-4"-6"44"0,-5 14-208 15,-5 1-70 1,-1 11 17-16,3 7 9 0,2 15 19 16,3 2-6-1,7 1-4-15,3-7-20 0,7-3-17 16,5-12-21-16,9-12-9 15,-1-6-1-15,13 1-6 16,-2-5 5-16,4-5-2 16,-6 2 2-16,0 2-4 15,-10-7 4-15,-2-6-5 16,-6 10 1-16,5-7-5 16,-2 0 0-16,3-11-7 15,2-2 5-15,6-17-1 16,2-1 5-16,5-19-5 0,1 8 8 15,6-17-7-15,-4 1 3 16,-1-9-1-16,-10 13 7 16,-2-4-3-16,-13 24 4 15,-5 7-7-15,-1 19 0 16,-5 19-10-16,-1 21 5 16,-6 8-4-16,-1 12 5 15,-2 8 8-15,5-2 13 0,2 1-2 16,10-4 8-16,5 5-5 15,0-7 1-15,-1 5-14 16,2-4 2-16,1 7-7 16,0-5 5-16,2 3-7 15,2-9 7-15,0-6-5 16,0-16 6-16,-5-4-6 16,-2-11 8-16,-2-6-3 15,-4-6 10-15,-2-4-7 16,-2-10 4-16,-5-15-8 15,2-5-8-15,-10-8-38 16,4-1 0-16,-5 2-6 16,5 13 9-16,-4 9 12 15,12 13 46-15,2 6 12 16,8 7 7-16,2-3-4 16,5 4-4-16,3-1-17 0,0-1-5 15,14-3-10-15,3 2 6 16,10-4-7-16,3 3 7 15,3-2-72-15,-5 7-15 16,-4 1-393-16,-17 1 58 16</inkml:trace>
          <inkml:trace contextRef="#ctx0" brushRef="#br0" timeOffset="7817.3216">5273 529 728 0,'4'-36'450'0,"1"-1"-39"15,-4 14-121-15,1 9-174 16,-2 17-48-16,-3 23-14 16,0 17-29-16,0 3 0 15,4 5-3-15,4 1-5 16,6-14 4-16,6-19-5 15,4-4-1-15,11-9-3 16,0-12 8-16,7-17 0 16,-4 3 4-16,3-15-4 0,-10-8 1 15,-8-6-9-15,-9 9-11 16,-4 3-24-16,-8 17-13 16,2 22-16-16,1 18 2 15,-4 13 2-15,1 4 25 16,4 0 12-16,5-23 37 31,-5-8 21-31,1 2-17 16,18 7-10-16,7-18 1 0,2-13-7 15,1-10 4-15,-12-9-9 16,-3 6 4-16,-10 7-12 16,1 6 0-1,-2 20-15-15,-6 8 4 0,0 16-7 16,6 6 7-16,-4 4-2 15,-1-9 13-15,7-1-2 16,-2-10 9-16,0-10-8 16,3-11 10-16,2-8-71 15,-6-15-51-15,5-29-350 16,-2-2 34-16</inkml:trace>
          <inkml:trace contextRef="#ctx0" brushRef="#br0" timeOffset="7958.9886">5774 198 1103 0,'-6'9'243'16,"6"4"99"-16,6-4-320 15,5-3-16-15,4-3-15 16,11 2-336-16,4-1 108 16</inkml:trace>
        </inkml:traceGroup>
        <inkml:traceGroup>
          <inkml:annotationXML>
            <emma:emma xmlns:emma="http://www.w3.org/2003/04/emma" version="1.0">
              <emma:interpretation id="{78892F7C-A782-4104-924F-FAF4BED549F7}" emma:medium="tactile" emma:mode="ink">
                <msink:context xmlns:msink="http://schemas.microsoft.com/ink/2010/main" type="inkWord" rotatedBoundingBox="30708,1743 32841,1711 32854,2638 30722,2670">
                  <msink:destinationLink direction="with" ref="{6CA37E41-4FA8-4FB7-AAA2-06E00EB6F0A0}"/>
                </msink:context>
              </emma:interpretation>
              <emma:one-of disjunction-type="recognition" id="oneOf2">
                <emma:interpretation id="interp2" emma:lang="" emma:confidence="0">
                  <emma:literal>Stig</emma:literal>
                </emma:interpretation>
                <emma:interpretation id="interp3" emma:lang="" emma:confidence="0">
                  <emma:literal>mutig</emma:literal>
                </emma:interpretation>
                <emma:interpretation id="interp4" emma:lang="" emma:confidence="0">
                  <emma:literal>zotig</emma:literal>
                </emma:interpretation>
                <emma:interpretation id="interp5" emma:lang="" emma:confidence="0">
                  <emma:literal>artig</emma:literal>
                </emma:interpretation>
                <emma:interpretation id="interp6" emma:lang="" emma:confidence="0">
                  <emma:literal>-Stig</emma:literal>
                </emma:interpretation>
              </emma:one-of>
            </emma:emma>
          </inkml:annotationXML>
          <inkml:trace contextRef="#ctx0" brushRef="#br0" timeOffset="10169.1562">7293 25 1128 0,'4'12'255'0,"9"2"98"16,8-3-323-16,16-7-33 15,4-10 60-15,7 0-411 16,-4 0 150-16</inkml:trace>
          <inkml:trace contextRef="#ctx0" brushRef="#br0" timeOffset="10987.0874">7673 54 1107 0,'-20'18'295'0,"-1"15"102"16,5 0-286-16,1 9-19 15,6-4 2-15,1 0-6 16,8-8-21-16,8-6-24 16,3-7-31-16,5-9-14 15,6-11 5-15,9-13-8 16,-5-4 7-16,6-6-2 0,-6 6 2 16,-3 2-6-16,-9 10 4 15,-5 5-10-15,-7 5-1 16,-6 4 1-16,1 3 7 15,-1 0-2-15,1 3 10 16,0-1 2-16,6-5 3 16,-2-4-5-16,5-2 4 0,5-5-2 15,3-2 1 1,9-6-8-16,5-5 3 0,7-8-5 16,-3-5 3-16,8-6 2 15,-6 1 3-15,1-6-4 16,-4 4 6-16,-5-13-5 15,-8 2-1-15,-6-2-5 16,-12 10 3-16,-4 7-15 16,-5 22 5-16,-4 14-4 15,-1 13 6-15,-2 16-1 16,0 1 15-16,1 12-1 16,3 1 6-16,10 7 0 15,4-11 5-15,5 11-6 16,7-7 1-16,0 4-7 15,-2-3 2-15,2 0-6 16,-3-9 6-16,-2-11-5 0,-3-11 6 16,2-19 3-16,-5-16 7 15,-2-17-2-15,1-8 6 16,-10-13-7-16,-4-2 0 16,-6 8-10-16,-2 12 1 15,0 11-10-15,6 18 5 16,2 13-10-16,4 10 8 15,8 11-8-15,5 2 11 0,10 5-7 16,3-2 8 0,13-3-7-16,4-12 8 0,10-6-7 15,-8-9 6-15,1-10-5 16,-4-7 7-16,-5-7-5 16,-11-1 9-16,-4 4-7 15,-3 4 3-15,-7 10-16 16,-5 8 6-16,-7 20-9 15,-3 6 8-15,-1 13-4 16,-2 5 23-16,2 8 14 16,7-11 13-16,5-2-3 15,8-13 5-15,-2-4-12 16,8-10-12-16,0-10-14 16,3-7 6-16,1-14-27 0,8-10-24 15,-6-15 170-15,3 5-650 16,-4-15 244-16</inkml:trace>
          <inkml:trace contextRef="#ctx0" brushRef="#br0" timeOffset="11136.3718">8377-124 1274 0,'-11'26'317'16,"5"5"97"-16,11-7-368 15,7-5-25-15,5-7-25 16,5-6 407-16,7 5-817 0,4-14 400 15</inkml:trace>
          <inkml:trace contextRef="#ctx0" brushRef="#br0" timeOffset="11518.176">8627 2 1104 0,'-15'35'330'16,"1"-6"71"-16,2 10-273 15,7-9-68-15,8 1 0 16,6-7-12-16,8 3-8 15,3-6-14-15,12 10-14 16,1 1-5-16,7 11-4 16,-1 1 2-16,1 16-5 15,-11-8 3-15,-1 5-5 0,-11-17 6 16,-5 3-5-16,-4-22 6 16,-7-1-9-16,-2-11 21 15,-7 4 28-15,-9-13 24 16,-10-2 9-16,-6-7 12 15,-16-2-17-15,0-9-29 16,-4-20-27-16,7-6-11 16,10-9-11-16,21-3-1 15,20-6-6-15,18 14 7 0,21 4-3 16,8 10 8-16,8 0-1 16,-3 19 1-16,0 2-69 15,-16 4-80-15,14 7-86 16,-16 4-292-16,-6-9-10 15</inkml:trace>
          <inkml:trace contextRef="#ctx0" brushRef="#br0" timeOffset="10013.571">6908 177 1470 0,'64'-39'408'0,"-58"36"-294"0,-4 9-86 16,-4 24-20-1,1 20 0-15,-4 18-6 0,7 8 11 16,2 3-9-16,-1-12 3 16,2-9-4-16,3-16 5 15,-2-25-4-15,-2-11 12 16,1-17 0-16,0-14 8 16,-2-19-2-16,-3-7 6 15,-2-15-10-15,-1 8-3 16,-3 4-7-16,0 22-1 0,-2 9-11 15,4 19 2-15,5 13-9 16,-2 11 6-16,8 3 0 16,2 1 15-16,4 2 5 15,0-7 13-15,15-7-4 16,-2-7 6-16,11-18-9 16,4-11-3-16,7-16-4 15,-5-6 1-15,0-8-6 16,-13 8 2-16,-6 8-4 15,-11 10 1-15,-7 13-15 16,-7 16 0-16,-8 24-6 16,-7 10 2-16,-2 25-4 15,3 5 17-15,1 19 12 16,6-10 14-16,8-4 4 16,6-22 5-16,5-8-7 0,3-30-7 15,9-19-12-15,0-14-1 16,1-23-35-16,-4-9-90 15,-9-17-396-15,-16 3 69 16</inkml:trace>
          <inkml:trace contextRef="#ctx0" brushRef="#br0" timeOffset="9208.7447">6948 238 841 0,'-8'-3'243'0,"2"-2"48"16,1 4-223-16,13-4-56 16,-7 1 2-16,6-3 28 15,-4 0 21-15,-2-4 37 16,-7 2 16-16,5 1 4 15,1 2-24-15,-4 3-23 16,8 0-34-16,2 1-16 16,-3-1-33-16,-3 2-84 15,0-4 120-15,-6 7-456 16,-4 5 111-16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6:00.5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A37E41-4FA8-4FB7-AAA2-06E00EB6F0A0}" emma:medium="tactile" emma:mode="ink">
          <msink:context xmlns:msink="http://schemas.microsoft.com/ink/2010/main" type="inkDrawing" rotatedBoundingBox="30476,2747 32676,2437 32689,2528 30489,2838" semanticType="underline" shapeName="Other">
            <msink:sourceLink direction="with" ref="{78892F7C-A782-4104-924F-FAF4BED549F7}"/>
          </msink:context>
        </emma:interpretation>
      </emma:emma>
    </inkml:annotationXML>
    <inkml:trace contextRef="#ctx0" brushRef="#br0">30 335 1080 0,'-17'3'284'16,"5"-1"84"-16,11-2-308 16,11 1-30-16,15 1-12 15,21-7 8-15,14 1 9 16,33-7 20-16,13-1 6 0,34-7-4 15,1 1-13-15,31-4-15 16,-16 9-20-16,31-9-7 16,-21 5 2-16,15 5-5 15,-32-5 5-15,13-12-3 16,-41 3 4-16,-9-9 13 16,-33-2 33-1,-17 1-26-15,-37 27-6 16,-22 14-8-16,-35 15-63 15,-17 12-57-15,-20-14-351 16,0-27 45-16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01.6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5CDAE4-35DE-4F5A-9C1A-3D5CB42102C9}" emma:medium="tactile" emma:mode="ink">
          <msink:context xmlns:msink="http://schemas.microsoft.com/ink/2010/main" type="inkDrawing" rotatedBoundingBox="20091,4072 31908,3991 31916,5200 20100,5282" semanticType="enclosure" shapeName="Other"/>
        </emma:interpretation>
      </emma:emma>
    </inkml:annotationXML>
    <inkml:trace contextRef="#ctx0" brushRef="#br0">7764 124 541 0,'-3'-2'140'15,"2"2"45"-15,1 0-140 0,-2 0 56 16,1 0 6-16,-5 0 24 15,-1 0-1-15,0 0 0 16,-2 2-65-16,-4-1-13 16,4 1-17-16,-2-1 0 15,1-1-14-15,2 2 2 16,0-4-2-16,1 1-5 16,0-2-5-16,1 3-1 15,0-3-7-15,2 6 1 16,-3-6-3-16,3 3 1 15,-2-3-1-15,-2 1 1 16,-1-1-1-16,0 3 1 16,-2 0-2-16,-6 0 2 0,2-3 0 15,-1 1-1-15,0 2 0 16,0-3 1-16,1 2 1 16,-2 1 1-16,-3-2 2 15,-1-1 6-15,-4 5 4 16,-3-8 1-16,1 6-3 15,1-2 1-15,-2 4-8 16,-1-4-2-16,4 10-4 0,-4-8 2 16,5-2-2-16,-1 1 2 15,2 1-2-15,-4-6 2 16,1 2-1-16,-7 8 2 16,3-4 1-16,-4-5 7 15,3 5 3-15,-3-11 1 16,4 11-1-16,1-14-3 15,1 17-5-15,-4-1-5 16,4-4 1-16,-6 1 1 16,2 16 1-16,-6-16 1 15,6 2 0-15,-7 13 0 16,7-11-2-16,-3-1 3 16,6 1-2-16,-3 3 0 15,4-1-2-15,-7-1 0 16,2 1-2-16,-5-1 0 15,1-1-2-15,-4 7 0 0,6-3 0 16,-10 2 1-16,5-1 0 16,-6 1 0-16,5-3 3 15,-8-2-2-15,6-4 0 16,-3 3-2-16,4-3-1 16,-10-2 1-16,6 4-1 15,-9-2 1-15,4-2 1 16,-5-1-3-16,-1 5 0 15,-6-2 3-15,5 1 0 0,-13 2-3 16,7 0 3-16,-4 2-2 16,7-4 1-16,-5 2 1 15,9-1 4-15,0-1 0 16,7-5 2-16,-10 4-3 16,6-2-2-16,-6-1-1 15,-1-1-2-15,-11 2 2 16,11-1-5-16,-11 0 2 15,4 0 0-15,2 4 2 16,5-2 0-16,-7-1 5 16,7-1 0-16,-5-3-1 15,2 0 0-15,-7-3-2 16,13 1 0-16,-5 1 1 16,6-1-1-16,-4-3 1 15,10 2 0-15,-9 3-2 0,4 1 0 16,-12 1 0-16,7 2-1 15,-14 4 2-15,9-13 0 16,0-5 0-16,10 3 0 16,-3-1 0-16,8-3-1 15,-3 8-1-15,4 1 0 16,-9 5-4-16,6-3 0 16,-15 4-2-16,5 4-1 15,-7 1 2-15,5 0 3 16,-8 2 2-16,13-2 2 0,-9 0 1 15,9 0-1-15,-7 0-3 16,8 0 2-16,-8 2-1 16,5-1 1-16,-3 10 1 15,8-11 2-15,-8 11-2 16,13-11 1-16,-5 8-2 16,7-13 1-16,-5 11-1 15,6-10 1-15,-10 15-4 16,7-14 2-16,-3 0-1 15,4-7 0-15,-2 7 0 16,8-13-2-16,-4 13-1 16,5 4 1-16,-2 5-3 15,7-9-1-15,2 2-2 16,7-11 2-16,-9 3-3 0,6-8 5 16,-4 3 1-16,-5 8 4 15,-2 2 0-15,12-12 0 16,-10 10 1-16,9 0-1 15,-6 2 1-15,5 1-2 16,-4 0 3-16,6 6-3 16,-5-3 1-16,5-3-4 15,-5 11-9-15,5 1-1 16,-7-3-1-16,4 2-2 16,-6 1 5-16,6-10 11 0,-7-1 0 15,10 1 2-15,-5 2 3 16,11-1-2-16,-2 0 0 15,10 0 0-15,0 2 1 16,4 0-3-16,2 2 2 16,1-2-2-16,2 4 1 15,1 2-3-15,0 1 1 16,-1 0-4-16,1 7 2 16,-1-2-1-16,0 6 3 15,3-5 0-15,1 2 3 16,1 0-1-16,-1 11 2 15,5 10-2-15,0 22 1 16,3 4-2-16,2 25 1 16,2-10-1-16,3 4 1 15,0-23-1-15,0-7 1 0,-3-24-2 16,-2 4 3-16,-2-18-2 16,-6 13 1-16,-2 1-1 15,-2 6 1-15,-3-2 0 16,-4 2 3-16,4-10 1 15,-1-4 2-15,3-10-4 16,4-2 3-16,4-7-4 16,4-1 0-16,6-2-2 0,8-4 3 15,5-1-4-15,9 3 2 16,3-3 0 0,11 2 1-16,-1 4-1 0,6-3-2 15,-5-2 0-15,3 4-2 16,-8-4 1-16,5-1-1 15,-6 0 2-15,3 0 0 16,-2-6 0-16,4 0 1 16,1-2-1-16,9-1 2 15,-1-2-2-15,10 6 3 16,1 1-2-16,1-7 1 16,-24 14 1-1,3 1-1-15,49 5 0 16,-9-4 1-16,7 4-1 0,0 11 0 15,-23-12 0 1,-6 1 1-16,5 1-1 0,-13-2 0 16,6 1 0-16,-10-4 0 15,6-5 0-15,-7 1 0 16,12 1-1-16,-5-3 1 16,13-3 0-16,1 2-1 15,5 5 1-15,-1-4 0 16,10-3 0-16,-13 0 0 0,9-4 0 15,-3-7 1-15,7 7-1 16,-9 6 1-16,9-1-2 16,-13 2 1-16,6-3 0 15,-10 0 0-15,8-9 0 16,-10 9 2-16,16 1-3 16,-13 9 2-16,15-2-2 15,-9 7 3-15,13-2-3 16,-10-1 2-16,9-8-1 15,-10 1 1-15,13 5-2 16,-7-1 2-16,3 7-3 16,-9 3 3-16,12-4-2 15,-16-4 1-15,10-2 0 16,-6-8 1-16,10-2-2 16,-8 13 1-16,10-7 0 15,-13 2 0-15,16 2 0 16,-14-5 1-16,11-10-1 15,-7 12 1-15,14-11-2 0,-13 16 1 16,12-1 0-16,-10 0 1 16,10-3-2-16,-16 0 1 15,18-9 0-15,-11 3-1 16,12 11 0-16,-12-2 3 16,9 7-2-16,-12-4 1 0,6 4-1 15,-11-6 1-15,11 5-3 16,-11 5 2-16,10 3 0 15,-10-2 1-15,11-2-2 16,-9-7 3-16,9-9-2 16,-11-2 0-16,15 7 0 15,-13-7 0-15,5 8-1 16,-7-7 1-16,6 4 1 16,-15-5-1-16,9-1 0 15,-7-2 1-15,9 10-3 16,-10-7 2-16,9-1-1 15,-7 3 1-15,4-5 0 16,-10-6 0-16,9-1 0 16,-7 1 0-16,7-7-1 15,-9 9 2-15,12 2-1 16,-13 1 1-16,5 6-2 16,-7 3 2-16,9-6-2 0,-14 0 2 15,8 4-2-15,-4-4 2 16,7 5-2-16,-11 5 2 15,7-4-1-15,-6 2 1 16,3 5-1-16,-7-5 1 16,6-7-2-16,-4 8 1 15,7 1 0-15,-8-12 0 16,5 3-1-16,-7 4 1 16,6-2 0-16,-13-7 1 0,14 17-1 15,-8-3 0-15,-1 2 1 16,-8 0-1-16,11 1 0 15,-12-9 1-15,9-1-1 16,-2 1 0-16,5-5-1 16,-5-1 1-16,7 5 0 15,-5 2 0-15,8 1-1 16,-11 0 2-16,5 0-1 16,-7 0 1-16,6-2-1 15,-12-4 1-15,11 3-1 16,-4 3 1-16,7-8-3 15,-4 4 3-15,10 4-2 16,-6 1 1-16,11-2 0 16,-9 4 0-16,4-3 0 15,-9-3 1-15,7-4-1 0,-12 4 2 16,5-7 0-16,-6 5 0 16,2 0-1-16,-8-1 1 15,0 2-1-15,-10 5 0 16,-1-4 0-16,-9 0 0 15,-1 5 0-15,-7-1 0 16,0-4 1-16,-1 11-1 16,-2-13 1-16,-3 0 0 15,4-1-3-15,-7-4-1 0,0-9-2 16,-3 7-3-16,-2-5-1 16,-4 5 0-16,-2 1 2 15,-2-1-2-15,-1 7-3 16,0-1-4-16,4-46-5 15,-1-5-4-15,3-15 3 16,2-17 4-16,0-11 6 16,0 39 7-16,0 7 3 15,-2 13 1-15,-1 15 2 16,2 14 0-16,-4 2 4 16,2 3 2-16,-2 2-1 15,5-1-1-15,-1 1-1 16,4 1-4-16,-2-2 0 15,2 0-2-15,0-7 2 16,2 4-3-16,-2 0 3 0,1 0 1 16,-1 1-1-16,0 5-1 15,-3 0 1-15,0-3-2 16,-2 6-1-16,-4-3 0 16,1 4 0-16,-2-1 0 15,-3 3 2-15,1-3-2 16,-2 3 3-16,-3 0-1 15,-4-3 0-15,3 2-3 16,-10 1 1-16,-1-3 1 0,-6 0 1 16,1 2 0-16,-5-1-1 15,6-4 1-15,-15 6-2 16,4-4 0-16,-12 2 0 16,3-1 2-16,-7 2-1 15,11-4-2-15,-8 1-2 16,7-1-1-16,-12 0-1 15,7-2 2-15,-5 2 2 16,3 1 2-16,-13-2 1 16,7 1 2-16,-11 1 3 15,2-2 0-15,-8 1 3 16,13-1-2-16,-11 1 1 16,10-1-3-16,-8 3 0 15,8 2-4-15,-12-2 4 16,14-2-1-16,-12 1 3 15,11-2-1-15,-10-3 1 0,11 0-2 16,-6-2-1-16,9 2-3 16,-12 0 2-16,9 1-2 15,-15-10 2-15,4 2-1 16,-9 12 3-16,8 2-1 16,-10 2 1-16,10 13 2 0,-12-15 7 15,8 5 0-15,-10-6 3 16,10 0-2-16,-9-15-2 15,13 12-5-15,-7-12-2 16,10 1-4-16,-12-1 2 16,7 16 0-16,-7 2 3 15,7 9 2-15,-7 2 0 16,14 0-2-16,-2-2 0 16,9 2-4-16,-9-9 0 15,15-1-1-15,-7 2 1 16,7 4-2-16,0-7-7 15,16 1-20-15,-1-4-21 16,18-9-343-16,16-14 89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26.6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9A0121-D467-43D5-95CA-F20BA2A282EA}" emma:medium="tactile" emma:mode="ink">
          <msink:context xmlns:msink="http://schemas.microsoft.com/ink/2010/main" type="inkDrawing" rotatedBoundingBox="19009,5202 33422,5256 33418,6386 19005,6333" semanticType="enclosure" shapeName="Other"/>
        </emma:interpretation>
      </emma:emma>
    </inkml:annotationXML>
    <inkml:trace contextRef="#ctx0" brushRef="#br0">-10 113 682 0,'-8'-4'238'0,"0"4"21"16,8 2-188-16,2-4-31 16,2-1-29-16,2 2-8 15,4-4 1-15,-1-2-2 16,-1 0 0-16,-1 3 1 16,-4 1 4-16,2 3 16 15,-5-2 11-15,0-1 13 16,0 5 3-16,0-5 8 15,-5 0-11-15,5 4 1 0,-3 2-10 16,0-1-1-16,2 1-12 16,-1 6-6-16,1 2-11 15,2 9-3-15,4 3-5 16,4 10 0-16,3 1-1 16,2 11 1-16,-3-5-4 15,3 4 2-15,-11-16 2 31,-2-15 3-31,2 1-2 16,3 46 1-16,-4-12-3 0,-1-1 3 16,1-7-2-16,4-20 4 15,0-6-3-15,6 1 2 16,-1-3-3-16,1 8 1 16,-1 2-2-16,3 7 2 15,-5 0-3-15,0 9 4 16,-6-5-3-16,-1 5 0 15,-2-4 0-15,-3-1 2 16,4-3-3-16,-1-4 5 16,2-6-2-16,0-5 2 15,1-6-4-15,0-3 2 16,6-1-3-16,0 0 3 16,5-2-4-16,4-2 5 0,2 2-4 15,8 2 3-15,1 1-3 16,5-1 4-16,-1-2-4 15,9-2 3-15,-7 1-1 16,8-5 0-16,-1 3 0 16,5-3 1-16,-4-5-1 15,3-3 1-15,0 3-2 0,8-1 2 16,-4 2-1 0,10 2-1-16,2 0 1 0,10-4 1 15,-6 3-2-15,15 1 2 16,-3 4-2-16,6 2 2 15,-7 2-2-15,9 2 1 16,-11-2 0-16,6 2 0 16,-5-5 0-16,10 6 1 15,-8-2-1-15,5 6 1 16,-13-3-1-16,11 1 0 16,-15-3 0-16,8 4-1 15,-10-8 1-15,12 4 1 16,-10 1-2-16,13 0 2 15,-4-4-2-15,10-1 1 16,-7 4-1-16,5-8 1 16,-8 0-1-16,9-3 2 15,-5 0-2-15,10-7 1 16,-10 4 0-16,10-3 0 0,-12 1 0 16,7 0 0-16,-12 2 1 15,14 3-1-15,-12-3 1 16,9-2 0-16,-14 2-1 15,11 0-1-15,-13-1 1 16,8 6-1-16,-9 1 1 16,12 1 0-16,-9 2 0 0,13 2 2 15,-9-4-3 1,12 4 1-16,-13-1 0 0,8-2 0 16,-15-2-1-16,12-3 1 15,-8 1 0-15,12-3 0 16,-4 2 1-16,6 0-1 15,-9-2 0-15,8 1 0 16,-8-3 1-16,7-2-2 16,-5 1 1-16,16 1-1 15,-10-4 1-15,13 2-3 16,-12 4 3-16,11-1-1 16,-14-2 2-16,9 3-2 15,-7 2 4-15,13-5-2 16,-12 7-1-16,15-2-1 15,-13 3 2-15,4 0-2 16,-14 3 2-16,12-3-1 0,-11 1 0 16,8-3 1-1,-10 2-1-15,7-3-1 0,-11 0 2 16,6 0-2-16,-11 0 2 16,11 1-2-16,-10 2 1 15,7 3 0-15,-7 2 0 16,5 1-1-16,-16 0 2 15,6 0-1-15,-7-2 0 0,1-1 1 16,-6-3-1-16,10-1 0 16,-7-1 1-16,4-4-2 15,0 0 1-15,8 0 0 16,1-4 0-16,2 3-1 16,-7 2 1-16,6 2 0 15,-9 0-1-15,4 3 2 16,-1 3 0-16,9 0-1 15,-6 1 0-15,15 5 0 16,-11 0 1-16,12-3-2 16,-12 2 1-16,13 0 0 15,-16-4 0-15,14-4 0 16,-5 5-1-16,9-4 1 16,-6 1 0-16,5 1 1 15,-12 3-1-15,3-2 1 16,-12 4-1-16,4 1-1 0,-6 2 2 15,10-1-2-15,-5 2 2 16,12-1 0-16,-9 0-1 16,6-2 0-16,-12-2 0 15,6 4-2-15,-9-2 1 16,4 5 1-16,-7-3 0 16,8 4 1-16,-6-4 2 15,7 4-4-15,-2 2 1 16,3 1-1-16,-10-3 1 0,7 4 0 15,-7-3 0-15,0-3 1 16,-5-3-1-16,9 1-1 16,-6-2 1-16,3 0-1 15,-2-1 2-15,2 1-1 16,0 0 0-16,2 0 0 16,-10 0 0-16,6 1 0 15,-11 2 0-15,4-5 0 16,-3 1 1-16,5 1-1 15,-7 2 1-15,12-2-1 16,-9 2 0-16,8 1 0 16,-7 0 0-16,7-3-1 15,-12 0 1-15,3 2 0 16,-7-4-1-16,7 3 3 16,-7 2-4-16,5-1 3 0,-3-1-2 15,5 4 2-15,-7-3-2 16,5-5 2-16,-6 6 0 15,8-6-1-15,-3-2 0 16,8 4 0-16,-2 0-1 16,6-2 0-16,-5-2 1 15,3 7 0-15,-6-5 0 16,7-1 1-16,-7 4-1 0,5 0 0 16,-1 0-1-16,2-1 2 15,-4-2-2-15,5-2 2 16,-11 2 0-16,3 0-1 15,-8-6-1-15,0 3 2 16,-7-1-1-16,1-4 1 16,-4 0-2-16,1 7 3 15,-6-5-3-15,3 3 2 16,-3 1-3-16,-2-5 4 16,2 1-3-16,0-5 2 15,-3-1-2-15,3 1 2 16,0 2-1-16,-2-3 1 15,-3 6-1-15,7-2 0 16,-10-1-2-16,3 2 0 16,-4-4-1-16,1 2 0 15,-2-2 3-15,0-6-1 0,-2 0 1 16,3 4-1-16,0-6 3 16,-1-2-2-16,4 6 0 15,0-2-1-15,0 0 2 16,1 2-2-16,-3 1 1 15,4-1-1-15,-3 1 3 16,3-6-3-16,-4 5 2 0,3-5-1 16,-1 5 0-16,0-4-3 15,0 4 4 1,4-6-2-16,-2 1-5 0,5-6-4 16,0 0 1-16,1-5-5 15,-1 2 0-15,4-3 5 16,-10 3 4-16,4-2 3 15,-12 5 3-15,-4 2 3 16,-4 4 0-16,-2-4 3 16,3 4-3-16,4-3 1 15,4 3-4-15,0-11 1 16,1 4-4-16,-4-5 2 16,-1-1-1-16,1-8 1 15,-2 9 0-15,0-2 1 16,-2-1-1-16,-1-3 1 15,0 6-2-15,0 1 3 16,0 2-2-16,-1 8 5 0,1 5-1 16,-2 6 2-16,1 0-4 15,1 4 3-15,-3 3-7 16,0 0 1-16,0 0 0 16,0 5 3-16,-2-2-1 15,5 2 1-15,-6-7 1 16,1 4-3-16,-4-2-1 15,-3 0 2-15,-11-2-2 0,-2 5 0 16,-5-3 0-16,-4-1-2 16,-5-2 0-16,1 3 2 15,1-2 2-15,-4 7-3 16,4-2 3-16,-6 6 1 16,5-1 0-16,-7 4-4 15,4-1 3-15,-8 1-2 16,7 0-1-16,-8 5 0 15,1-2 3-15,-10-4 0 16,4-2 2-16,-11-7 1 16,5-10-1-16,-7 8 0 15,10 0 2-15,-6-4-3 16,2 10-1-16,1-6-1 16,3 0 1-16,-10-3-4 15,7 7 3-15,-8-4-1 16,0 8 2-16,-3-8-1 15,7-2 2-15,-5-5-2 0,8-1 1 16,-5-3 1-16,7-1 0 16,-10 4 0-16,8 2 0 15,-4-1 1-15,5 0-2 16,-5 4 1-16,8 0-1 16,-11 2-1-16,9 2 1 15,-5-1-1-15,7-1 0 16,-12-4 0-16,11 2 1 0,-14-3-1 15,2 0 0-15,-7 1 0 16,9 1 0-16,-11-1 0 16,13 2 0-16,-15-3 2 15,12 0 2-15,-12 3 1 16,9-2 2-16,-12 0 0 16,15 2-1-16,-10 2-2 15,19-1-3-15,-16-5 0 16,10 0-2-16,-13-3 1 15,6 4 0-15,-18 6 2 16,14 3-2-16,-11 4 0 16,14 7-1-16,-9-5 1 15,8-1-1-15,-11 0-1 16,9-2 1-16,-13 3 1 16,8 0-1-16,-9-1 2 0,16-2-1 15,-7-3 1-15,6 0 0 16,-12-3-1-16,9 2 1 15,-15 2 0-15,5-1-2 16,-5 2 2-16,7-5-1 16,-16 0-1-16,10-5 2 15,-11 5-1-15,0-1 1 16,-4 5 0-16,16-4-1 16,-19 3 1-16,12-4 0 0,-9-2-1 15,8 0 0-15,-11 3 2 16,15-6-2-16,-19 0 0 15,15-1 1-15,-19 0-1 16,7 1 0-16,-15-2 1 16,21 3 0-16,-17-1 4 15,15 0 2-15,-9 1-1 16,15 4 0-16,-9 1 1 16,15-6-6-16,-10 3-1 15,10 0 1-15,-13 3-2 16,10-2 1-16,-4 8 0 15,13-6 0-15,-15-1-1 16,13 1 2-16,-13-2-1 16,8-1 1-16,-9 5 0 15,19-2-1-15,-15-3 1 0,13 1-1 16,-13 4 1-16,10-2 0 16,-16 3 6-16,20 1 3 15,-6-1 4-15,12 0 1 16,-11-1-2-16,16-2-4 15,-14 5-5-15,6-1-3 16,-6 4-1-16,15-2 0 16,-16 2 1-16,8-7 1 0,-11 4-2 15,8-4 1-15,-13 5 0 16,9-1-2-16,-3 1 2 16,14-4-1-16,-17-1-1 15,13-2 1-15,-10 2 0 16,6 1-1-16,-12 1 2 15,18 0-1-15,-12 3 0 16,12 0 1-16,-9-1-2 16,9-1 2-16,-13 9-1 15,8-4-1-15,-1-5 1 16,6 6 0-16,-7-12 0 16,12-4 0-16,-13-2 1 15,8 2-1-15,-9-3 2 16,13 9-2-16,-9-2-1 15,13 2 0-15,-9-1 0 16,13 1 1-16,-9-2 0 16,13 1 2-16,-7-1-1 0,14 2 0 15,-1 2 3-15,17 1 1 16,-1 8 1-16,14-1-2 16,7 0 2-16,9-4-7 15,2 3-1-15,7-9-10 16,3 4-26-16,-3-4-28 15,-11 2-325-15,-7-10 73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45.2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BEE1AB-DB95-4898-9087-4DABC8351A73}" emma:medium="tactile" emma:mode="ink">
          <msink:context xmlns:msink="http://schemas.microsoft.com/ink/2010/main" type="inkDrawing" rotatedBoundingBox="19413,9544 30549,9759 30545,9943 19409,9729" semanticType="underline" shapeName="Other">
            <msink:destinationLink direction="with" ref="{3CF7EF57-3E57-496B-807C-5EDFED734DD5}"/>
          </msink:context>
        </emma:interpretation>
      </emma:emma>
    </inkml:annotationXML>
    <inkml:trace contextRef="#ctx0" brushRef="#br0">32 119 749 0,'-12'0'315'0,"1"1"0"16,5 1-187-16,2-2-74 16,4-3-40-16,1-2-10 15,5 3-4-15,5-2-2 16,0 1 1-16,4 1-2 16,0 2 4-16,2 0 0 15,-1 5 7-15,2 1 8 16,2 2 2-16,3-1 0 15,-2-2-1-15,10 1-6 16,-2-3-8-16,5-3-1 0,-2 0-1 16,8-1 1-16,-8-3-1 15,2 3 2-15,-5-1-1 16,-1-4 2-16,-2 2-3 16,9-2 6-16,-3 1 0 15,10-1 8-15,1 3-1 16,4 1 2-16,-4-1-2 15,14 2-4-15,-5-6-6 16,11 1-1-16,-6-3-2 0,3 1 0 16,-24 1-1-1,3 1-1-15,42-2 3 16,-9 2-3-16,9-3 4 16,-1 4-5-16,-17 3 4 15,-5-1-4-15,10 0 5 16,-7 5-4-16,7-7 3 15,-4 4-3-15,14-1 2 16,-7 1-3-16,13-4 3 16,-3 5-3-16,7-3 3 15,-16 3-2-15,11-2 3 16,-8 9-3-16,5-1 2 16,-8 1-2-16,14 1 3 15,-8 4-4-15,8 2 2 16,-11-2-1-16,9-1 2 0,-10-3-2 15,12-2 2-15,-9-6 0 16,15 2 0-16,-7-4-3 16,9 4 3-16,-13-4-2 15,16 2 2-15,-16 0-1 16,13 2 1-16,-10-1-2 16,11 2 3-16,-12 5-3 15,6-4 2-15,-11 3-3 16,13 0 3-16,-15 1-1 15,13-4 0-15,-3 6-1 0,9-1 2 16,-12-3-2-16,12 2 1 16,-12-2-1-16,12 3 1 15,-13-4 0-15,11 2 1 16,-9-2-2-16,7 1 2 16,-14-1-2-16,13 1 1 15,-12 0 0-15,8 2 0 16,-6-2-1-16,14-2 3 15,-13-1-3-15,8 2 3 16,-11-4-3-16,13 3 1 16,-16-1 0-16,12 3 0 15,-10-6 0-15,15 0 0 16,-11-2-1-16,7-1 2 16,-13-3-2-16,9 3 1 0,-15 1 0 15,11 1 1-15,-8 4-2 16,14 0 3-16,-8-1-3 15,10 1 1-15,-16-2-1 16,9 2 1-16,-9-1 0 16,8 1 1-16,-8 0-1 15,18 1 2-15,-8-2-3 16,2-2 2-16,-6 0-1 0,11-6 0 16,-11 0 0-16,10 0 0 15,-4 1 0-15,10-1 1 16,-11 6-2-16,2 0 2 15,-5 0-2-15,6 0 1 16,-9 1-1-16,12 6 2 16,0-4-3-16,6 3 4 15,-8-2-4-15,5 2 4 16,-12-2-3-16,9 0 1 16,-14-2-1-16,14-1 3 15,-6-4-4-15,6-1 4 16,-11 0-3-16,10 1 1 15,-18 2 0-15,10 1 0 16,-11 3-1-16,8-3 2 16,-10-3-1-16,10 3 1 15,-14-5-2-15,0 1 3 16,-8 1-3-16,2-2 2 0,-16 2-1 16,6 1 2-16,-8 1-3 15,-1-1 8-15,-4 2 2 16,3-3 5-16,-10 2 1 15,4 2 7-15,-5-1 1 16,-3-1 4-16,-6 1 1 16,-2-2 5-16,-7 1-5 0,-3-1-5 15,-4 5-9-15,-1-3-5 16,-1 0-6-16,-1 0-58 16,-1 2 460-16,-15-1-813 15,-10-2 369-15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54.9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34E302-1420-40FA-8EB6-82E80C1E2DBC}" emma:medium="tactile" emma:mode="ink">
          <msink:context xmlns:msink="http://schemas.microsoft.com/ink/2010/main" type="inkDrawing" rotatedBoundingBox="23269,9799 23362,8628 23428,8633 23335,9804" semanticType="callout" shapeName="Other">
            <msink:destinationLink direction="with" ref="{F9D9D613-B537-40C9-A6AE-3DF623784B1B}"/>
          </msink:context>
        </emma:interpretation>
      </emma:emma>
    </inkml:annotationXML>
    <inkml:trace contextRef="#ctx0" brushRef="#br0">137 17 595 0,'-11'-12'330'0,"0"6"-20"32,0 10-149-32,-1 15-52 0,1 8-68 0,1 21-21 15,0 4-14-15,4 19-5 16,2 1 2-16,1 9-5 15,1-15 4-15,2 18-3 16,0-10 3-16,2 10-3 16,-4-13 5-16,-1 13-4 15,-2-19 4-15,-2 4-4 16,-4-16 4-16,3 0-3 16,2-15 5-16,2-6 3 15,2-18 6-15,2-6 0 16,0-10 5-16,0-4 0 0,3-3-5 15,-1-8-5 1,1-5-17-16,3-11-77 0,0-10-258 16,0-13 47-16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55.9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D9D613-B537-40C9-A6AE-3DF623784B1B}" emma:medium="tactile" emma:mode="ink">
          <msink:context xmlns:msink="http://schemas.microsoft.com/ink/2010/main" type="inkDrawing" rotatedBoundingBox="23415,8130 26420,8430 26288,9755 23282,9456" semanticType="callout" shapeName="Other">
            <msink:sourceLink direction="with" ref="{6234E302-1420-40FA-8EB6-82E80C1E2DBC}"/>
            <msink:sourceLink direction="with" ref="{20C53833-6B90-4EAF-8180-00CD9A8F75DA}"/>
          </msink:context>
        </emma:interpretation>
      </emma:emma>
    </inkml:annotationXML>
    <inkml:trace contextRef="#ctx0" brushRef="#br0">16 646 672 0,'-9'-14'265'0,"1"5"8"0,7 1-154 16,5-4-91-16,5-5-14 15,8-6-5-15,11-6-4 16,1-5 3-16,11-3-5 16,1 6 1-16,11 2-6 15,-2 5 3-15,3 2-5 16,-2 4 5-16,10-4-3 15,-4 3 4-15,13-11-3 16,3-2 3-16,12-9-3 16,-3-1 4-16,7-4-4 15,-29 23 4 1,-1 0-7 0,58-15 2-16,-10 18-6 15,-2 8 5-15,-3 13-3 16,-40 15 6-16,7-3-3 0,-5-2 5 15,10-5-3-15,-11-4 4 16,4-5-4-16,-5 0 4 16,5-3-4-16,-7 1 4 15,3 2-3-15,-11 4 3 16,2 1-4-16,-13 9 3 16,-3 7-4-16,-7 4 5 0,-3 1-5 15,-4 1 6-15,2-4-4 16,-4-5 4-16,5-4-5 15,-1-3 7-15,5-5-6 16,-3-6 3-16,8-5-2 16,-3-3 3-16,3 2-5 15,-3 2 6-15,0 5-6 16,-5 5 0-16,4 6-3 16,-3 0 4-16,7 5-6 15,-4-1 6-15,-1-1-3 16,-5-1 6-16,0-1-5 15,-8-4 6-15,4 1-5 16,-1-1 5-16,-1-2-5 16,-2-1 5-16,-2 2-5 15,-7-5 6-15,-1 1-4 16,-4-2 5-16,-1 1 17 0,-1-2 15 16,-2 4 10-1,-3-5 17-15,1 4 1 0,1-1-16 16,-5 3-15-16,1 5-11 15,-1 9-20-15,0 1-3 16,-5 18-4-16,5 7 7 16,0 9-7-16,1 0 10 15,0 3-7-15,4-3 5 16,-1 0-8-16,4-6 8 16,1 8-8-16,-5-3 6 0,1 6-7 15,-4-5 5-15,-4 8-5 16,0-7 7-16,4 4-5 15,-1-14 6-15,0 1-4 16,1-16 6-16,7 1-8 16,-4-10 8-16,-4-1-7 15,9-3 6-15,-1 5-7 16,-7-8 6-16,4 10-7 16,2-2 7-16,-5 9-38 15,2-3 31-15,-10 3-358 16,-2-15 96-16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8:24.7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7407D0-8A9A-4F59-B042-458583EDE294}" emma:medium="tactile" emma:mode="ink">
          <msink:context xmlns:msink="http://schemas.microsoft.com/ink/2010/main" type="writingRegion" rotatedBoundingBox="27175,7304 32425,7353 32415,8449 27165,8400"/>
        </emma:interpretation>
      </emma:emma>
    </inkml:annotationXML>
    <inkml:traceGroup>
      <inkml:annotationXML>
        <emma:emma xmlns:emma="http://www.w3.org/2003/04/emma" version="1.0">
          <emma:interpretation id="{3E08ACDB-3D11-431E-86A5-019A03D9F3DE}" emma:medium="tactile" emma:mode="ink">
            <msink:context xmlns:msink="http://schemas.microsoft.com/ink/2010/main" type="paragraph" rotatedBoundingBox="27175,7304 32425,7353 32415,8449 27165,8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B32B7-929F-449B-B0D1-A9B3EC4F44FB}" emma:medium="tactile" emma:mode="ink">
              <msink:context xmlns:msink="http://schemas.microsoft.com/ink/2010/main" type="line" rotatedBoundingBox="27175,7304 32425,7353 32415,8449 27165,8400"/>
            </emma:interpretation>
          </emma:emma>
        </inkml:annotationXML>
        <inkml:traceGroup>
          <inkml:annotationXML>
            <emma:emma xmlns:emma="http://www.w3.org/2003/04/emma" version="1.0">
              <emma:interpretation id="{39AA304F-3B5E-4AEA-850F-E762CA0FE905}" emma:medium="tactile" emma:mode="ink">
                <msink:context xmlns:msink="http://schemas.microsoft.com/ink/2010/main" type="inkWord" rotatedBoundingBox="27175,7304 30462,7334 30454,8198 27167,8167">
                  <msink:destinationLink direction="with" ref="{8A86009C-6CC6-44D0-87B5-70571EB4745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1434-572 1217 0,'-15'26'291'0,"-16"30"100"15,-4 10-334 1,-8 21-41-16,8-1 11 0,7 1-1 16,13-15 3-16,13 0-9 15,13-13-2-15,10-2-13 16,-1-11 0-16,0-7-5 15,-4-14 5 1,-6-8-5-16,-3-11 11 0,-9-8 1 16,-3-10 5-16,-4-12-3 15,-2-9 5-15,-7-13-8 16,1-3-1-16,-3 2-7 16,0 10 4-16,5 3 6 15,3 14 14-15,1 6-4 16,8 7 6-16,4 1-14 15,4 3-7-15,7-2-16 16,8-1 2-16,9-3-14 16,5 1-28-16,11-10-61 0,1 1-16 15,6-3-35-15,-5 3 1 16,-1-3 31-16,-12 11 60 16,-8 3 22-16,-14 6 47 15,-7 1 36-15,-10 7 18 16,-5 6 7-16,-1-1 8 15,-6 9 0-15,-1-1-16 16,1 9-1-16,1-4-7 0,3 7-8 16,3-4-14-16,7 4-13 15,6-9-6-15,7-4-9 16,5-6 1-16,10-11-2 16,1-11 9-16,7-13-2 15,-3-8 9-15,-4-13-2 16,-6 2 3-16,-10 2-5 15,-5 12 7-15,-5 8 19 16,0 11 13-16,-11 14-7 16,5 10 3-16,-2 12-10 15,4 4-18-15,2 6-16 16,7-6 7-16,10-5-8 16,7-14 3-16,11-14-19 15,9-12-33-15,8-13 353 16,-4-3-743-16,-1 1 328 15</inkml:trace>
          <inkml:trace contextRef="#ctx0" brushRef="#br0" timeOffset="1146.0293">1994-165 780 0,'-4'-9'391'15,"2"1"-33"-15,-1 2-148 16,-2-2-168-16,1 0-31 0,-5 2 10 15,-5 6-1 1,-5 8-4-16,-1 9 6 0,-3 15 0 16,0 6-1-16,2 8 9 15,4-6 11-15,8-3-9 16,4-14 0-16,16-11-15 16,6-18-6-16,20-15-9 15,-1-16 7-15,9-15-5 16,-7-2 9-16,-4-4-8 15,-14 16 6-15,-6 12-6 16,-11 19 14-16,-9 14-7 16,-5 15 4-16,-3 19-5 15,2 5 5-15,4 5-15 16,8-5 5-16,11-6-8 16,9-20 2-16,14-18-5 15,7-16 6-15,14-31-2 16,-1-8 9-16,3-18-4 0,-11-5 4 15,-8-10-7-15,-12 16 1 16,-17 7-16-16,-13 21 3 16,-10 19-21-16,-11 32 5 15,-10 26-3-15,1 15 16 16,-1 15 14-16,4 2 31 0,8 1 8 16,8-13 10-1,12-3-10-15,8-13-10 16,8-5-18-16,7-8-6 0,8-1-6 15,-4-5 9-15,3-2-5 16,-12-2 8-16,-4 2-8 16,-10-7 4-16,-4 1-6 15,-14-2 8-15,-3-7-4 16,-1-4 8-16,-5-12-11 16,4-9 5-16,8-11-10 15,7 0 2-15,1-4-6 16,4 12 11-16,4 4-7 15,-2 13 9-15,4 4-10 16,4 10 6-16,7-2-13 16,7-3 13-16,11 1-68 15,3-2-23-15,8-2-55 0,-1 4-5 16,8-4-58-16,-11 4 55 16,0-4 25-16,-13 6 50 15,-7-6 66-15,-12 6 82 16,-5-4 61-16,-8 7 28 15,-6-2 17-15,-1 4-44 16,-2-1-32-16,-2 2-46 16,2 4-19-16,3-1-8 15,6-1-11-15,1-1 2 16,4 4-15-16,1-10-1 0,13-2-10 16,-2-1 8-16,14-1-7 15,1-1 9-15,9 4-7 16,-3 7 5-16,-3 1-8 15,-8 4 5-15,-4 7-7 16,-10 2 6-16,-10 4-5 16,-2 2 14-16,-9 1 13 15,-2-2 18-15,-8 2 14 16,-1-7 18-16,-9 1-3 16,6-6-10-16,-4-6-17 15,6-3-11-15,2-5-27 16,13-2-25-16,-1-5-88 15,13-1-37-15,8-8 444 16,12 4-808-16,10-4 402 0</inkml:trace>
          <inkml:trace contextRef="#ctx0" brushRef="#br0" timeOffset="1684.8431">3043-343 1059 0,'20'-20'320'16,"-17"9"69"-16,-7 7-288 15,-6 8-52-15,-8 2-20 0,-13 14-4 16,-2 9 0-16,-6 14 4 16,6 0 15-16,11 6-6 15,10-6-2-15,12-7-16 16,7-13-10-16,18-10-11 16,4-14 4-16,14-16-4 15,-2-15 11-15,4-13-32 16,-11-2-12-16,-4-5-27 15,-17 12-3-15,-6 8-13 16,-8 15 28-16,-16 17 7 16,-3 15 28-16,-9 20 16 15,3 16 21-15,-5 13 28 16,10-4 22-16,2 1 9 16,16-16-8-16,6-11-22 15,11-17-25-15,12-16-14 16,6-15-8-16,16-23-4 15,-4-9 12-15,5-13-32 0,-7 2-22 16,-10-1-50-16,-17 21-9 16,-10 9-8-16,-14 17 26 15,-11 15 28-15,-2 11 57 16,-7 16 34-16,6 8 21 16,3 6 31-16,10-5 11 15,10-3-20-15,9-17-21 16,14-17-22-16,7-14-19 0,18-18-17 15,0-7 11-15,8-13-5 16,-7 5 8-16,-3 2-11 16,-15 12 6-16,-9 8-44 15,-19 19 3-15,-13 12-3 16,-8 11 15-16,-8 23 3 16,0 9 42-16,1 11 15 15,13-4 6-15,9-1-11 16,14-21-7-16,15-10-9 15,11-19-11-15,10-14-8 16,1-14 1-16,-1-15-102 16,-8-8-26-16,-19-11-345 15,-13-6 3-15</inkml:trace>
          <inkml:trace contextRef="#ctx0" brushRef="#br0" timeOffset="2078.8702">3790-363 1138 0,'2'12'289'16,"1"-13"81"-16,-3 4-307 16,3 0-61-16,-5 0 21 15,-5-2-6 1,-6 12 5-16,-5-1-4 0,1 8 7 0,-4 3-23 16,5 1 10-16,4-1-4 15,4-3 4-15,8-3-13 16,8-8 6-16,12-12-8 15,8-4 6-15,19-10-6 16,-1-5 10-16,6 1-5 16,-7 7 3-16,-5 6-9 15,-16 7 5-15,-7 13-8 16,-14 8 4-16,-7 11 24 16,-10 1 22-16,-8 11 16 15,2-6 17-15,-4 3 8 16,-1-7-11-16,-4-2 2 15,3-8-3-15,-3-5-11 16,1-10-6-16,4-6-18 16,5-7-41-16,7-6-121 15,6-4-60-15,15-3-353 0,13 2-9 16</inkml:trace>
          <inkml:trace contextRef="#ctx0" brushRef="#br0" timeOffset="-662.5833">1095-366 1063 0,'14'-39'359'15,"-6"16"50"-15,-16 7-274 16,-4 8-45-16,-4 8-38 16,-20 12-16-16,-4 11-8 15,-14 14-20-15,0 4-6 16,-4 16-4-16,17-3 9 16,2-2-4-16,16-11 4 0,13-5-10 15,13-18-1-15,18-15-7 16,11-14 4-16,19-15-3 15,6-7 8-15,12-7-1 16,-14 12 7-16,-6 5-6 16,-15 17 3-16,-10 9-11 15,-19 12 6-15,-7 8-12 16,-2 5 9-16,-10 10-3 16,-3-2 14-16,-1 4-4 15,-5-5 12-15,-3 3-5 16,-2-6 6-16,-3 2-8 15,5-6 6-15,5-1-5 16,1-8 4-16,0-1-6 16,8-1 4-16,-1-2-4 15,4 2-17-15,8-5-84 16,5-5 3-16,9-20-347 16,2-16 35-16</inkml:trace>
        </inkml:traceGroup>
        <inkml:traceGroup>
          <inkml:annotationXML>
            <emma:emma xmlns:emma="http://www.w3.org/2003/04/emma" version="1.0">
              <emma:interpretation id="{49D9AF23-205D-4F5F-8992-8E4A35D293DA}" emma:medium="tactile" emma:mode="ink">
                <msink:context xmlns:msink="http://schemas.microsoft.com/ink/2010/main" type="inkWord" rotatedBoundingBox="30665,7418 32424,7434 32415,8449 30656,8432"/>
              </emma:interpretation>
              <emma:one-of disjunction-type="recognition" id="oneOf1">
                <emma:interpretation id="interp1" emma:lang="" emma:confidence="0">
                  <emma:literal>gaben</emma:literal>
                </emma:interpretation>
                <emma:interpretation id="interp2" emma:lang="" emma:confidence="0">
                  <emma:literal>gelben</emma:literal>
                </emma:interpretation>
                <emma:interpretation id="interp3" emma:lang="" emma:confidence="0">
                  <emma:literal>gilben</emma:literal>
                </emma:interpretation>
                <emma:interpretation id="interp4" emma:lang="" emma:confidence="0">
                  <emma:literal>groben</emma:literal>
                </emma:interpretation>
                <emma:interpretation id="interp5" emma:lang="" emma:confidence="0">
                  <emma:literal>geben</emma:literal>
                </emma:interpretation>
              </emma:one-of>
            </emma:emma>
          </inkml:annotationXML>
          <inkml:trace contextRef="#ctx0" brushRef="#br0" timeOffset="2698.8267">4413-268 845 0,'-18'-23'459'16,"7"12"-34"-16,2 2-143 15,-4 9-208-15,1 3-26 16,-3 6-25-16,-7 16-14 16,-5 6 4-16,4 8-6 15,0 0 13-15,10 2-8 16,3-13 5-16,10-5-11 15,7-9 1-15,13-10-10 16,2-8-1-16,11-12-4 0,0-7-7 16,0-7-32-16,-10 0-3 15,2 9-7-15,-10 13 1 16,-2 16-2-16,-7 17 27 16,0 21 6-16,-5 6 15 15,-1 17 6-15,-1-3 33 16,1 4 28-16,-2-13 18 15,4-2 11-15,-2-10 2 0,-3-7-19 16,1-6-20 0,-5 3 2-16,-3-10-1 0,0-4-2 15,-1-2 9-15,-8-7-2 16,4-4-9-16,-9-4-13 16,1-2-3-16,-8-10-10 15,6-5-4-15,-4-18-19 16,11-1 4-16,9-14-10 15,9-5 5-15,10-12-13 16,12 8-9-16,5-11-78 16,0 11-30-16,6-1-69 15,4 18-10-15,8-3-303 16,1 10 108-16</inkml:trace>
          <inkml:trace contextRef="#ctx0" brushRef="#br0" timeOffset="3045.1927">4703-279 997 0,'-3'-3'402'0,"-10"9"12"0,-5 2-266 16,-8 12-59-16,0 8-52 16,-3 5-3-16,4 0 6 15,5 2-1-15,11-6 2 16,5-5-14-16,7-8-12 16,12-7-13-16,8-14 3 15,15-19-4-15,7-13 8 0,13-18-9 16,-1-7-8-1,-4-2-37-15,-16 13-15 0,-12 13-12 16,-19 23 6-16,-23 15 3 16,-14 18 33-16,-4 21 36 15,-3 2 25-15,-4 16 23 16,15-5 22-16,8 0 7 16,10-12-16-16,11-5-24 15,8-20-21-15,12-8-17 16,7-14-3-16,12-16-89 15,-4-9 134-15,-3-14-515 16,-9-20 132-16</inkml:trace>
          <inkml:trace contextRef="#ctx0" brushRef="#br0" timeOffset="3480.9525">5025-506 1439 0,'-9'22'342'0,"1"-5"116"0,5 6-403 15,5-2-52-15,-2-3 5 16,-2 1-10-16,-1 1 8 16,-3 3-12-16,0 9 10 15,-2 9-10-15,2 1 10 16,-2 2-8-16,7-7 11 0,1-6-12 16,3-16 8-1,11-6-9-15,1-15 8 0,11-12-5 16,6-8 11-16,8-10-7 15,-5 3 9 1,1 4-9-16,-13 13 5 0,-5 9-11 16,-9 11 6-16,-4 15-5 15,-5 5 8-15,-5 7-4 16,-2 1 12-16,-1 5 0 16,0-8 8-16,1-1-5 15,0-8 8-15,-2-4 15 16,-2-8 12-16,-8-2 4 15,-5-6 7-15,-3 0-9 16,-2-1-17-16,1-1-19 16,8 2-5-16,2-1-13 15,9 2 5-15,-1 2-13 16,7-1 8-16,8 1-52 16,1 0-19-16,8-8-132 0,17-1-330 15,7-8 40-15</inkml:trace>
          <inkml:trace contextRef="#ctx0" brushRef="#br0" timeOffset="4266.2321">5344-141 1158 0,'5'8'293'0,"5"3"110"16,7-2-328-16,6 0-16 16,3-7-8-16,10-10-13 15,-4-6-11-15,0-7-12 16,-6-4 1-16,-9-10-5 16,-12 6 13-16,-13 6-1 15,-12 6 5-15,-11 3-14 16,-3 17 1-16,-2 11-16 15,3 7 1-15,4 15 1 16,6 5 19-16,5 4 7 0,9-9 5 16,10-2-9-16,5-11-3 15,17-6-13-15,7-12-6 16,14-12-4-16,2-3 9 16,3-12-4-16,-6-2 7 15,-6-1-31-15,-13 10-17 16,-10 3-9-16,-6 12 1 15,-7 16-12-15,-5 12 34 16,-5 9 15-16,1 4 14 16,8 4 6-16,1-13 16 0,10-9-5 15,11-15 6-15,14-13-9 16,1-12 0-16,8-13-9 16,2-4 2-16,-5-8-11 15,-12 6-3-15,-2 3-8 16,-10 13 6-16,-8 7-8 15,-7 11 7-15,-5 20 4 16,-4 9 7-16,-3 14-1 16,3 5 14-16,4 0 0 15,4-11 1-15,7-3 10 16,5-15-62-16,-7-29-433 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8:22.1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7EA168-16AA-4E26-AE93-C3957DF4836F}" emma:medium="tactile" emma:mode="ink">
          <msink:context xmlns:msink="http://schemas.microsoft.com/ink/2010/main" type="writingRegion" rotatedBoundingBox="27480,8837 24858,10213 24288,9127 26910,7751"/>
        </emma:interpretation>
      </emma:emma>
    </inkml:annotationXML>
    <inkml:traceGroup>
      <inkml:annotationXML>
        <emma:emma xmlns:emma="http://www.w3.org/2003/04/emma" version="1.0">
          <emma:interpretation id="{B29F17AA-081F-4B02-922A-11050310B417}" emma:medium="tactile" emma:mode="ink">
            <msink:context xmlns:msink="http://schemas.microsoft.com/ink/2010/main" type="paragraph" rotatedBoundingBox="27480,8837 24858,10213 24288,9127 26910,7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46BDA-1E97-4D8C-B92B-AA2CF4390144}" emma:medium="tactile" emma:mode="ink">
              <msink:context xmlns:msink="http://schemas.microsoft.com/ink/2010/main" type="line" rotatedBoundingBox="27480,8837 24858,10213 24288,9127 26910,7751"/>
            </emma:interpretation>
          </emma:emma>
        </inkml:annotationXML>
        <inkml:traceGroup>
          <inkml:annotationXML>
            <emma:emma xmlns:emma="http://www.w3.org/2003/04/emma" version="1.0">
              <emma:interpretation id="{20C53833-6B90-4EAF-8180-00CD9A8F75DA}" emma:medium="tactile" emma:mode="ink">
                <msink:context xmlns:msink="http://schemas.microsoft.com/ink/2010/main" type="inkWord" rotatedBoundingBox="25360,9366 26504,7606 27190,8052 26046,9812">
                  <msink:destinationLink direction="with" ref="{F9D9D613-B537-40C9-A6AE-3DF623784B1B}"/>
                  <msink:destinationLink direction="with" ref="{70C12684-613D-4446-959F-6B711902716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-3 723 1017 0,'-5'0'248'0,"4"-2"86"16,4 1-295-16,9-11-7 16,7-7-7-16,11-13 4 15,10-8-6-15,19-18 2 16,2-1-13-16,11-8-2 16,0-76-3-1,-4 2-7-15,-13 80 6 0,-8 10-8 16,-16 14 6-1,-17 87-7-15,-5 11 2 0,-6-60-7 16,-11 9-26-16,-5 5-20 16,-9 9-306-16,-13-4 70 15</inkml:trace>
          <inkml:trace contextRef="#ctx0" brushRef="#br0" timeOffset="342.2951">2 504 836 0,'-19'-8'312'0,"9"0"19"16,8-1-216-16,4-2-55 15,2 2-34-15,2 0 9 16,-1 3-10-16,-5 9 6 16,-2 9-16-16,-15 22 1 15,-2 13-9-15,-11 25 8 16,-2 8-8-16,-12 11 6 15,7-16-6-15,0-8 9 16,6-21-7-16,5-15 5 16,20-19-10-16,11-9 1 15,18-10-12-15,12-19 10 16,6-5-6-16,10-17 11 16,3-2-2-16,-2 1 7 15,-5 12-9-15,3 9 4 0,-12 18-7 16,-3 10 8-16,-4 7-27 15,1-2-368-15,-4-10 118 16</inkml:trace>
          <inkml:trace contextRef="#ctx0" brushRef="#br0" timeOffset="1347.5875">-308 852 432 0,'8'-34'203'0,"-2"5"64"15,-11 7-100-15,-10 7 14 16,-10 12-33 0,-12 6-23-16,-4 8-59 15,-10 9-22-15,1 4-23 0,-5 7-7 16,22-8 2-1,1 1-12-15,-37 33-4 16,6-5 5-16,2 13 1 16,13-5 9-16,25-8-5 15,14-6 4-15,20 9-6 16,13-11-2-16,10 7-10 16,11-11 5-16,16-2-7 15,0-15 8-15,13-6-7 16,1-12 8-16,6-11-4 15,-12-11 7-15,3-15-4 16,-15-10 7-16,-5-21-6 0,-9-3 6 16,2-21-5-16,-13 2 5 15,-4-11-4-15,-8 12 13 16,-10 4 15-16,-11 23 18 16,-7 9 14-16,-9 22 7 15,-7 16-15-15,-10 14-17 16,-11 12-17-16,-2 7-17 15,-2 10-57-15,6-7-30 16,3-9-350-16,9-21 54 0</inkml:trace>
          <inkml:trace contextRef="#ctx0" brushRef="#br0" timeOffset="10000.9932">-753 1648 1125 0,'-17'-11'332'0,"8"6"72"16,3 2-320-16,9-1-29 15,6 5-30-15,10-8-8 16,8 0-8-16,13-5-2 16,4 5-3-16,9-10-1 15,-1 6-2-15,3-6 0 16,-9 2 1-16,0-2 0 15,-9 3 0-15,1 9-1 16,-7 4-1-16,-4 1 0 16,-4 1 1-16,0 6-1 15,-7-7 1-15,-5-2 2 16,-5 5 0-16,-8-1 2 16,-2-1 13-16,-7 1 20 15,-6 5 4-15,-8-5 14 16,-4 3 2-16,-12-1-7 0,-2-2-16 15,-3-1-4-15,6 7-13 16,2 0-5-16,10-7-7 16,4 8-2-16,10-1-4 15,5-8-4-15,4-3-2 16,8 6-2-16,6-2-1 16,13-2 2-16,7 4 1 0,12-5 1 15,5-1 3-15,9-9 2 16,-5 6 1-16,-3 0 0 15,-13 6 1-15,-10-5-1 16,-11 8 2-16,-10-1 0 16,-3 2 1-16,-14-4 0 15,-5 4 3-15,-16-3 6 16,-2 5 4-16,-16-4 11 16,2-1 0-16,-3 4 1 15,11-1-9-15,1-5-4 16,12-4-11-16,9 5-4 15,10-1 0-15,7-1-10 16,11 5-108-16,18 13-402 16,-1-24 89-16</inkml:trace>
        </inkml:traceGroup>
        <inkml:traceGroup>
          <inkml:annotationXML>
            <emma:emma xmlns:emma="http://www.w3.org/2003/04/emma" version="1.0">
              <emma:interpretation id="{1BDBA5E5-0396-4668-BE0F-3D4E2F5EA7E1}" emma:medium="tactile" emma:mode="ink">
                <msink:context xmlns:msink="http://schemas.microsoft.com/ink/2010/main" type="inkWord" rotatedBoundingBox="25788,9202 25215,9503 24860,8826 25433,8526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747415.4992">-975 668 600 0,'-8'-19'347'0,"-1"5"-41"16,-2 2-87-16,3 8-156 16,1-1-11-16,-1 3-12 0,2 2 0 15,1 0-12-15,-1 2-5 16,2-1-15-16,-1 1-4 16,0 1-4-16,-2-1-1 15,1 2-4-15,-2 4 2 16,-1 1 1-16,-5 3 4 15,2 2 1-15,-2 3 5 16,2-2 0-16,-4 2-1 16,5 0-2-16,-1 3 1 15,1 0-3-15,-1 8 2 16,1-7-2-16,-1 5 2 16,1-4 0-16,1 1 3 15,-1-2 7 16,5-10-7-31,1 0-7 0,-18 41-2 0,3-3 0 16,-1 9 1-16,4-3 0 16,11-16 1-16,4-12 0 15,1-2 0-15,4-1-1 16,-3 4 0-16,3-10-1 16,1 7 1-16,3-4 0 15,3-1 1-15,3-4 1 16,0 1 1-16,0-2-1 15,0 6 1-15,-3-7-1 0,0 5 0 16,1-4-2-16,3-1-2 16,1-5 0-16,2-3-2 15,0-3 0-15,3-4 1 16,-5-1 3-16,4-7 1 16,-1 3 2-16,-1-10 2 15,-2 1 1-15,1-10 0 16,-4 4 5-16,0-8 12 15,-4 0 3-15,1-7 2 16,-1 4-1-16,1-5-4 16,-1 5-13-16,-1-2-3 15,-1 7-5-15,1-1-1 16,-4 10 0-16,-2-5 2 16,1 7-3-16,-2 0 2 15,-3-3 0-15,1 1 2 0,2 2-3 16,-6-2 1-1,3 3 0-15,0 2 0 0,1 1-2 16,1 3 0 0,1 1 0-16,0 4 0 0,0 2-1 15,-2-1-2-15,1 3-28 16,-2 6 369-16,-11 2-739 16,-11-13 342-16</inkml:trace>
        </inkml:traceGroup>
        <inkml:traceGroup>
          <inkml:annotationXML>
            <emma:emma xmlns:emma="http://www.w3.org/2003/04/emma" version="1.0">
              <emma:interpretation id="{0DFC0238-0518-425D-9F93-D80F798D230D}" emma:medium="tactile" emma:mode="ink">
                <msink:context xmlns:msink="http://schemas.microsoft.com/ink/2010/main" type="inkWord" rotatedBoundingBox="25633,9434 24705,9921 24527,9584 25456,90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102.5215">-1201 1642 1333 0,'-86'-40'362'0,"62"29"-266"0,4 9-38 16,3-2 16-16,8 5-7 16,10 1-4-16,4-4-22 15,12 2-15 1,4-1-23-16,8-2-3 0,5 3 1 15,4 0 2-15,-2 0-1 16,2 1 0-16,-4 2-1 16,-2 0 0-16,-4-4 1 15,-7 1-1-15,-7 5 1 16,-3-5 1-16,-7 0 0 0,-1 3 2 16,-4-2-2-16,-4-5 25 15,-2 0 6-15,-12 4 7 16,-4-3-1-16,-14 2 8 15,-3 4-21-15,-9 2-1 16,5-5-3-16,-4 7 2 16,11-5-4-16,5-1-5 15,8 2-6-15,7 3-5 16,6-6-3-16,7 4-5 16,5-4-4-16,13-2-2 15,6-6 1-15,18-5 0 16,8-1 2-16,14-9 4 15,-2-8 4-15,8-4-2 16,-11 6 2-16,-2-1 0 16,-17 11-2-16,-2 6-1 0,-14 10-1 15,-8 2-2-15,-4 1-2 16,-6 7-4-16,-9 7 0 16,-2 14 1-16,-3-1 3 15,-6 7 4-15,2-3-14 16,1-10-100-16,3-10-86 15,-5-25-280-15,3-20-40 16</inkml:trace>
          <inkml:trace contextRef="#ctx0" brushRef="#br0" timeOffset="15457.993">-1790 1711 834 0,'-14'-3'265'0,"1"-4"59"16,3 4-222-16,1-4-14 15,5-1-20-15,-1-3 4 16,2 2-23-16,1-3-5 16,4 1-29-16,-1 2-3 15,3 4-14-15,3-1 3 16,-1 5-6-16,7 1 6 0,2 0-7 15,5-2 7-15,1-1-5 16,5 0 5-16,-1 1-4 16,9-1 5-16,-1 0-4 15,7-4 5-15,-15 2-3 47,-13 2 0-47,0 1 3 0,31-14-4 16,-7 6 8-16,-16 1-5 0,-13 8 8 15,-19 4-7-15,-8 3 11 16,-6 1-7-16,0 0 9 16,-2-3-4-16,-5-1 11 15,3 0-10-15,3-4 7 16,4 1-9-16,-2 1 2 16,8-2-9-16,0 1 6 15,5 0-8-15,1 0 6 16,2-3-8-16,5 3 4 15,1 0-8-15,4 3 3 16,-1-3-8-16,5 4 4 16,2-2-7-16,4-4 7 15,0 1-3-15,9 4 7 16,-3-6-4-16,4-8 8 16,-1 8-5-16,2-2 7 0,-7-5-5 15,-1 5 5-15,-8 10-7 16,-5-7 7-16,-1 4-5 15,-6 4 8-15,-3-5-6 16,-6-1 7-16,-4 8-7 16,-7-3 11-16,-1-1-8 15,-6 5 8-15,4-1-7 0,0-3 5 16,6 2-11-16,3-2 5 16,8-3-7-16,3 7 6 15,7-6-8-15,1-5 1 16,5 8-5-16,4-4 5 15,4-5-6-15,5 3 7 16,3-3-3-16,8 1 7 16,-1 2-6-16,2 0 6 15,0-1-4-15,-2 2 5 16,-7-1-5-16,-4-4 6 16,-6 1-5-16,-6-2 6 15,-1 2-4-15,-6-3 7 16,-4 4-4-16,-6 1 6 15,-2 5-9-15,-13-4 7 16,2 5-9-16,-9 1 3 16,3 6-6-16,-4-1 8 15,7 3-6-15,3 1 8 16,8-1-6-16,6-8 6 0,7 0-7 16,3-3-3-16,10-4-6 15,6 2-60-15,6 5-351 16,-3 2 97-16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34.3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EDB1B5-6C4E-4F33-B4A1-86F2C3277698}" emma:medium="tactile" emma:mode="ink">
          <msink:context xmlns:msink="http://schemas.microsoft.com/ink/2010/main" type="inkDrawing" rotatedBoundingBox="19730,6973 23222,7285 23128,8327 19637,8015" semanticType="enclosure" shapeName="Other">
            <msink:destinationLink direction="with" ref="{70C12684-613D-4446-959F-6B7119027161}"/>
          </msink:context>
        </emma:interpretation>
      </emma:emma>
    </inkml:annotationXML>
    <inkml:trace contextRef="#ctx0" brushRef="#br0">3250-1152 813 0,'-10'-5'299'15,"-10"7"18"-15,4 4-216 16,-3 3-52-16,-1 3-37 15,-1-1 0-15,2-5-2 0,-2-3-3 16,1-3-3-16,-5-8-1 16,-5-2-3-16,-6-9 4 15,1 2-1-15,-11-7 4 16,6 2-1-16,-7-2 6 16,4 4-4-16,-12-2 1 15,5 9-1-15,-6-3 0 16,2 7-5-16,-4 3 0 15,6 3 0-15,-11 0-1 16,6 1 2-16,-6 4 4 16,5-2 2-16,-4-2 1 15,9-2-1-15,-13-4-2 16,9-4-5-16,-9-10 1 16,19 10-2-1,1 1-8-15,-62-3-1 16,8-1-1-16,-15 10 0 0,8 12 4 15,24 8 3-15,11-3 0 16,-9 13-3-16,10-8 0 16,-7 6 1-16,9-5 3 15,-8 0 6-15,14-5 2 16,-6 1 2-16,13-5 0 16,-3 3-1-16,12 2-1 15,-1 7-2-15,8 2-2 16,5 6-2-16,11-1-2 0,8 9-3 15,12-3 2-15,11 7-1 16,9-6 1-16,11 10 0 16,-1-15 0-1,0 1-1-15,39 34-1 16,1-6-2-16,9 6-1 16,-4-12 1-16,-10-17 3 15,-3-9 0-15,13 6 4 16,-4-7-1-16,15 1 0 15,-4-7-2-15,11-1 1 16,-10-10-2-16,15-5 0 16,-8-4 1-16,11-6 0 15,-13-1 1-15,11-1 1 16,-11 3 0-16,8 4 3 16,-13 5-3-16,13 6 0 0,-10 3 0 15,6 9-1-15,-11 1 1 16,8 1 0-16,-14 2-1 15,7-1 1-15,-7-8 0 16,7 0-2-16,-10-2 2 16,8-6-1-16,-10-3 1 15,2 2-2-15,-15-11 1 16,4 2-1-16,-9-3 0 16,5-3-1-16,-4-1 2 15,8 0 0-15,-8-7 1 0,3-9 0 16,-7-4 0-16,-1-7 2 15,-5-1-2-15,1-3 1 16,-10 0 0-16,6-1 0 16,-12 3-2-16,4-2 1 15,-5 2 0-15,3-2-1 16,-9 7 2-16,6-2-2 16,-6 10 2-16,-8-1 0 15,-6 9 0-15,-6-9 4 16,-8 11 7-16,-9-12 10 15,0 8 2-15,-4-8 4 16,-4 1 0-16,-9-6-4 16,-4 4-8-16,-18-7-2 15,-8 6-6-15,-19-4-4 0,-1 8-8 16,-21-2-7-16,-1 9-10 16,-32 11-44-16,2 13-329 15,-55 6 90-15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05.9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4487FE-1A19-487A-AF43-B3DF5D5B3ADF}" emma:medium="tactile" emma:mode="ink">
          <msink:context xmlns:msink="http://schemas.microsoft.com/ink/2010/main" type="inkDrawing" rotatedBoundingBox="2025,14914 20458,15097 20444,16565 2011,16383" shapeName="Other"/>
        </emma:interpretation>
      </emma:emma>
    </inkml:annotationXML>
    <inkml:trace contextRef="#ctx0" brushRef="#br0">-5 621 332 0,'-2'-5'128'0,"2"-3"18"16,3 1-84-16,3-4-17 16,4 0-19-16,0-3 0 15,3 2-15-15,3 0-3 16,0-2-8-16,1-3 4 16,-2 0-5-16,2-6 5 15,-2-1 0-15,5-7 20 16,0 2 2-16,5-6 15 15,-2 4 0-15,3 3 0 16,-5 7-16-16,2-1-2 16,-8 12-9-16,7 0 3 15,-7 3-2-15,2-1 2 16,-3 7-3-16,11-9-3 16,-2 1-2-16,0-8-6 15,0 2-2-15,7-5 0 16,-11 6 0-16,2 0-2 15,-1 11 14-15,2 0 13 0,-7 9 4 16,5 7 3-16,-3 2-1 16,0 3-7-16,-1 2-11 15,3-1-2-15,-4-9-4 16,2 7 1-16,-2-6-4 16,1-2 0-16,-6-1-2 15,3 3 0-15,-7-7 0 16,2 4-2-16,-5-2 0 0,3 3 1 15,-2-1-2-15,6 7 4 16,-6-4 3-16,7 4 3 16,-2 2-1-16,5 3 4 15,-2-3-6-15,3 8 1 16,-1-4-5-16,2 1 1 16,-1-4-3-16,2 5 2 15,-3-6-3-15,1 3 3 16,-3-2-2-16,-1 7-1 15,-2-2 1-15,5 3 7 16,-8-2 0-16,5 5 5 16,-2-6 1-16,5 2 1 15,-5-2-5-15,6 2-2 16,-2-5 0-16,2 3-2 16,-6-5 1-16,5 6-4 0,0-1 0 15,3 4-3-15,-4-3 3 16,3 1-3-16,-4-10 2 15,3 5-1-15,-1-3 2 16,5-2-2-16,-2-1 0 16,6 1 2-16,-5-2-2 15,0-1 2-15,-2-1-2 16,4 1 2-16,-8 0-3 16,3-3 0-16,1 0-1 15,2 1 2-15,-1-3-1 0,6 1 1 16,-2 1 0-16,5 0 1 15,-1-2-2-15,4 0 2 16,-3-2-2-16,3-2 2 16,-4-2-1-16,4-2 1 15,-6-4-1-15,2-2 2 16,-9-4 0-16,7-1 1 16,-9 1 2-16,11-3-2 15,-7 3 0-15,7-2 0 16,-7 0-2-16,8-1-1 15,-4 2 0-15,7 0 0 16,-3 0 0-16,5-1 0 16,-5 3-1-16,4-3 1 15,-4 4-2-15,5-5 2 0,-5 4-1 16,5-4 1-16,-5 2-1 16,-2-4 2-16,-1 1-1 15,4-4 0-15,-8 3 0 16,6-6 0-16,-2-2 1 15,-2-4 0-15,-1 3 2 16,0-8-1-16,-3 4 1 16,2 2-2-16,-4 4 0 0,0-1-2 15,-1 7 1-15,1-6-1 16,-1 3 0-16,6-4 0 16,-1 1 1-16,-3-2-1 15,1 5 1-15,2-1 0 16,-7 5-2-16,-1 2 2 15,1 2-3-15,0 0 3 16,-1 1-2-16,1-1 3 16,2 0-3-16,1-5 3 15,1 1-3-15,2 0 2 16,1-1-1-16,2 0 1 16,-3-2-1-16,5 4 0 15,-3 0 0-15,5 1 1 16,-7 2-1-16,7-4-1 15,-4 6 1-15,4-3-1 16,-2 3 1-16,1-10 0 16,-4 9 1-16,3-9-2 0,-6 0 2 15,6-3-2-15,2 8 1 16,2-5-2-16,1 4 3 16,7 1-1-16,-6 4 0 15,2-1 0-15,-3 6-1 16,-1 1-1-16,-7 4-2 15,-1 4 1-15,-5 3-1 0,-1 2 2 16,-3-1-1-16,2 3 4 16,0 0 0-16,3 6 1 15,-1-3-2-15,2 3 2 16,-3 2-4-16,3 5 1 16,-6-3-1-16,3 2-1 15,-4-1 1-15,0-1 1 16,-3-2 2-16,-1 2 1 15,-2-1 1-15,0 5 1 16,0-1 0-16,-1 3-2 16,-1-1-1-16,1 6 1 15,1-4-2-15,-3 4 1 16,1-4 0-16,1 6 3 16,1-4-1-16,-3 0 1 15,3-1 0-15,0 1 0 16,0-5-2-16,-1 8 0 15,1-4-1-15,0 6 0 0,-2-7-1 16,4 7 1-16,-2-9-1 16,0-1 0-16,2-4 2 15,1 2-1-15,-3-7 1 16,1 0 4-16,-5 2 2 16,1-3 1-16,-2-2 2 15,-1 1-2-15,3 2-4 16,3-1-2-16,0 0 0 15,8-1-2-15,-6-2 1 0,9 3-1 16,-10-3 2-16,1-1-2 16,-5 3 1-16,7-1-2 15,-7 0 2-15,2 5-2 16,1 0 1-16,3 3-1 16,-3 0 1-16,2 1-1 15,1-2 1-15,3-1-2 16,-7-6 2-16,4 1-1 15,-2-1 1-15,3 0-1 16,-3-1 2-16,4 3-3 16,-1-2 3-16,7 0-3 15,-6-1 2-15,6-3-2 16,0-1 2-16,-2-2-1 16,-6-4 2-16,5 1 0 0,-2 1 2 15,-3-3-2-15,3 2 0 16,0-1 0-16,-1 1-1 15,3-4-1-15,0 1 1 16,-1 2-3-16,3-4 2 16,0 0 0-16,-2-2 1 15,1 1 0-15,-1-1 2 16,3-3-1-16,-2 2-1 16,4 2 1-16,-3-2-2 0,1-4 1 15,-3 3-1-15,3-2 2 16,-5 2-2-16,3 1 1 15,0 0-1-15,4 0 1 16,-1-3-2-16,2 0 1 16,-2-2-1-16,5-4 2 15,-4 1-1-15,1-2 1 16,-2 1 0-16,-1-2 1 16,-1 5-1-16,0-5 1 15,2 2-1-15,-4-1-1 16,1 1 1-16,-1-2 0 15,1 2 0-15,-3-1-1 16,0 3 1-16,-1-3-1 16,0 4 1-16,-2-2-1 15,-1-1 0-15,5-7-2 0,-2 1 3 16,1-8-2-16,2 3 3 16,-2-5-1-16,-3 8 2 15,3 0-2-15,-2 0 2 16,2 0-3-16,-2 3 1 15,6-6-1-15,1-2 1 16,4 2-3-16,0-3 2 16,5-1 0-16,0 2 0 0,-1-3 0 15,-5 5 0-15,3 2 3 16,-3 4-4-16,1-2 2 16,-1 5-2-16,4 0 2 15,-1 5-4-15,2-2 3 16,-4 5-1-16,0 0 1 15,-2 3-2-15,-2 0 1 16,-2 3 2-16,3 0-2 16,-2 3-2-16,0 1 0 15,0 1 1-15,2 2-3 16,-3 2 4-16,5 4 1 16,-3-1 2-16,6 0-1 15,-6 0 0-15,2 0-1 16,-3-1 1-16,4 3-4 15,-10 0 2-15,6 2-2 16,-3 7 1-16,-4 2-3 0,-1 5 5 16,4 7-1-16,-4-2 3 15,3 4-2-15,5-3 2 16,0 1-2-16,-3-6 3 16,3 2-3-16,-1-7 2 15,-3 5-1-15,0-8 0 16,2 9-1-16,0-3 1 15,-2 3-1-15,3-4 1 16,2 7-1-16,-3-6 0 0,3 0 1 16,-1-1-1-16,0-1 0 15,-1-2 0-15,0 2 1 16,0-1-3-16,4 3 3 16,-1-1-2-16,5 3 3 15,0-2-2-15,6 1 2 16,-1-4-2-16,5 3 2 15,-1-9-2-15,8 0 2 16,-8-2-1-16,5 1 0 16,-5-7 1-16,2 0-2 15,-7 5-1-15,3-11 0 16,-4-5 2-16,0-1-1 16,1 0 2-16,-2-9 1 15,-2 3 0-15,-1-10-1 16,0-2 2-16,-5-5 1 0,-2-2 0 15,2-9 1-15,-2 7-2 16,0-7 2-16,2 3-4 16,1-6 1-16,-2 5-3 15,2-5 2-15,-1 6-2 16,4-2 1-16,-1 8-2 16,5-3 2-16,-4 11-1 15,2-7 1-15,-3 4 0 16,1-6 0-16,-2 3-1 0,0-11 0 15,0 3-1-15,-1-7 1 16,-1 5 1-16,3-5-1 16,-2 7 0-16,-1-1 0 15,6 6 1-15,-2 0-2 16,-1 6 2-16,5 0-2 16,-4 6 1-16,-3-3-1 15,-1 4 1-15,3 0-1 16,-3 0 2-16,4-1-2 15,1 5 2-15,2-5-1 16,-2 5 0-16,0-3 0 16,-2 1 1-16,2-2-2 15,-2 6 3-15,1-1-3 16,-3 2 1-16,4 0-2 0,-2 1 1 16,4-3-2-16,-2 4 2 15,5 0 0-15,-1 1 0 16,5-1 1-16,-1 0 0 15,4 0 1-15,-2 1-2 16,0-1 0-16,-1 7 0 16,-1 4-1-16,-4-4 0 15,4 1 0-15,-9 5 2 16,2-3-2-16,-5-1 2 16,8 6-3-16,-4-1 2 0,7 1-2 15,-3 3 2-15,0 7-1 16,-6 0 3-16,-1 8-2 15,-2-3 2-15,0 8 0 16,-2-5 1-16,5 3-1 16,-3-6 1-16,1 2 2 15,-4-10-3-15,1 5 1 16,-4-6-2-16,-2 4 2 16,-4-4-3-16,4 8 1 15,-2-1 0-15,3 7 0 16,2-1-2-16,2 9 3 15,-2-3-1-15,0 1 1 16,0-5 0-16,0-1 2 0,-3-4-3 16,2-2 1-16,-2-1 1 15,0-1-3-15,1 2 3 16,0-1-2-16,-1 1 3 16,5-1-1-16,-2 2 2 15,4 3-2-15,-3-3 1 16,6 6-2-16,-4-4 0 15,2 1-1-15,1-3 2 16,5-1-1-16,-6-7 2 16,3-1 0-16,-5-5 0 15,0 2-2-15,-6-2 1 0,4-2-2 16,-3 1 2-16,1 3-3 16,0-3 2-16,2 1-2 15,3-2 3-15,5 1-3 16,-1-2 4-16,6 0-2 15,-5-4 1-15,7-1-2 16,-7-1 2-16,7-1-2 16,-4-1 1-16,5-1 0 15,-6 0 0-15,5 0 1 16,-5-3-2-16,4 0 2 16,-2 0-2-16,2-2 3 15,-1-1-3-15,5 0 2 16,-5 1-2-16,6-1 1 15,-3 0-1-15,2-1 0 16,-1 1 1-16,2-3 0 0,-6-3 0 16,5-8-1-16,-5 0 1 15,-3-10 0-15,0 3 1 16,0-3-1-16,-3 3 3 16,-2-2-2-16,0 6 1 15,-1-1-2-15,0 3 1 16,3-4-2-16,4 1 0 0,5-10 0 15,-4 0 0 1,10-6 0-16,-6 3-1 0,5-7 1 16,-7 8-1-16,3-2 2 15,-8 7-2-15,3 2 4 16,-7 6-4-16,5-3 3 16,-1 9-2-16,2-5 1 15,1 7-2-15,4-2 1 16,0 6 0-16,0-4 0 15,1 2 0-15,-2-4 0 16,1 2 1-16,0-10-2 16,0 2 1-16,0-1-1 15,3 1 2-15,1 0-2 16,-6 7 1-16,4 1 0 16,-5 6-1-16,3 4 0 15,-2 0-2-15,5 2 2 16,-1 5 0-16,6-4 0 15,-5 3 0-15,3 4 0 0,-4 3-1 16,2-1 0-16,-2 5 0 16,1 1 0-16,-3 0 1 15,3 6 0-15,-6-1 1 16,2 2-2-16,-8 3 2 16,4 4-2-16,-5-2 2 15,-3 4-2-15,0-6 3 0,-1 3-2 16,0-3 3-16,1 4-2 15,2-2 1-15,-1 7 0 16,3-3 0-16,-5 5-2 16,2-5-1-16,-5 6 1 15,0 2-2-15,-3 9 1 16,-1-2 1-16,-1 10 3 16,3-5-2-16,2 1 3 15,3-5-1-15,2-6 0 16,0-8-2-16,-1 3 2 15,3-4-2-15,-2-1 0 16,-2 0 0-16,5 5 1 16,-2-6-1-16,3 1 1 15,-1-3 0-15,6 6-1 16,-1-8-1-16,7 5 2 16,-3-6-2-16,6 6 0 15,0-7 2-15,1 5 0 0,-6-4 0 16,4 3 0-16,-5-4 0 15,2 4-1-15,-2-5 1 16,4 2-2-16,-1-5 0 16,5 2 1-16,-6-3-1 15,6 0 0-15,-4-6 0 16,6-2 1-16,-3-5-2 0,4-2 3 16,-6-2-1-16,4 4 2 15,-3 1 1-15,5-1 0 16,-6 2-2-16,2-1 0 15,-6-2 1-15,-4 1-3 16,-3-2 2-16,1-4-2 16,-4-2 2-16,9-6-2 15,0 1 1-15,2-9 1 16,1-4 0-16,3-10 0 16,-4-5 0-16,2-15 3 15,-2 3-3-15,3-8 2 16,-5 6-2-16,1 0 2 15,-1 16-2-15,2-5 0 16,-5 8 0-16,5-7 0 16,-2 4-1-16,0-8 0 15,0 3 0-15,0-4 0 0,-2 2 0 16,1-1 0-16,-8 6 1 16,4-3-3-16,-4 9 3 15,-2 2-2-15,1 8 1 16,5-1 0-16,-5 7 1 15,7-1-1-15,-2 6 0 16,1-6 0-16,-2 2 0 16,4 2 0-16,-7-2 0 15,3 2-1-15,-5 4 1 16,1 3-2-16,-1 4 0 0,2-1 0 16,0 2-1-16,4 5 0 15,1-2 1-15,1 3 2 16,-2 3-2-16,2-3 2 15,-1 1 0-15,-1 3 0 16,-3-3-1-16,4-1 1 16,-4 3 1-16,1-3-1 15,-1 2 0-15,1-2 0 16,-1 0 0-16,-1 2-2 16,0 1 1-16,0 5-2 15,-4 2 3-15,4 4-1 16,-1-1 2-16,2 4-2 15,2-2 1-15,0 2-2 16,-5 4 1-16,4 6 0 0,-9-4 0 16,1 3 2-16,0-6 0 15,0 3 2-15,-5-5-2 16,3 4 3-16,2-2-4 16,-1 3 2-16,1-1-3 15,3 4 2-15,-2-3-2 16,3 1 3-16,-2 1-3 0,1 3 2 15,-4-7-1-15,1 5-2 16,-5-9 1-16,5 3 0 16,-5 0 1-16,5-1-1 15,-2-2 3-15,-1 1 4 16,-1-5-4-16,3-7 1 16,-4 1 1-16,3 0 0 15,2 0-5-15,2 1 5 16,1 3-3-16,5 1 1 15,-1-1-1-15,0 3 0 16,2 0-1-16,2 3 1 16,-2-3-2-16,6 4 1 15,-3-1 0-15,3 2 0 16,-3-3-1-16,3 6 2 16,-5-7-1-16,6 2 0 15,-6-3 1-15,7-3-1 16,-4-5-1-16,5-1 1 0,-4-7-1 15,6 1 3-15,-10-2-1 16,4-2 3-16,-2 2-3 16,3-3 1-16,-3-1-3 15,7-2 2-15,-4-7-2 16,5-2 2-16,-2-3 0 16,3-8 0-16,-1 1 0 15,1-6 2-15,-9 4 0 0,0-7-2 16,-1 5 0-16,7-9-1 15,-5 4 1-15,7-14 0 16,1 4 0-16,4-4 1 16,-10-2-1-16,6-13 1 15,-1 6-3-15,1-4 3 16,-5 5-3-16,-1 6 3 16,-4 18-3-16,-1 1 3 15,-2 11-3-15,4 0 3 16,-2 2-4-16,5-1 3 15,-1 4-3-15,3-1 3 16,-12 1-1-16,6 4 0 16,-4 2-1-16,1-2 1 15,-5 4 0-15,7 2-2 16,-7-4 3-16,7-2-2 16,-1-4 2-16,6-3-2 0,-1 1 2 15,9-3-2-15,-11 1 2 16,3 9-2-16,-8 3 1 15,0 1-3-15,-4 5 0 16,5 5-1-16,-2 4-1 16,1-3 1-16,2 7 2 15,3-1 1-15,-3 1 1 0,1 2 0 16,-2 4-1 0,-1 1 1-16,-6 4-1 0,1 1 0 15,-3-2 1-15,-2-1 1 16,-3-1-1-16,-1 0 1 15,-1-3-3-15,2 7 3 16,-2-2-2-16,2 7 2 16,-4-3-1-16,5 8 2 15,-1-4-2-15,1 7 0 16,0-5 0-16,5 10 0 16,-3-7 1-16,2 5-1 15,-1-6 0-15,-1 1 0 16,-2-9 1-16,2 3-2 15,-3-7 1-15,2 5 0 16,1-5 2-16,3 5-2 16,-1-5 1-16,1 7-1 15,-2-6 1-15,4 5-1 0,-4-4 1 16,0 4-1-16,0-4 1 16,5 5-1-16,-3-2 1 15,9 2-2-15,-5-2 2 16,3 6-2-16,-2-7 1 15,8 4 0-15,-7-4 0 16,9 2 0-16,-3-10 0 16,5-4-1-16,-8-6 1 15,4 0-1-15,-2-10 1 0,4 0 1 16,-2-2 1-16,4-7 1 16,-3 0 0-16,2 1 0 15,-5-10-1-15,4 1 0 16,-2-1-1-16,5-12 1 15,-2 3-1-15,-1-2 1 16,0 2 0-16,-5-3-1 16,-2 3 0-16,4-3 0 15,-7 1 0-15,6-6-1 16,-2 3 1-16,0-7 0 16,-3 3 0-16,3-4 0 15,-8 8 0-15,0-1 0 16,-3 11 0-16,-3-5 1 15,1 4-1-15,-1-7 0 16,0 4-1-16,5-7 1 0,-1 6-2 16,3-3 2-16,-1 7-3 15,2-4 4-15,-4 4-3 16,3 4 2-16,-3 4-2 16,1-1 3-16,0 2-5 15,6-1 5-15,0 2-5 16,3-5 4-16,3 3-4 15,0-1 5-15,-3 4-4 0,-1 0 3 16,-3 5-2-16,-1-2 2 16,-1 2-2-16,-3 1 0 15,-1 4-1-15,0 1-2 16,-6 4 0-16,-1 7 0 16,0 1-1-16,-1 2 4 15,-1 4 1-15,3 7 2 16,-1-1-1-16,1 2 3 15,-1-1-2-15,-1-4 0 16,2-4-1-16,-1 4 0 16,-1-2-2-16,0 3 1 15,1 0 2-15,1 4-3 16,-2-5 2-16,-1 8-1 16,4 0-1-16,-4 8-1 15,-4 0 3-15,6 6-3 16,2-3 3-16,0-2-1 0,-1-3 2 15,5 3-2-15,-1-5 2 16,3 0-1-16,-4 1 1 16,3 1-3-16,-1-4 3 15,-5 4-2-15,3-1 1 16,-1 1-2-16,3-5 2 16,-3 4-1-16,6 0 0 15,5 4-1-15,2-4 2 0,1-1-1 16,1 0 1-16,1-4-1 15,-6-8 1-15,4 2-1 16,-3-6 0-16,-3-7 0 16,-2-3 0-16,4-3 0 15,-6-6 1-15,3 1 2 16,0 2 1-16,3-2-1 16,-2-1 1-16,6 2-1 15,3-2-2-15,3-5 0 16,0 4-3-16,3-8 2 15,-3-3 0-15,0-9 2 16,-2-2 0-16,3-9 1 16,-7 2 0-16,4-8 0 15,-4 6-1-15,1-3-1 16,-4 7 1-16,9-7-2 0,-7 8 1 16,4-5-2-16,3 2 2 15,5-1-2-15,-7 6 0 16,8-6 1-16,-3 4 0 15,-2 0 1-15,-1 1-1 16,0 1 1-16,-6 5-1 16,3 2 1-16,0 6-2 15,3 0 1-15,-2 2-1 16,8-2 3-16,-4 0-3 16,4-4 1-16,-4 1 0 0,3-3 0 15,-5 1 0-15,6 2 1 16,-3 3-1-16,-4-6 0 15,2 8 0-15,-1-2 0 16,-3 3-1-16,0 1 0 16,3 7-1-16,-1-1 0 15,-2 4-1-15,0 5-1 16,-2 2-3-16,1 7 4 16,-4 5-3-16,1 8 3 15,-6 1 0-15,1 11 4 16,-1-2-3-16,-1 4 5 15,0-4-3-15,3 0 3 16,-4-8-2-16,1 5 2 16,1-4-3-16,-1 1 1 15,-3-4-2-15,0 3 0 0,-1-4 0 16,0 0 0-16,1 0 1 16,2 7 0-16,-2 4 1 15,9 3 0-15,-1-2 0 16,2 5-1-16,0-8 1 15,4-1-1-15,-6-7-1 16,5 1 1-16,-8-7 1 0,4 1-2 16,-3-2 0-16,5-5 0 15,2-3 0-15,7-6 0 16,-1-6 0-16,1-8 2 16,-2-2 1-16,2-9 2 15,1 1-3-15,0-4 4 16,-4 4-5-16,5-2 4 15,-5 4-4-15,2-2 1 16,-4 4-1-16,2-2 2 16,-6 3-3-16,0-6 3 15,-3 5-1-15,-2-6 1 16,-4 2 0-16,-2-5 1 16,-3-2 0-16,1-12-1 15,-6-3 1-15,4-4-1 16,-2 2-2-16,4-1-2 0,4 11-23 15,11 1-376 1,-4 7 117-16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8:43.2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6DC24D-D1FB-498D-A327-C3F2CA99A133}" emma:medium="tactile" emma:mode="ink">
          <msink:context xmlns:msink="http://schemas.microsoft.com/ink/2010/main" type="inkDrawing" rotatedBoundingBox="20231,10943 20749,9645 21158,9808 20639,11106" semanticType="callout" shapeName="Other">
            <msink:sourceLink direction="with" ref="{64AABC48-E266-49BA-8F7E-77FB108BA212}"/>
            <msink:sourceLink direction="with" ref="{4A792EA3-C1BB-4CDD-912A-E75BB0D4FC06}"/>
          </msink:context>
        </emma:interpretation>
      </emma:emma>
    </inkml:annotationXML>
    <inkml:trace contextRef="#ctx0" brushRef="#br0">334 0 712 0,'-25'77'164'16,"-7"15"60"-16,-5 30-199 15,7-8-26-15,-1 7 12 0,6-26 31 16,4 5 14-16,7-40 61 47,8-31-44-47,0 2-62 0,-22 90-1 0,5-15-3 15,2-16 1-15,2-24 4 16,15-68-302-16,-8-17 101 0</inkml:trace>
    <inkml:trace contextRef="#ctx0" brushRef="#br0" timeOffset="351.7186">-71 551 995 0,'9'-13'246'15,"-7"6"77"-15,8 1-283 16,10-2-29-16,14-7-7 16,0-8-1-16,12-14 1 15,-2-2 1-15,12-20 0 16,-10-6 0-16,6-13 2 16,-12 1-2-16,-4-4 1 15,-11 23-1-15,-7 12-2 16,-8 20-2-16,-4 12-1 0,-3 9-1 15,0 1-1 1,3 2 0-16,2 1 0 0,-1 4-2 16,4 3-4-16,0 8-3 15,-5 7 9-15,-3 11 4 16,-4 20 3-16,-7 17 7 16,-4 13 5-16,4 2-7 15,3 5 4-15,8-20-97 16,-7-20-254-16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9:39.0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934AC1-E462-47C8-990D-D776FD8567F0}" emma:medium="tactile" emma:mode="ink">
          <msink:context xmlns:msink="http://schemas.microsoft.com/ink/2010/main" type="inkDrawing" rotatedBoundingBox="17680,12130 20847,9684 20890,9741 17723,12186" semanticType="callout" shapeName="Other">
            <msink:sourceLink direction="with" ref="{64AABC48-E266-49BA-8F7E-77FB108BA212}"/>
            <msink:sourceLink direction="with" ref="{A75652D4-046A-4330-BA1F-37C25D2D5CD2}"/>
          </msink:context>
        </emma:interpretation>
      </emma:emma>
    </inkml:annotationXML>
    <inkml:trace contextRef="#ctx0" brushRef="#br0">3158-5 720 0,'-15'-3'268'0,"-5"9"13"15,0 5-187-15,-3 9-59 16,4-2-31-16,-4 7-1 0,0-4-3 16,-12 11-2-16,-2 2-2 15,-13 18 0-15,-4 10 1 16,-27 16 4-16,-7-3 2 16,-27 19 6-16,2-9-1 15,-28 9 2 1,15-7-2-16,-17 18-1 0,17-15-3 15,-15 11 0-15,48-30-1 16,-1 1-3 0,-117 97 2-16,82-74 0 15,1 2 0-15,-138 103 16 16,12-12 9-16,66-47 16 16,31-34 1-16,68-42 3 15,26-21-17-15,14 2-9 16,20-20-15-16,11 0-3 15,15-11-4-15,9-7 2 16,9-11-1-16,16-15-1 16,4-7 1-16,17-16-11 15,2-4 113-15,14-22-440 16,-4 4 173-16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9:37.7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1D9EDF-A4F2-406A-91E8-FC4C4BB9F7A7}" emma:medium="tactile" emma:mode="ink">
          <msink:context xmlns:msink="http://schemas.microsoft.com/ink/2010/main" type="inkDrawing" rotatedBoundingBox="18877,18203 22353,17232 22393,17377 18917,18348" semanticType="underline" shapeName="Other">
            <msink:sourceLink direction="with" ref="{F857433B-1C07-4512-8821-9EF0DC163D0A}"/>
          </msink:context>
        </emma:interpretation>
      </emma:emma>
    </inkml:annotationXML>
    <inkml:trace contextRef="#ctx0" brushRef="#br0">0 929 918 0,'14'15'265'0,"26"-7"53"16,18-8-235-16,39-9-83 16,13-13 2-16,44-15 0 15,4-4-1-15,38-13 11 16,-6 5 1-16,39-3 3 15,-85 21 13 1,2 2-23-16,167-38-1 16,-30-4-5-16,16-13 33 15,-42-5 18-15,-76 5 39 16,-36 8 9-16,-2 9 7 16,-37 21-33-16,-8 15-20 15,-35 19-37-15,-19 12-15 16,-22 6-14-16,-21 6-81 15,-21 7-345-15,-20 4 77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0:37.7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EE9333-AC64-4765-8D68-1FFC7C4DCDCD}" emma:medium="tactile" emma:mode="ink">
          <msink:context xmlns:msink="http://schemas.microsoft.com/ink/2010/main" type="writingRegion" rotatedBoundingBox="22920,8620 22638,9897 21428,9630 21710,8353"/>
        </emma:interpretation>
      </emma:emma>
    </inkml:annotationXML>
    <inkml:traceGroup>
      <inkml:annotationXML>
        <emma:emma xmlns:emma="http://www.w3.org/2003/04/emma" version="1.0">
          <emma:interpretation id="{4B0EF590-066F-4A3E-805D-5CC3A829C3CC}" emma:medium="tactile" emma:mode="ink">
            <msink:context xmlns:msink="http://schemas.microsoft.com/ink/2010/main" type="paragraph" rotatedBoundingBox="22920,8620 22638,9897 21428,9630 21710,8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F3B5A5-5BAD-4DCC-AA05-26E42F71FF5E}" emma:medium="tactile" emma:mode="ink">
              <msink:context xmlns:msink="http://schemas.microsoft.com/ink/2010/main" type="line" rotatedBoundingBox="22920,8620 22638,9897 21428,9630 21710,8353"/>
            </emma:interpretation>
          </emma:emma>
        </inkml:annotationXML>
        <inkml:traceGroup>
          <inkml:annotationXML>
            <emma:emma xmlns:emma="http://www.w3.org/2003/04/emma" version="1.0">
              <emma:interpretation id="{64AABC48-E266-49BA-8F7E-77FB108BA212}" emma:medium="tactile" emma:mode="ink">
                <msink:context xmlns:msink="http://schemas.microsoft.com/ink/2010/main" type="inkWord" rotatedBoundingBox="22862,8607 22580,9885 21430,9631 21712,8353">
                  <msink:destinationLink direction="with" ref="{CA934AC1-E462-47C8-990D-D776FD8567F0}"/>
                  <msink:destinationLink direction="with" ref="{F16DC24D-D1FB-498D-A327-C3F2CA99A133}"/>
                  <msink:destinationLink direction="to" ref="{3307EC1F-9F21-4A4F-8173-D07CCC5E0DAA}"/>
                  <msink:destinationLink direction="with" ref="{3CF7EF57-3E57-496B-807C-5EDFED734DD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1421-914 431 0,'3'-23'204'0,"3"-1"9"15,3 5-98 1,3 2-4-16,2 7-34 16,3 0-11-16,2 4-17 0,0 0-20 15,0 2-18-15,4 0-10 16,0 1 3-16,3-3-6 16,0 2 7-16,9-6-7 15,-1 0 6-15,6-3-6 16,0 3 4-16,7-1-5 15,-2 2 4-15,5 0-6 16,-2 1 6-16,7 0-6 16,-4 2 6-16,1 1-5 15,-8 5 7-15,-4 0-6 16,-9-1 7-16,-5 4-6 16,-6-6 9-16,-3 3-7 15,-3-3 7-15,-5 1-6 16,-6 1 8-16,0 1 10 15,-1-3 21-15,-1 6 4 0,-2 0 7 16,2 8-5-16,1 2-8 16,1 15-18-16,0 3-3 15,4 10-6-15,3 1 6 16,-1 5-10-16,0-6 2 16,3 6-7-16,-2-15 3 15,-3 12-10-15,-4-1 7 0,2 11-5 16,-4 0 9-16,1 13-4 15,-1-10 10-15,4 6-5 16,0-14 5-16,-1 0-8 16,1-8 5-16,1-1-6 15,-3-11 5-15,-1-1-6 16,-1-8 5-16,-2-3-5 16,-4 0 5-16,2-1-4 15,-2 1 7-15,-1 0-7 16,3 0 6-16,0-5-9 15,3 1 5-15,-1-9-5 16,2 5 5-16,-2-10-4 16,1 2 6-16,-2-2-6 15,2 1 5-15,-2-2-3 16,-1 4 6-16,-3-4-3 16,-1 1 8-16,-7 1-1 0,-3 0 7 15,-1 0 6-15,-7 1 12 16,-4 2 2-16,-3-1 6 15,-2 1-2-15,2 0-5 16,-5 3-16-16,-1 2-2 16,-1 3-12-16,4-2-1 15,-8 3-7-15,9-4 5 16,-1 1-3-16,6-3 7 16,0-3-3-16,6 0 7 15,0-1-6-15,7-5 3 0,-1-2-7 16,5 2 3-16,-2 1-8 15,5 2 7-15,-2 2-7 16,5 0 5-16,-3-2-7 16,3-5 7-16,-2 5-9 15,1 0 9-15,-4-3-8 16,2 1 8-16,1 1-8 16,-1-4 8-16,4 1-7 15,2 2 7-15,-3-1-8 16,0 0 9-16,0 3-9 15,-3-3 9-15,1 3-10 16,-1-2 10-16,2 4-8 16,0-1 7-16,4 1-8 15,-5-4 9-15,5 1-9 0,-3-2 9 16,-2 0-8-16,2 1-2 16,1-1 2-16,2 2 8 15,-4-1-10-15,2 1 9 16,-6 1 1-16,7 0-3 15,-7 1-8-15,5 2 10 16,1-3-9-16,4 0 7 16,-7 3-7-16,8-4 10 0,0 4-9 15,0 0-8-15,-3-5-72 16,2 1 462-16,-16 1-824 16,-5-8 360-16</inkml:trace>
          <inkml:trace contextRef="#ctx0" brushRef="#br0" timeOffset="417202.176">2396-957 551 0,'0'-11'250'0,"0"4"36"15,-1 1-136-15,-4-4-2 16,1 1-38-16,-4 2-12 15,-6-3-38-15,-1 1-15 16,-1 0-23-16,-4-2-6 16,1 4-8-16,-6-1-2 15,0 3-2-15,-8 5 0 16,-3 5-3-16,-7 3 1 16,2 2 2-16,-5 10 1 15,9 3 1-15,-3 6 6 16,10 2-3-16,4 7 3 15,6-2-1-15,3 5-1 0,6 2-2 16,5 9 0-16,3-3-2 16,4 8 0-16,2-9 0 15,7 5-1-15,-3-5-3 16,9 1 0-16,-1-9-2 16,5 6 1-16,3-12-1 15,8-2 4-15,1-12 3 16,8-6 5-16,-3-13 7 15,9-12 15-15,-7-3 5 0,6-9 11 16,-10-3 0-16,11-4-5 16,-14-1-14-16,5-7-5 15,-9 6-15-15,-1-7-1 16,-10 5-2-16,0-10 1 16,-8 3-2-16,-3-15 2 15,-4 7-3-15,-2-4-2 16,-2 5-1-16,-1-1 0 15,-1 12-2-15,-4-1 8 16,-3 12 1-16,-4 4 3 16,0 11 1-16,-13 5 2 15,-3 5-8-15,-4 4-3 16,3 3-1-16,-13 3-1 16,6 2-1-16,-6 6 0 15,7-3 1-15,-4 4 0 16,13-3 0-16,3 4 0 0,14-2 4 15,-3 4-84-15,5-6-51 16,6 16-344-16,4-16 13 16</inkml:trace>
        </inkml:traceGroup>
        <inkml:traceGroup>
          <inkml:annotationXML>
            <emma:emma xmlns:emma="http://www.w3.org/2003/04/emma" version="1.0">
              <emma:interpretation id="{CF0D9DCD-272A-44D1-85E6-2073977B7E8F}" emma:medium="tactile" emma:mode="ink">
                <msink:context xmlns:msink="http://schemas.microsoft.com/ink/2010/main" type="inkWord" rotatedBoundingBox="22700,8701 22496,9625 21895,9493 22100,8569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435130.2505">2182-908 628 0,'-27'-4'339'0,"-2"4"-33"0,-7 1-95 16,0 1-173-16,-1 1-2 15,10 3-10-15,-4-1 14 16,7-1-1-16,1 7 13 15,6 3-10-15,-2 3 0 16,7 7-17-16,-6 16 3 16,1 6-13-16,-3 12 4 15,1-1-8-15,7 11 2 16,4-10-9-16,8 3 2 16,8-9-6-16,6 8 5 15,3-8-6-15,9-6 4 16,0-12-5-16,9-6 7 0,5-13-7 15,9-10 9-15,2-12-5 16,10-5 11-16,-10-11-7 16,7-15 11-16,-12-10-9 15,2-16 9-15,-12-2-8 16,3-12 6-16,-15 4-9 16,-1-4 10-16,-12 16-8 15,-8 1 14-15,-7 17-2 16,-7-1 16-16,-5 13-6 0,-2 0 9 15,0 9-14 1,-8-6 5-16,3 9-17 0,-7 0 6 16,6 4-12-16,-5-2 6 15,7 4-13-15,-5 2 4 16,2 4-11-16,-4 10 7 16,-3 9-11-16,-11 19 8 15,4 10-4-15,-8 17 7 16,2-2-4-16,6 9 7 15,11-8-6-15,3 0 7 16,12-10-8-16,6 5 6 16,7-13-5-16,5 7 6 15,3-5-6-15,6 10 6 16,-2-1-6-16,8 7 6 16,1-7-7-16,5-2 4 15,3-14-4-15,5-10 4 0,-3-5-4 16,3-12 8-1,-2-6-6-15,-3-11 8 0,-1-6-7 16,5-24 7-16,-4-5-7 16,10-23 6-16,-1-2-6 15,4-14 6-15,-9 3-8 16,-4-7 7-16,-7 16-5 0,-13-4 5 16,-10 13-4-16,-15 5 0 15,-1 18-15-15,-19 7-33 16,-6 16-31-16,-16 10-58 15,0 10 258-15,-11-9-565 16,10-3 252-16</inkml:trace>
        </inkml:traceGroup>
        <inkml:traceGroup>
          <inkml:annotationXML>
            <emma:emma xmlns:emma="http://www.w3.org/2003/04/emma" version="1.0">
              <emma:interpretation id="{085789F3-8F8B-4E7F-AC0D-4415C5E51C6E}" emma:medium="tactile" emma:mode="ink">
                <msink:context xmlns:msink="http://schemas.microsoft.com/ink/2010/main" type="inkWord" rotatedBoundingBox="22878,8809 22643,9872 21433,9605 21668,854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0291.1214">1732-1089 430 0,'-4'-1'254'0,"2"-1"4"16,2 1-106-16,-5-1-13 16,2 1-51-16,-1 1-21 15,-1-5-31-15,2 7-6 16,0 1-19-16,0 3-1 16,1-3-3-16,-4 6 9 0,2-4 4 15,-4 1 8-15,-1-2 1 16,-7 3 0-16,4-3-9 15,-3 2-5-15,7 0-9 16,-1 4-2-16,6-1-1 16,-3 0 2-16,1 2 6 15,-3 1 6-15,2-1 2 16,-3 6 0-16,5 1 1 0,-7 2-4 16,2 0-3-1,-1 9-1-15,0-6-1 0,-1 5-3 16,8-4-3-16,0 7-3 15,0-10 0-15,6 5-1 16,-3-4 0-16,0 7 0 16,-2-6-1-16,2 5 1 15,0-2 0-15,-1 4-1 16,-4-4 2-16,1 7 0 16,2-10 0-16,-3 6 0 15,5-5 0-15,0 6 0 16,2-6 0-16,4 8-1 15,-3-6 0-15,3 0 0 16,3-1-1-16,-2 3 1 16,-1-7-1-16,6 4 0 15,-3-7 1-15,-1 2 0 16,-2-9 0-16,2 4 0 0,-7-1 0 16,5 6 0-16,2-5-2 15,0 3 1-15,-1-5 0 16,-1 1 1-16,-1-7 1 15,4 2-2-15,5-1 0 16,3 1 1-16,4-3 0 16,6 1-2-16,-8-4 3 15,3-2 0-15,-4-2 0 0,1-2 1 16,-5-4 0-16,-2 0 1 16,-1 1-2-16,1 0 1 15,-3 2-2-15,0 4-1 16,0 2-1-16,2 0 1 15,-2-2 0-15,1-4 1 16,-1 3 1-16,-2-4 0 16,1-2 0-16,0-3 2 15,-1 0 0-15,1-9 2 16,0-1-1-16,-1-4 1 16,-2 2-2-16,1-1 0 15,-3 2-1-15,0-2 1 16,-1 9-1-16,-4-9 1 15,1 2 0-15,-2-6 1 0,0 3-1 16,-3-10 1-16,-1 7 0 16,3-6 3-1,-2 6 2-15,-2-4-1 0,2 5 1 16,-2-8 4-16,2 8-3 16,1-3-3-16,1 5 1 15,-2-4-3-15,1 6-5 16,-1-2 1-16,-2 4-1 15,1-5 0-15,-1 4 1 16,2-1-1-16,0 4 0 0,-2-6 4 16,3 7 3-16,-2-3 11 15,1 4 5-15,-2 4 8 16,2 4-1-16,-3-1-2 16,2 8-8-16,0-2-3 15,2-5-8-15,-4 6-2 16,4 2-4-16,-2-4-1 15,1 1-3-15,-1 0-23 16,3-5-46-16,8-18-381 16,1-5 88-16</inkml:trace>
          <inkml:trace contextRef="#ctx0" brushRef="#br0" timeOffset="-1290.4678">1448-994 495 0,'-6'5'230'0,"3"-2"-7"16,-3 0-126-16,3 5-49 15,3 4-38-15,2 10-4 16,-4 4 2-16,2 12 0 16,2-10 33-1,-1 1-21-15,2 37 0 0,-3-3 10 16,2 7 9-16,-1-9 7 15,-4-13-1-15,0-7-2 16,3-1-9-16,-5-7-12 16,4 8-11-16,2-10 1 15,-2 4-8-15,2 0 16 16,3-1 0-16,-3-16-4 16,-2 4 7-16,2-11-6 15,-2-10-1-15,1 2-9 16,0 0 4-16,1 3-6 15,-1-3 4-15,0 2-6 16,2-5 3-16,-1 5-7 16,1-4 5-16,-2 2-10 15,-2-3-11-15,-2 2-314 16,-4-16 95-16</inkml:trace>
          <inkml:trace contextRef="#ctx0" brushRef="#br0" timeOffset="-96529.6021">2037-101 70 0,'11'-12'86'0,"8"-2"26"16,5-11 103 15,-12 13-51-31,1 1-129 0,42-47 27 16,-2-2-5-16,6-3 0 16,-6-4 6-16,-26 36 38 15,-9 8-33-15,-4 6 6 16,-8 7 8-16,-3 7 10 15,-8 4-37-15,-4 4-6 16,-5 5-10-16,-4 15-12 16,-10 3-18-16,-4 13-6 15,3 5 3-15,-11 9-4 16,3-3 4-16,-4 1-3 0,-1-9 3 16,0-3-4-16,9-10 3 15,4-3-4-15,14-10 3 16,4-1-4-16,6-12 4 15,9-2-5-15,2-6 3 16,6-10-2-16,6-4 1 16,11-9-1-16,2-4 2 15,11-12-1-15,-3 4 3 0,4-16-4 16,-7 7 3-16,2-7-2 16,-6 8 3-16,-1 0-5 15,-7 14 5-15,-5 7-4 16,-8 13 4-16,-8 7-3 15,-9 12 5-15,-7 12-5 16,-5 8 4-16,-13 12-3 16,2 9 3-16,-3 10-4 15,-5-7 6-15,0 4-7 16,5-10 4-16,-5 2-4 16,5-13 5-16,4 0-6 15,11-11 6-15,4-6-5 16,7-10 4-16,4-2-6 15,10-7 3-15,7-10-3 16,11-8 3-16,16-15-5 0,5-10 7 16,14-19-3-16,-1-1 4 15,11-11-3-15,-13 7 5 16,3-3-5-16,-13 19 3 16,-5 4-4-16,-17 20 2 15,-6 9-1-15,-12 11 2 16,-8 9 0-16,-13 12 0 15,-14 19-1-15,-10 6 3 16,-12 24-2-16,-6 5 3 16,-8 8-4-16,3-8 6 0,3 3-6 15,8-19 4-15,5-5-4 16,14-13 4-16,9-10-5 16,9-12 6-16,9-4-5 15,7-10 3-15,5-8-4 16,8-5 4-16,5-12-6 15,4-2 7-15,5-11-6 16,-1 3 6-16,5-15-7 16,4 2 4-16,8-13-5 15,2 13 5-15,-1-3-4 16,-8 18 5-16,-5 11-3 16,-18 15 1-16,-8 8-8 15,-9 11 3-15,-12 12-2 0,-9 7 1 16,-13 23 0-1,-8 3 7-15,-13 16-2 0,5-3 3 16,-7 9-3-16,6-13 3 16,-6 5 470-16,8-12-818 15,-3-15 430-15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0:54.0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C12684-613D-4446-959F-6B7119027161}" emma:medium="tactile" emma:mode="ink">
          <msink:context xmlns:msink="http://schemas.microsoft.com/ink/2010/main" type="inkDrawing" rotatedBoundingBox="19544,7757 26020,7994 26010,8259 19534,8022" semanticType="callout" shapeName="Other">
            <msink:sourceLink direction="with" ref="{98EDB1B5-6C4E-4F33-B4A1-86F2C3277698}"/>
            <msink:sourceLink direction="with" ref="{20C53833-6B90-4EAF-8180-00CD9A8F75DA}"/>
          </msink:context>
        </emma:interpretation>
      </emma:emma>
    </inkml:annotationXML>
    <inkml:trace contextRef="#ctx0" brushRef="#br0">248-479 931 0,'-3'0'243'0,"1"-5"67"0,7 2-271 16,7-6-16-16,4-2-18 16,7-4-2-16,3-2-1 15,7 2 4-15,1 2 9 16,3 0 16-16,-3 5 5 16,6 6 8-16,-11 2-2 15,11 2-8-15,-4 3-18 0,9 1-3 16,-7-2-10-16,17-2 0 15,-7-2-2-15,13-6 3 16,-1-3 1-16,12-7 3 16,-4 2-2-16,7-2 4 15,-11 0-3-15,10 1 1 16,-10 1-1-16,8 3 11 16,-3 7 0-16,14 1 3 15,-8 4-3-15,11 5 0 16,-6-3-12-16,11 4-1 15,-10-4-4-15,12 3 0 16,-7 0-3-16,11 3 5 16,-11 0-6-16,9 2 5 15,-11-3-4-15,10-2 3 16,-11-2-2-16,12 1 4 0,-5-2-5 16,7 2 5-16,-10-1-4 15,8 4 3-15,-10-2-3 16,7 2 1-16,-6 2-1 15,18 3 3-15,-15-3-6 16,15 3 5-16,-15-4-2 16,11-1 1-16,-14-7-1 15,20 4 3-15,-14-4-3 0,7-1 5 16,-8-1-4-16,4 1 1 16,-18 0-1-1,12 3 1-15,-10 1-2 0,15 7 2 16,-14-2-2-16,7 4 2 15,-13-1-2-15,12-1 2 16,-16-4-2-16,16 1 2 16,-8-3-3-16,16-2 4 15,-16 0-5-15,3-3 5 16,-15 0-4-16,6 1 3 16,-16 1-3-16,2 2 4 15,-3-1-3-15,3 5 3 16,-5-3-1-16,6 4 0 15,-6-4-2-15,6 1 2 16,-10-5-2-16,-1-2 0 16,-11-2 0-16,6-4 3 15,-9 3-3-15,4-1 3 0,-4 5-2 16,-2-1 2-16,-6 4-2 16,2 0 1-16,-9 3-1 15,1-3 2-15,-3-3-3 16,2 0 3-16,-6 0-1 15,1-1 1-15,-1 1-3 16,-3 3 4-16,-2-5-2 16,-3 1 2-16,-2 1 11 0,0-4 23 15,-5 4 5-15,2 0 21 16,-1-1 6-16,1-1-3 16,0 2-21-16,0 2-6 15,1-2-21-15,-1 1-5 16,2-4-11-16,-4 5-39 15,2-4-62-15,-6-5-379 16,-3-4 66-16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0:59.1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E6C57B-9F77-4BA5-81B8-D925D178DD12}" emma:medium="tactile" emma:mode="ink">
          <msink:context xmlns:msink="http://schemas.microsoft.com/ink/2010/main" type="writingRegion" rotatedBoundingBox="30186,9648 28868,9765 28853,9605 30172,9488"/>
        </emma:interpretation>
      </emma:emma>
    </inkml:annotationXML>
    <inkml:traceGroup>
      <inkml:annotationXML>
        <emma:emma xmlns:emma="http://www.w3.org/2003/04/emma" version="1.0">
          <emma:interpretation id="{2FC088AB-1D10-4B24-A09F-B23B2A510F6E}" emma:medium="tactile" emma:mode="ink">
            <msink:context xmlns:msink="http://schemas.microsoft.com/ink/2010/main" type="paragraph" rotatedBoundingBox="30186,9648 28868,9765 28853,9605 30172,9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0C215-E863-4EB1-8741-ADD77DF72557}" emma:medium="tactile" emma:mode="ink">
              <msink:context xmlns:msink="http://schemas.microsoft.com/ink/2010/main" type="line" rotatedBoundingBox="30186,9648 28868,9765 28853,9605 30172,9488"/>
            </emma:interpretation>
          </emma:emma>
        </inkml:annotationXML>
        <inkml:traceGroup>
          <inkml:annotationXML>
            <emma:emma xmlns:emma="http://www.w3.org/2003/04/emma" version="1.0">
              <emma:interpretation id="{F2465531-B3C1-40BF-830B-DC72345BD3FB}" emma:medium="tactile" emma:mode="ink">
                <msink:context xmlns:msink="http://schemas.microsoft.com/ink/2010/main" type="inkWord" rotatedBoundingBox="30186,9648 29866,9677 29852,9517 30172,9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 63 986 0,'-8'-10'246'16,"5"4"81"-16,5 5-263 16,1 1-28-16,1 0 1 15,4-2-5-15,-2 1-3 16,3 1-16-16,4-2-6 15,0 2-4-15,3-1-2 0,1 1 0 16,1-2 1-16,-3-1 1 31,-7 2 0-15,0 1-2-16,25-4-1 0,-5 3 1 16,0-2 1-16,-7-2 1 15,-13 5-1-15,-5 0 13 0,3-3 19 16,-6 6 10-16,2-4 20 15,-9-1 5-15,-2 1-1 16,0 1-11-16,-9-3 9 16,-4 1-11-16,-10 2 4 15,-2-3-11-15,-7 3-6 16,4 0-19-16,2 0-7 16,10 0-6-16,5 2 0 15,11-2-3-15,1-5-1 16,7 2-4-16,2 3-6 15,2 0-2-15,8 0-1 16,3 0 0-16,6 0 0 16,3-2 4-16,11 1 3 15,-5 1 2-15,6 3 0 16,-6-2 2-16,2 4-3 16,-10-3 0-16,-1 2-2 0,-11-4 0 15,1 3 3-15,-4-3-2 16,-2 0 0-16,-5 0 3 15,-1 2-1-15,1-2-3 16,-10 4-1-16,-1-1-1 16,-11 2 1-16,-2 9 2 15,-10-8 1-15,4 5 3 16,-4 1 2-16,9-9-1 0,1 0 0 16,10-1-2-16,6 1-1 15,4-5-4-15,8 2-3 16,5-4-2-16,9 2 1 15,1-1 2-15,8 0 2 16,3-2 3-16,5 8 1 16,-5 2-1-16,4-4-1 15,-6 4 1-15,-5 4 0 16,-9-9 0-16,0 0 0 16,-6 2 0-16,-4-7 2 15,1 2 0-15,-9 3 1 16,2-1 0-16,-6-1-2 15,-5 4-1-15,-11-2 1 16,2-2-2-16,-9 4 3 16,-5-4 0-16,2 2 2 15,4 3-2-15,1-4 1 16,10 1-1-16,4 3-1 0,7 0-3 16,5 3 4-16,4 6-85 15,0 14-422-15,1 2 116 16</inkml:trace>
        </inkml:traceGroup>
        <inkml:traceGroup>
          <inkml:annotationXML>
            <emma:emma xmlns:emma="http://www.w3.org/2003/04/emma" version="1.0">
              <emma:interpretation id="{D6758EAF-C19F-48F9-BCF4-B5821E2CD9BA}" emma:medium="tactile" emma:mode="ink">
                <msink:context xmlns:msink="http://schemas.microsoft.com/ink/2010/main" type="inkWord" rotatedBoundingBox="29306,9683 28864,9723 28856,9631 29298,9591"/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8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801.8668">-963 207 1126 0,'-13'-12'285'0,"3"1"90"15,6 9-318-15,4 1-30 16,0 1-9-16,5-3-13 16,4 0 0-16,10-3-9 15,7-2 3-15,11-4-4 16,-1 2 6-16,4 0-4 15,-6-3 5-15,0 4-4 16,-5 3 5-16,2 1-4 16,-7-1 4-16,2 3-5 15,-4 2 5-15,-1 1-4 16,-9-3 4-16,-4 1-3 16,-6 2 2-16,-2 0 0 15,-8 2 9-15,-4 1 23 16,-5 3 18-16,-11 6 15 0,-4-6 10 15,-9 2 4-15,1-2-17 16,-3 0-14-16,7-6-12 16,0 2-13-16,11-1-9 15,4-1-11-15,13 0-4 16,2 0-1 0,1 0-10-16,7 6 7 0,8 0-8 15,12-1 7-15,10 4-8 16,5 1 8-16,11-4-30 15,-4-6 0-15,5 0-10 16,-4-8 6-16,-7-4-1 16,-10 1 29-16,-9 2 3 15,-9 1 12-15,-12 2 2 16,-9 1 6-16,-9 1 4 16,-7-2 14-16,-13 1 15 15,-3-1 7-15,-9 7 4 16,4 2-5-16,-4 5-14 15,34-3 6 1,-1-1-61-16,13 7-335 16,26-6-152-16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8:42.6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07EC1F-9F21-4A4F-8173-D07CCC5E0DAA}" emma:medium="tactile" emma:mode="ink">
          <msink:context xmlns:msink="http://schemas.microsoft.com/ink/2010/main" type="inkDrawing" rotatedBoundingBox="19392,8093 22739,8607 22568,9719 19221,9205" semanticType="callout" shapeName="Other">
            <msink:sourceLink direction="to" ref="{64AABC48-E266-49BA-8F7E-77FB108BA212}"/>
            <msink:sourceLink direction="from" ref="{218433D3-B525-4A13-9502-C45A279D5BF5}"/>
          </msink:context>
        </emma:interpretation>
      </emma:emma>
    </inkml:annotationXML>
    <inkml:trace contextRef="#ctx0" brushRef="#br0">-5 312 1001 0,'-6'5'229'15,"10"-10"87"-15,12 1-292 16,8-4-19-16,18-10-5 0,1-5 3 16,18-16-2-16,6 1 4 15,19-10-4-15,-4 5 4 16,16 1-3-16,-11 12 1 16,11 10-5-16,-18 14 3 15,9 12-7-15,-14 11 3 16,10 9-4-16,-13 0 7 15,14 4-2-15,-11-10 4 16,12-2-1-16,-9-6 3 16,13-1-4-16,-10-6 4 0,11-4-3 15,-12-2 4-15,7-7-3 16,-10-3 3-16,4 0-2 16,-10 2 0-16,9 0-3 15,-10 4 2-15,8 5-3 16,-7 2 2-16,3 3-2 15,-15-1 3-15,4 2-3 16,-12-3 2-16,3 0-2 16,-10-3 3-16,11-1-2 15,-9-4 2-15,6-1-1 16,-7-3 1-16,3 1-1 16,-13 1 1-16,-1 2-2 15,-11 0 2-15,-7 2-5 16,-6 3 9-16,-9 2 11 0,-1 2 8 15,-1 4-1-15,1 1 6 16,0-1-9-16,6 0-12 16,1-2-7-16,3-6 2 15,5 0-3-15,2-5 4 16,-5-9-2-16,2-1 2 16,-2 3-2-16,-1 3 2 15,-6 2-8-15,-1 9 1 16,1 7-6-16,-5 3 4 0,-6 4-4 15,6 5 9-15,3 8-2 16,-2 1 6-16,8 8-4 16,1 5 4-16,0 1-7 15,4-2 6-15,-3 5-5 16,-2-4 4-16,0 8-4 16,-3 1 4-16,-9 14-5 15,0-5 4-15,-1 18-4 16,-1-9 4-16,-1 8-3 15,3-12 4-15,-2 2-4 16,1-19 5-16,2 0-4 16,2-20 4-16,0-3 1 15,3-12 7-15,-1-2 0 16,-1-13 7-16,-1 1-1 16,2 1 1-16,-2-2-5 15,0-1 0-15,-3 1-7 0,3 2-11 16,6-5 372-16,5 4-748 15,-4-13 364-15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3:59.6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1F5FD54-8D35-49FF-A577-956F7A7168B4}" emma:medium="tactile" emma:mode="ink">
          <msink:context xmlns:msink="http://schemas.microsoft.com/ink/2010/main" type="inkDrawing" rotatedBoundingBox="1997,8219 12297,2463 12402,2653 2103,8408" semanticType="callout" shapeName="Other">
            <msink:sourceLink direction="with" ref="{4631DB78-A535-4E06-96EC-9334EFBFA809}"/>
            <msink:sourceLink direction="with" ref="{144127C8-116A-4BFA-9CE1-4B205E3FE7EA}"/>
            <msink:destinationLink direction="from" ref="{7479044D-5365-4C55-8CD9-6AB6D5E079DC}"/>
          </msink:context>
        </emma:interpretation>
      </emma:emma>
    </inkml:annotationXML>
    <inkml:trace contextRef="#ctx0" brushRef="#br0">19 5777 863 0,'-12'14'313'0,"4"-13"-22"16,7-1-234-16,5 2-26 16,7-4-19-16,4-1-10 15,-1-2 4-15,1 4-2 16,-2-7 1-16,0 7-6 0,0-2 4 16,-1-5-4-16,0-1 5 15,7-4-2-15,1-8 8 16,9-2 0-16,1 0 5 15,12-5-4-15,-4 5 3 16,13 0-8-16,-8 5 1 16,6 4-7-16,-8 3 5 15,11-2-7-15,-7-1 6 0,9-6-7 16,-1-6 5-16,10-8-5 16,-6 2 6-16,12-7-5 15,-5 4 5-15,7-2-5 16,-10 4 5-16,7-4-5 15,-13 8 5-15,8-8-5 16,-5 2 6-16,14-8-6 16,-6 4 5-16,17-7-6 15,-9 5 7-15,12-10-7 16,-8 7 6-16,12-13-5 16,-7 6 5-16,14-8-5 15,-8 9 5-15,13-3-5 16,-17 8 5-16,11-5-4 15,-11 5 4-15,10-8-5 0,-11 5 4 16,21-3-4 0,-15 5 6-16,11-7-7 0,-9 8 5 15,11-12-3-15,-11 5 3 16,15-9-4-16,-11 7 5 16,11-12-5-16,-12 10 7 15,11-7-7-15,-17 7 5 16,15-5-5-16,-10 12 6 15,12-5-6-15,-11 8 7 16,15-9-5-16,-7 4 5 0,13-8-6 16,-5 2 6-16,13-11-8 15,-7 6 7-15,13-12-6 16,-13 6 6-16,16-8-6 16,-18 8 6-16,12-13-6 15,-18 18 5-15,12-1-4 16,-19 13 4-16,16-1-6 15,-15 12 8-15,16-11-8 16,-10 8 7-16,17-16-7 16,-11 3 6-16,20-8-6 15,-17 0 6-15,12-13-5 16,-16 17 5-16,10-7-6 16,-21 5 5-16,7 5-5 15,-16 7 6-15,10-15-6 16,-16 10 7-16,17-5-5 0,-5 2 8 15,12-3-6-15,-11 9 8 16,19-17-6-16,-14 4 5 16,15-16-6-16,-8 3 3 15,10-16-7-15,-14 17 6 16,6-2-5-16,-15 14 5 16,10-19-6-16,-13 10 7 15,6-2-7-15,-16 10 7 0,8-16-6 16,-17 30 5-1,11-5-5-15,-10 4 4 0,14-4-5 16,-15 19 6-16,1-2-7 16,-18 12 7-16,-4-3 1 15,-19 16 6-15,-6-3-6 16,-10 9 7-16,-5 4-4 16,-8 6 5-16,-5-4 11 15,-4 5 16-15,0-5 4 16,0-5 5-16,2 7-10 15,-1-9-12-15,1 9-17 16,-2 2-4-16,5-5 400 16,2-18-817-16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02.1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86009C-6CC6-44D0-87B5-70571EB47455}" emma:medium="tactile" emma:mode="ink">
          <msink:context xmlns:msink="http://schemas.microsoft.com/ink/2010/main" type="inkDrawing" rotatedBoundingBox="27818,9659 30429,9540 30438,9724 27827,9843" semanticType="underline" shapeName="Other">
            <msink:sourceLink direction="with" ref="{39AA304F-3B5E-4AEA-850F-E762CA0FE905}"/>
          </msink:context>
        </emma:interpretation>
      </emma:emma>
    </inkml:annotationXML>
    <inkml:trace contextRef="#ctx0" brushRef="#br0">476 144 270 0,'-53'-3'211'16,"7"-2"-12"-16,-10-1 12 16,10 3-30-16,-10-3 8 15,15 0-24-15,0 1 13 16,11 0-53-16,6 1-13 15,13 1-36-15,10 4-18 16,13 2-34-16,26 7-12 16,16 5-13-16,32 0-2 15,18-3 4-15,36-2 2 16,1-4-1-16,28-6 2 16,-16-5-1-16,22 1 0 0,-19 1-1 15,18-10-1-15,-24 1 0 16,17-5 2-16,-29 0-2 15,0-4 1-15,-76 12 1 16,-1 1-4 0,40-4 1-16,-40 5-3 0,-28 7 1 15,-38 5 1 1,-55 7 1-16,-23 1 0 0,-39 5 4 16,-7 0-2-16,-29-1 2 15,8-4-1-15,-27 0 0 16,25 0-1-16,-23-7 1 15,16 3-1-15,-19 6-1 16,26-2 0-16,-10-4-1 16,27 3 0-16,3-3 1 15,38-4-1-15,14-4 1 16,34 2 0-16,16-3-3 16,25-1-3-16,25-7-3 15,21 1-1-15,41-12 0 16,19-4 2-16,39-6 1 15,5 3 3-15,33-2 1 0,-17 8 1 16,20 8-1-16,-20 3 1 16,13 4 1-16,-23 1-2 15,15 1 1-15,-23 0 1 16,9 9-1-16,-30-5 1 16,1 2 1-16,-26 2 0 15,-18-2 0-15,-30-3 0 16,-13 2-7-16,-32 4-2 15,-39 4 2-15,-19 3-1 16,-53-1 0-16,-22 2 8 0,-43-5 1 16,-7-6-1-16,-50-1 1 15,32-2 0-15,-23-7 2 16,28 0-1-16,-5-2 0 16,48-1-1-16,-1 0 0 15,38 4-2-15,21 4 1 16,42 2-2-16,21 3-12 15,36 5-2-15,35-1-3 16,32-2 0-16,51-2 0 16,29-3 12-16,50-6-2 15,9-3-6-15,34-2-4 16,-22 2-3-16,16-7 0 16,-43 4 4-16,-1 0 8 15,-52-3 6-15,-11 4 3 16,-49 5 0-16,-25 0-3 15,-39 4-3-15,-38 7 2 0,-39 1 0 16,-46-2 1-16,-27 1 4 16,-54 3 6-16,-4-8 0 15,-51 3 10-15,13 0-1 16,-28 0 1-16,34-3-3 16,-6 1 1-16,68 7 433 15,-10-8-819-15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14.2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E4FCD1-95AC-4981-976D-6366F1381125}" emma:medium="tactile" emma:mode="ink">
          <msink:context xmlns:msink="http://schemas.microsoft.com/ink/2010/main" type="inkDrawing" rotatedBoundingBox="27948,9487 30390,9585 30376,9949 27933,9851" shapeName="Other"/>
        </emma:interpretation>
      </emma:emma>
    </inkml:annotationXML>
    <inkml:trace contextRef="#ctx0" brushRef="#br0">159 278 873 0,'-6'1'271'0,"1"4"48"15,8-5-223-15,8 2-56 0,6-7 3 16,0 3-18-16,9-2 5 16,-5 2-13-16,7-1 3 15,-3 3-18-15,8 2 5 16,0-1-9-16,8 10 6 16,-1 0-8-16,7 1 8 15,-4-3-7-15,8 3 6 16,-7-7-5-16,12 3 6 15,-4-5-6-15,9-2 5 16,-9-2-6-16,7-2 6 16,-12-3-6-16,5 4 7 15,-9 2-7-15,8 2 6 16,-8 4-4-16,6 3 3 16,-9 0-5-16,12 3 6 15,-4-1-5-15,11-3 4 16,0-2-4-16,11-1 6 0,-7-5-7 15,9 0 6-15,-11-2-6 16,9-1 6-16,-14-5-6 16,7 4 7-16,-9-4-6 15,9 0 5-15,-13 2-6 16,6 0 7-16,-10 1-6 16,1 2 6-16,-10 2-7 15,3 1 6-15,-6 1-6 0,-4 1 5 16,-5 1-4-16,-5-1 4 15,-8 1-2-15,-3 0 3 16,-4-2-3-16,-2 1 4 16,-2-2-6-16,-2 0 30 15,-2 0 5-15,-5-2 11 16,-3-1-2-16,-7 3 9 16,-7-6-30-16,-8-5-4 15,4 4-12-15,-10-6 5 16,5 0-10-16,-2-4 6 15,0 3-8-15,-14-5 3 16,5 4-7-16,-11 1 4 16,0 4-7-16,-5-1 10 15,4 0-3-15,-6 2 6 16,8 4-2-16,-3-5 8 0,1-1-10 16,-6-1 7-16,3-1-8 15,-10-1 5-15,1 7-10 16,-6-2 5-16,7 6-10 15,-9 3 3-15,19-2-8 32,29 0 14-17,0 2 4-15,-89-3 4 0,12 5-10 16,-3 1 6-16,9 5-7 0,51 1 6 16,8 6-4-1,-1-4 7-15,16-3-6 0,3-1 6 16,11-1-8-16,7-4-3 15,10 1-9-15,7-1 3 16,11-1-7-16,20-1 9 16,8-1 2-16,26-6 7 15,9 4-1-15,13-1 7 16,25-5-5 0,-1 2 0-16,0 3 4 15,-4-5-10-15,4-1 0 16,-26 1-7-16,10 0 5 15,-16-2-3-15,5 2 8 16,-11 6 1-16,1 1 5 0,-16 7-5 16,-1 3 5-1,-15-1-6-15,-7 4 6 0,-14-2-5 16,-12-3 6-16,-6 1-6 16,-4-3 7-16,-8-4-7 15,-4 3 9-15,-9 0-6 16,-5 0 6-16,-3 0-4 15,-7 1 6-15,-7-3-7 16,-8 1 4-16,-1-1-10 16,-16 4 5-16,-3 2-4 15,-7 1 8-15,2-2-4 0,-10-3 11 16,6-9-3-16,-8-6 10 16,5-8-7-16,-14-3 8 15,5 1-10-15,-16 1 5 16,5 4-15-16,-4 5 8 15,10 1-11-15,-6-6 8 16,12 11-6-16,-4-5 7 16,6 7-8-16,-5 2 7 15,11 4-7-15,-4-4 6 16,15 5-5-16,-6-4 4 16,13 4-7-16,-6 5 3 15,11 5-5-15,-2 7 4 16,16 5-5-16,1-2 7 15,17-3-4-15,5 1 3 16,8-7-8-16,8-2-10 16,8 1-14-16,16-3 0 0,10-5 1 15,25-8 5-15,6-8 12 16,26-7 14-16,-6-5 1 16,19 7 3-16,-13 1-4 15,14 15 6-15,-25 8-7 16,17 5 5-16,-15-5-5 0,12 9 5 15,-13-11-4-15,19-3 5 16,-13-3-5-16,7-1 5 16,-12-9-6-16,7 0-11 15,-15 1-13-15,10-4-17 16,-15 1-17-16,4 7-23 16,-17 7 10-16,1 7 13 15,-21 3 14-15,-5 10 21 16,-16-5 23-16,-4 4 15 15,-7-7-1-15,-5 1 10 16,-1-5-6-16,-2 0 7 16,1-7-14-16,-4 0 25 15,3-3-2-15,-6-1 14 16,-2 1-5-16,-19-6 9 16,-3 0-26-16,-20-2 2 15,-7 5-12-15,-18 0 5 16,0 4-8-16,-13 4-3 15,13-2-10-15,-20 2 26 0,1 5-368 16,-7 4 128-16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26.2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CAD399-80CE-42A8-AA7F-0D3698971C25}" emma:medium="tactile" emma:mode="ink">
          <msink:context xmlns:msink="http://schemas.microsoft.com/ink/2010/main" type="inkDrawing" rotatedBoundingBox="2793,10457 20995,14968 19715,20131 1513,15620" shapeName="Other">
            <msink:destinationLink direction="with" ref="{5264D55E-052D-45BA-AF89-B7190EDA437C}"/>
          </msink:context>
        </emma:interpretation>
      </emma:emma>
    </inkml:annotationXML>
    <inkml:trace contextRef="#ctx0" brushRef="#br0">46 4060 159 0,'0'-5'174'0,"0"2"-52"16,0-2-6-16,-5-2-81 15,4 4-25-15,-1-4-2 0,-4 3 18 16,1-4 18-16,1-1 9 16,2-2 0-16,1-3-3 15,-1-2-19-15,2-1-18 16,5 3-9-16,-4 0 0 15,1 0-5-15,1 2 4 16,-2-2-3-16,-2-3 3 0,1-1-3 16,0-2 4-16,-3-5-2 15,0-2 2-15,0-4-2 16,-2 4 3 0,-1-3-4-16,0 7 2 0,1 2-1 15,1 7 0-15,-1-3-1 16,5 7 2-16,2 0-3 15,-2 4 2-15,3-3-1 16,0 0 0-16,1-5-1 16,-4-4 3-16,3-10-3 15,-4 0 3-15,1-4-3 16,-2 3 3-16,1-3-3 16,-1 10 2-16,2 1-2 15,2 4 2-15,-1 0-3 16,4 2 3-16,-1-5-3 0,1 3 3 15,1-1-1-15,0-1 3 16,7-1-1-16,-4 3 3 16,2-4-1-16,1 1 0 15,2-8-1-15,-4-2 0 16,3 0-2-16,-1 0 1 16,2 1-1-16,-7 7-1 15,6 5-1-15,-6 0 0 16,6 2 1-16,-9 1-2 15,8 0 2-15,-2-2-1 0,5-4 1 16,-3 4-1-16,5-5 2 16,-1-2-1-16,2 0 0 15,-1 3 1-15,3-3 0 16,-2 3 0-16,4-3-1 16,1 3 2-16,1-5-3 15,-4 2 2-15,3-1-2 16,-5 2 2-16,4-2-3 15,-4 4 3-15,4 0-4 16,-2 3 0-16,0 3-4 16,-3 4 1-16,4 2-4 15,-3 5 3-15,4 0 2 16,-2 3 5-16,3 4 5 16,-2-1 4-16,1 2 3 0,-1 3 0 15,4 2 0-15,-7-2-4 16,-1 0-2-16,0 1-4 15,-5 2 1-15,1-2-2 16,0 6 3-16,1-1 0 16,-3 0 3-16,-2-2 0 15,2 2 1-15,-3-5-3 16,-1-1 0-16,2 0-2 16,4 1-2-16,-3-2-1 0,3 0 0 15,-1 3-1-15,3 1 0 16,-1-2 2-16,0 3-1 15,1 1 1-15,1-2-1 16,-1-2 2-16,0 3-3 16,-3-4 2-16,2 4-3 15,0-1 2-15,0 4-6 16,-2-1 2-16,7 9-1 16,-7-6 5-16,2 3 1 15,-5-4 3-15,3-3 1 16,-6-9 0-16,3 6-2 15,-1-3-2-15,1-5 0 16,-1 1 1-16,3 1-1 16,-1-5 0-16,4 1 1 15,0 5-1-15,1-1 1 0,-4-2-1 16,3 2 0-16,-3-2-1 16,4-1 0-16,0 2-1 15,-4-1 1-15,1 1 2 16,1-1-2-16,-4 1-1 15,2-6 1-15,1-1-2 16,3 1 2-16,-3-1 0 16,5-2 4-16,-4 1 0 0,2-1 1 15,-3-3-3-15,4-1 2 16,-3 4-4-16,4-4 0 16,-3 2 0-16,1 0-1 15,1-1 2-15,-1-8 0 16,0 5 3-16,2-3-2 15,-1-1 1-15,-1 2-3 16,-1 4 1-16,0 1-6 16,-2 2 3-16,2 3-3 15,-4-1 4-15,3 1-1 16,-4-4 6-16,0-1-1 16,-1 0 6-16,-1-8-2 15,1-2 5-15,-5-7-4 16,5 2 2-16,-2-6-5 15,0 6 0-15,2-2-5 16,-1 6 1-16,1-2-4 16,1 4 4-16,-3-3-2 0,1-1 2 15,0-6-2-15,-1 4 1 16,-1-5-1-16,0 1 1 16,1-1 0-16,0 1 1 15,1-4-1-15,3 5 1 16,0-6-2-16,1 1 0 15,5-2 1-15,-4 5-1 0,5-8-1 16,-4 4 1-16,3-7 0 16,-7 2 0-16,3-8 0 15,-7 6 1-15,-1-6-1 16,0 10 1-16,2 0 0 16,-5 9 0-16,5-2 0 15,0 9-1-15,2-7 1 16,-5-1-2-16,3-3 3 15,2 2-2-15,0-6 0 16,-4 4-1-16,9-2 1 16,-3 2-1-16,3-6 0 15,0 3 1-15,4-5 1 16,-3 5-1-16,3-1 0 16,-3 4-1-16,0-1 0 15,-1 10 0-15,3-1-2 16,-3 8 2-16,3-2-1 15,-4 6-1-15,5-4 0 0,-6 3 2 16,4-10 0-16,-3 4 2 16,7-4-1-16,-2 1 1 15,4-4-2-15,-3 7-2 16,9-4-4-16,-4 5 0 16,3 5-4-16,-2 5 2 15,5-4-1-15,-1 3 6 16,3-3 1-16,-4 2 3 0,-1-5 1 15,-4 2 3-15,-4-6 0 16,1 4 0-16,-4-8 0 16,2 6-2-16,1-1-2 15,-1 6-3-15,0 0-6 16,1 10-2-16,2 5 0 16,-3 7 2-16,0 1 0 15,0 5 9-15,0 3 0 16,-2-3 4-16,2 3 0 15,-2-2 3-15,2 1-1 16,-3-7 1-16,4 6-4 16,-1 1-2-16,2 4-5 15,-1 0 1-15,5 7-4 16,-5-2 3-16,5 4-1 16,-3-1 5-16,3 6 6 15,-6-3 3-15,5 1 7 0,-5-3 3 16,6 0 2-16,-3-7-3 15,4 1-2-15,-2-6-6 16,1-2-1-16,-5-2-5 16,5 2 0-16,-3-1-1 15,5 1-1-15,-4-2-3 16,5-1 2-16,-1-3-1 16,1-1-1-16,-3-2 2 15,7 3-1-15,-2-4 2 0,4-3-2 16,-3-1 2-16,5-4-1 15,-5-1 4-15,5-5-3 16,-5 1 2-16,5-3-2 16,-2 1 1-16,2-4-2 15,-5 3 2-15,0-4-3 16,-1 1 1-16,1-1-1 16,-3-3 1-16,3-4 0 15,0 1 1-15,2-8 0 16,-4 1 2-16,6-4-2 15,-4 0 1-15,3-5 0 16,-6 0 0-16,6-2-1 16,-3 6 1-16,1-3 0 15,-4 10 0-15,3-2-1 16,-8 10 0-16,4-8-3 0,-2 9 1 16,-2-4 0-16,-1 4 0 15,6-5 0-15,-6 3 1 16,0-7 1-16,-1 0-2 15,1-8 2-15,-5 2-1 16,5-5 0-16,-3 5 0 16,3-2 1-16,-2 5-1 0,0-2 0 15,1 5-1-15,2-3-1 16,1 5 1-16,-1-5 0 16,2 3 0-16,2-8 0 15,-2 5 0-15,4-15 0 16,0 2 1-16,3-11-2 15,-1 4 4-15,5-2-2 16,-2 11 0-16,5 4-2 16,-3 10 0-16,6 3-3 15,-7 7 0-15,1 1 0 16,-5 7 1-16,2-1 0 16,-6 3 2-16,2-4 0 15,-1 2 1-15,6-7 1 16,-5 1 0-16,3-4-1 15,-2 4 1-15,4-4-2 16,-6 7 2-16,6 0-2 16,-3 4 2-16,5 1-2 0,-2 3 2 15,2 3-2-15,-2 0 1 16,5 6 2-16,-3-3-1 16,-2 2-1-16,-6-2 0 15,3 5 1-15,-10-4-4 16,2 7 5-16,-2-2-1 15,2 4 3-15,-6-4-1 16,2 3 2-16,-3-2-1 16,1 3-1-16,-4 3 2 0,5 4 8 15,-7 1 1-15,1 10 4 16,-3 1 1-16,2 7 0 16,-3-1-7-16,0 4-3 15,-1-4-3-15,-2 7 2 16,-2-2-1-16,1 3 2 15,1 0-1-15,-3 5 3 16,4-7-4-16,1 5-2 16,0-4 0-16,-2 1-2 15,0-3-1-15,-2 1-1 16,2-8 1-16,-1 1-3 16,0 3 2-16,2-2-1 15,-1 2 1-15,2 9-1 16,-1-6 1-16,4 2-1 15,-2-2 1-15,3 1-2 16,1-7 2-16,0 3-1 0,3-9 1 16,3 1 0-16,1-7 0 15,2-4 0-15,-1-4 1 16,4 3-3-16,-4-11 1 16,4-2 0-16,-3 3 0 15,9-2 1-15,-3-5-1 16,8 4 0-16,-4-1-1 15,5-5 3-15,-5-2-4 0,5-1 4 16,-8-2-3-16,8-4 4 16,-5-1-4-16,9-3 3 15,-5-3 0-15,5-1 0 16,-3 1-2-16,7-2 2 16,-4-1-2-16,6 1-1 15,-1 2 2-15,10-7-1 16,-10-2 0-16,4 0 1 15,-9-6-1-15,5-5 1 16,-12 3-1-16,4 0 2 16,-2 6-2-16,2-2 1 15,-5 4 0-15,7-1-1 16,-6 3 1-16,3-4-2 16,-4 0 3-16,0-5-4 0,-4 0 3 15,3-4-1-15,-3 3 2 16,3-5-2-16,-3 10 2 15,5 1-2-15,-1 7 1 16,-2-2 0-16,0 1-1 16,2-1 0-16,-8-1 0 15,1-4 1-15,1 5-2 16,2-1 2-16,-1-1-1 0,9-1 0 16,-5 1 1-1,3 0-2-15,-1 6 2 0,1 1-3 16,-6 5 3-16,6 2-4 15,-6 4 4-15,0 1-4 16,-4 5 4-16,1 2-3 16,-5 2 2-16,2 3-1 15,-4 0 2-15,2 2-2 16,-1 3 2-16,0 7-2 16,-2 3 1-16,3 4-1 15,-4-2-1-15,-2 4 1 16,1-4 0-16,-1 4 1 15,-4-1 0-15,2 12 2 16,-2-7-2-16,-3 14-1 16,1-6-1-16,-3 8 0 15,-2-7 0-15,1 7 1 0,-4-8 0 16,-2 2 4 0,2-7-2-16,-2 1 1 0,-2-11-2 15,1 4 2-15,0-3-3 16,-2 6 1-16,-1 0-1 15,2 14 1-15,3-1-1 16,-6 8 1-16,-1-5 0 16,3 5 2-16,-2-11-2 15,-7 6 2-15,7-7 0 0,-2 1 0 16,1-9-3-16,-4 7 2 16,3-4-1-16,-3 6-1 15,2-2 1-15,-5 12-1 16,5-7 3-16,-5 3-2 15,3-6 3-15,2 6-3 16,4-9 4-16,0 11-4 16,5-8 1-16,0 12-1 15,2-9 1-15,-1 12-2 16,2-13 3-16,2 6-3 16,-1-13 2-16,4 0-1 15,0-10 1-15,2 6-1 16,1-5 2-16,1 6-2 15,0-1 2-15,2 6-2 16,0-4 0-16,0 0-1 0,-4-6 1 16,4-3-1-16,0-11 0 15,1 2 2-15,0-1-1 16,5 2 0-16,-2 1 0 16,8 6 1-16,-4-3-2 15,5 3 2-15,-4 0-2 16,5 2 1-16,-8-8-1 15,4 1 1-15,-2-7-3 0,7-5 2 16,-3-4-1-16,4-3 1 16,-5-7 2-16,5-1 0 15,-2 0 2-15,-1-5-2 16,-2 1 2-16,6 1-2 16,-5 3 1-16,1-2-2 15,-1 6 2-15,6 1-3 16,-6 0 2-16,9-4-2 15,-4-3 2-15,4-7-3 16,-3 0 2-16,7-10-1 16,-12 1 2-16,2-7-1 15,-3 4 1-15,3-7 1 16,-7 2-1-16,5-2 2 16,-1 5-2-16,0 0 2 15,-6 6-3-15,6 2 2 16,-7-1-2-16,0-1 1 15,0 5 0-15,5-11-1 0,-4 3 0 16,6-3 0-16,-3 0 1 16,5-8-1-16,-5 7 1 15,3-4-2-15,-4 3 3 16,6 2-4-16,-5 5 4 16,3 1-4-16,-2 3 3 15,2-2-3-15,2 4 3 16,0-5-1-16,-4 3 1 0,5-6-1 15,-6-1 0-15,-3-8 0 16,0-1-2-16,0-3 3 16,-7 3-1-16,3 3 1 15,-1 11 0-15,-6 2 0 16,-3 7-2-16,0 5 0 16,-3 2 0-16,2 1-1 15,-2 2 1-15,-2 2 1 16,2 3 0-16,2 4 1 15,-4-2 0-15,7 7 1 16,-2-1-3-16,8-1 3 16,2 2-2-16,4 6-1 15,-3-2-1-15,8 16 1 16,-7-4-2-16,-4 12 0 16,2-2 1-16,0 7 0 0,-6-2 0 15,3 11 1-15,-1 0 1 16,0 11 1-16,-3-2 0 15,3 2 3-15,-3-7-2 16,1 4-1-16,-3-16 2 16,2 2 0-16,-1-10 0 15,1 5 0-15,2-8 0 16,-2 12-2-16,2-2 1 16,1 18-4-16,-3-4 1 15,2 11-2-15,-7 0 1 0,-1 14-2 16,-1-6 4-16,-4 16-2 15,-1-4 4-15,0 10-1 16,-2-13 1-16,-1 6-1 16,3-20 3-16,-2 0 0 15,0-18 2-15,4-7 0 16,2-10 1-16,-1 2-2 16,5-4-2-16,-1 10-3 15,2-1 2-15,0 2-2 16,2-1 1-16,0-4-1 15,-2-11 0-15,1-1-1 16,-2-3 1-16,2-2-2 16,-1-2 3-16,4 3-1 15,-1-2 2-15,3 6-2 0,2 3 2 16,-1 10-2-16,1-2 1 16,3 6-1-16,-2-5 2 15,3 5-1-15,1-3 1 16,1 2-2-16,0-11-1 15,4 1-3-15,-3-12 0 16,9-6 1-16,-3-2 1 16,7-4 2-16,-4 2 2 15,1-3 0-15,-8 3 1 0,1-6-1 16,-4 1-1-16,-1-3-1 16,0 1 0-16,4-3 0 15,-6 0-2-15,6-3 0 16,-1-6 0-16,2-6 0 15,-1-5 1-15,3-15 2 16,-3-5 1-16,1-10 1 16,-4-2 0-16,5-15 1 15,-4 4-1-15,5-3-1 16,-3 5 1-16,6-2-2 16,-3 17 1-16,5-3-3 15,-2 11 3-15,8-3-4 16,-1 6 3-16,6-1-2 15,-4 4 0-15,6 0 0 0,-8 3 1 16,2 3 0 0,-4-3 0-16,4-3 0 0,-6 2 1 15,8-4 0-15,-8 0-1 16,6 1 0-16,-7 1 1 16,6 3-4-16,-7 6 3 15,2 6-6-15,-3 8 3 16,0 8-3-16,-6 4 5 15,6 5-3-15,-3 1 5 16,2-1 0-16,1 1 1 0,-1 1-2 16,-5-7 1-16,4 11-2 15,-9-3 0-15,2 4 0 16,0 1-1-16,0 14 1 16,-6-5-2-16,7 17 1 15,-2-1 1-15,0 14 2 16,-3-5 0-16,8 8 1 15,-4-6 1-15,4 10-1 16,-1-10 0-16,5 2 0 16,-5-8-1-16,4 3-3 15,1-12 3-15,4 2-3 16,-3-8 3-16,6 1-2 16,-2-4 3-16,5 9-2 15,0 0 2-15,10 4-2 16,-7 1 1-16,5 1-1 15,-6-9-1-15,3 1 1 0,-8-9-2 16,6 0 1-16,-3-5 1 16,8 3 1-16,-6-5-2 15,6 2 1-15,0-5 0 16,2-5-2-16,-6-11 1 16,9-5 0-16,-5-11 1 15,3-7 0-15,-5-2 3 0,2-2-1 16,-3 9 0-16,-1-1-1 15,-9 9 1-15,4-2-2 16,-3 3 0-16,-1-5 0 16,-1 2 1-16,5-7-2 15,-6-2 1-15,-1-6-1 16,-2-13 0-16,3-14 1 16,-7-5 2-16,5-18-1 15,-1 2 1-15,2-8-1 16,-2 11 1-16,7 2-2 15,-1 20 2-15,5-1-2 16,-2 10 1-16,5-7 0 16,-6 2-1-16,4-15 0 15,-2 0 1-15,10-12-1 16,-2 1 1-16,12-13-1 16,-3 9 1-16,11 1-2 0,-5 11 1 15,10-2-1-15,-5 12 1 16,4-1-2-16,-12 11 1 15,5 2-2-15,-12 10 2 16,6 11-3-16,-8 9 3 16,6 6-3-16,-8 8 4 15,5 13-4-15,-4 4 5 16,1 8-4-16,-3 6 4 16,3 4-2-16,-8-7 2 0,3 6-1 15,-5-5 2 1,-3 1-1-16,-3-4 0 0,6 6 0 15,-5-7-2-15,7 6 0 16,-2-12 1-16,5 4-1 16,-4-10 2-16,7 2-2 15,-4-3 4-15,8 7-3 16,-2-1 2-16,1 6-2 16,-4-3 1-16,6 3-1 15,-9-3 0-15,6 3 0 16,-1-4-1-16,4 6 2 15,-5-8-2-15,9 2 2 16,-9-7-1-16,5 0-1 16,-6-10 0-16,8-2-1 0,-4-2 2 15,7 2-1-15,-7-2 2 16,7 7 0-16,-8 6 1 16,3 3-3-16,-7-3 2 15,8 8 0-15,-8-5 0 16,7-2-1-16,-9-5 3 15,4-4-6-15,-7-12 4 16,1-11-4-16,-4-7 3 16,-2-13-2-16,-4-6 3 15,-2-6-2-15,-8 3 4 0,-1-4-2 16,-6 10 2-16,-2 3-2 16,0-2 0-16,1-9-1 15,-4 1 0-15,-2-17-1 16,-1-7 0-16,2-7-3 15,-2 6 0-15,0-9-2 16,0 9-3-16,0-3-7 16,3 9-1-16,0-10-6 15,-1 7 1-15,6-11 3 16,0 5 8-16,-1-8 4 16,4 11 7-16,4-3 0 15,1 16 2-15,1-4-2 16,-2 9 0-16,4-7-1 15,1 5 2-15,3-13-2 16,1 9 2-16,7-12-3 16,-2 14 3-16,5-3-2 0,0 12 2 15,3-6-4-15,0 18 4 16,3-3-4-16,-3 10 1 16,-2-2-3-16,-9 20 3 15,0-2-2-15,-4 3 2 16,-4 7 0-16,-1 9 2 15,0-2-2-15,0 0 2 16,0 8 0-16,0-2 1 0,1 0 0 16,-2-1 1-16,1 8-1 15,0-2 2-15,1 4-3 16,1-5 5-16,11 7-3 16,-2 1 4-16,12 12-3 15,3 2 2-15,11 16-3 16,-2-2 1-16,6 3-2 15,-5-15 1-15,8-4-2 16,-6-19 2-16,5-14-2 16,-2-11 1-16,10-12-1 15,-11-10 2-15,13-16-2 16,-11-2 2-16,7-16-2 16,-8-1 3-16,7-16-3 15,-16 0 3-15,8-8-4 16,-13-3-2-16,2-23-13 0,-9 5-4 15,-1-22-20-15,-9-4-23 16,1-32-253-16,-13 11 69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27.3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695552-D7BB-4488-8D20-E9454410BBBF}" emma:medium="tactile" emma:mode="ink">
          <msink:context xmlns:msink="http://schemas.microsoft.com/ink/2010/main" type="inkDrawing" rotatedBoundingBox="2023,10870 9885,1682 10017,1795 2155,10983" semanticType="callout" shapeName="Other">
            <msink:sourceLink direction="with" ref="{9CB17D89-2BAF-4C26-BEBF-731F45558598}"/>
            <msink:sourceLink direction="with" ref="{2C03BAC4-FA7D-46EC-82C4-CCD96DE3E16F}"/>
          </msink:context>
        </emma:interpretation>
      </emma:emma>
    </inkml:annotationXML>
    <inkml:trace contextRef="#ctx0" brushRef="#br0">-3 9194 247 0,'-4'1'172'16,"0"1"14"-16,3-4-41 16,-1-1-6-16,1 2-31 0,2 1-12 15,2 0-28-15,2 3-15 16,0-3-14-16,4-2-6 16,0-4-8-16,6-6-10 15,-1-2 1-15,5-4-6 16,-1-4 7-16,4-9-6 15,-4 2 3-15,6-9-8 16,-4 3 3-16,10-4-8 16,-6 7 4-16,7-3-6 15,1 7 5-15,6-5-7 16,-5 3 7-16,6-5-5 16,-5 3 5-16,0-6-6 15,-5-1 7-15,3-7-8 16,-6 6 8-16,3 0-8 15,-4 5 9-15,4-2-9 0,-7 2 7 16,5-3-7-16,1 1 7 16,4-8-7-16,-4 6 6 15,8-1-5-15,-2 4 5 16,5-7-6-16,-4 13 5 16,6-10-4-16,-4 8 5 15,4-5-5-15,-8 0 5 16,3-7-6-16,-5 5 6 0,6-8-7 15,-6 2 7-15,9-5-7 16,-8 2 8-16,6-9-7 16,-3 8 6-16,7-8-4 15,-4 7 4-15,8-7-4 16,-3 13 4-16,2-7-4 16,-4 6 4-16,2 9-6 15,-11 8 7-15,0-4-7 16,-3 7 7-16,-1-1-8 15,-3-3 8-15,7-5-8 16,-1 4 8-16,4-7-7 16,-1-1 6-16,4-5-5 15,0 1 5-15,-1-4-6 16,-2 5 5-16,2-2-4 16,-5 8 5-16,4-5-5 15,-4 7 5-15,3 1-4 16,-3 9 4-16,-1-7-5 0,-5 0 5 15,3-3-6-15,-3-1 6 16,7-11-6-16,0 4 6 16,7-3-6-16,-2 2 6 15,4-2-5-15,-5 7 4 16,4-3-4-16,-7 8 4 16,7-4-4-16,-5 6 4 15,8-6-5-15,1 3 6 0,5-4-6 16,-2 2 6-16,4-16-5 15,-8 5 6-15,5-11-6 16,-6 1 5-16,6-10-6 16,-4 12 5-16,6-9-4 15,-7 6 4-15,10-3-5 16,-7 13 6-16,8-18-4 16,-2 7 3-16,3-11-5 15,-5-1 6-15,9-13-5 16,-10 14 3-16,9-8-3 15,-10 16 5-15,6-10-5 16,-6 10 5-16,11-10-6 16,-3 7 7-16,13-16-7 15,-5 11 6-15,10-18-6 0,-9 10 5 16,4-11-6-16,-8 6 7 16,10-13-5-16,-11 12 4 15,11-9-4 1,-7 6 5-16,8-3-5 0,-11 14 5 15,8-8-4-15,-12 14 4 16,10-9-5-16,-10 6 5 16,13-17-5-16,-8 4 4 15,12-13-5-15,-6 18 6 16,6-10-5-16,-9 18 4 0,3-8-9 16,-6 12 7-16,7-20-4 15,-7 6 6-15,14-11-6 16,-3 5 11-16,5-19-7 15,-8 13 4-15,10-13-6 16,-10 18 5-16,7-5-6 16,-9 18 6-16,11-22-6 15,-11 15 7-15,14-28-6 16,-16 5 5-16,14 2-5 16,-15 24 5-16,6 4-6 15,-16 30 6-15,6 0-6 16,-14-3 6-16,9-14-5 15,-11 3 5-15,7-18-4 16,-6 9 4-16,5-3-5 16,-8 16 5-16,-1 0-5 0,-11 17 6 15,2 2-1-15,-9 10 8 16,2 4-7-16,1 6 8 16,1-8-8-16,2 5 1 15,-4-3-9-15,-1 0 8 16,3 5-8-16,-7 3 8 15,2-2-6-15,-1 1 6 16,0 0-5-16,-7-3 6 0,-2 1-5 16,-10 1 90-16,-15-3-392 15,-8 0 159-15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46.5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89E75F-7EE5-4181-8A15-BF3898041A65}" emma:medium="tactile" emma:mode="ink">
          <msink:context xmlns:msink="http://schemas.microsoft.com/ink/2010/main" type="inkDrawing" rotatedBoundingBox="2119,5844 4744,5902 4739,6118 2114,6059" shapeName="Other"/>
        </emma:interpretation>
      </emma:emma>
    </inkml:annotationXML>
    <inkml:trace contextRef="#ctx0" brushRef="#br0">2626 74 936 0,'-67'9'233'0,"-16"-3"75"15,14-4-277-15,-16-10-31 16,13-7-64-16,-12-8-239 16,9 1 41-16,-6 8-216 15,13 13 246-15,-7 12 482 16,15 10 26-16,-9 8-32 16,6 0-102-16,-12 7-46 15,8-9-64-15,-10-2-16 16,6-10-30-16,-5-7-5 15,13-11-2-15,-9-13 21 16,13-5-2-16,-8-7 35 0,4 1 16 16,-14-2 18-16,8 10-16 15,-14 2 22-15,11 10-11 16,-3 4 8-16,15 4-19 16,4 2 11-16,11 3-22 15,4-3 1-15,10 0-21 16,0-4 6-16,5-4-19 15,-1-2 5-15,1-3-13 16,-2 1 6-16,2 0-8 0,-6 0 8 16,4 3-7-16,-3 7 5 15,4 2-7-15,-2 11-27 16,4 3 320-16,4 6-656 16,2-6 295-16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53.0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7B89A3-0EAF-4C78-B59A-0B7156100A40}" emma:medium="tactile" emma:mode="ink">
          <msink:context xmlns:msink="http://schemas.microsoft.com/ink/2010/main" type="inkDrawing" rotatedBoundingBox="2232,10793 9712,1648 9824,1740 2344,10885" semanticType="callout" shapeName="Other">
            <msink:sourceLink direction="with" ref="{2E38DDCD-F6BD-45F4-B5D5-2E214E897D85}"/>
            <msink:sourceLink direction="with" ref="{2C03BAC4-FA7D-46EC-82C4-CCD96DE3E16F}"/>
          </msink:context>
        </emma:interpretation>
      </emma:emma>
    </inkml:annotationXML>
    <inkml:trace contextRef="#ctx0" brushRef="#br0">-10 9123 935 0,'-14'-6'255'16,"6"-3"64"-16,8 0-263 16,8-3-28-16,7-10-13 15,14-10-11-15,-1-9 1 0,10-12-4 16,-4 0 6-16,6-7-6 15,-5 12 5-15,11-1-4 16,-6 8 2-16,11-11-6 16,-5 6 6-16,6-16-7 15,-4 4 6-15,8-14-5 16,-4 4 5-16,13-10-5 16,-8 6 6-16,7-12-6 15,-7 12 6-15,10-6-5 16,-10 10 4-16,10-13-6 15,-7 10 6-15,9-15-6 16,-7 10 7-16,11-10-7 16,-16 12 8-16,9-4-7 15,-12 13 6-15,4-16-6 16,-9 11 5-16,14-12-6 16,-9 9 6-16,10-10-6 0,-9 18 5 15,13-5-5-15,-7 13 6 16,4-9-6-16,-7 5 6 15,6-14-4-15,-12 4 5 16,13-18-6-16,-7 5 4 16,10-8-4-16,-6 10 5 15,11 1-6-15,-11 11 5 16,11-7-4-16,-15 9 5 0,9-8-6 16,-11 2 5-16,8-6-4 15,-10 5 5-15,8-5-6 16,-6 13 6-16,11-14-5 15,-7 7 4-15,9-6-5 16,-8 5 5-16,15-11-5 16,-18 14 6-16,9-8-4 15,-11 11 4-15,8-13-5 16,-13 8 5-16,10-12-6 16,-7 8 6-16,12-16-6 15,-7 19 6-15,7-12-5 16,-10 10 5-16,6-7-5 15,-5 13 4-15,5-6-5 16,-6 7 5-16,15-5-5 16,-10 9 5-16,7-5-5 15,-10 8 6-15,3 5-5 16,-12 9 5-16,5 1-5 16,-11 7 6-16,8-10-7 0,-8 2 5 15,6-11-5-15,-2 2 5 16,10-14-5-16,-3 9 6 15,10-14-5-15,-3 8 5 16,7-16-5-16,-4 9 4 16,8-17-5-16,-10 8 5 15,2-14-5-15,-4 11 6 0,1-7-5 16,-7 11 5-16,7-8-5 16,-4 14 5-16,8-11-5 15,-9 13 5-15,9-5-6 16,-5 14 6-16,9-24-6 15,-7 11 5-15,14-16-5 16,-10 10 6-16,7-11-5 16,-5 22 5-16,5-5-5 15,-10 13 5-15,8-17-6 16,-7 5 5-16,-2-4-4 16,-6 14 3-16,1-1-5 15,-9 21 6-15,1 6-5 16,-8 12 4-16,5 2-3 15,-6 3 5-15,4-2-5 16,-8 4 5-16,7-5-6 16,-5-4 7-16,3-3-7 0,-4-1 7 15,3-6-7-15,-11 3 6 16,-4 3-6-16,-7 14 4 16,-7 6-9-16,-6 16-16 15,-12 4-309-15,0 3 92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9:49.6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6C5E853-4354-4A50-A894-5F40DEC19D77}" emma:medium="tactile" emma:mode="ink">
          <msink:context xmlns:msink="http://schemas.microsoft.com/ink/2010/main" type="inkDrawing" rotatedBoundingBox="14704,12732 19388,11359 20104,13798 15419,15171" hotPoints="19117,11932 19434,14191 15389,14759 15072,12499" semanticType="enclosure" shapeName="Rectangle">
            <msink:sourceLink direction="with" ref="{A75652D4-046A-4330-BA1F-37C25D2D5CD2}"/>
            <msink:sourceLink direction="with" ref="{1FB9241F-E1FD-41B9-8D70-0AFDA5E088F8}"/>
          </msink:context>
        </emma:interpretation>
      </emma:emma>
    </inkml:annotationXML>
    <inkml:trace contextRef="#ctx0" brushRef="#br0">234 1041 930 0,'-3'-15'268'0,"3"17"47"15,3 10-258-15,1 15-46 16,4 13-19-16,6 26 1 16,1 9 7-16,11 30 8 15,5 1 13-15,15 30 4 16,0-1 1-16,15 26-4 15,-4-12-3 1,3 17-9-16,-10-28-1 0,9 7-6 16,-15-27 4-16,-1-4 8 0,-9-22 19 15,-7-2 8-15,-11-19 9 16,-1 0-1 0,-4-12-8-1,0-3-20-15,-2-17-7 0,-2-9-7 0,-2-14 2 16,0-9-2-16,-2-10 5 15,-2-13 3-15,2-5-42 0,-3-10-379 16,-3-1 116-16</inkml:trace>
    <inkml:trace contextRef="#ctx0" brushRef="#br0" timeOffset="-927.2872">1186 3084 1237 0,'6'-7'399'16,"11"-2"42"-16,9-5-323 15,31-12-97-15,12-8-26 0,32-4 1 16,5 1 5-16,26 0 1 16,-12 11 0-16,18 9-2 62,-14 8-1-62,17 1-1 0,-20 7 0 0,25-7 1 0,-19-4-1 0,34-11-1 0,-17-10 1 0,28-11 2 16,-25-2 2-16,28-6 4 15,-35 7 2-15,6 5 0 16,-31 13 0-16,-2 7-1 16,-33 11-4-16,-8 1 1 15,-23 2 0-15,-3-5 2 16,-18 2-1-16,-5-6 4 16,-10-4 1-16,-5 1-31 15,-8 2-73-15,-11 18-361 0,-4 10 62 16</inkml:trace>
    <inkml:trace contextRef="#ctx0" brushRef="#br0" timeOffset="1460.8222">71 1069 895 0,'-35'-17'545'0,"-1"2"-504"0,38-5-16 16,1 20-24-16,6-5 1 16,2 5-5-16,12-7 4 0,5-3-4 15,8-5 5 1,6 4-4-16,16-3 5 0,-1 4-5 16,12 5 5-16,-3 2-4 15,12 0 3-15,-6 0-4 16,8-5 5-16,-6-4-4 15,13-8 4-15,-6-5-2 16,19-7 8-16,-8-1-2 16,14-4 7-16,-8 1-3 15,11 0 0-15,-14 3-5 16,20 3 0-16,-12 5-7 16,9-1 4-16,-11 8-3 0,14-5 2 15,-14 3-3-15,19-5 5 16,-5 5-5-16,17-6 5 15,-9 2-5-15,18 1 5 16,-17-2-7-16,15-1 7 16,-19 5-7-16,15-2 7 15,-21-7-6-15,14 10 6 16,-19-1-4-16,13 1 6 16,-20 3-5-16,7 5 4 15,-20-2-5-15,11 0 4 16,-17-1-5-16,4-5 4 15,-15 5 1-15,6-8 11 0,-19 3-3 16,0-2 6-16,-12 8-3 16,0 1-1-1,-16 7-10-15,-4-1 6 0,-8 7 3 16,-4 0 9-16,-9 0-3 16,0-1 3-16,-3 4-4 15,-3 5-3-15,0-5-6 16,-3 6 5-16,0-1-1 15,-1-4 2-15,1-1-3 16,0 0 4-16,1-3-6 0,0 2-2 16,2 4-3-16,-3 2-2 15,3 4-5-15,-1 5 1 16,1 1-2-16,-3 7 0 16,1 1 0-16,-4 8 1 15,2-1-3-15,-6 9 6 16,4 1-1-16,-1 13 3 15,0 6-4-15,0 16 4 16,4 5-5-16,4 20 4 16,4-8-5-16,1 9 6 15,2-9-5-15,-1 6 4 16,1-16-4-16,-3 7 5 16,-4-11-4-16,-4 0 5 15,-5-15-6-15,-10 5 3 16,-5-11-6-16,-9 7 6 15,0-6-3-15,-5 8 7 16,3-12-3-16,-4 3 9 0,7-14-4 16,-7-3 5-16,2-6-8 15,1-3 7-15,9-7-7 16,0 1 2-16,14-5-8 16,4 1 6-16,8 10-3 15,0 17-393-15,-5-4 132 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5:33.1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B8891F-F8AD-45B7-9840-79709C7DBFB1}" emma:medium="tactile" emma:mode="ink">
          <msink:context xmlns:msink="http://schemas.microsoft.com/ink/2010/main" type="inkDrawing" rotatedBoundingBox="10274,13771 14062,13506 14069,13599 10280,13865" semanticType="underline" shapeName="Other">
            <msink:sourceLink direction="with" ref="{04B4BA4F-C491-4F4D-BB93-FA0346319470}"/>
          </msink:context>
        </emma:interpretation>
      </emma:emma>
    </inkml:annotationXML>
    <inkml:trace contextRef="#ctx0" brushRef="#br0">128 286 864 0,'-43'2'249'0,"11"-9"49"0,4 6-227 15,11 1-60-15,8 1 2 16,15 6-12-16,22-4 17 16,13-2-7-16,36 1 13 15,18-7-11-15,40-10 15 16,14-5-16-16,53-5 9 16,-5-2-12-16,51-4 9 15,-4 8-14-15,35 2 8 16,-30 2-12-16,24 2 9 15,-49 5-10-15,12 0 8 16,-52 4-9-16,0-4 9 16,-35 1-11-16,-2 0 29 15,-38-1-1-15,-3 3 20 16,-28 4-4-16,-12 5 16 16,-26 3-31-16,-13 3 6 15,-16 1-23-15,-6 5 7 0,-10-3-14 16,-4 2 11-16,-3 0-10 15,-5 1-15-15,-8-8-18 16,-19 3-363-16,-1-9 93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5:57.6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4CD1C5-637E-462A-864D-6ABD6E72053E}" emma:medium="tactile" emma:mode="ink">
          <msink:context xmlns:msink="http://schemas.microsoft.com/ink/2010/main" type="inkDrawing" rotatedBoundingBox="2075,6925 11492,2295 11626,2567 2209,7197" semanticType="callout" shapeName="Other">
            <msink:sourceLink direction="with" ref="{4631DB78-A535-4E06-96EC-9334EFBFA809}"/>
          </msink:context>
        </emma:interpretation>
      </emma:emma>
    </inkml:annotationXML>
    <inkml:trace contextRef="#ctx0" brushRef="#br0">0 4741 849 0,'12'-11'281'0,"-4"11"34"0,1 3-212 16,0 0-82-16,5-1-10 15,0-2-8-15,6-8 0 16,0-6-2-16,6-6 1 16,-2-4 4 15,-11 11 20-31,1 1-6 0,48-48 5 15,-2 0-2-15,9 4 1 16,0-1-10-16,-15 25-2 16,-5 7-6-16,12-2-1 15,-4-1-3-15,11-7-1 16,-4 1-1-16,2-6 1 16,-6 2-2-16,7-5 2 15,-8 3-1-15,5-5 1 16,0 6 0-16,7-11 0 15,-8 8-1-15,12-4 1 16,-7 6-2-16,4-5 1 0,-8 10 0 16,11-3 0-16,-9 4 0 15,11-3 2-15,-5 3-2 16,12-7 1-16,-7 6-1 16,7-10 0-16,-10 4 0 15,9-5-1-15,-14 9 1 16,8-5 1-16,-8 9-2 0,15-4 2 15,-9 0 0 1,6 0-1-16,-13-1-1 0,15 0 1 16,-13 4-1-16,10-5 2 15,-2 1 0-15,17-6 0 16,-13 1-1-16,8-13 0 16,-12 4-1-16,10-8 0 15,-12 16 1-15,10-4 1 16,-10 15-1-16,14 2 1 15,-12 10-1-15,5-15 2 16,-8 12-2-16,11-18 0 16,-12 2 0-16,10-6 2 15,-6 7-4-15,11-15 3 16,-11 16-1-16,8-2 0 16,-14 1-1-16,13-5 1 0,-10 7-1 15,5-6 2-15,-5 5-1 16,14-1 0-16,-14 3-1 15,6-12 2-15,-7 8-3 16,9-10 2-16,-16 3 1 16,8 3-1-16,-6 12-1 15,8-8 8-15,-9 12-1 16,11-1-2-16,-8 3 1 16,12-6 3-16,-11 1-7 15,9-4 1-15,-9-3-1 0,14-2 1 16,-15 3-1-16,8 0-1 15,-10 2 0-15,8 4 1 16,-12 2-2-16,10 0 2 16,-6 4 0-16,11-5 0 15,-11-1-1-15,16-1 1 16,-14 4-1-16,6-4-1 16,-7 6-1-16,13 3 2 15,-15 4 0-15,7-1 0 16,-3-1 1-16,9 3 0 15,-12-2-1-15,9-6 0 16,-7-2-1-16,9-4 2 16,-13-2-1-16,5-7 0 15,-9 1 1-15,8-2 1 0,-15 7-1 16,7-8 0-16,-7 25-2 16,3-16 1-16,-10 5-1 15,7-2 1-15,-13 13 0 16,4-19 0-16,-4 17 0 15,2-1 1-15,-7 4-1 16,5-2 1-16,-9 8-1 16,7 1 1-16,-6-1-1 15,8 2 1-15,-4-5-1 16,5-1 0-16,-6-2-1 0,5-2 1 16,-7 4-1-16,-4 0 2 15,-9-5-1-15,0 1 1 16,-9 3-1-16,-2-1-5 15,-3 3 17-15,0 8 22 16,-9 1 16-16,5 2 27 16,-8 1 17-16,6 2-5 15,-8 0-22-15,5 5-16 16,0-5-27-16,6 0-11 16,-2 2-8-16,0-4-68 15,-2 1-48-15,-13-13-352 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2:23.1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79044D-5365-4C55-8CD9-6AB6D5E079DC}" emma:medium="tactile" emma:mode="ink">
          <msink:context xmlns:msink="http://schemas.microsoft.com/ink/2010/main" type="inkDrawing" rotatedBoundingBox="2196,8031 2286,10867 1988,10876 1898,8041" semanticType="callout" shapeName="Other">
            <msink:sourceLink direction="from" ref="{41F5FD54-8D35-49FF-A577-956F7A7168B4}"/>
            <msink:sourceLink direction="to" ref="{9CB17D89-2BAF-4C26-BEBF-731F45558598}"/>
          </msink:context>
        </emma:interpretation>
      </emma:emma>
    </inkml:annotationXML>
    <inkml:trace contextRef="#ctx0" brushRef="#br0">387-3565 237 0,'-3'3'143'0,"2"-6"-8"16,4-3-36-16,-3 1-26 0,3-4 26 15,0 3-7-15,0 0 26 16,0 6-8-16,-2-3-1 16,1 6-38-16,-1-5-7 15,1 5-28-15,0 0-1 16,-1 0-11-16,1-1 5 16,-1 1-6-16,1-2 11 15,-1-5-3-15,-1 2 9 16,0-1-8-16,0-1-1 15,0-1-16-15,0 4 0 16,0-6-13-16,0 3 3 16,2 2-6-16,-2 1 4 15,0-1-5-15,3 5 3 16,-3-1-4-16,0 2 3 0,0 3-4 16,1 6 4-1,1 6-2-15,1 5 4 0,0-2-4 16,0 4 4-16,0 0-4 15,-1-5 4-15,-2-2-4 16,4-1 4-16,-2-2-3 16,-1-3 4-16,1-3-4 15,-2-4 5-15,-2-2-3 16,2-5 5-16,-1-2-2 0,-1-3 5 16,2 4-6-16,-1-4 5 15,-1 4-7-15,1-4 6 16,1-1-8-16,0-7 6 15,1 0-6-15,-2-12 6 16,1 3-4-16,-5-2 6 16,2 2-2-16,-3 2 13 15,0 9-3-15,0-7 6 16,1 10-6-16,-3 0 2 16,4-4-13-16,-2 1 2 15,-1 0-6-15,4-6 4 16,2-1-6-16,-2-5 6 15,4-1-6-15,2-3 4 16,0 4-4-16,2-2 5 16,0 4-6-16,-2-1 6 15,-3 3-4-15,1-3 4 16,-1 3-5-16,-3-6 6 0,0 2-5 16,0-5 3-16,-2-2-4 15,-1 3 6-15,2 4-7 16,1-5 6-16,0 4-6 15,-2 1 6-15,2-6-6 16,0-3 6-16,0 7-6 16,-2-5 7-16,1 5-7 0,-3-6 7 15,4 7-7-15,0-9 6 16,-1 4-6-16,5-7 6 16,2 8-6-16,-1-5 6 15,-2 6-6-15,4-4 6 16,0 8-7-16,-3-2 7 15,-1-2-7-15,2 2 7 16,-4 4-6-16,-1-5 6 16,3 4-5-16,-2-2 5 15,1 4-5-15,2-8 5 16,-1 1-6-16,0-4 6 16,4 1-6-16,-3-10 6 15,2 7-6-15,2-3 6 16,2 3-6-16,1-5 6 15,3 9-7-15,0-8 6 16,-4 6-5-16,1 0 5 0,-2 6-5 16,0-2 6-16,-3 7-6 15,2-1 6-15,-2 4-6 16,0-11 6-16,-2 4-6 16,3-9 5-16,2-3-4 15,0-4 5-15,0 4-5 16,2-4 4-16,-1 12-4 15,-2-1 2-15,-1 11-3 16,-2 2 4-16,-2 6-4 0,-3-1 4 16,0 4-3-16,-2 0 3 15,1-1-2-15,-1-2 4 16,0-2-4-16,4-6 3 16,1-2-2-16,3-8 2 15,2 1-4-15,2-4 4 16,-2 3-3-16,-2-1 3 15,-2 11-4-15,-2 2 4 16,-4 3-5-16,-2 6 5 16,1 1-6-16,-4-6 7 15,3 4-5-15,-3 1 5 16,1-4-6-16,0 0 7 16,4 3-7-16,1-7 6 15,2 1-5-15,4-5 4 16,1 5-4-16,2-5 4 0,-2 6-5 15,0 0 5-15,-3 5-4 16,-2 3 0-16,-1 3-5 16,-2 6 3-16,-1 8-5 15,-3 7 6-15,3 8-1 16,-6 8 8-16,3 1-6 16,-1-4 7-16,4-5-7 15,0-3 6-15,5-12-6 0,2-1 5 16,-1-4-6-16,3 7 7 15,2-4-6-15,-1 8 5 16,1 3-6-16,-5 10 6 16,-3 1-7-16,0 10 5 15,-3 4-4-15,1 9 6 16,4-1-6-16,4 9 7 16,1-6-7-16,5 6 6 15,-4-13-6-15,4 0 6 16,-4-8-6-16,1-4 7 15,-1-5-7-15,1 5 6 16,0-5-6-16,1 5 6 16,0-2-7-16,0 5 7 15,1-1-6-15,0 11 6 16,-2-1-5-16,3 16 5 0,-1-5-5 16,1 6 5-16,-2-10-6 15,3 4 6-15,-1-15-6 16,-1-1 5-16,-2-9-4 15,0-2 5-15,-2-9-5 16,-2-1 4-16,1 0-3 16,0 2 3-16,0 1-3 15,-1 3 2-15,1-3-2 16,-2 3 3-16,-1 0-3 16,0 2 3-16,0 3-3 0,3 1 3 15,4-1-5-15,2 3 5 16,0-4-5-16,3 9 6 15,-1-4-6-15,-2 3 5 16,-1-4-4-16,-2-3 4 16,-3-14-4-16,0-2 4 15,-1-8-3-15,1-1 2 16,0-2-3-16,0 3 5 16,0-4-5-16,-2 6 3 15,1 0-1-15,-2 4 3 16,1-1-5-16,1 10 4 15,1-2-4-15,0 7 5 16,0 1-6-16,-1 4 5 16,1-4-4-16,-3-4 5 0,1-10-7 15,1-3 7-15,-1-8-5 16,-1-6 6-16,2-1-7 16,-2 1 8-1,0 1-6-15,0 1 7 0,0-1-6 16,-3 1 6-16,0 2-8 15,0-8-29-15,-2-1 6 16,-3-16-348-16,1-8 86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7:20.8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3C38FC-C74A-4803-93B7-77401B427031}" emma:medium="tactile" emma:mode="ink">
          <msink:context xmlns:msink="http://schemas.microsoft.com/ink/2010/main" type="inkDrawing" rotatedBoundingBox="6439,12082 13346,12017 13358,13245 6451,13311" hotPoints="6403,12295 8943,12089 12451,12141 13302,12929 8619,13296 6807,12989" semanticType="enclosure" shapeName="Hexagon"/>
        </emma:interpretation>
      </emma:emma>
    </inkml:annotationXML>
    <inkml:trace contextRef="#ctx0" brushRef="#br0">6450 54 582 0,'-18'-14'172'0,"-7"13"-88"16,-4 4-53-16,-8 8 3 16,10 2-8-16,-5-7 12 15,-1-4-8-15,-5 3 5 16,3-8-16-16,-13-2 4 0,1 5-15 16,-12-6 6-16,1 1-9 15,-14 2 9-15,9 3-4 16,-12-3 19-16,6 6-5 15,-12 6 8-15,9-1-7 16,-13 1 3-16,9 2-16 16,-12 0 1-16,14-4-8 15,-13-2 4-15,6-5-7 0,-14 0 3 16,9 0-4-16,-19-3 3 16,12 3-4-16,-7-6 5 15,10-2-5-15,-13-1 5 16,9 0-6-16,-8-4 4 15,8 10-3-15,-7 2 5 16,18-2-4-16,-7-5 7 16,11 2-4-16,-11-3 4 15,9 1-7-15,-16 2 5 16,8 3-6-16,-6-5 3 16,10 4-5-16,-17-4 5 15,10 2-5-15,-14 7 4 16,3 4-4-16,-10-2 3 15,17 8-3-15,-16 3 4 16,16-7-6-16,-13-1 8 0,11 0-3 16,-14-4 5-16,18-4-6 15,-18 4 10-15,11 3-6 16,-17 8 7-16,9 6-6 16,-15 5 8-16,18-4-11 15,-9-1 5-15,18-10-7 16,-10-1 4-16,15-4-5 15,-6-1 6-15,18-1-6 16,-6-4 5-16,16 1-3 16,-7 1 11-16,11 3-4 0,-9 11 6 15,12 6-5-15,-3 6 3 16,12-2-12-16,4 8 3 16,16-4-4-16,5 1 1 15,12-4-4-15,8 4 3 16,10-3-6-16,7 5 3 15,10 1-4-15,7 9 7 16,2-4-6-16,9 9 7 16,-4-2-2-16,6 4 3 15,-1-4-7-15,11 6 1 16,-5-11-5-16,12 1 10 16,-2-6-4-16,12-5 9 15,1-7 2-15,15-2 4 16,-1-8-9-16,18 2 5 15,-1-4-7-15,9 6 5 0,-7-1-6 16,15 2 4-16,-7 1-5 16,17 5 5-16,-6 0-6 15,13 5 6-15,-10-3-5 16,17-4 5-16,-17-7-3 16,19-5 5-16,-11-10-6 15,15-9 5-15,-14-2-5 16,20-6 6-16,-21-8-5 0,20-4 5 15,-15 6-4-15,14-1 3 16,-19 4-5-16,17 9 4 16,-23 5-6-16,13 7 5 15,-21 7-5-15,19 6 5 16,-21-2-5-16,20 1 6 16,-16 1-4-16,24-10 4 15,-15-6-4-15,18-5 4 16,-17-6-5-16,22-7 3 15,-25-1-3-15,13-1 3 16,-13 2-4-16,11-4 6 16,-23 7-4-16,11 1 3 15,-20 5-2-15,6 2 4 16,-25 7-5-16,13-1 4 16,-18-1-4-16,7-2 3 15,-14-4-3-15,10-3 5 0,-20 3-5 16,1-4 4-16,-17 1-3 15,-3-3 3-15,-17 2-1 16,-9-4 4-16,-5 0-4 16,-10-4 8-16,-8 1-6 15,-3-4 6-15,-5 3-8 16,-12-8 8-16,1 7-8 16,-15-7 5-16,-1-3-6 0,-16-2 7 15,-1 3-7-15,-11 0 7 16,6 2-4-16,-11 5 9 15,7 1-8-15,-14 2 6 16,2 8-7-16,-17 4 1 16,4 4-6-16,-29 7-323 15,-4-4 108-15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2:12.6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DC6B45-0018-4B37-B6D2-8CE1BF696A9E}" emma:medium="tactile" emma:mode="ink">
          <msink:context xmlns:msink="http://schemas.microsoft.com/ink/2010/main" type="inkDrawing" rotatedBoundingBox="1272,15477 2630,15394 2633,15439 1275,15523" semanticType="underline" shapeName="Other"/>
        </emma:interpretation>
      </emma:emma>
    </inkml:annotationXML>
    <inkml:trace contextRef="#ctx0" brushRef="#br0">-306 1280 716 0,'-29'-9'355'0,"12"0"-28"0,11 4-138 15,9 5-154-15,7-1-25 16,7-1-8-16,19 1 4 16,5-4 2-16,19-1 4 15,12-3 2-15,22-1 1 16,-22 3 1 15,0 1-8-31,76-5-7 0,-2 3 1 16,-5 5-1-16,-13 0 0 15,-61 5 0-15,-10-1 0 16,-19-1 6-16,-7-3 34 16,-16 2 7-16,-3-2 13 15,-7-1 14-15,-2 4-3 16,-1 0-27-16,-4-1 9 15,1 1-9-15,2 0-8 0,1-2-2 16,-4 2-6-16,5 0-15 16,-1 2-7-16,-1-2-4 15,5 1 13-15,8 3-65 16,18 3-411-16,1-5 132 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30.0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A3A51F-357B-474D-BD2D-8499115BC591}" emma:medium="tactile" emma:mode="ink">
          <msink:context xmlns:msink="http://schemas.microsoft.com/ink/2010/main" type="writingRegion" rotatedBoundingBox="4355,9832 3586,11146 2580,10557 3349,9243"/>
        </emma:interpretation>
      </emma:emma>
    </inkml:annotationXML>
    <inkml:traceGroup>
      <inkml:annotationXML>
        <emma:emma xmlns:emma="http://www.w3.org/2003/04/emma" version="1.0">
          <emma:interpretation id="{D2C313DD-4F2A-4875-BC04-ED3628CE250A}" emma:medium="tactile" emma:mode="ink">
            <msink:context xmlns:msink="http://schemas.microsoft.com/ink/2010/main" type="paragraph" rotatedBoundingBox="4355,9832 3586,11146 2580,10557 3349,9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7EFB6-0674-49F8-9E52-435E25AD89CD}" emma:medium="tactile" emma:mode="ink">
              <msink:context xmlns:msink="http://schemas.microsoft.com/ink/2010/main" type="line" rotatedBoundingBox="4355,9832 3586,11146 2580,10557 3349,9243"/>
            </emma:interpretation>
          </emma:emma>
        </inkml:annotationXML>
        <inkml:traceGroup>
          <inkml:annotationXML>
            <emma:emma xmlns:emma="http://www.w3.org/2003/04/emma" version="1.0">
              <emma:interpretation id="{2E38DDCD-F6BD-45F4-B5D5-2E214E897D85}" emma:medium="tactile" emma:mode="ink">
                <msink:context xmlns:msink="http://schemas.microsoft.com/ink/2010/main" type="inkWord" rotatedBoundingBox="4355,9832 3586,11146 2580,10557 3349,9243">
                  <msink:destinationLink direction="with" ref="{707B89A3-0EAF-4C78-B59A-0B7156100A40}"/>
                </msink:context>
              </emma:interpretation>
            </emma:emma>
          </inkml:annotationXML>
          <inkml:trace contextRef="#ctx0" brushRef="#br0">1910-4573 898 0,'-14'22'279'16,"-2"5"47"-16,-4 13-231 15,3 0-72-15,0 1-6 16,5-4-7-16,2 3 6 16,9-9-2-16,2-5 2 15,7-9-3-15,4-3-3 16,5-4-8-16,3-11 2 16,2-8 1-16,-1-11 1 15,-4-5 1-15,-3-15 0 16,-7 5-1-16,-7-2 6 15,-6 6 4-15,-8-1 7 16,-2 11 1-16,-10 1 1 16,4 9-8-16,-4 5-5 15,5 11-9-15,1 7-3 0,9 11 1 16,6 3-4 0,13-8-374-16,6-4 124 15</inkml:trace>
          <inkml:trace contextRef="#ctx0" brushRef="#br0" timeOffset="-388.2336">1521-4128 1088 0,'-7'5'327'0,"3"-5"59"16,2 1-307-16,7-2-39 15,1-2-31-15,9-10-6 16,4-1-2-16,12-10 1 0,1-2-11 16,6-8-40-1,-3 6-13-15,5-4-326 0,-9 9 64 16</inkml:trace>
          <inkml:trace contextRef="#ctx0" brushRef="#br0" timeOffset="-760.3588">1542-4108 976 0,'-14'8'270'15,"7"-2"61"-15,7 1-259 16,3-4-63-16,-2 2-5 16,1 4-2-16,2-1 0 15,-2 3-1-15,-1 4-1 16,10 2 0-16,1-2-1 0,1 1 1 15,5-6 1-15,5-1 0 16,-1 1 1-16,-2-1-1 16,1 5 0-16,-7 1-1 15,-5 7 0-15,-3 4-1 16,-7 4-1-16,-4 4 1 16,-7 10 11-16,-2 3 6 15,-6 2 20-15,0-5 9 0,-3 5 15 16,0-15-7-16,-2-8-4 15,6-11-16-15,-1-12-7 16,4-13-16-16,6-12-9 16,0-9-29-16,4-18 57 15,8-7-433-15,-7-13 138 16</inkml:trace>
          <inkml:trace contextRef="#ctx0" brushRef="#br0" timeOffset="-896.5177">1404-3863 608 0,'-8'51'337'0,"4"4"-34"0,-4 7-97 16,10-7-161 0,7 3-15-16,5-24-18 0,3-19-3 15,6-18-12-15,-4-28-32 16,-3-18-276-16,5-17 73 16</inkml:trace>
          <inkml:trace contextRef="#ctx0" brushRef="#br0" timeOffset="-1261.7193">1123-3915 440 0,'-12'-14'309'16,"6"7"-46"-16,1 2-69 16,7 7-106-16,1 8-26 15,3 12-23-15,2 12 4 16,-1 5-6-16,3 17 2 16,-3-4-14-16,2 3-6 15,1-7-9-15,2-5 1 16,-3-19-5-16,2-7 0 15,3-8 1-15,3-6 1 16,-1-9-2-16,7-2 1 16,2-10 0-16,6-13-14 0,-7-10 17 15,4-11-335-15,-5 1 103 16</inkml:trace>
          <inkml:trace contextRef="#ctx0" brushRef="#br0" timeOffset="-1681.1732">1870-4884 249 0,'2'-11'262'15,"2"5"-14"-15,1 6-48 16,7 9-18-16,2 8-68 16,11 12-27-16,1 6-49 15,9 10-8-15,0 1-17 16,7 6-5-16,-4-1-3 16,3 13-2-16,-5-1-1 0,4 12 0 15,-11 0 0-15,1 8 0 16,-10-8-1-16,-6 17 0 15,-11-9 0-15,-6 8 1 16,-6-10 2-16,-6 2 27 16,-1-16 9-16,-5-2 13 15,-1-18 4-15,-2-7 8 16,5-15-24-16,-2-12-6 16,3-11-12-16,-1-7-4 15,7-1-10-15,3-1-2 16,1-1-17-16,3 6-44 15,4 2-27-15,-5-7-287 16,-5-7 43-16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30.6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A8AA6A-B5DB-44BC-8CE3-13D659E2195F}" emma:medium="tactile" emma:mode="ink">
          <msink:context xmlns:msink="http://schemas.microsoft.com/ink/2010/main" type="inkDrawing" rotatedBoundingBox="-420,12466 10321,9725 11484,14281 742,17022" semanticType="enclosure" shapeName="Other"/>
        </emma:interpretation>
      </emma:emma>
    </inkml:annotationXML>
    <inkml:trace contextRef="#ctx0" brushRef="#br0">10096 949 397 0,'-46'-49'296'0,"-12"-11"-34"15,6 8-98-15,-8-7-9 16,3 3-83-16,-14-7-19 16,7 4-25-16,-19 0-6 15,2 6-16-15,-28 7-1 16,2 10-5-16,-33 7-5 16,4 9-14-16,-35-3-12 15,7 1-1-15,-29-1 3 16,13-8 5-16,-30-5 15 15,19 0 12-15,-29-4 7 16,19 2 1-16,-27 3 4 0,16 9-1 16,-41 12 1-16,29 11-5 15,-38 15-2-15,21 11-7 16,-27 11-3-16,31 3-1 16,-37 10-1-16,30-1 1 15,-32 17 3-15,21 2 1 16,-33 14 2-16,29-5 1 15,-40 20-1-15,36-13-3 0,-36 17 2 16,40-9-2 0,-26 24 1-16,47-8 0 0,-18 19 0 15,47-11-1 1,-18 26 1-16,39-8-1 0,-4 23-2 16,25-10 1-16,-8 37 0 15,29-12-1-15,-13 30 0 16,11 4 2-16,3 34 0 15,26-28-1-15,18 27 2 16,34-36-1-16,28-4-1 16,30-44-2-16,31 7 3 15,14-41-2-15,32 10 0 16,12-26 3-16,27 10 0 16,7-23 0-16,31 13 0 15,-1-18 1-15,44 6-1 16,-9-11 1-16,42 0-1 0,-11-20 2 15,45-3 1-15,-24-22-2 16,50-6 1-16,-19-13-2 16,47-10-2-16,-23-13 0 15,44-7 1-15,-29-8-1 16,41-10 0-16,-37-3 1 16,39-9 0-16,-33-5-3 15,39-12 2-15,-34-4 0 16,44-10 1-16,-36-3 0 15,35-7 2-15,-42-1-2 0,30-19 3 16,-51 8-3-16,26-14 2 16,-46 8-3-16,19-13 3 15,-42 24-3-15,18-25 2 16,-42 7-2-16,18-19-7 16,-39 5-9-16,4-31-10 15,-36 15-7-15,-2-26 3 16,-49 9 7-16,-10-40 13 15,-29 17 19-15,-18-25 35 16,-31 15 9-16,-18-18 13 16,-23 43 0-16,-30-2-5 15,-10 30-25-15,-30 1-9 16,-10 34-14-16,-27 7-2 16,4 22-6-16,-22 17-15 0,14 27 7 15,-17 14-323-15,23 13 97 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3:52.6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CC6228-F59C-4441-A5A2-D89F5998D51A}" emma:medium="tactile" emma:mode="ink">
          <msink:context xmlns:msink="http://schemas.microsoft.com/ink/2010/main" type="writingRegion" rotatedBoundingBox="170,10947 615,1089 2177,1159 1732,11018"/>
        </emma:interpretation>
      </emma:emma>
    </inkml:annotationXML>
    <inkml:traceGroup>
      <inkml:annotationXML>
        <emma:emma xmlns:emma="http://www.w3.org/2003/04/emma" version="1.0">
          <emma:interpretation id="{9A596C7C-E344-4C10-90E2-1DD1711C2623}" emma:medium="tactile" emma:mode="ink">
            <msink:context xmlns:msink="http://schemas.microsoft.com/ink/2010/main" type="paragraph" rotatedBoundingBox="170,10947 615,1089 2177,1159 1732,11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DA6BA-C74C-42A2-BF37-8EE92999E160}" emma:medium="tactile" emma:mode="ink">
              <msink:context xmlns:msink="http://schemas.microsoft.com/ink/2010/main" type="line" rotatedBoundingBox="170,10947 615,1089 2177,1159 1732,11018"/>
            </emma:interpretation>
          </emma:emma>
        </inkml:annotationXML>
        <inkml:traceGroup>
          <inkml:annotationXML>
            <emma:emma xmlns:emma="http://www.w3.org/2003/04/emma" version="1.0">
              <emma:interpretation id="{9CB17D89-2BAF-4C26-BEBF-731F45558598}" emma:medium="tactile" emma:mode="ink">
                <msink:context xmlns:msink="http://schemas.microsoft.com/ink/2010/main" type="inkWord" rotatedBoundingBox="170,10947 271,8712 1833,8783 1732,11018">
                  <msink:destinationLink direction="to" ref="{7479044D-5365-4C55-8CD9-6AB6D5E079DC}"/>
                  <msink:destinationLink direction="with" ref="{AD695552-D7BB-4488-8D20-E9454410BBB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-1032-4835 835 0,'0'6'313'0,"-3"-1"22"16,-1 1-215-16,-1 6-48 16,-7 3-29-16,-4 4 3 15,4-4 10-15,-5 8 12 16,2-1 8-16,0 4-1 0,1 3-9 15,-8 14-17-15,5 1-13 16,1 8-17-16,2 1-4 16,2 5-9-16,7-8 7 15,3 6-7-15,7-12 9 16,4-1-8-16,7-11 7 16,3-4-13-16,5-14 7 15,0-7-7-15,1-13 7 16,-2-8-7-16,0-6 11 15,0-7-9-15,-7 2 7 0,1-1-62 16,-3 8-41-16,-5-4 322 16,-3 7-694-16,4-2 294 15</inkml:trace>
          <inkml:trace contextRef="#ctx0" brushRef="#br0" timeOffset="351.1807">-917-4413 985 0,'2'1'340'16,"-4"7"48"-16,1 12-262 16,1 7-59-16,-2 15-27 15,4 7-17-15,1 3-9 16,3-9 5-16,8 3-8 0,0-20 3 16,4-11-11-16,-1-4 6 15,0-8-7-15,-5-12 9 16,3-17-2-1,-4-2 14-15,-2-15-3 0,-3-3 10 16,-7-3 0 0,-4 16 8-16,-1 5 6 0,-5 14 4 15,-1 8-9-15,3 14-3 16,0 10-12-16,1 5-8 0,4 5-12 16,4-1 4-1,1-4-6-15,4-9-5 0,1-11-93 16,-2-15-42-16,4-25-349 15,0-7 13-15</inkml:trace>
          <inkml:trace contextRef="#ctx0" brushRef="#br0" timeOffset="695.2514">-808-4746 468 0,'-6'8'272'15,"2"-10"-24"-15,0-4-71 0,1-8-133 16,2 8-11-16,-1-16-5 16,1 9 1-16,-1-3 20 15,2 9 17-15,0 4 17 0,0 7 8 16,3 10 21-16,0 3 0 16,0 6 10-16,1 14-8 15,-1 10-11-15,-2 1-28 16,4 4-26-16,-1-3-23 15,2-12-16-15,4-16-4 16,-3-5-7-16,1-10 2 16,-3-5-73-16,-2-4-29 0,-3-8-364 15,-2 2 44-15</inkml:trace>
          <inkml:trace contextRef="#ctx0" brushRef="#br0" timeOffset="1053.8127">-895-4620 901 0,'-3'-7'452'0,"4"11"-36"16,5-6-199-16,8-3-135 16,3 1-55-16,8-8-19 15,1-5 3-15,9 0-7 16,-4-2 4-16,1-1-2 15,-4 5-31-15,-2 4 50 16,-13-7-449-16,-3-10 133 16</inkml:trace>
          <inkml:trace contextRef="#ctx0" brushRef="#br0" timeOffset="2151.6097">-499-4686 1015 0,'7'7'305'16,"-4"-2"64"-16,8 1-278 16,-2-3-50-16,8-4-19 15,-2-9-8-15,5-8-7 16,-3-5 5-16,9-9-9 15,-6 3 7-15,2-4-10 16,-2 9 5-16,-5 4-58 16,-9 3 154-16,-3 2-482 15,-7 2 161-15</inkml:trace>
          <inkml:trace contextRef="#ctx0" brushRef="#br0" timeOffset="1686.7132">-530-5096 326 0,'9'0'568'0,"-4"8"-197"0,-4-1-190 16,5 15 194-16,2 2-336 15,0 6-20-15,1 2-8 16,5 5-9-16,0-4 6 16,1 3-8-16,2-1 7 15,0-3-8-15,-4-3 6 16,3-4-23-16,-7-7-19 16,-4-5 68-16,-2-4-412 0,-10-6 137 15</inkml:trace>
          <inkml:trace contextRef="#ctx0" brushRef="#br0" timeOffset="2159.5872">-616-5048 1181 0,'0'-2'323'16,"3"1"75"-16,5-4-334 15,4-1-35-15,-1-3-22 16,9-7-6-16,1-1 2 0,5-2-35 16,-1 2-12-16,4-2 76 15,0 4-432-15,0 3 157 16</inkml:trace>
          <inkml:trace contextRef="#ctx0" brushRef="#br0" timeOffset="2686.8276">-325-5039 954 0,'0'-2'327'0,"7"1"36"15,3-4-242-15,4 2-82 16,5-12-23-16,5-1-4 0,2-11-10 16,-1-1-17-16,1-12-68 15,-5-3-283-15,-2-7 56 16</inkml:trace>
          <inkml:trace contextRef="#ctx0" brushRef="#br0" timeOffset="2241.8941">-306-5289 838 0,'1'20'327'0,"4"3"24"0,-2 15-192 16,3 2-92-16,3 1-23 15,2-2-15-15,0-2-14 16,3-10-6-16,3-4-9 15,-2-4 2-15,-3-6-32 16,-1-8-14-16,-7-5-326 16,-4-5 78-16</inkml:trace>
          <inkml:trace contextRef="#ctx0" brushRef="#br0" timeOffset="2879.9835">-93-5470 1099 0,'-9'34'290'0,"-3"16"79"0,-2 4-311 0,1 7-22 15,4-10-15-15,6-2-11 16,8-15 2-16,6-8-10 16,5-12 3-16,7-1-5 15,0-5 5-15,5-6-3 16,-3-2 4-16,1-5-5 0,-8-4 6 15,-3-7 3-15,-5-2 14 16,-7-6 2-16,-5-3 8 16,-10 0-2-16,-2 5 0 15,-6 5-8-15,-3 8-1 16,-6 8-8-16,9 10 2 16,-1 11-10-16,5 3 1 15,7 11-7-15,11-4 5 16,5-1-6-16,6-10 4 0,10-10-6 15,3-15 6-15,3-22-2 16,1-8 5-16,3-14-3 16,-7 3 7-16,-3-1-8 15,-9 21 5-15,-7 4-9 16,-4 17 4-16,-4 15-8 16,2 12 8-16,4 21-8 15,1 7 10-15,2 3-6 16,4-9 9-16,2-11-88 15,0-24-362-15,-7-24 93 16</inkml:trace>
          <inkml:trace contextRef="#ctx0" brushRef="#br0" timeOffset="15074.7053">-1447-3534 410 0,'-3'1'306'15,"3"-4"-62"-15,6 1-4 16,4 4-153 0,9-2-7-16,5-2-14 0,15-1 2 15,2 3-35-15,11 3-17 16,0-3-11-16,1 5-1 16,-12 1 0-16,0-3 8 15,-11-6 49-15,2-6-373 16,-12-2 148-16</inkml:trace>
          <inkml:trace contextRef="#ctx0" brushRef="#br0" timeOffset="15314.6856">-1292-3332 968 0,'-7'-2'243'16,"12"-2"76"-16,10 1-276 15,13 1-25-15,9-1-11 16,9 2-2-16,-2 1-4 16,8-3 1-16,-7 3-1 15,6 3-31-15,-12-3-213 16,11 6-79-16,-17-2-77 0</inkml:trace>
          <inkml:trace contextRef="#ctx0" brushRef="#br0" timeOffset="15840.5405">-999-3758 820 0,'1'-20'197'0,"10"3"67"16,0 3-209-16,-2 2 15 15,0 3-2-15,5 4 2 16,0 5 0-16,13 1-27 16,4 6-32-16,3 0-6 15,-7 1-3-15,-4 3-2 0,-15 1 0 16,-11 6-2 0,-13 4 1-16,-10 7 2 0,-3 2-1 15,0-1 3-15,6-4 0 16,12-3 1-1,11-10 0-15,10-3 0 0,8 0 1 16,10-4 0-16,-2-5 0 0,6 2-3 16,-3-3 1-16,0 2-2 15,-4-1-1-15,-1 10 0 16,-4 0-1-16,-4 3-1 16,-6 4 0-16,-4 4-1 15,-4-6 1-15,-1 7 0 16,3 0 1-16,-1-3 0 15,1-1 1-15,-1-1-1 16,-3 1 0-16,-4 1 1 16,-4-4 2-16,-7 1 2 15,-4-3 3-15,-4-2 3 16,-1-7 1-16,-4 0 0 16,5-5-2-16,2-7 0 15,10-5-7-15,11-5-352 16,11-3 115-16</inkml:trace>
          <inkml:trace contextRef="#ctx0" brushRef="#br0" timeOffset="16209.5762">-538-3772 667 0,'-6'-11'429'0,"-11"0"-73"16,0 5-65-16,4 3-254 0,3 3-10 15,4 5-10 1,3 1-4-16,8 3-5 0,12 5-4 16,4 0-4-16,7-1 3 15,4 0 0-15,5-2 0 16,-5-5 2-16,9 0-2 16,-5 0-1-16,-1 5 0 15,-7 1-1-15,-7 6-2 16,-12 8-1-16,-7 7 1 15,-13 3-2-15,-6 6 1 16,-1-4 2-16,-7 1 0 16,7-9 0-16,-4-7 0 15,5-4 6-15,-9-7 8 16,8-6 2-16,-10-8 0 16,5-2 3-16,-6-13-2 15,5-6-23-15,4-17-382 16,1-14 126-16</inkml:trace>
          <inkml:trace contextRef="#ctx0" brushRef="#br0" timeOffset="16577.3924">-535-3818 1050 0,'3'-11'322'16,"-3"2"52"-16,10 3-298 15,14-2-31-15,2 0-38 0,8-4-2 16,4-2-2-16,21 2-378 15,-4 6 126 1</inkml:trace>
        </inkml:traceGroup>
        <inkml:traceGroup>
          <inkml:annotationXML>
            <emma:emma xmlns:emma="http://www.w3.org/2003/04/emma" version="1.0">
              <emma:interpretation id="{DD39CC72-0EAD-4610-BE77-892699D4CEAF}" emma:medium="tactile" emma:mode="ink">
                <msink:context xmlns:msink="http://schemas.microsoft.com/ink/2010/main" type="inkWord" rotatedBoundingBox="616,6429 852,1203 1877,1249 1641,6475"/>
              </emma:interpretation>
              <emma:one-of disjunction-type="recognition" id="oneOf1">
                <emma:interpretation id="interp1" emma:lang="" emma:confidence="0">
                  <emma:literal>Ts,</emma:literal>
                </emma:interpretation>
                <emma:interpretation id="interp2" emma:lang="" emma:confidence="0">
                  <emma:literal>Ts.</emma:literal>
                </emma:interpretation>
                <emma:interpretation id="interp3" emma:lang="" emma:confidence="0">
                  <emma:literal>Ts</emma:literal>
                </emma:interpretation>
                <emma:interpretation id="interp4" emma:lang="" emma:confidence="0">
                  <emma:literal>TS.</emma:literal>
                </emma:interpretation>
                <emma:interpretation id="interp5" emma:lang="" emma:confidence="0">
                  <emma:literal>TS,</emma:literal>
                </emma:interpretation>
              </emma:one-of>
            </emma:emma>
          </inkml:annotationXML>
          <inkml:trace contextRef="#ctx0" brushRef="#br0" timeOffset="70752.6581">-645-8530 689 0,'-2'21'411'16,"-4"13"-55"-16,-6 0-101 15,-5 26-177-15,-3 4-31 16,-1 17-16-16,2-4 0 16,2 7-14-16,8-13-10 0,3-10-5 15,3-15 4-15,-3-12-4 16,0-14 4-1,-2-2-12-15,2-1-15 0,-3-12-28 16,1-4-220-16,5-2-121 16,3-16-51-16</inkml:trace>
          <inkml:trace contextRef="#ctx0" brushRef="#br0" timeOffset="70535.7208">-978-8367 1089 0,'-8'-7'392'0,"4"7"31"16,5 8-304-16,4 6-40 15,-1-3-53-15,10 10-27 16,2-1 7-16,7 3-8 15,1-8 8-15,7 5-7 16,-7-6 6-16,1 1-4 16,-10-8 4-16,-1-3-20 15,-8-10-29-15,0-15-291 16,4-12-94-16,0-11-97 16</inkml:trace>
          <inkml:trace contextRef="#ctx0" brushRef="#br0" timeOffset="71484.4286">-377-9113 998 0,'-6'-28'332'0,"2"21"47"16,-4 8-272-16,0 15-59 16,-1 14-24-16,-3 10-1 15,-2 17 3-15,-1 6 10 16,-2 12-6-16,-2-11 1 15,9 13-15-15,-7-22-4 16,6 2-6-16,0-22 8 16,4-9-5-16,-1-15 9 0,2-2 2 15,1-10 5-15,-1-14-8 16,-2-7 6-16,-1-22-9 16,3-7-3-16,0-17-9 15,6 6 5 1,3 3-8-16,-2 16 4 0,4 11-6 15,-5 18 6-15,2 13-11 16,-2 8 5-16,6 12-7 16,-2 1 8-16,9 9-5 15,2-3 9-15,10 2-6 16,-4-4 9-16,2 4-8 16,3-2 7-16,-1 3-6 15,-9-3 7-15,-3 2-8 16,-1-7 9-16,-1-2-9 15,-5-9 9-15,2-4-6 16,-4-4 10-16,-8-4-7 0,-7-5 8 16,-5-4-9-16,-3-1 8 15,-4-4-9-15,-5-4 5 16,-9 4-7-16,-3-1 6 16,-7-3-8-16,2 6 6 15,2 3-6-15,11 1 5 16,8 6-5-16,11 3 6 15,6 1-8-15,10 1 1 0,4 1-6 16,7 0 3 0,8-7-6-16,8-1 10 0,9-6-2 15,-1-2 3-15,8-3 0 16,-2 3 7-16,2 2-7 16,-7 3 7-16,1 2-1 15,-5 6 18-15,5-1-467 16,-5-4 161-16</inkml:trace>
          <inkml:trace contextRef="#ctx0" brushRef="#br0" timeOffset="-12910.7813">-107-12882 644 0,'-11'-10'215'0,"2"-1"25"15,2 8-177-15,0-5-30 16,0 1-25-16,1-3 0 16,-4 4-4-16,-2-1 24 15,-3-6 11-15,-2 6 11 16,-1 1-2-16,-8 2 4 15,3 12-11 17,10-3-36-32,3-1-5 0,-43 19 4 15,4 0-3-15,-9 2 6 16,7-1-4-16,21-19 4 16,4 1-5-16,-4-1 3 15,9 4-5-15,-2 3 3 0,2 7-5 16,-2 5 2-16,4 5-2 15,-2 8 1-15,4 5-1 16,0 13 1-16,3 3-1 16,0 8 2-16,4-5-1 15,2 1 2-15,2-12-4 16,3-7 3-16,1-9-4 16,5-2 4-16,-1-4-2 0,5 4 6 15,3 0-2-15,2 5 3 16,5 0-2-16,6 12 2 15,-2-5-5-15,8 12 3 16,5-1-3-16,4 0 3 16,1-12-3-16,2 3 5 15,-4-18-4-15,3-7 6 16,-8-9-6-16,2 4 5 16,-7-16-5-16,6 4 8 15,-4-4-5-15,6-6 9 16,-1-1-6-16,7-3 7 15,-1-11-8-15,9-11 4 16,-4-7-7-16,8-17 3 16,-8-6-3-16,4-4 0 15,-9 3-3-15,-5-4 5 16,-10 12-4-16,-8-11 8 0,-8 14 6 16,-8-5 12-16,-2 6-5 15,-7-4 7-15,5 10-11 16,-6-5-2-16,1 5-14 15,0 1 6-15,2 3-1 16,-1-4 6-16,2 5-5 16,-1-9 5-16,3 6-8 15,0-3 1-15,3 8-7 16,0-1 5-16,-3 10-7 0,-6 2 0 16,-7 7-7-16,-19 6-24 15,-13 19-8-15,-22 33-320 16,-13 11 82-16</inkml:trace>
        </inkml:traceGroup>
        <inkml:traceGroup>
          <inkml:annotationXML>
            <emma:emma xmlns:emma="http://www.w3.org/2003/04/emma" version="1.0">
              <emma:interpretation id="{4631DB78-A535-4E06-96EC-9334EFBFA809}" emma:medium="tactile" emma:mode="ink">
                <msink:context xmlns:msink="http://schemas.microsoft.com/ink/2010/main" type="inkWord" rotatedBoundingBox="544,8120 861,1100 1787,1142 1470,8161">
                  <msink:destinationLink direction="with" ref="{F24CD1C5-637E-462A-864D-6ABD6E72053E}"/>
                  <msink:destinationLink direction="with" ref="{41F5FD54-8D35-49FF-A577-956F7A7168B4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8067.6379">-251-13116 434 0,'-23'1'157'0,"2"2"37"15,1 0-119-15,-5-1-5 16,-1 6 31 0,1-2-73-16,1 3-2 15,2 0-9-15,3-1-2 16,0-2-8-16,-4 2-2 15,-1 1 11-15,-4 6 17 16,3-1 8-16,-4 3 6 16,9 4-1-16,-1 5-11 15,-1 4-19-15,-2 14-6 16,4 2-6-16,-2 8-1 0,4-5-2 16,1 5 1-16,6-8-3 15,2 6-1-15,3-5 1 16,0 13 0-16,3-14-1 15,1 6 0-15,2-10 0 16,2 7-1-16,1-9 0 16,6 10 2-16,0-5 0 15,7 4 2-15,1-6-1 0,7 1 2 16,-1-5-2-16,6 5 1 16,0-9-1-16,11-7-2 15,2-7 2-15,4-8 2 16,-2-15 0-16,10-9 3 15,-8-4 2-15,6-11 1 16,-6 5 0-16,6-6 3 16,-10 4-1-16,-1 5 1 15,-9 1-3-15,2 2 4 16,-9 9-1-16,1-2 0 16,-5 3-1-16,2-5 2 15,-5-9-5-15,-1-13 5 16,-4-8-1-16,-1-13 2 15,0-1-3-15,-1-15 5 16,-2 7 0-16,-1-8 12 16,-2 10 5-16,-6-1 17 0,-5 12 0 15,-1 3 7-15,0 12-9 16,-5-4-7-16,4 7-15 16,0-3-8-16,3 3-11 15,-5-2-5-15,-1 5 0 16,-5 0 2-16,-5 2 0 15,-3 5 5-15,0-1 0 16,-4 6 3-16,5 0-2 0,-2 4 0 16,1 7-5-16,-5 4 0 15,6 5-4-15,-2 3 2 16,6 6-34-16,8 12-366 16,4-10 115-16</inkml:trace>
          <inkml:trace contextRef="#ctx0" brushRef="#br0" timeOffset="129394.3874">-1019-6594 640 0,'-3'-7'329'0,"-2"-2"-4"0,5 6-114 16,0 3-99-16,-6 8-24 15,6 7-37-15,0 14-10 16,4 4-25-16,-5 8-3 16,4 3-5-16,-3 1-1 15,5-4-3-15,-7 5-2 16,5-9 0-16,-1 2-1 15,-4-9 1-15,4-4 1 16,-2-6 0-16,0-4 0 16,0-3 0-16,3-5-13 15,-8-3-30-15,-3-12-333 16,1-8 88-16</inkml:trace>
          <inkml:trace contextRef="#ctx0" brushRef="#br0" timeOffset="130016.3954">-584-6743 1070 0,'-1'21'307'16,"-7"5"66"-16,-1 0-307 0,0 1-21 15,1-6-32-15,3 0-6 16,5-8-3-16,5 1-3 16,4-10-3-16,3-8 1 15,4-1 2-15,2-4 0 16,5-4 2-16,5 7 1 0,-1 6-2 15,1 0-2-15,-3 6-1 16,-4 7 0-16,-3 1 0 16,-5 2 1-16,-3 3 0 15,3 7 0-15,-9-3 1 16,-2 1 1-16,-5-4 1 0,-5 3 24 16,-6-3 6-1,-3 2 6-15,-6-2 2 0,-9 1 6 16,-2-2-19-16,-2-4-1 15,-3-6-5-15,6-6-4 16,5-7-5-16,2-10-66 16,7-8-47-16,3-8-339 15,6-4 38-15</inkml:trace>
        </inkml:traceGroup>
        <inkml:traceGroup>
          <inkml:annotationXML>
            <emma:emma xmlns:emma="http://www.w3.org/2003/04/emma" version="1.0">
              <emma:interpretation id="{2373B8A1-3A78-4402-8C72-7A90E29DD322}" emma:medium="tactile" emma:mode="ink">
                <msink:context xmlns:msink="http://schemas.microsoft.com/ink/2010/main" type="inkWord" rotatedBoundingBox="438,7874 463,7326 1321,7365 1296,791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9907.4577">-1193-6375 1067 0,'3'1'283'0,"2"4"84"15,4-2-298-15,13-1-9 0,1-2-17 16,9-8-1-16,5-6-10 16,9-6-8-16,-3 0-14 15,3 0-3-15,-5 8-26 16,-6 3-47-16,-7 9-16 0,-4 6-320 15,-8 5 53-15</inkml:trace>
          <inkml:trace contextRef="#ctx0" brushRef="#br0" timeOffset="130474.7846">-628-6792 1155 0,'3'7'309'0,"6"4"92"16,3 3-326-16,10-5-21 15,-1-1-24-15,16-5-3 0,-5-9-12 16,7-14-4-16,-4-2-13 16,6-5-215-16,-9-4-198 15,2 2-16-15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1:55.3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2E4C8C-C00B-4810-8832-250D4BDE9018}" emma:medium="tactile" emma:mode="ink">
          <msink:context xmlns:msink="http://schemas.microsoft.com/ink/2010/main" type="writingRegion" rotatedBoundingBox="679,12797 13581,10709 14278,15012 1376,17100"/>
        </emma:interpretation>
      </emma:emma>
    </inkml:annotationXML>
    <inkml:traceGroup>
      <inkml:annotationXML>
        <emma:emma xmlns:emma="http://www.w3.org/2003/04/emma" version="1.0">
          <emma:interpretation id="{92F43944-59B7-4C36-8888-DBEB4595279F}" emma:medium="tactile" emma:mode="ink">
            <msink:context xmlns:msink="http://schemas.microsoft.com/ink/2010/main" type="paragraph" rotatedBoundingBox="2666,12387 5587,12191 5682,13598 2760,137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638B0F-4BF0-43C6-BB7F-0A84DEFABB5B}" emma:medium="tactile" emma:mode="ink">
              <msink:context xmlns:msink="http://schemas.microsoft.com/ink/2010/main" type="line" rotatedBoundingBox="2666,12387 5587,12191 5682,13598 2760,13794"/>
            </emma:interpretation>
          </emma:emma>
        </inkml:annotationXML>
        <inkml:traceGroup>
          <inkml:annotationXML>
            <emma:emma xmlns:emma="http://www.w3.org/2003/04/emma" version="1.0">
              <emma:interpretation id="{0D11C158-B3F0-4B8A-9B3F-36FBCF08A725}" emma:medium="tactile" emma:mode="ink">
                <msink:context xmlns:msink="http://schemas.microsoft.com/ink/2010/main" type="inkWord" rotatedBoundingBox="2666,12387 5587,12191 5682,13598 2760,13794"/>
              </emma:interpretation>
              <emma:one-of disjunction-type="recognition" id="oneOf0">
                <emma:interpretation id="interp0" emma:lang="" emma:confidence="0">
                  <emma:literal>Den)</emma:literal>
                </emma:interpretation>
                <emma:interpretation id="interp1" emma:lang="" emma:confidence="0">
                  <emma:literal>PG)</emma:literal>
                </emma:interpretation>
                <emma:interpretation id="interp2" emma:lang="" emma:confidence="0">
                  <emma:literal>Da)</emma:literal>
                </emma:interpretation>
                <emma:interpretation id="interp3" emma:lang="" emma:confidence="0">
                  <emma:literal>De)</emma:literal>
                </emma:interpretation>
                <emma:interpretation id="interp4" emma:lang="" emma:confidence="0">
                  <emma:literal>DLe)</emma:literal>
                </emma:interpretation>
              </emma:one-of>
            </emma:emma>
          </inkml:annotationXML>
          <inkml:trace contextRef="#ctx0" brushRef="#br0">1067-1363 776 0,'0'-12'258'16,"3"0"31"-16,-2 9-217 15,7 3-29-15,0 6-28 16,4 5-4-16,2 1 2 16,6 11-2-16,-1 3 2 15,6 3-8-15,0 0 1 0,4 2-4 16,-3-6 5-16,6-4-4 15,-3-10 7-15,8-8-2 16,-5-6 6-16,7-16-9 16,-1-4-9-16,8-13-180 15,-8-3-129-15,8-10-29 16</inkml:trace>
          <inkml:trace contextRef="#ctx0" brushRef="#br0" timeOffset="206.9613">1734-1490 736 0,'1'-6'327'0,"-2"1"-4"15,-4 5-184-15,-9 14-70 16,-2 12-32 0,0 2-25-16,-18 46-5 15,-4 11 9-15,4 24-8 16,19-49 5 0,1 1-4-16,0 27-8 0,5-27 8 15,5-7-7-15,-6-23 8 16,6-19-10-16,2-4 8 15,1 4 91-15,7-3-442 16,12-1 181-16</inkml:trace>
          <inkml:trace contextRef="#ctx0" brushRef="#br0" timeOffset="1173.1003">1832-1795 922 0,'-12'-9'252'0,"3"-10"62"0,7 9-263 15,7-4-22-15,5 0-19 16,13-3-5-16,5 3 2 16,18 0-5-16,1 5 1 15,12 12-4-15,-9 3 3 16,9 10-7-16,-13 5 6 15,4 7-8-15,-8-2 10 16,4 6-9-16,-11-3 8 0,3 2-8 16,-15 0 7-16,0-1-8 15,-10-2 10-15,-6 1 4 16,-5-1 14-16,-10 1 9 16,-7-2 15-16,-14 7 8 15,-5-3 6-15,-18-2 9 16,-3-6 5-16,-4-8 7 15,10-12 1-15,-9-3-9 16,10-4-13-16,-1-2-18 16,6 0-13-16,0 2-18 15,16 0 0-15,8 2-10 16,10 1 4-16,5 2-11 16,7 1-6-16,9 2-83 15,9 0-29-15,18-3-339 16,5-9 28-16</inkml:trace>
          <inkml:trace contextRef="#ctx0" brushRef="#br0" timeOffset="739.2772">2053-1892 813 0,'3'0'285'0,"-3"3"22"0,-2 14-202 16,4 9-94-16,-2 14-16 16,6 6 5-16,-3 14-6 15,5-3 9-15,-2 1-4 16,0-6 8-16,2-6-6 15,-1-15 7-15,1-5-4 16,-5-12 7-16,2-11-46 16,-1-11-270-16,-1-27 78 15</inkml:trace>
          <inkml:trace contextRef="#ctx0" brushRef="#br0" timeOffset="1538.8981">2835-1806 904 0,'2'-4'311'16,"-5"-1"49"-16,-5 8-228 16,2 3-70-16,-11 11-18 15,-2 6-12-15,-7 18-16 16,2 9-3-16,-5 6-9 15,9-4 4-15,3 8-10 16,9-12 7-16,5-1-9 16,9-7 8-16,5 3-7 15,3-8 9-15,4-2-8 16,4-6 9-16,1-2-2 16,3-5-15-16,3-5 142 0,11-10-510 15,9-13 198-15</inkml:trace>
          <inkml:trace contextRef="#ctx0" brushRef="#br0" timeOffset="2402.3762">3758-1855 957 0,'10'-8'285'0,"-1"-1"49"15,-1 8-268-15,1 4-36 16,6 4-24-16,7 7-4 0,2 6 6 16,10 14-6-16,-2 9 5 15,0 18-9-15,-9 2 5 16,-10 12-10-16,-18-4 9 16,-23 9-5-16,-22-10 9 15,-33 27-6-15,-18-4 7 16,-53 28-6-16,-19 5-12 15,-54 40-331-15,11-5 105 0</inkml:trace>
          <inkml:trace contextRef="#ctx0" brushRef="#br0" timeOffset="1940.3902">3042-1459 1131 0,'-9'-17'276'0,"7"8"85"15,5 10-327-15,10 5-25 16,2-1-8-16,8 3-7 16,3 4 8-16,11-3-4 15,-2 0 5-15,10-1-15 16,-7-5 2-16,5-9-12 16,-9-2 0-16,3-9-11 15,-10-1 14-15,-4 0-1 16,-11 7 10-16,-5 5 3 15,-14 9 23-15,-5 8 14 16,-6 5 22-16,-7 15 13 16,-5 3 9-16,-1 13-13 0,3 2-14 15,5 11-19 1,9-12-13-16,8-2-11 0,6-9 4 16,8-5-8-16,0-8 9 15,6-2-43-15,-1-7-32 16,-2-15-348-16,-11-21 67 15</inkml:trace>
        </inkml:traceGroup>
      </inkml:traceGroup>
    </inkml:traceGroup>
    <inkml:traceGroup>
      <inkml:annotationXML>
        <emma:emma xmlns:emma="http://www.w3.org/2003/04/emma" version="1.0">
          <emma:interpretation id="{3DBEBE35-78AF-4539-9B94-1A60F064C805}" emma:medium="tactile" emma:mode="ink">
            <msink:context xmlns:msink="http://schemas.microsoft.com/ink/2010/main" type="paragraph" rotatedBoundingBox="1546,14341 13847,12350 14169,14340 1868,16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0A6C42-D84E-43CE-8305-5B49A3C4829B}" emma:medium="tactile" emma:mode="ink">
              <msink:context xmlns:msink="http://schemas.microsoft.com/ink/2010/main" type="inkBullet" rotatedBoundingBox="1546,14341 2334,14213 2486,15156 1698,15283"/>
            </emma:interpretation>
            <emma:one-of disjunction-type="recognition" id="oneOf1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-46021.5262">528 95 460 0,'9'-20'332'0,"-1"0"-41"15,-5 3-95-15,0 4-40 16,-4 0-75-16,-2 4-4 16,-5 6-27-16,-4 5-7 15,-4 1-28-15,-8 7-3 16,-2 4-13-16,-14 6 6 15,-2 6-8-15,-10 13 8 16,2 5-9-16,-12 10 9 16,29-10-3 15,16-22-2-31,1 1-4 0,-45 66 7 16,17-10-7-16,10-3 7 15,20-14-6-15,32-39 7 0,5-7-5 16,11-6 10-1,3-8-5-15,7-5 11 0,1-8-6 16,6-4 9-16,-7 0-34 16,2 2-333-16,-12 6 101 15</inkml:trace>
        <inkml:trace contextRef="#ctx0" brushRef="#br0" timeOffset="-45631.6909">654 615 445 0,'5'-1'125'16,"-2"1"29"-16,0 0-88 16,-3 0-6-16,-6 4 20 15,-4 4 4-15,-8 9 14 16,-3 6-23-16,-6 12-5 15,3 0-16-15,2 13 4 16,9-7-15-16,6 5 1 16,11-9-26-16,8-5 6 15,8-16-12-15,10-12 10 16,4-11-8-16,6-15 11 16,0-12-11-16,3-6 6 15,-9 1-4-15,-10-7 24 0,-7 10-3 16,-12 2 20-16,-11 5-8 15,-10 8-2-15,-1 7-27 16,-9 9-1-16,3 7-18 16,2 6-28-16,8 4-28 15,10 0-321-15,3-4 66 16</inkml:trace>
      </inkml:traceGroup>
      <inkml:traceGroup>
        <inkml:annotationXML>
          <emma:emma xmlns:emma="http://www.w3.org/2003/04/emma" version="1.0">
            <emma:interpretation id="{64F0117E-E64E-419F-BD85-FE7B0D4AC9A2}" emma:medium="tactile" emma:mode="ink">
              <msink:context xmlns:msink="http://schemas.microsoft.com/ink/2010/main" type="line" rotatedBoundingBox="2824,14175 13853,12390 14169,14340 3139,16125"/>
            </emma:interpretation>
          </emma:emma>
        </inkml:annotationXML>
        <inkml:traceGroup>
          <inkml:annotationXML>
            <emma:emma xmlns:emma="http://www.w3.org/2003/04/emma" version="1.0">
              <emma:interpretation id="{5B809E62-F2E6-4BA7-BE02-FA502CE606BD}" emma:medium="tactile" emma:mode="ink">
                <msink:context xmlns:msink="http://schemas.microsoft.com/ink/2010/main" type="inkWord" rotatedBoundingBox="2861,14403 6351,13838 6506,14796 3016,15361"/>
              </emma:interpretation>
            </emma:emma>
          </inkml:annotationXML>
          <inkml:trace contextRef="#ctx0" brushRef="#br0" timeOffset="-45057.7437">1258 342 1096 0,'2'-3'266'16,"4"3"86"-16,5 2-323 0,13 2-14 16,5-2-20-16,17 4 9 15,8-3-3-15,18-6 12 16,-1-3-7-16,12-2 320 15,-11 8-681-15,-11-5 330 16</inkml:trace>
          <inkml:trace contextRef="#ctx0" brushRef="#br0" timeOffset="-45338.8457">1491 121 868 0,'4'6'222'0,"-11"14"57"15,-3 12-239-15,-10 19-28 16,-5 1-10-16,-4 10 19 15,3-12-2-15,6 1 6 16,6-13-16-16,11-3 7 16,3-10-12-16,2-4 8 0,2-8-9 15,4-4 10-15,0-3-6 16,1-6 3-16,-1-5-7 16,-7-1-311-16,-6-3 98 15</inkml:trace>
          <inkml:trace contextRef="#ctx0" brushRef="#br0" timeOffset="-43841.5902">2570 121 737 0,'9'-21'277'16,"-4"-1"41"-16,-2 5-185 15,-3 2-24-15,-8 3-29 16,-6 3-20-16,-6 7-19 0,-7 5-14 16,-4 6-15-16,-4 8-9 15,-1 5 4-15,-4 8-7 16,2 6 1-16,-3 13-8 15,2 3 6-15,7 9-5 16,9-9 8-16,8 2-6 16,13-19 10-16,19-7-5 15,9-13 9-15,22-12-4 16,5-10 7-16,20-10-27 16,-7-5 30-16,-5-15-381 15,-18-5 110-15</inkml:trace>
          <inkml:trace contextRef="#ctx0" brushRef="#br0" timeOffset="-43423.0507">2781 247 1033 0,'-16'9'235'16,"0"14"88"-16,-4-3-294 15,3 8-27-15,10-2 4 16,2 3-8-16,8-8 6 15,9 10-6-15,5-9 9 0,5-6-6 16,2-6 8-16,4-12-6 16,1-6 8-16,8-12-8 15,-3-6 6-15,1-1-6 16,-7 5 2-16,-5 1-7 16,-13 12 3-16,-7 13-4 15,-10 9 14-15,-15 10 5 16,-4 12 9-16,-8 9 7 15,2-2 7-15,2 5-13 16,8-5 0-16,7-1-11 16,2-9-2-16,6-1-9 15,-1-5 7-15,2 0-10 16,-2-4 9-16,4 2-9 16,1-1 7-16,-2 2-7 15,0-4 11-15,5-1 368 16,2-9-761-16,1-30 383 15</inkml:trace>
          <inkml:trace contextRef="#ctx0" brushRef="#br0" timeOffset="-42241.0672">3533-35 734 0,'2'-5'165'0,"1"1"51"0,0 2-197 16,-2 7 23-1,-2 5 0-15,-9 12 42 0,-6 7 20 16,-6 15-6-16,-2 7-24 16,-12 15-12-16,4-3-18 15,-9 11-19-15,-2-7-9 16,-6 5-11-16,10-15 3 15,-4 1-8-15,13-10 7 0,2-2-7 16,10-13 7 0,5 4-5-16,10-9 4 0,3 1-7 15,8-8-19-15,10-10-333 16,-1-17 99-16</inkml:trace>
          <inkml:trace contextRef="#ctx0" brushRef="#br0" timeOffset="-42520.9579">3200 11 209 0,'0'-2'375'16,"0"1"-66"-16,-1-1-17 15,1 1-52-15,-2 2-105 16,2 7-66-16,2 1-45 0,1 9-20 16,3 5-2-16,5 8-4 15,2-2 8-15,6 3-4 16,-2-19 12 15,0 1-3-31,13 1 30 0,2-17-380 16,1-8 131-16</inkml:trace>
          <inkml:trace contextRef="#ctx0" brushRef="#br0" timeOffset="-40922.1553">3863-5 466 0,'3'-6'371'15,"-3"0"-65"-15,0 6-32 16,-3 5-199-16,-5 12-20 15,-4 6-19-15,-8 15-14 16,0 8-3-16,-2 6-4 16,7-4 0-16,3 1-7 15,9-12 3-15,1-14-6 0,4-11 3 16,2-1-6-16,1-10 5 16,3-2-5-16,1 2 6 15,5-1-4-15,-2 0 0 16,5-4-30-16,-3-6 4 15,-4 1-322-15,0-2 80 0</inkml:trace>
          <inkml:trace contextRef="#ctx0" brushRef="#br0" timeOffset="-39278.8349">4291 439 374 0,'-22'-2'456'0,"5"5"-127"16,10-4 7-16,1-1-207 15,6 5-72-15,6-3-20 16,3 0-13-16,11 5-15 16,6-2-3-16,14-5-5 15,1-1 8-15,8-4-6 16,-3-6 7-16,2 3-7 0,-11-3 6 15,4-2-16 1,-9-2-10-16,-3-1-66 16,-12-10-275-16,-3 1 56 0</inkml:trace>
          <inkml:trace contextRef="#ctx0" brushRef="#br0" timeOffset="-38914.7013">4232-97 1017 0,'-10'-7'266'0,"10"4"73"0,6-2-284 16,6 4-41-16,16-3-13 16,4 3 5-16,19-1-6 15,2 4 4-15,18-1-5 16,-10 3 6-16,7 0 4 15,-13-4 89-15,11 6-440 16,-22 2 183-16</inkml:trace>
          <inkml:trace contextRef="#ctx0" brushRef="#br0" timeOffset="-39515.7276">4453-77 649 0,'11'-15'207'0,"0"1"88"15,-2 3-167-15,-3 5-14 0,-4 9-12 16,-5 8-25-16,-7 9-37 16,-2 9-10-16,-5 6 1 15,0 5-4-15,4-3 0 16,3 3-10-16,6-6-6 15,5-2-5-15,2-4 4 16,3 2-4-16,1-1 8 0,-1-3 36 16,3-4-405-16,-6-4 153 15</inkml:trace>
        </inkml:traceGroup>
        <inkml:traceGroup>
          <inkml:annotationXML>
            <emma:emma xmlns:emma="http://www.w3.org/2003/04/emma" version="1.0">
              <emma:interpretation id="{AC3020BF-A683-40AA-B764-8E220399B21F}" emma:medium="tactile" emma:mode="ink">
                <msink:context xmlns:msink="http://schemas.microsoft.com/ink/2010/main" type="inkWord" rotatedBoundingBox="6654,13555 8779,13212 9036,14802 6912,15146"/>
              </emma:interpretation>
            </emma:emma>
          </inkml:annotationXML>
          <inkml:trace contextRef="#ctx0" brushRef="#br0" timeOffset="-38016.0683">5159 157 922 0,'3'-9'315'15,"3"0"32"-15,9 4-235 16,7 2-86-16,10 2-22 0,2 2 1 16,10 4-7-16,2-2 10 15,13 0-17-15,-6-4-26 16,12-9-314-16,-6-3 85 16</inkml:trace>
          <inkml:trace contextRef="#ctx0" brushRef="#br0" timeOffset="-38348.7012">5317 26 810 0,'3'-4'309'0,"-5"8"11"0,-2 11-191 15,-5 5-114-15,5 15-16 16,-3 2 6-16,5 10-6 16,4-19 16 30,-2-14-3-46,1 0 1 0,4 38-4 0,-4-12 25 16,6-13-358-16,-26-8 130 16</inkml:trace>
          <inkml:trace contextRef="#ctx0" brushRef="#br0" timeOffset="-37107.6625">6616 9 1016 0,'-5'-3'320'0,"2"3"42"16,8 1-280-16,-1 5-46 16,7 0-30-16,5 4-10 15,4-3 10-15,15 1-7 16,3-5 9-16,11-3-6 15,0-3 7-15,8-3-5 16,-11 0 5-16,0 1-5 16,-14 4 6-16,-6-3 46 15,-13 8-427-15,-20 2 162 16</inkml:trace>
          <inkml:trace contextRef="#ctx0" brushRef="#br0" timeOffset="210446.6044">6384-488 438 0,'-9'9'356'0,"5"-6"-68"15,0-1-19-15,6 1-179 16,4-2-12-16,5-2-15 0,10-4 2 15,7 0-9-15,13-7-9 16,2-2-8-16,13-9-13 16,-6-1-6-16,13-7-12 15,-5 2 4-15,8-3-11 16,-9 7 4-16,1 4-6 16,-13 8 6-16,-2 4-6 15,-14 8 6-15,3-1-18 16,-4 1-24-16,2-4 31 15,-4-1-367-15,8-3 105 16</inkml:trace>
          <inkml:trace contextRef="#ctx0" brushRef="#br0" timeOffset="211287.226">6530-910 955 0,'15'-12'270'15,"-2"2"55"-15,-10 9-267 0,-2 10-31 16,-4 0-15-16,-9 14-6 15,-11 8 8-15,-9 13-5 16,-8 1 5-16,-9 10-9 16,3-4 6-16,-6 2-8 15,9-8 5-15,-3 1-5 16,12-8 7-16,0-1-8 16,11-6 7-16,5 6-8 15,9-8 6-15,7 3-11 16,7-6 6-16,10 0-5 15,8-9 10-15,14-8-8 16,7-4 11-16,19-8-6 16,3-5 7-16,15-7-10 15,-9 1 9-15,2 2-10 0,-16-1 8 16,-1 4-7-16,-20 3-3 16,4 5-358-16,-7-10 116 15</inkml:trace>
          <inkml:trace contextRef="#ctx0" brushRef="#br0" timeOffset="-37567.4393">6071-152 1104 0,'-10'-13'273'0,"-10"10"82"15,-5 5-316-15,-13 15-28 16,-8 6-8-16,-9 9-6 16,4 2 9-16,3 10-8 15,16-4 6-15,6 8-7 16,11-4 4-16,4 11-6 15,7-9 6-15,10 2-6 16,4-11 8-16,10-4-3 16,5-14 8-16,9-5-5 15,-2-8 9-15,3-2-7 16,-6-8 6-16,2-4-4 16,-13-1 15-16,1-5 4 15,-10-6 13-15,-3 3 10 16,-9-1 11-16,1 4-11 0,-8 3-3 15,-7 8-14-15,2 2-10 16,-4 11-14-16,7-5 1 16,6 10-12-16,7-4 7 15,8 0-7-15,11-8 9 16,10-6-5-16,2-12 13 16,12-7-6-16,-5-1 5 15,-6 3-8-15,-11 8 4 0,-8 10-18 16,-11 7 2-1,-9 12-13-15,-8 3 9 0,0 3-7 16,-1 1 17-16,-1 5-5 16,6-9 14-16,5-3-10 15,3-1 9-15,5-7-10 16,5-3 25-16,6 5 359 16,10 7-816-16,6-10 409 15</inkml:trace>
          <inkml:trace contextRef="#ctx0" brushRef="#br0" timeOffset="203221.6209">6185-474 328 0,'-17'-13'212'0,"-4"-4"-5"0,-1 5-75 16,-1-2 10-16,3 4-50 16,-6-1-8-16,8 3-26 15,1 2-4-15,-2 1-26 16,4 2-2-16,-2 3-6 16,-3 0 5-16,-6 5-6 0,-4 3 3 15,-7 4-3-15,-11 8 1 16,1 4-7-16,-9 10-2 15,7 8-4-15,-3 8-3 16,21 8 1 31,16-28 0-47,1-1 0 0,-38 90-3 0,12 7-1 16,8 0-1-16,8 1 2 15,22-62-1-15,1 7 1 16,-1-14-2-16,4 0 2 15,5-7 0-15,5 1 2 16,2-11-1-16,12 4 1 16,-1-10 1-16,10 2 0 15,3-9 0-15,13-4 5 16,1-7 2-16,14-9 6 16,-4-13 3-16,7-4 5 0,-11-6-2 15,11-11-1-15,-11-2-6 16,8-9 0-16,-11-1 2 15,5-11 6-15,-15 4 1 16,-2-8 7-16,-14 0-1 16,-5-6 0-16,-10-9-6 15,-6-16 2-15,-7 1-8 0,-4-6 3 16,-1 6-5 0,-3 11-3-16,1 21-3 0,-6-1 1 15,0 18-6-15,-8 1 0 16,-2 7 1-16,-8-2 2 15,-1 4-2-15,-6-6 2 16,2 7-3-16,-2-3 1 16,6 2-3-16,2 4-1 15,9 4-1-15,-1 4-2 16,9 5-1-16,-7 3-2 16,5 6 0-16,-6 0-2 15,1 4 0-15,-15 7-2 16,0 4 3-16,-15 19-43 15,-3 3-44-15,-5 26-334 16,10-4 54-16</inkml:trace>
          <inkml:trace contextRef="#ctx0" brushRef="#br0" timeOffset="-37064.7758">6654 226 1203 0,'3'-1'260'0,"8"-2"111"15,8 0-346-15,14-2-22 16,10-4 5-16,17-2-6 16,1 7 4-16,11 5-1 15,-9 5-23-15,-4 13-359 16,-21 2 116-16</inkml:trace>
        </inkml:traceGroup>
        <inkml:traceGroup>
          <inkml:annotationXML>
            <emma:emma xmlns:emma="http://www.w3.org/2003/04/emma" version="1.0">
              <emma:interpretation id="{04B4BA4F-C491-4F4D-BB93-FA0346319470}" emma:medium="tactile" emma:mode="ink">
                <msink:context xmlns:msink="http://schemas.microsoft.com/ink/2010/main" type="inkWord" rotatedBoundingBox="8864,13319 13872,12508 14169,14340 9161,15151">
                  <msink:destinationLink direction="with" ref="{6AB8891F-F8AD-45B7-9840-79709C7DBFB1}"/>
                </msink:context>
              </emma:interpretation>
            </emma:emma>
          </inkml:annotationXML>
          <inkml:trace contextRef="#ctx0" brushRef="#br0" timeOffset="-36284.0839">8184-43 1063 0,'-14'4'277'16,"-6"8"77"-16,-3 7-298 15,-11 13-12-15,0 11-8 16,-12 18-7-16,-4 5 6 0,-12 22-10 15,4-4-14 1,-14 10-8-16,11-5 4 0,1 10-4 16,14-17 14-16,1 14-407 15,15-11 141-15</inkml:trace>
          <inkml:trace contextRef="#ctx0" brushRef="#br0" timeOffset="-36547.9315">7679-76 1049 0,'-2'11'250'15,"1"7"85"-15,1 5-298 16,1 2-31-16,7 4-3 16,1-4 6-16,7-2-3 15,4-3 5-15,9-8-2 16,1-6 4-16,9-3-3 16,-1-4 4-16,0-6-5 15,-4 0 0-15,9-1-7 0,-11-3-354 16,10-6 115-16</inkml:trace>
          <inkml:trace contextRef="#ctx0" brushRef="#br0" timeOffset="211940.2684">7717-999 753 0,'8'5'470'16,"-11"8"-88"-16,-8-3-111 15,-1 19-229-15,1 0-39 16,-3 12-10-16,4-4 10 15,6 9-6-15,6-8 9 0,6-4-9 16,5-8 8-16,4-3-7 16,-3-12 8-16,2-6-3 15,-3-5 14-15,6-7 19 16,2-6 21-16,4-12 12 16,5-4 11-16,3-8-7 15,-10 0-14-15,-2 1-19 16,-6 3-10-16,-11 6-15 15,-4 10 3-15,-2-3-14 16,-4 5 5-16,-3 4-13 16,10 8 7-16,-1 0-12 15,0 9 10-15,8 5-9 16,1 4 1-16,-3 0-62 16,5 2-18-16,12-2-62 0,1-4-12 15,10-6-316 1,5-10 101-16</inkml:trace>
          <inkml:trace contextRef="#ctx0" brushRef="#br0" timeOffset="212592.6116">8234-902 792 0,'5'-5'345'0,"-1"-1"22"0,-1-9-200 16,0 2-50-16,1-10-45 16,-3 3-17-16,-1 2-14 15,-6 4-12-15,-3 2-3 0,-10 16-12 16,-5 9-3-16,-8 10-14 15,4 6 6-15,0 5-8 16,11-5 9-16,10 0-9 16,10-8 6-16,14-4-5 15,12-6 9-15,20-5-7 16,6-4 11-16,14-4-6 16,-4 1 5-16,-4 4-9 15,-20 3 6-15,-7 3-12 16,-17 5 7-16,-9 3-10 15,-8 0 11-15,-2-4-5 16,-2-3 12-16,2-6 31 16,2-8 24-16,2-16-7 15,-1-5 8-15,5-13-8 16,0-8-29-16,-6-13-22 16,3 6 6-16,-1 2-13 0,-7 13 11 15,2 7-11-15,2 22 9 16,1 7-15-16,3 8 11 15,6 5-15-15,6 6 9 16,24-6-10-16,8-8-29 16,24-18-432-16,1-13 134 0</inkml:trace>
          <inkml:trace contextRef="#ctx0" brushRef="#br0" timeOffset="214043.8323">9046-823 1087 0,'56'-53'272'0,"-8"-3"87"15,-8-3-324-15,-25 10-9 0,-47 35-26 16,-13 6 8-16,-4 16-12 16,-4 12 10-16,5 6-10 15,8 9 9-15,13 2-10 16,5 4 7-16,13-2-9 15,10 2 7-15,9-9-8 16,11-6 14-16,11-13-7 16,19-16 13-16,9-16-7 15,15-22 13-15,2-15-13 16,8-19 7-16,-12-1-10 16,-14-6 26-16,-19 15 9 0,-18 9 31 15,-21 24-8 1,-19 14 5-16,-10 17-29 0,-13 21-12 15,9 14-34-15,-5 18 8 16,12 3-8-16,15 10 12 16,14-14-10-16,11-1 12 15,12-19-9-15,15-5 14 16,0-14-5-16,10-9-68 16,-3-13-22-16,3-22-336 15,-13-4 25-15</inkml:trace>
          <inkml:trace contextRef="#ctx0" brushRef="#br0" timeOffset="214611.0842">9788-1034 1065 0,'-14'7'267'0,"-7"10"86"0,-10 6-309 15,-14 3-19-15,4 0-18 16,1 10 8-16,11-9-13 16,9 2 8-16,15-7-12 15,13-2 8-15,9-13-6 16,12-7 9-16,5-6-8 0,10-9 9 15,-2-3-9 1,-1-7 9-16,-6-1-9 0,-5-9 30 16,-13 7 0-1,-10 1 30-15,-4 5-9 0,-9 7 8 16,-5 12-31-16,-9 6-1 16,5 4-33-16,-2 10 8 15,8 2-10-15,7-1 10 16,13-4-17-16,15 0-53 15,5-19-36-15,17-21-316 16,-2-5 34-16</inkml:trace>
          <inkml:trace contextRef="#ctx0" brushRef="#br0" timeOffset="215592.4737">10078-1116 712 0,'-11'14'390'16,"-6"8"-48"-16,-9 11-95 15,2 10-222-15,-3 6 4 16,6-7-16-16,3 4 7 15,13-8-15-15,8 5 9 16,3-3-15-16,6 12 8 16,1-4-9-16,-4 2 11 0,-4-5-10 15,-5-2 10-15,-2-14-10 16,-1-5 14-16,-3-13 15 16,-3-9 67-16,4-15-2 15,-3-13 13-15,7-10-14 0,5-24-13 16,12-9-69-16,7-13 2 15,7 0-13 17,10-7 6-32,-1 23-12 0,-6 4 8 0,-5 24-10 0,-2 12 4 15,-8 18-10-15,-4 10 9 16,0 12-9-16,0 4 9 16,-3 3-5-16,-4 9 11 15,-4-3-8-15,-7 1 0 16,-4-1 5-16,-10-5 9 15,-2-8-8-15,-11 3 12 16,3-7 1-16,-2-7 0 16,5 0-9-16,7 1 13 15,12-8-38-15,10-3-72 16,12-4-31-16,19-4-24 16,5-1-30-16,10-10-123 15,-2-3 67-15,3-5 43 0,-15 7 81 16,-3-7 109-16,-18 13 178 15,0 7 53-15,-7 9-19 16,-7 7-50-16,-7 10-93 16,-3 22-16-16,-5 4-47 15,-6 8 9-15,4 5-8 16,2 7 10-16,6-10-13 16,5 4 9-16,3 0-12 15,0 2 10-15,0-7-10 0,2 4 9 16,-1-8-8-16,-2-7 8 15,1-13-10-15,0-9 39 16,-2-14 31-16,2-18 26 16,2-14-6-16,4-17 9 15,1-11-36-15,7-18-31 16,3 5-27-16,3-5 8 16,1 8-13-16,1 4 8 15,-2 17-11-15,-2 10 9 16,-4 18-13-16,-5 12 7 15,4 9-10-15,-3 7 9 16,4 2-9-16,0 5 13 16,-2-3-8-16,-4 6 11 15,-2-3-11-15,-14 3 9 0,-1-2-11 16,-14 9 11-16,-8-2-9 16,-12 1 13-16,4-5-8 15,-6 4 12-15,11-8-11 16,5-4 11-16,14-2-10 15,7 0 7-15,8-10-12 16,16 1-12-16,8-12-47 16,17-7-45-16,5-9-29 15,8-17-310-15,0-6 66 0</inkml:trace>
          <inkml:trace contextRef="#ctx0" brushRef="#br0" timeOffset="215601.4515">10820-1313 832 0,'20'-30'384'16,"-14"15"15"-16,-4 10-188 15,-10 13-119-15,-13 17-25 16,-4 7-57-16,-6 15-5 16,4 6-11-16,2 8 14 15,13-6-6-15,4 0 10 16,8-12-12-16,5-3 13 16,-2-15-11-16,6-5-6 15,-1-11-29-15,4-9-38 16,5-9-11-16,9-19-325 15,0-12 75-15</inkml:trace>
          <inkml:trace contextRef="#ctx0" brushRef="#br0" timeOffset="215767.2329">10901-1162 868 0,'5'-10'384'15,"0"4"-1"-15,-2 10-232 16,0 8-63-16,3 5-66 16,5 8-10-16,4-1-13 15,6-1 14-15,10-3-7 16,7-12 11-1,1-11-8-15,2-8 10 0,-2-6-12 0,-4-10 10 16,-12 4-11-16,-8 0 17 16,-10 1-11-16,-17 4 9 15,-7 10-12-15,-12 7 6 16,-4 8-18-16,-8 10 8 16,3 6-10-16,-3 12 13 15,13 1-10-15,1 4 13 16,15-1-10-16,5 3 9 15,10-11-10-15,13-2 11 16,9-9-11-16,18-11 15 16,4-9-8-16,19-3 15 15,-2-8-36-15,10-1 408 16,-14-13-828-16,-1-16 382 16</inkml:trace>
          <inkml:trace contextRef="#ctx0" brushRef="#br0" timeOffset="216950.9585">12073-1269 741 0,'29'-29'242'0,"4"-3"48"15,-6 4-199-15,-1-1 7 16,-4 4-18-16,-7 2 27 16,-7 5-15-16,-16 4-1 15,-12 5-39-15,-21 9-10 16,-13 8-36-16,-23 13 2 0,4 7-11 16,-4 13 9-16,11-1-7 15,0 12 8-15,20 0-12 16,2 11 9-16,8 0-10 15,10 5 10-15,16-9-8 16,11 1 10-16,13-17-8 16,14-6 11-16,7-13-7 15,11-5 12-15,3-16-8 0,9-6 10 16,-7-9-12-16,4-10 19 16,-9-5-3-16,-8 4 22 15,-13-4-1-15,-13 6 31 16,-13 3-19-16,-15 4 2 15,-10-3-24-15,-15 6-1 16,1 3-32-16,-6 4 10 16,9 1-12-16,8 4 11 15,15 4-11-15,7 3 8 16,10 9-15-16,9 1 9 16,6 3-10-16,14-2 12 15,7 1-7-15,14-13 13 16,4-2-8-16,14-5 12 15,-7-2-12-15,2-10 11 16,-14 6-12-16,-4-11 13 16,-17 2-11-16,-8 1 12 0,-16 6-13 15,-10-2 9-15,-8 14-13 16,-12 7 7-16,-6 6-12 16,-1 7 11-16,0 4-10 15,1 6 10-15,6-1-6 16,5 4 15-16,3-3-11 15,5 1 353-15,4-10-823 0,3-7 387 16</inkml:trace>
        </inkml:traceGroup>
      </inkml:traceGroup>
    </inkml:traceGroup>
    <inkml:traceGroup>
      <inkml:annotationXML>
        <emma:emma xmlns:emma="http://www.w3.org/2003/04/emma" version="1.0">
          <emma:interpretation id="{973E6C43-6709-48A7-96F2-95E93640B287}" emma:medium="tactile" emma:mode="ink">
            <msink:context xmlns:msink="http://schemas.microsoft.com/ink/2010/main" type="paragraph" rotatedBoundingBox="1161,15575 7952,14817 8028,15497 1237,16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1182B-A6E7-43CC-9591-C7DFFADA169B}" emma:medium="tactile" emma:mode="ink">
              <msink:context xmlns:msink="http://schemas.microsoft.com/ink/2010/main" type="line" rotatedBoundingBox="1161,15575 7952,14817 8028,15497 1237,16255"/>
            </emma:interpretation>
          </emma:emma>
        </inkml:annotationXML>
        <inkml:traceGroup>
          <inkml:annotationXML>
            <emma:emma xmlns:emma="http://www.w3.org/2003/04/emma" version="1.0">
              <emma:interpretation id="{FCF35101-B0C6-47B6-A6BD-AF910C3F9271}" emma:medium="tactile" emma:mode="ink">
                <msink:context xmlns:msink="http://schemas.microsoft.com/ink/2010/main" type="inkWord" rotatedBoundingBox="1167,15633 2681,15464 2751,16086 1237,162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898.4682">-378 1975 868 0,'-13'-3'265'0,"7"3"56"15,3-2-215-15,3 2-54 16,2-6-10-16,4-4-2 0,12-12-12 15,11-9-8-15,16-19-13 16,6-5 3-16,11-8-5 16,-5 6 4-1,-3 2-8-15,-13 21 5 0,-8 13-11 16,-17 14 3-16,-9 9-7 16,-11 19 9-16,-9 9-3 15,-4 3 11-15,-6 12-4 16,3 5 6-16,1-1-7 15,7-9 3-15,6-3-4 16,6-14 4-16,6-6-3 16,5-12 1-16,9-4-7 15,1-5 4-15,10-7-39 16,0 0-18-16,4-3-243 16,-9 0-60-16,6 1-80 0</inkml:trace>
          <inkml:trace contextRef="#ctx0" brushRef="#br0" timeOffset="49223.1389">522 1547 574 0,'-11'23'289'0,"-6"12"-14"0,-7 10-118 16,2 1-99-1,3 4-20-15,6-3-13 0,10-3-7 16,11-12 0-16,6-4-5 15,7-13-2-15,7-10 1 16,2-11 10-16,9-13 7 16,-2-10 5-16,6-14-2 15,-5 2 0-15,-6-7 5 16,-10 11 6-16,-9 4 17 16,-11 8 11-16,-16 7-1 15,-1 10-11-15,-11 5-18 16,-2 11-20-16,-4 13-7 15,7 5-51-15,8 12-374 16,10-7 118-16</inkml:trace>
          <inkml:trace contextRef="#ctx0" brushRef="#br0" timeOffset="93682.1765">-104 1354 506 0,'10'-2'116'0,"5"2"40"16,3 8-146-16,13 1-11 15,4-1 3-15,10 0 7 16,2-2 11-16,4-5 31 16,-4-2 16-16,9-5 7 15,-4-2-1-15,12-3-6 0,-1 0-29 16,11 1-18-16,-10 0-11 15,11 4-6-15,-16 3 1 16,2 5-1-16,-17 1 5 16,2 4-4-16,-12 0 6 15,1-1-4-15,-4 0 2 16,-2-1-5-16,-9-5 6 16,0-2-4-16,-8-1 7 15,-4-2 10-15,-5 1 9 0,-1-2 7 16,-7 2 2-16,-9 1-5 15,-6 0-13-15,-13 2-7 16,-3-1-5-16,-14 1-5 16,4-1 7-16,-19-2-4 15,7 1 1-15,-19 1-5 16,5 2 2-16,-17 2-6 16,11 2 4-16,-9-1-4 15,8 0 5-15,-14 5-5 16,11 1 5-16,-5 8-6 15,9 3 5-15,6 5-5 16,21-7 5-16,7 0-3 16,36-10 1 15,5-3-6-31,0-1 5 0,15 2-6 0,22-7 5 16,30-7-3-1,21-7 5-15,11-11-4 16,-10 4 8-16,8 2-5 0,-16 5 4 15,9 7-3-15,-15 5 0 16,17 6-4-16,-9 3 6 16,5 4-6-16,-18-3 5 15,4-2-4-15,-21-2 4 16,-7-1-5-16,-14-6 5 0,-6 3-7 16,-15 4 6-16,-19 5-320 15,-30-2 106-15</inkml:trace>
          <inkml:trace contextRef="#ctx0" brushRef="#br0" timeOffset="109606.8256">-246 1524 949 0,'4'-24'211'15,"7"10"85"-15,10 0-279 16,10 6-15-16,14 2-2 16,2 2-1-16,16-6 1 15,-2 9 2-15,13-1 0 16,-5 4-2-16,14 2 2 0,-5 4-2 16,14 0-1-16,-6-7 0 15,11 2 1-15,-4-9 2 16,-8-3 0-1,-10 3 2-15,-11 3 1 16,-10 4 2-16,-20 12-2 16,-1 7-303-16,-8-10 101 15</inkml:trace>
        </inkml:traceGroup>
        <inkml:traceGroup>
          <inkml:annotationXML>
            <emma:emma xmlns:emma="http://www.w3.org/2003/04/emma" version="1.0">
              <emma:interpretation id="{8E6460A9-53F8-4EF5-8DB2-8087DC5DF825}" emma:medium="tactile" emma:mode="ink">
                <msink:context xmlns:msink="http://schemas.microsoft.com/ink/2010/main" type="inkWord" rotatedBoundingBox="3757,15285 4757,15174 4814,15686 3814,1579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275.0926">2623 1181 931 0,'-16'30'269'16,"-7"10"51"-16,-2 12-235 16,10 0-84-16,4 5 4 15,6-9-4-15,11-15 3 16,7-14-11-16,11-16-313 15,5-22 100-15</inkml:trace>
          <inkml:trace contextRef="#ctx0" brushRef="#br0" timeOffset="54617.6839">2895 984 1039 0,'-20'-14'267'0,"0"11"75"16,-5 3-279-16,7 5-50 15,3 7 4-15,2 2-11 16,1 4 8-16,12 5-13 16,3 2 7-16,-1-8-9 15,7 4 8-15,5-2-10 16,0-2 9-16,1-7-10 0,10 3 9 16,1-3-8-16,6-2 8 15,0 0-7-15,3 2 8 16,-7-2-7-1,-4 6 4-15,-8 0-7 0,-9 6 3 16,-7 1-6-16,-9 5 3 16,-8-1-2-16,-9 1 18 15,0-5 8-15,-6-2 30 16,0-9 5-16,1-2 19 16,4-8-15-16,2-5-1 15,5-4-29-15,6-5-1 16,5 1-23-16,7-6 4 15,6-1-12-15,11-3 7 16,5-1-8-16,12-10 10 16,3 5-6-16,8-3 7 15,-3 1-6-15,2-1 6 16,-9 6-10-16,0-7 9 16,-9 4-8-16,-7 6 10 0,-9 2-8 15,-8 4 11-15,-13 8-8 16,-13 1 6-16,-6-1-10 15,-9 10 5-15,-2 6-11 16,0 6 10-16,6 12-4 16,8 9-92-16,17 2-351 0,18 0 89 15</inkml:trace>
          <inkml:trace contextRef="#ctx0" brushRef="#br0" timeOffset="53915.5122">2300 1139 530 0,'-6'-8'479'15,"1"1"-346"1,-7-6-6-16,-2 4-34 0,-3 5 0 16,-3 5-37-16,2 7-12 15,-2 6-35 1,3 3 4-16,5-2-11 0,4 5 7 15,5 0-10-15,0 1 8 16,4-4-9-16,6 0 6 16,-1-3-7-16,11-8 6 15,6-8-209-15,9-10 216 16,0-9-6-16,11-10 9 16,-6-4-6-16,3-5 210 15,-13 9-215-15,-7 2 15 16,-9 6 0-16,-8 8 18 0,-8 10-3 15,-4 0 9 1,-5 7-15-16,-7 13-1 0,1 7-20 16,-6 4 5-16,1 6-10 15,7 0 7-15,10-9-6 16,8-1 9-16,11-10-27 16,15-9-151-16,9-6-207 15,4-6-4-15</inkml:trace>
        </inkml:traceGroup>
        <inkml:traceGroup>
          <inkml:annotationXML>
            <emma:emma xmlns:emma="http://www.w3.org/2003/04/emma" version="1.0">
              <emma:interpretation id="{324F3EEF-83FA-4519-8D84-E3F57CEDC9D3}" emma:medium="tactile" emma:mode="ink">
                <msink:context xmlns:msink="http://schemas.microsoft.com/ink/2010/main" type="inkWord" rotatedBoundingBox="5722,15110 6646,15007 6678,15296 5754,15399"/>
              </emma:interpretation>
            </emma:emma>
          </inkml:annotationXML>
          <inkml:trace contextRef="#ctx0" brushRef="#br0" timeOffset="18400.358">4209 857 664 0,'-46'26'542'0,"2"2"-394"0,27-4-133 0,15-4 25 16,18-5-5-16,22 1 13 16,13-15-11-16,22-7 4 0,10-15-28 15,15-4 6 1,-4-1-13-16,-4-3 28 0,-22 7-9 16,-8 13 8-16,-22 5-10 15,-12 2 9-15,-7 7-29 16,-6 1 7-16,-5-3-7 15,-5 1 12-15,-1 1-2 16,-4-5 23-16,-1 0-4 16,2 0 10-16,1-1-10 0,0-1 1 15,1 5-21-15,2-4 7 16,5-3-48-16,15-12-367 16,4-7 112-16</inkml:trace>
          <inkml:trace contextRef="#ctx0" brushRef="#br0" timeOffset="95260.5085">4275 1079 547 0,'-81'-14'441'0,"58"-12"-338"0,8 8-4 16,6 3-28-16,7 4-9 15,10 16-24-15,9-2-16 16,2 1-24-16,12 7-2 16,1 3 1-16,13-5 0 15,4 2 3-15,15-5 3 16,-1-8 1-16,12-4 5 15,-7-2 2-15,7-1 1 16,-11-3-4-16,1 4 4 16,-13-1-6-16,0 5 0 15,-14-1-2-15,-5 3 0 16,-13-1-2-16,-3 5 3 16,-10-4-2-16,-7 4 4 0,-6-4 1 15,-11 5 0-15,-7-3 1 16,-19 3 2-16,-5 5-1 15,-10 6-2-15,3-3-1 16,-8 6-2-16,9-5-3 16,-4-1-1-16,6-7 1 15,-7 2 1-15,12-3 0 16,-4-3 0-16,11 2 0 0,2 1 0 16,13-2 0-16,4-1-1 15,10 5-2-15,4-3 2 16,5-4-2-16,4 1-1 15,2 1 0-15,8-7 1 16,4 3-2-16,11-4 3 16,3 0 1-16,11-4 2 15,-4 1-2-15,6 5 2 16,-10 0-3-16,6 5 0 16,-10 2 0-16,0 7 0 15,-4-5-1-15,-2 3 2 16,-8-4-1-16,-6-2 0 15,-4-3 1-15,-7-2-1 16,-2 2-2-16,-13 0 0 16,-6 3 1-16,-11 4 0 15,-6 3 1-15,-12 0 2 0,7 7 0 16,-2-5-1-16,10 0 0 16,2-2 0-16,13-3-1 15,5-1 1-15,7-1 86 16,8 13-407-16,8-1 165 15</inkml:trace>
          <inkml:trace contextRef="#ctx0" brushRef="#br0" timeOffset="110250.6947">4268 1122 939 0,'-36'11'563'0,"1"0"-517"0,54-30-32 15,11 7-12-15,22 4-6 16,10 8 5-16,2 8-4 15,-1-5 6-15,17-9-5 16,-2-3 8-16,16-8-4 16,-10 0 0-16,9 2-316 15,-19 5 104-15</inkml:trace>
        </inkml:traceGroup>
        <inkml:traceGroup>
          <inkml:annotationXML>
            <emma:emma xmlns:emma="http://www.w3.org/2003/04/emma" version="1.0">
              <emma:interpretation id="{BF8B1D95-D0EF-47AE-A614-39ECC5D801DB}" emma:medium="tactile" emma:mode="ink">
                <msink:context xmlns:msink="http://schemas.microsoft.com/ink/2010/main" type="inkWord" rotatedBoundingBox="7217,15248 7990,15161 8006,15298 7232,1538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0892.1032">5599 1130 1129 0,'0'-19'267'0,"6"3"91"15,8 9-327-15,12 1-22 16,9 2-8-16,19-1-4 16,1 2 5-16,19 0-5 15,-2 6 9-15,11-1-29 16,-7 4-334-16,0-3 106 15</inkml:trace>
          <inkml:trace contextRef="#ctx0" brushRef="#br0" timeOffset="18959.4517">5648 1081 918 0,'-6'-2'258'0,"4"5"55"16,6 0-260-16,2 0-31 16,4 2-17-16,9 0 20 15,8-4-2-15,19-5 12 16,-1-7 24-1,1 2-48-15,64-25 6 0,-4 5-14 16,3-5 6-16,-20 2-7 16,-43 20 12-16,-20 7-8 15,-7-1 9-15,-10 9-6 16,-6 2 6-16,-6 1-12 16,-5 6 8-16,-1-1-7 15,-3 1 7-15,1 0-4 16,-1 4-183-16,5-1-195 0,-2-20 7 15</inkml:trace>
        </inkml:traceGroup>
      </inkml:traceGroup>
    </inkml:traceGroup>
    <inkml:traceGroup>
      <inkml:annotationXML>
        <emma:emma xmlns:emma="http://www.w3.org/2003/04/emma" version="1.0">
          <emma:interpretation id="{2582810C-79B9-4454-A5B5-60294ACBC160}" emma:medium="tactile" emma:mode="ink">
            <msink:context xmlns:msink="http://schemas.microsoft.com/ink/2010/main" type="paragraph" rotatedBoundingBox="5606,15672 7807,15476 7863,16098 5661,162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A2F28D3-692C-446B-8FA2-463C7CEB5A14}" emma:medium="tactile" emma:mode="ink">
              <msink:context xmlns:msink="http://schemas.microsoft.com/ink/2010/main" type="line" rotatedBoundingBox="5606,15672 7807,15476 7863,16098 5661,16294"/>
            </emma:interpretation>
          </emma:emma>
        </inkml:annotationXML>
        <inkml:traceGroup>
          <inkml:annotationXML>
            <emma:emma xmlns:emma="http://www.w3.org/2003/04/emma" version="1.0">
              <emma:interpretation id="{2D7C9BBB-8ED5-42C9-82E4-72E03262B6FD}" emma:medium="tactile" emma:mode="ink">
                <msink:context xmlns:msink="http://schemas.microsoft.com/ink/2010/main" type="inkWord" rotatedBoundingBox="5606,15672 6344,15606 6378,15988 5640,1605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0614.3199">4145 1589 948 0,'-43'13'620'0,"0"3"-542"0,31-42-38 0,9 1-17 16,17-13-12-16,4 4 1 0,16 0-8 16,3 10 3-1,1 5-8-15,-11 12 3 0,0 8-7 16,-17 11 4-16,-8 13-1 15,-11 4 6 1,-13 11-2-16,-5 3 8 0,-7 1 1 16,-1-7 12-16,1-2 4 15,9-7 9-15,-2-6-7 16,11-9 2-16,4 3-18 16,6-6-4-16,7 1-11 15,13-3 4-15,6 0-6 16,9-4 6-16,16-10-6 15,2-8-15-15,12-10-41 16,0-6-18-16,4-5-166 16,-14 3-89-16,-4-3-33 15,-13 6-139-15</inkml:trace>
          <inkml:trace contextRef="#ctx0" brushRef="#br0" timeOffset="51025.5416">4535 1504 634 0,'-2'2'356'0,"-3"-5"-32"0,1 7-139 16,-5 7-96-16,1 7-56 15,0 15-17-15,2-1-7 16,8 8-8-16,4-7 4 0,11 3-5 16,4-15 6-1,8-1-5-15,-3-11 9 0,8-10 11 16,-8-12 14-16,2-10 3 16,-8-3 8-1,-2-10 5-15,-10-1 1 0,-4-6 7 16,-7 9 7-16,-10-3-9 15,-6 16-5-15,-4 7-20 16,0 9-15-16,-3 10-15 16,8 3 3-16,2 10-7 15,6 0 8-15,5 2-64 16,14-4-37-16,23-18-347 16,14-27 43-16</inkml:trace>
        </inkml:traceGroup>
        <inkml:traceGroup>
          <inkml:annotationXML>
            <emma:emma xmlns:emma="http://www.w3.org/2003/04/emma" version="1.0">
              <emma:interpretation id="{2525AEAD-ABDC-4586-A87A-1D3D1D92B448}" emma:medium="tactile" emma:mode="ink">
                <msink:context xmlns:msink="http://schemas.microsoft.com/ink/2010/main" type="inkWord" rotatedBoundingBox="7103,15558 7809,15496 7863,16098 7157,1616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2128.577">5844 1411 1087 0,'-6'-7'263'0,"2"6"91"15,-2 2-314-15,-2 9-20 16,0 2-8-16,-3 6-6 16,4 5 1-16,1 8-4 15,3-6 5-15,1-6-5 16,4-5 3-16,1-3-5 16,1-14 3-16,7 3-6 15,1 2 6-15,8 1-5 16,8-3 6-1,-4 7-1-15,1-1-5 16,-4-1 3-16,-4 6-7 16,-9-1 4-16,-2 7-6 15,-7 0 7-15,-9 2-10 0,-2-1 9 16,-9 3-4-16,-4-1 13 16,-4 2 12-16,0-2 20 15,-3-2 21-15,1-4 15 16,-6-6 3-16,6-5-10 15,1-3-12-15,7-5-22 16,1-2-15-16,12 2-8 16,2-3-16-16,5 1-43 0,6-6 23 15,6 3-432-15,5-12 109 16</inkml:trace>
          <inkml:trace contextRef="#ctx0" brushRef="#br0" timeOffset="52544.346">5826 1358 664 0,'5'5'502'0,"-8"-3"-117"15,-2 1-63-15,5 3-273 16,3 1-46-16,12 1-7 16,11-5 5-16,20-7-1 15,10-9 9-15,16-11 425 16,1-7-816-16,-7-3 418 15</inkml:trace>
          <inkml:trace contextRef="#ctx0" brushRef="#br0" timeOffset="317746.0069">5717 1354 248 0,'8'-9'68'0,"-1"-1"78"15,3 1-44-15,2 2 52 16,-3 2 11-16,-1 5 28 16,-2 6-53-16,-3 14-21 15,-6 3-50-15,-5 14-10 16,-1 4-32-16,0 8-3 16,1-9-8-16,4-4-2 15,1-17-5-15,3-3 0 16,-2-15-3-16,4-2 4 15,2 1-3-15,5-11-2 16,2-4 1-16,7 6 1 16,-1-2-4-16,8 6 0 15,-7 10 0-15,5 9-3 16,-6-4 0-16,2 7 0 16,-6-6 2-16,1 4 1 0,-2 1 1 15,-2-7 4-15,-6-6 8 16,-4 1 9-16,2 0 1 15,-8-3 2-15,3 7-5 16,-7 4-8-16,0 5-11 16,-10 4 7-16,-2 2 4 15,-8 8 12-15,0-3 9 16,-5-1 18-16,3-4 0 0,0-1 4 16,3-8-10-16,-4-1-5 15,7-5-18-15,-1-2-6 16,2-4-10-16,5 1-2 15,3 0-6-15,7-5 1 16,3 1 0-16,4-2-46 16,3-5-37-16,7-7-217 15,6-1-138-15,7-8-65 16</inkml:trace>
          <inkml:trace contextRef="#ctx0" brushRef="#br0" timeOffset="318458.1433">5800 1400 1242 0,'-18'0'296'0,"-1"0"103"0,10 3-361 16,4 0-23-16,5 0-13 16,3-3-3-16,4 0 0 15,8-1 0 1,5 1 1-16,7 0 0 0,3 3 3 15,2-2-1-15,-3 1 0 0,0-2-1 16,-6 1 1-16,3-1 0 16,-3 0-1-1,-4 0 1-15,-3 0 1 0,-3-3-1 16,-7-1 1-16,-3 0 0 16,2 0 1-16,-7-4-1 15,2 2 2-15,-3 0 1 16,3 0 1-16,-9 1 0 15,1 2 0-15,-3 5-1 16,4 1-1-16,-13 0-1 16,4 0 1-16,-10-2 9 15,0 1 3-15,-12-4 5 16,3 4-2-16,-8-2 0 16,6 1-10-16,-2 1-3 15,15 3-3-15,1-2-1 16,11-2 0-16,2 1-1 15,9-2-2-15,7-3-3 16,9-3-1-16,16-5 1 16,12-3 0-16,15-4 2 0,-4 2 4 15,6-1-1-15,-10 4 0 16,-4 0 0-16,-16 6 0 16,0-1 0-16,-14 3 0 15,-7 2-2-15,-9 3-3 16,-5 3 0-16,-4 0 1 0,-9 8-3 15,-5 1 2-15,-5 8 5 16,-1 0 0-16,-6 3 1 16,4-7 3-16,-3-1-1 15,5-9 0-15,3-4 2 16,4-8-5-16,6-11-443 16,2-8 148-16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9:39.6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F7EF57-3E57-496B-807C-5EDFED734DD5}" emma:medium="tactile" emma:mode="ink">
          <msink:context xmlns:msink="http://schemas.microsoft.com/ink/2010/main" type="inkDrawing" rotatedBoundingBox="20231,9618 20940,9718 20846,10386 20137,10286" semanticType="callout" shapeName="Other">
            <msink:sourceLink direction="with" ref="{73BEE1AB-DB95-4898-9087-4DABC8351A73}"/>
            <msink:sourceLink direction="with" ref="{64AABC48-E266-49BA-8F7E-77FB108BA212}"/>
          </msink:context>
        </emma:interpretation>
      </emma:emma>
    </inkml:annotationXML>
    <inkml:trace contextRef="#ctx0" brushRef="#br0">287 16 626 0,'6'-8'169'0,"-3"0"34"16,-1 7-176-16,-13 1-20 15,-9 4-16-15,-10 3 37 16,-6 5 29-16,-10 3 31 15,6 5 10-15,-1 5 17 16,7-1-35-16,8 2-20 16,12-3-33-16,13 0-8 15,12-6-16-15,21-5 1 16,12-4 0-16,24-9 1 16,-1-7-1-16,19-9 8 15,-6-3-3-15,3-8 0 16,-16 1-1-16,2-2 0 0,-20 6-5 15,-9 3 15-15,-17 6 1 16,-4 8 3-16,-15 10-2 16,-7 15 2-16,-6 10-17 15,-11 20 0-15,-8 11-2 16,-5 18 1-16,2-6 1 0,-4 8 2 16,6-11-1-16,3 5-2 15,4-16-100-15,7-4-263 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4:56.7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05725A-6B3B-479E-A406-820AFD08E6A1}" emma:medium="tactile" emma:mode="ink">
          <msink:context xmlns:msink="http://schemas.microsoft.com/ink/2010/main" type="writingRegion" rotatedBoundingBox="9058,427 13882,1056 13580,3375 8756,2747"/>
        </emma:interpretation>
      </emma:emma>
    </inkml:annotationXML>
    <inkml:traceGroup>
      <inkml:annotationXML>
        <emma:emma xmlns:emma="http://www.w3.org/2003/04/emma" version="1.0">
          <emma:interpretation id="{A7FE9B5E-4385-4B9E-A974-7B29DB71AC71}" emma:medium="tactile" emma:mode="ink">
            <msink:context xmlns:msink="http://schemas.microsoft.com/ink/2010/main" type="paragraph" rotatedBoundingBox="9058,427 12487,874 12293,2361 8864,1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2849F-84AB-4A6C-85D1-2831E1BB69AF}" emma:medium="tactile" emma:mode="ink">
              <msink:context xmlns:msink="http://schemas.microsoft.com/ink/2010/main" type="line" rotatedBoundingBox="9058,427 12487,874 12293,2361 8864,1914"/>
            </emma:interpretation>
          </emma:emma>
        </inkml:annotationXML>
        <inkml:traceGroup>
          <inkml:annotationXML>
            <emma:emma xmlns:emma="http://www.w3.org/2003/04/emma" version="1.0">
              <emma:interpretation id="{2C03BAC4-FA7D-46EC-82C4-CCD96DE3E16F}" emma:medium="tactile" emma:mode="ink">
                <msink:context xmlns:msink="http://schemas.microsoft.com/ink/2010/main" type="inkWord" rotatedBoundingBox="9058,427 11067,689 10873,2176 8864,1914">
                  <msink:destinationLink direction="with" ref="{707B89A3-0EAF-4C78-B59A-0B7156100A40}"/>
                  <msink:destinationLink direction="with" ref="{AD695552-D7BB-4488-8D20-E9454410BBB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237 1 980 0,'-4'15'302'0,"-7"13"55"15,-4 9-257-15,-4 10-57 16,1 4-20-1,-7 11 2-15,5-6-10 0,-1 9-4 16,4-5-4-16,0 14 0 16,3-7-3-16,-2 8 0 15,3-13-1-15,3-5 1 16,2-19-4-16,3-3-53 16,2-22 3-16,6-2-327 0,5-10 56 15</inkml:trace>
          <inkml:trace contextRef="#ctx0" brushRef="#br0" timeOffset="-322.2906">-204 267 1070 0,'1'-11'304'16,"1"6"64"-16,-1 7-310 16,7 12-25-16,3 1-30 15,6 11-4-15,6 2 1 16,6 1 3-16,1-4 0 16,4-7 3-16,-2-7 0 15,5-7 2-15,-8-10-2 0,2-14 31 16,-10-4-409-16,2-10 143 15</inkml:trace>
          <inkml:trace contextRef="#ctx0" brushRef="#br0" timeOffset="413.2966">484 403 1293 0,'5'-4'273'0,"15"-7"125"16,11-4-380-16,11-10-13 15,1-1 1-15,5-3-1 16,-10 10-1-16,-2 9-31 16,-12 10-26-16,-1 3-347 15,-8 14 75-15</inkml:trace>
          <inkml:trace contextRef="#ctx0" brushRef="#br0" timeOffset="407.3164">471 147 652 0,'-22'5'447'15,"14"-4"-75"-15,2-1-47 16,12 6-288-16,4-7-8 16,3-2-12-16,12-5-10 15,6 2-6-15,10-10 1 16,2 1 2-1,9-8 1-15,-6 1-1 0,3 1 3 16,-14 3-17-16,-5 7 64 16,-18 12-436-16,-17 9 149 15</inkml:trace>
          <inkml:trace contextRef="#ctx0" brushRef="#br0" timeOffset="829.409">1098-74 1156 0,'-11'14'285'0,"7"4"91"15,7 7-319-15,1 3-46 16,2-2 2-16,4-5 1 16,8-4 2-16,-1-6-3 15,9-8 2-15,3-9-4 16,9-17-5-16,-7-6-27 16,9-16-47-16,-5-1-83 15,-1-3-232-15,-8 12 1 16,-5 6 141-16,-10 16 111 0,-6 13 177 15,-11 16 256-15,-8 18 31 16,-5 10-109-16,-2 19-52 16,0 1-89-16,2 4-15 15,7-11-25-15,3-1-7 16,6-20-12-16,1 6-8 16,4-8-9-16,-1 8-3 15,1-3-1-15,-1 6 0 16,1-8 0-16,-2 2-29 15,-2-12-28-15,-2-4-109 16,2-12-235-16,7-10 14 16</inkml:trace>
          <inkml:trace contextRef="#ctx0" brushRef="#br0" timeOffset="1730.5568">1497-443 1129 0,'4'-4'317'0,"5"1"69"15,7 1-312-15,10 4-52 16,1-5-19-16,7 10-2 16,-5 3 0-16,0-1-2 15,-4 8-2-15,4 1 1 0,-4 1 0 16,4 1 1-16,-3 1 0 15,0 1 1 1,-3-1 0-16,-3 1 0 0,-5-2-1 16,-6 1-1-16,-7-1 1 15,-17 8 6-15,-10 2 0 16,-12 7 13-16,-3 0 7 0,-13 3 12 16,-1-8 4-16,-7-1 13 15,4-6-8-15,-3-7-2 16,16-7-14-16,7-3-8 15,20-8-15-15,12-17-30 16,18-6-45-16,13-17-383 16,1-8 88-16</inkml:trace>
          <inkml:trace contextRef="#ctx0" brushRef="#br0" timeOffset="1293.862">1699-327 1025 0,'2'-28'322'15,"2"5"48"-15,2 5-271 16,2 1-71-16,0 7-16 0,-7 7 17 16,-4 6 12-16,-9 16 13 15,-3 10 2-15,-13 9-6 16,6 10-16-16,-7 4-17 15,11-9-12-15,-2-3 0 16,14-15 0-16,3-11-32 16,7-13-12-16,1-15-45 15,-2-9-144-15,-3-6-204 16,-11 0 8-16</inkml:trace>
        </inkml:traceGroup>
        <inkml:traceGroup>
          <inkml:annotationXML>
            <emma:emma xmlns:emma="http://www.w3.org/2003/04/emma" version="1.0">
              <emma:interpretation id="{26E1B5E3-539B-4364-9392-996878FA672E}" emma:medium="tactile" emma:mode="ink">
                <msink:context xmlns:msink="http://schemas.microsoft.com/ink/2010/main" type="inkWord" rotatedBoundingBox="11847,1379 12411,1453 12337,2023 11772,1950"/>
              </emma:interpretation>
              <emma:one-of disjunction-type="recognition" id="oneOf1">
                <emma:interpretation id="interp1" emma:lang="" emma:confidence="0">
                  <emma:literal>DI</emma:literal>
                </emma:interpretation>
                <emma:interpretation id="interp2" emma:lang="" emma:confidence="0">
                  <emma:literal>DM</emma:literal>
                </emma:interpretation>
                <emma:interpretation id="interp3" emma:lang="" emma:confidence="0">
                  <emma:literal>De</emma:literal>
                </emma:interpretation>
                <emma:interpretation id="interp4" emma:lang="" emma:confidence="0">
                  <emma:literal>Da</emma:literal>
                </emma:interpretation>
                <emma:interpretation id="interp5" emma:lang="" emma:confidence="0">
                  <emma:literal>Dl</emma:literal>
                </emma:interpretation>
              </emma:one-of>
            </emma:emma>
          </inkml:annotationXML>
          <inkml:trace contextRef="#ctx0" brushRef="#br0" timeOffset="63018.5215">2676 577 1107 0,'-4'-9'278'0,"2"2"86"15,8 0-322-15,5-3-20 16,3 1-15-16,10-1-6 0,4 3 0 15,10-1-3-15,-3 5 3 16,8 4-2-16,-9 6 3 16,1 2-4-16,-8 3 4 15,-8 5-6-15,-9 1 9 16,0 4-6-16,-8-1 8 16,-2 7 10-16,0-2 15 15,-2 6 18-15,-4 2 22 0,-11-2 14 16,2-6 0-16,-14 3-10 15,-3-13-17-15,-8-3-21 16,9-3-15-16,-9-4-13 16,11-5 0-16,1-1-12 15,13-7 2-15,6-6-42 16,10 3-25 0,13-10-68-16,8-3-16 0,8 0-323 15,4-5 73-15</inkml:trace>
          <inkml:trace contextRef="#ctx0" brushRef="#br0" timeOffset="62986.6063">2932 530 1063 0,'-4'11'265'15,"-9"16"93"-15,0 5-291 16,-3 13-30-16,7-4 6 0,0 4-2 16,6-11-6-16,4-2-10 31,5-17-7-31,2 0-12 0,-3-8-1 0,-2-3-33 16,-2-4-16-16,-4-1-112 15,0 1-236-15,-14-2 22 16</inkml:trace>
          <inkml:trace contextRef="#ctx0" brushRef="#br0" timeOffset="63545.5675">3149 346 1056 0,'-4'-6'328'15,"-2"7"64"-15,2 7-290 16,-2 9-18-16,-1 3-21 16,3 6-4-16,2-2-6 15,1 1-12-15,7-7-13 16,6 1-16-16,-3-2-4 0,7 4-6 16,-1 2 4-16,0 6-7 15,-4 2-41-15,1 9-244 16,-2-13-160-16,-4-21-71 15</inkml:trace>
        </inkml:traceGroup>
      </inkml:traceGroup>
    </inkml:traceGroup>
    <inkml:traceGroup>
      <inkml:annotationXML>
        <emma:emma xmlns:emma="http://www.w3.org/2003/04/emma" version="1.0">
          <emma:interpretation id="{BC1EF2E4-A5FD-4817-9F65-19488B554CC3}" emma:medium="tactile" emma:mode="ink">
            <msink:context xmlns:msink="http://schemas.microsoft.com/ink/2010/main" type="paragraph" rotatedBoundingBox="11610,1575 13787,2080 13474,3427 11297,2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C1B814-0D34-4C2C-AAF0-17D23944C004}" emma:medium="tactile" emma:mode="ink">
              <msink:context xmlns:msink="http://schemas.microsoft.com/ink/2010/main" type="inkBullet" rotatedBoundingBox="11564,1773 11903,1852 11812,2244 11473,2165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62448.2715">2389 830 1158 0,'-1'0'272'0,"1"0"94"0,0 11-327 15,11 6-21-15,-1 0-2 16,10 6-5-16,-1 1 5 15,11-4-9-15,-4-6 0 16,5-5-6-16,-5-12 5 16,5-5-4-16,-7-10 3 15,-1-3-51-15,-6-4-16 0,-4-6-324 16,-7-2 53-16</inkml:trace>
        <inkml:trace contextRef="#ctx0" brushRef="#br0" timeOffset="62458.2381">2675 735 574 0,'0'19'440'15,"-3"-4"-76"-15,0 8-29 16,0 5-249-16,-4 8-21 16,3 3-21-16,-1 4-19 15,1 1-12-15,4 0-8 16,1-5 2-16,2-4-8 16,3-7-34-16,2-13-67 15,-2-11-290-15,-3-10 37 16</inkml:trace>
      </inkml:traceGroup>
      <inkml:traceGroup>
        <inkml:annotationXML>
          <emma:emma xmlns:emma="http://www.w3.org/2003/04/emma" version="1.0">
            <emma:interpretation id="{B66F5BFB-244E-4C95-8B38-46E93D3D170E}" emma:medium="tactile" emma:mode="ink">
              <msink:context xmlns:msink="http://schemas.microsoft.com/ink/2010/main" type="line" rotatedBoundingBox="12841,1860 13787,2080 13474,3427 12528,3207"/>
            </emma:interpretation>
          </emma:emma>
        </inkml:annotationXML>
        <inkml:traceGroup>
          <inkml:annotationXML>
            <emma:emma xmlns:emma="http://www.w3.org/2003/04/emma" version="1.0">
              <emma:interpretation id="{144127C8-116A-4BFA-9CE1-4B205E3FE7EA}" emma:medium="tactile" emma:mode="ink">
                <msink:context xmlns:msink="http://schemas.microsoft.com/ink/2010/main" type="inkWord" rotatedBoundingBox="12841,1860 13787,2080 13474,3427 12528,3207">
                  <msink:destinationLink direction="with" ref="{41F5FD54-8D35-49FF-A577-956F7A7168B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113.1542">3976 993 975 0,'-2'-26'391'0,"10"4"3"16,9 7-235-16,15-5-122 15,12 9-42-15,13 1 6 16,-2 10-10-16,10 3 8 15,-12 12-7-15,6 3 5 16,-10 9-9-16,0 9 10 16,-12 7-8-16,-3 13 10 15,-13 2-4-15,-9 16 11 16,-10-7-8 0,-10 2 38-16,-9-6 12 0,-18-7 41 15,-6-18 3-15,-13 2 30 16,-3-8-30-16,-12-7-6 0,8-1-42 15,-4-10-1-15,12-11-28 16,6-15-53-16,23-5-104 16,12-35-376-16</inkml:trace>
          <inkml:trace contextRef="#ctx0" brushRef="#br0" timeOffset="-8510.7205">4384 1002 872 0,'-2'-11'445'0,"1"5"-36"16,1 6-187-16,-3 3-146 15,3 2-61-15,1 9 8 0,-2 7-16 16,-6 16 11-16,1 6-11 16,-3 15 9-16,-2 1-11 15,2 2 10-15,6-10-12 16,3-8 10-16,3-12-26 16,-1-16-61-16,1-14-30 15,-11-16-324-15,-3-8 30 0</inkml:trace>
          <inkml:trace contextRef="#ctx0" brushRef="#br0" timeOffset="-9267.8367">3584 1265 1131 0,'13'-2'322'16,"-13"-4"72"-16,-2 11-331 0,5 2-29 16,5 6-36-16,-4 13 5 15,7 8-10-15,1 9 12 16,2 4-7-16,-2-1 12 15,7-12-11-15,2 0 11 16,1-16-11-16,5-10 12 16,6-7-14-16,3-5-27 15,-2-18-36-15,3-19-326 16,-11-10 62-16</inkml:trace>
          <inkml:trace contextRef="#ctx0" brushRef="#br0" timeOffset="-8950.6517">3925 1256 920 0,'-22'41'341'0,"-8"14"48"0,-4 7-237 16,-4 14-47-16,7-5-33 16,-4 18 9-16,10-6-32 15,2 14 1-15,11-8-25 16,1 0 1-16,14-28-24 16,-4-15 9-16,7-16-29 15,-2-11-54-15,6-12-41 16,-6 3-330-16,-4-11 37 15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6:04.9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E9840C1-34F6-46E1-9399-14FE5D0366EF}" emma:medium="tactile" emma:mode="ink">
          <msink:context xmlns:msink="http://schemas.microsoft.com/ink/2010/main" type="writingRegion" rotatedBoundingBox="8152,4132 9328,11975 6540,12394 5364,4550"/>
        </emma:interpretation>
      </emma:emma>
    </inkml:annotationXML>
    <inkml:traceGroup>
      <inkml:annotationXML>
        <emma:emma xmlns:emma="http://www.w3.org/2003/04/emma" version="1.0">
          <emma:interpretation id="{D4B24A7E-3B4D-4B03-BAD4-0F36C49F05D6}" emma:medium="tactile" emma:mode="ink">
            <msink:context xmlns:msink="http://schemas.microsoft.com/ink/2010/main" type="paragraph" rotatedBoundingBox="8152,4132 9328,11975 8270,12134 7094,4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DB5F7-2825-49A0-9A08-BDA4139D4F68}" emma:medium="tactile" emma:mode="ink">
              <msink:context xmlns:msink="http://schemas.microsoft.com/ink/2010/main" type="inkBullet" rotatedBoundingBox="7883,4173 8015,5055 7914,5070 7782,418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6251-10067 1018 0,'-5'49'207'0,"-2"35"105"16,0 9-307-1,3 18 3-15,4-8-1 0,4 6 0 16,7-26-5-16,6-2-146 16,0 5-169-16,-2 11 7 15</inkml:trace>
      </inkml:traceGroup>
      <inkml:traceGroup>
        <inkml:annotationXML>
          <emma:emma xmlns:emma="http://www.w3.org/2003/04/emma" version="1.0">
            <emma:interpretation id="{B7828325-C900-445F-8B75-349F2DFBAD3A}" emma:medium="tactile" emma:mode="ink">
              <msink:context xmlns:msink="http://schemas.microsoft.com/ink/2010/main" type="line" rotatedBoundingBox="8444,6084 9328,11975 8270,12134 7387,6243"/>
            </emma:interpretation>
          </emma:emma>
        </inkml:annotationXML>
        <inkml:traceGroup>
          <inkml:annotationXML>
            <emma:emma xmlns:emma="http://www.w3.org/2003/04/emma" version="1.0">
              <emma:interpretation id="{B892FE25-06AB-40DC-964D-F1F74F181927}" emma:medium="tactile" emma:mode="ink">
                <msink:context xmlns:msink="http://schemas.microsoft.com/ink/2010/main" type="inkWord" rotatedBoundingBox="8030,6147 8123,6770 7948,6797 7855,61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.2813">6398-8093 1026 0,'-14'103'259'0,"-9"21"80"16,6-12-302-16,7 2-7 15,-3-18-364-15,9 5 116 16</inkml:trace>
        </inkml:traceGroup>
        <inkml:traceGroup>
          <inkml:annotationXML>
            <emma:emma xmlns:emma="http://www.w3.org/2003/04/emma" version="1.0">
              <emma:interpretation id="{F4D4DBA3-581B-4E9F-82DA-03E2113ABAA3}" emma:medium="tactile" emma:mode="ink">
                <msink:context xmlns:msink="http://schemas.microsoft.com/ink/2010/main" type="inkWord" rotatedBoundingBox="8155,8099 8182,8279 8175,8281 8147,81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.9933">6516-6139 373 0,'14'55'100'15,"-2"11"-100"-15,-10-7-58 16</inkml:trace>
        </inkml:traceGroup>
        <inkml:traceGroup>
          <inkml:annotationXML>
            <emma:emma xmlns:emma="http://www.w3.org/2003/04/emma" version="1.0">
              <emma:interpretation id="{323F043C-ECCF-4247-83F6-FA3947D0411A}" emma:medium="tactile" emma:mode="ink">
                <msink:context xmlns:msink="http://schemas.microsoft.com/ink/2010/main" type="inkWord" rotatedBoundingBox="8867,8899 9328,11975 8270,12134 7809,9058"/>
              </emma:interpretation>
            </emma:emma>
          </inkml:annotationXML>
          <inkml:trace contextRef="#ctx0" brushRef="#br0" timeOffset="805.6559">6648-4061 1219 0,'-14'77'302'0,"-1"-5"95"16,10-17-349-16,-1-12-73 16,3-20-42-16,-3-12-97 15,5 0-233-15,-6 4 14 16</inkml:trace>
          <inkml:trace contextRef="#ctx0" brushRef="#br0" timeOffset="809.1681">6590-3570 101 0,'-6'43'-33'0,"6"-18"40"16</inkml:trace>
          <inkml:trace contextRef="#ctx0" brushRef="#br0" timeOffset="1839.2283">6535-2798 769 0,'18'-19'404'0,"-1"16"-37"16,-9 3-152-16,5 10-135 16,4 5-48-16,2 16 11 15,-7 8-12-15,8 12 2 16,-2 0-17-16,5 5 3 15,-1-13-15-15,1-9 6 16,0-17-8-16,1-16 7 16,-4-22-5-16,8-25-7 15,-1-11-22-15,3-13-17 16,-6 7-9-16,-1 11 2 16,-11 18 8-16,1 16 13 15,-9 18 18-15,1 7 11 0,-10 15 3 16,1 18 19-16,-7 6 7 15,-1 12 19-15,-4 8-5 16,4 9 6-16,0-8-18 16,1 9 0-16,2-9-20 15,3-10 2-15,-2-16-11 16,3-2 11-16,4-24-34 0,1 0-189 16,3-13-211-16,2-27-21 15</inkml:trace>
          <inkml:trace contextRef="#ctx0" brushRef="#br0" timeOffset="4181.1841">7524-3415 1138 0,'-9'-12'355'0,"1"15"53"15,-1 6-294-15,3 5-101 16,1 7-12-16,4 7 0 16,-2 9-2-16,3 0 7 15,0 4-4-15,1-4-15 16,2 7-394-16,0-13 126 0</inkml:trace>
          <inkml:trace contextRef="#ctx0" brushRef="#br0" timeOffset="3712.8945">7317-3149 653 0,'5'-8'417'0,"-5"8"-35"15,-5 11-99-15,-1 10-189 16,-3 19-14-16,-5 6-19 0,-3 17-25 16,2-3 10-16,-4 0-14 15,5-21-10 1,1-3-9-16,2-19 5 0,5-10-1 15,1-10 12-15,-1-5-4 16,1-10 2-16,2-6-9 16,0-13-3-16,5-5-13 15,-4 5 2 1,7 1-5-16,-2 11 5 16,-2 14-9-16,1 7 3 0,1 7-9 15,0 5 6-15,-1 4-6 16,4 0 10-16,3 10-5 15,2-3 9-15,4 6-8 16,6 0 8-16,1 4-5 16,-7-8 10-16,4 2-8 15,-7-3 9-15,-4-3-8 0,-1-6 7 16,-1-2-7-16,-1-3 10 16,-2-11-3-16,-3-4 7 15,-6-1-7-15,-5-10 7 16,-7-2-10-16,-5-2 3 15,-11 2-9-15,0 2 4 16,1 6-10-16,-1 7 4 16,8 8-6-16,7-2 6 0,4 1-5 15,10 4 7-15,7 1-8 16,3 0 7-16,7-2-9 16,8-2 8-16,18-2-6 15,-1-13 11-15,10-3-7 16,1 6 9-16,1 0-6 15,-14 4 7-15,2 13-5 16,-12 11-30-16,-5-2-96 16,-11 10-327-16,-5 10 44 15</inkml:trace>
          <inkml:trace contextRef="#ctx0" brushRef="#br0" timeOffset="343.25">6624-5249 414 0,'1'101'195'15,"2"5"-8"-15,0-22-121 0,-1-6-216 16,-5-33 23-16</inkml:trace>
          <inkml:trace contextRef="#ctx0" brushRef="#br0" timeOffset="47924.2939">6625-4904 1057 0,'0'-8'321'16,"2"8"64"-16,1 11-304 16,-5 15-28-16,-4 11-35 15,0 18-4-15,-2 5-3 16,-1 12 5-16,0-5 3 16,4-1-1-16,7-4-6 15,1 5-4-15,6-7-5 0,2 4 0 16,-2-5-1-16,-4-7 0 15,1-12 1 1,-11-2-1-16,1-10 1 0,-1-11 6 16,5-7 14-16,-6-7 27 15,3-12 6-15,-3-17 4 16,9-1-6-16,-2-38-14 16,4-9-27-16,2-30-8 15,6-2-5-15,-19-6 0 16,1 34 1-16,-6 8 1 15,-3 34-2-15,-2 21-5 16,3 12-3-16,-8 12-5 16,6 6 0-16,-1 16-1 15,2 3 6-15,2 10 0 16,6 2 4-16,3 16 1 0,1-7 1 16,2 8 1-1,0-5 1-15,5-3 0 0,-2-15 2 16,0-9 0-16,0-17-1 15,3-8 3-15,-3-11 2 16,7-16 4-16,0-5-1 16,6-17 2-16,-1-11-2 15,0-12-2-15,1 3-3 16,-4-7 0-16,-6 10 0 16,-7 8-1-16,1 15 1 0,-8 8-3 15,0 16-2-15,-1 9-5 16,4 4-1-16,1 12-5 15,5 8 1-15,4 15 1 16,3 10 5-16,-1 15 1 16,4-5 3-16,-8 6 0 15,2-9 2-15,-7-4-29 16,-1-13-32-16,-9-7 421 16,-7-11 1-16,-14-23-821 15,0-10 724-15</inkml:trace>
        </inkml:traceGroup>
      </inkml:traceGroup>
    </inkml:traceGroup>
    <inkml:traceGroup>
      <inkml:annotationXML>
        <emma:emma xmlns:emma="http://www.w3.org/2003/04/emma" version="1.0">
          <emma:interpretation id="{144E63FC-9FE3-4175-B74E-F804944B153A}" emma:medium="tactile" emma:mode="ink">
            <msink:context xmlns:msink="http://schemas.microsoft.com/ink/2010/main" type="paragraph" rotatedBoundingBox="7000,5726 8078,12136 6557,12392 5479,5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CD4F15-B06E-4F68-AFD1-502B18F1F7F3}" emma:medium="tactile" emma:mode="ink">
              <msink:context xmlns:msink="http://schemas.microsoft.com/ink/2010/main" type="line" rotatedBoundingBox="7000,5726 8078,12136 6557,12392 5479,5982"/>
            </emma:interpretation>
          </emma:emma>
        </inkml:annotationXML>
        <inkml:traceGroup>
          <inkml:annotationXML>
            <emma:emma xmlns:emma="http://www.w3.org/2003/04/emma" version="1.0">
              <emma:interpretation id="{07039D72-917A-461F-85A3-C7B25B7BBB9D}" emma:medium="tactile" emma:mode="ink">
                <msink:context xmlns:msink="http://schemas.microsoft.com/ink/2010/main" type="inkWord" rotatedBoundingBox="6468,5815 6894,8343 6030,8489 5605,59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2429.1517">4852-8335 608 0,'-14'23'313'16,"2"1"-18"-16,4 7-106 16,2 1-138-16,6 6-16 15,2-4-18-15,4 6-8 16,0-6-6-16,5 0 0 0,-2-7 1 15,-1-4 51-15,-4-4-359 16,4-7 137-16</inkml:trace>
          <inkml:trace contextRef="#ctx0" brushRef="#br0" timeOffset="-82181.739">4829-7613 890 0,'-6'42'204'0,"0"10"79"16,4-2-259-16,4 10-15 16,2-9-4-16,6-4 1 15,2-18-2-15,0-2-6 16,-3-12-11-16,2-6-59 16,-6-4-49-16,-1 4-152 15,-2 5-9-15,-1 10-81 16</inkml:trace>
          <inkml:trace contextRef="#ctx0" brushRef="#br0" timeOffset="-81848.9604">4852-6895 357 0,'-1'72'219'16,"-1"-14"-21"-16,5-1-62 15,2-9-77-15,2 1-19 16,-2-11-26-16,7 5 0 16,-1-2-6-16,-2 7 1 0,-1-4-1 15,1 12 1 1,-6-6-2-16,-1 9 1 0,-4-7-2 15,1 6 0-15,-6-12-3 16,1 0 1-16,2-11-37 16,-2 7-84-16,-1-5-104 15,3 4 0-15,-1 2-120 16</inkml:trace>
          <inkml:trace contextRef="#ctx0" brushRef="#br0" timeOffset="-78822.3396">4298-8320 912 0,'-38'14'291'0,"-3"3"58"0,8-7-261 16,1 0-23-16,8-6-39 15,-4-5-18-15,0-4 462 16,-22 1-817-16,-1 0 416 15</inkml:trace>
          <inkml:trace contextRef="#ctx0" brushRef="#br0" timeOffset="-79210.8302">4728-8286 933 0,'-5'4'296'15,"-1"3"46"-15,3 0-229 16,0-4-88-16,1-1 0 16,-4-5-14-16,0-5-26 15,-8-6-335-15,-7-1 101 16</inkml:trace>
        </inkml:traceGroup>
        <inkml:traceGroup>
          <inkml:annotationXML>
            <emma:emma xmlns:emma="http://www.w3.org/2003/04/emma" version="1.0">
              <emma:interpretation id="{2216E461-5E04-4C1D-9D62-0B0428F67E8E}" emma:medium="tactile" emma:mode="ink">
                <msink:context xmlns:msink="http://schemas.microsoft.com/ink/2010/main" type="inkWord" rotatedBoundingBox="7495,8668 7797,10460 6557,10669 6255,8877"/>
              </emma:interpretation>
              <emma:one-of disjunction-type="recognition" id="oneOf4">
                <emma:interpretation id="interp4" emma:lang="" emma:confidence="0">
                  <emma:literal>¥</emma:literal>
                </emma:interpretation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K</emma:literal>
                </emma:interpretation>
                <emma:interpretation id="interp7" emma:lang="" emma:confidence="0">
                  <emma:literal>£</emma:literal>
                </emma:interpretation>
                <emma:interpretation id="interp8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45890.3273">5789-4384 695 0,'6'-5'447'15,"-3"5"-78"-15,-4 6-113 16,-1 2-185-16,2 6-51 15,0 4-5-15,3-2 1 16,5 0-5-16,1-2 6 0,8-6-10 16,2-7 2-16,5-8-5 15,2-7 7-15,6-12-8 16,1-3 6-16,-4-8-8 16,-6 8 4-16,-6 0-8 15,-10 15 7-15,-4 6-14 16,0 14 9-16,-6 14-6 15,-4 9 15-15,-2 11 1 16,-2 8 20-16,0 7-4 16,3-3 9-16,7-4-15 15,-2-11 3-15,4-10-5 16,2-13-25-16,10-23-415 16,4-22 138-16</inkml:trace>
          <inkml:trace contextRef="#ctx0" brushRef="#br0" timeOffset="45315.3324">5383-4091 891 0,'-11'17'294'0,"3"-2"39"16,8-1-239-16,5 0-39 15,4-5-21-15,11-2-7 16,2-5 5-16,13-5-7 16,5-3 2-16,6-6-10 15,-6 1-2-15,6-3-7 16,-11 2 8-16,-3-5 24 15,-10-5-409-15,-7-17 152 16</inkml:trace>
          <inkml:trace contextRef="#ctx0" brushRef="#br0" timeOffset="-81472.1889">4835-4409 1065 0,'-14'45'248'0,"10"2"91"15,5-2-311-15,1-5-18 0,-2-10-22 16,4-8-19-16,0-4-7 16,3 4-10-16,1-5-11 15,6-2 0-15,-2 2 18 16,0-3 5-16,-6-8 9 15,2 6 11-15,-5 0 14 16,0 7 1-16,-1 1 0 16,1 6 4-16,-2-2 2 15,1 10 17-15,-2-3 8 16,0 2 23-16,1 6 7 0,1 4 10 16,-1-5-12-16,4 2 0 15,-2-2-21-15,0-6-3 16,2-9-13-16,-1-6-5 15,-2-6-10-15,2-5-16 16,0-7-28-16,2-22-322 16,0-3 86-16</inkml:trace>
          <inkml:trace contextRef="#ctx0" brushRef="#br0" timeOffset="-81844.9713">4880-5406 324 0,'-10'62'255'15,"1"-13"-23"-15,0 1-52 16,0-8-66-16,3 5-34 16,4-14-17-16,11-1-295 15,-1-9 96-15</inkml:trace>
          <inkml:trace contextRef="#ctx0" brushRef="#br0" timeOffset="46718.2769">4927-4614 598 0,'3'-31'353'0,"2"7"-14"16,-4 4-116-16,2 4-57 16,1 7-48-16,-3 6-19 15,-2 1-31-15,2 9-26 0,-1 14-24 16,-3 13-20 0,-2 9 2-16,2 23-5 0,-1 6 8 15,-1 11-5-15,4 1 7 16,1 5-6-16,0-9 7 15,-2-1-6-15,1-16 7 16,-4-4-8-16,-1-16 7 16,-2-7-6-16,2-13 8 15,0-7 2-15,1-12 20 0,4-10 12 16,-1-11 9-16,4-21-8 16,-2-13 1-16,1-15-22 15,1-15-10-15,2-19-13 16,3 11 7-16,0-1-8 15,-1 12 7-15,0 16-8 16,-4 29 9-16,-2 5-10 16,-3 19 4-16,-2 7-8 15,-2 8 4-15,1 13-9 16,-1 8 7-16,6 15-6 16,1 5 9-16,4 19-7 15,6 2 10-15,-3 10-7 16,-1-4 10-16,-1 2-10 15,0-11 11-15,-1-2-7 16,1-17 9-16,-1-8-11 0,1-15-44 16,3-17-402-16,-1-13 112 15</inkml:trace>
          <inkml:trace contextRef="#ctx0" brushRef="#br0" timeOffset="44874.5115">5679-4640 832 0,'7'-11'307'16,"-2"3"47"-16,-2 5-215 15,-6 9-29-15,-5 13-35 16,-10 10-17-16,-5 12-15 16,-12 11-7-16,2 7-3 15,-6 10-6-15,0-8 1 0,-2 2-4 16,12-9-8-16,0-4-10 15,4-19 4-15,8-5-7 16,5-9 1-16,3-9-35 16,4-15-23-16,13-11-53 15,2-19-44-15,10-18-273 16,5-6 59-16</inkml:trace>
          <inkml:trace contextRef="#ctx0" brushRef="#br0" timeOffset="45292.4007">5502-4518 454 0,'8'-24'465'0,"-2"9"-87"15,-4 7-30-15,-2 3-152 16,-3 5-84-16,4 9-33 16,1 1-34-16,4 5-26 15,2 0-12-15,5 7-7 0,3-5 7 16,1 6-9-16,-2-3 6 16,2 6-8-16,-5-2 5 15,-3 8-8-15,-6-4 8 16,-3 10-5-16,-4 1 7 15,-1 1-2-15,2-7 8 16,2-2-7-16,2-14 6 16,1-5-15-16,4-7-13 15,1-7-54-15,-2-2-18 16,-3-9-335-16,-4-7 64 0</inkml:trace>
        </inkml:traceGroup>
        <inkml:traceGroup>
          <inkml:annotationXML>
            <emma:emma xmlns:emma="http://www.w3.org/2003/04/emma" version="1.0">
              <emma:interpretation id="{14789977-7CF3-47EC-88D7-74D50F622704}" emma:medium="tactile" emma:mode="ink">
                <msink:context xmlns:msink="http://schemas.microsoft.com/ink/2010/main" type="inkWord" rotatedBoundingBox="7852,10997 8044,12142 6557,12392 6365,1124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925.9497">6021-2660 964 0,'-9'-12'392'0,"7"8"0"16,5 3-245-16,3 2-90 15,4 4-53-15,14-5-4 0,2-1-1 16,11-6 2-16,3 0 0 16,4-2 1-16,-5 5-1 15,-6 4 1-15,-10 11-2 16,-6 9-4-16,-8 5 0 15,-9 13 4-15,-6 7 4 16,-7 13 22-16,-7 6 14 0,-8 8 14 16,0-6-1-16,-8 3-4 15,2-15-21-15,-1-5-32 16,4-15-80-16,-4 3-361 16,7-13 76-16</inkml:trace>
          <inkml:trace contextRef="#ctx0" brushRef="#br0" timeOffset="4915.326">5433-2393 848 0,'-26'0'376'16,"9"-6"15"-16,7 6-190 16,5 6-121-16,10 0-30 15,5 5-3-15,4-1-17 16,15 0 12-16,10-9 2 16,19-4 0-16,-3-11-12 0,20-6-6 15,-1-4-16-15,7-1-4 16,-13 5-1-16,-1 8-7 15,-19 9-27-15,-7 11-58 16,-10 5-27-16,-8 12-334 16,-3-4 49-16</inkml:trace>
          <inkml:trace contextRef="#ctx0" brushRef="#br0" timeOffset="-79756.4047">5628-3136 806 0,'5'-1'376'0,"-7"2"20"15,-2 7-203-15,-7 13-62 16,-3 13-52 0,-4 17-28-16,-2 6-21 0,-2 9-8 15,4-11 4-15,-1-6-9 16,4-12 0-16,6-14-12 16,1-13 4-16,5-17-6 15,6-13-6-15,5-25-47 16,1-11-11-16,5-17-33 15,-2 9 1-15,-1 1 6 16,-3 22 44-16,-4 15 10 16,-5 18 32-16,-5 19 5 0,-5 13 6 15,0 13 4-15,2 8 11 16,3 10 2-16,4-8 4 16,8 2 0-16,5-12 1 15,12 2-12-15,0-15-1 16,8-1-13-16,-1-8 2 15,4-2-9-15,-6-10 8 16,1-3-6-16,-11-2 9 16,-1-1-6-16,-12 2 8 0,-7 2 10 15,-10 4 9-15,-5-2-7 16,-3 0 6-16,-7-6-4 16,2-8-11-16,-1-7-8 15,1-8 5-15,-2-11-7 16,4 2 4-16,-2 1-8 15,8 6 8-15,5 10-1 16,6 10 7-16,9 5-12 16,6 0 6-16,16-3-11 15,9-8 1-15,18-4-9 16,3-7 6-16,20-9-68 16,-15-1-360-16,1-2 94 15</inkml:trace>
          <inkml:trace contextRef="#ctx0" brushRef="#br0" timeOffset="-80632.6874">4775-2949 1009 0,'-10'5'306'0,"7"3"60"16,-4 10-276-16,7 10-53 16,4 15-19-16,2 0-2 15,3 9-10-15,6-6 8 16,7-2-11-16,1-13 5 16,6-6-10-16,-2-16 8 15,7-12-3-15,-5-14 5 0,5-18-17 16,0-8-11-16,1-5-42 15,-4 10-13-15,-2-2-12 16,-9 20 16-16,-5 11 0 16,-9 9 40-16,-4 6 36 15,-7 12 29-15,-7 14 22 16,-2 14 29-16,-6 17 10 16,2 8-17-16,-2 13-19 15,5-9-17-15,-1 4-18 16,2-17-5-16,4-5-12 15,-1-18 4-15,0-7-8 16,4-15 6-16,2-5-9 16,0-4 7-16,4-7-50 15,1-9-28-15,3-5-330 16,1-16 57-16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8:21.7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3D787E-94D3-417A-8FED-EC9D80B5CCC4}" emma:medium="tactile" emma:mode="ink">
          <msink:context xmlns:msink="http://schemas.microsoft.com/ink/2010/main" type="inkDrawing" rotatedBoundingBox="11755,9271 17864,8303 17922,8669 11813,9637" semanticType="underline" shapeName="Other">
            <msink:sourceLink direction="with" ref="{6B5B06CA-309B-4C7D-BA92-48A5DD9BA982}"/>
            <msink:destinationLink direction="with" ref="{2133117C-B8D7-45A8-8584-8F85B58A2853}"/>
          </msink:context>
        </emma:interpretation>
      </emma:emma>
    </inkml:annotationXML>
    <inkml:trace contextRef="#ctx0" brushRef="#br0">0 959 1005 0,'6'18'266'0,"7"-4"70"0,18 5-273 16,15-6-56-16,26-8-7 15,-6-17 3 1,0 0 1-16,101-31 1 15,5-8 1-15,17-10-15 16,-16-1-9-16,-50 32-17 16,-34 14-4-16,-3 19-1 15,-23 19 17-15,7 18 17 16,-5 3 24-16,14 4 9 0,3-10 9 16,25-12-4-16,2-21-6 15,27-27-15-15,-2-20-2 16,21-26-20-16,-17-11-9 15,15-4-6-15,-27 18 4 16,-3 9 2-16,-30 22 32 16,-2 23 40-16,-27 16 28 15,10 4 25-15,-5 3 7 0,23 4-16 16,0-9-27 0,29-6-23-16,-1-7-24 0,28-18-15 15,-13-16-10-15,19-19-21 16,-21-8 4-16,8-4-5 15,-30 12 5-15,1 17 7 16,-25 25 25-16,-6 15 10 16,-22 20 12-16,5 15 7 15,-9 5 8-15,16 3-11 16,7-5-7-16,33-9-13 16,-4-18-6-16,23-24-30 15,-4-17-31-15,9-26-58 16,-25-5-7-16,-1-2-7 15,-35 15 26-15,-20 16 32 16,-27 24 54-16,-14 18 23 16,-15 16 9-16,4 13-2 15,2 3 17-15,15 4-391 0,16-19 121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8:22.6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33117C-B8D7-45A8-8584-8F85B58A2853}" emma:medium="tactile" emma:mode="ink">
          <msink:context xmlns:msink="http://schemas.microsoft.com/ink/2010/main" type="inkDrawing" rotatedBoundingBox="16134,8474 17670,5877 17805,5957 16269,8554" semanticType="callout" shapeName="Other">
            <msink:sourceLink direction="with" ref="{A03D787E-94D3-417A-8FED-EC9D80B5CCC4}"/>
            <msink:sourceLink direction="with" ref="{95493EA2-2B22-470B-9528-DE87C08F5939}"/>
          </msink:context>
        </emma:interpretation>
      </emma:emma>
    </inkml:annotationXML>
    <inkml:trace contextRef="#ctx0" brushRef="#br0">51 2434 292 0,'-23'22'131'15,"8"-4"4"-15,7-6-72 16,4 4 45-16,1-6 22 16,1 6 46-16,1-1 10 15,-2 0 17-15,3-2-55 16,6-1-30-16,6-6-45 0,6-8-4 15,5-7-19-15,13-21 4 16,3-12-14-16,20-31-7 16,7-18-12-16,21-38-4 15,2-7-8-15,15-36-1 16,-7 5-3-16,9-25 2 16,-16 26-1-16,5-18-1 15,-18 28 0-15,4-16 0 16,-13 31-2-16,4-16 0 15,-8 27-1-15,10-5 0 16,-16 34-1-16,2 10 1 16,-15 32-2-16,-16 20 1 15,-18 24-5-15,-15 18 8 16,-12 14 1-16,-12 12 1 16,-1 3 1-16,-2 7 7 0,10-6-38 15,1-4-56-15,7-6-349 16,3-18 69-16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1:44.0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93B6195-CF8C-46E7-9C6D-95F5AD3FA80C}" emma:medium="tactile" emma:mode="ink">
          <msink:context xmlns:msink="http://schemas.microsoft.com/ink/2010/main" type="writingRegion" rotatedBoundingBox="15414,11072 16391,11072 16391,12074 15414,12074"/>
        </emma:interpretation>
      </emma:emma>
    </inkml:annotationXML>
    <inkml:traceGroup>
      <inkml:annotationXML>
        <emma:emma xmlns:emma="http://www.w3.org/2003/04/emma" version="1.0">
          <emma:interpretation id="{FE39D70E-E106-44C6-BB9D-790C33B5A5DF}" emma:medium="tactile" emma:mode="ink">
            <msink:context xmlns:msink="http://schemas.microsoft.com/ink/2010/main" type="paragraph" rotatedBoundingBox="15414,11072 16391,11072 16391,12074 15414,12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B10AF-B948-440A-AA21-24292087357B}" emma:medium="tactile" emma:mode="ink">
              <msink:context xmlns:msink="http://schemas.microsoft.com/ink/2010/main" type="line" rotatedBoundingBox="15414,11072 16391,11072 16391,12074 15414,12074"/>
            </emma:interpretation>
          </emma:emma>
        </inkml:annotationXML>
        <inkml:traceGroup>
          <inkml:annotationXML>
            <emma:emma xmlns:emma="http://www.w3.org/2003/04/emma" version="1.0">
              <emma:interpretation id="{AD73B84C-A147-494C-8C2D-272E87F82C34}" emma:medium="tactile" emma:mode="ink">
                <msink:context xmlns:msink="http://schemas.microsoft.com/ink/2010/main" type="inkWord" rotatedBoundingBox="15414,11072 16391,11072 16391,12074 15414,12074"/>
              </emma:interpretation>
            </emma:emma>
          </inkml:annotationXML>
          <inkml:trace contextRef="#ctx0" brushRef="#br0">14586-3048 597 0,'-16'-20'303'16,"-2"1"-20"-16,-4 4-151 0,3 0-45 16,0 4-57-16,-2 2-10 15,5-2-2-15,-5 2 1 16,-2 1 1-16,-8 5-5 15,-1 3 1-15,-14 14-7 16,-3 4-2-16,-9 18-5 16,4 2 3-16,-6 14-5 15,11 0 5-15,3 3-4 16,11-5 5-16,1-4-6 16,14-19 3 15,2 2-4-31,-16 25 4 0,8 3-6 15,6 1 5-15,3 10-7 16,22-18 6-16,7 7-7 0,6-5 8 16,11-1-5-1,8-13 9-15,9-4-4 0,5-10 6 16,12-4-4-16,1-11 4 16,14-1-6-16,-7-3 4 15,7-7-4-15,-15-5 4 16,1-4-4-16,-10-1 7 15,0-15 2-15,-14-2 10 16,1-8 2-16,-9-1 10 0,-1-11 5 16,-10 5 2-16,-2-9 3 15,-13 6 0-15,-8-8-7 16,-8 9-5-16,-10-8-10 16,-5 13-6-16,-7 2-17 15,-2 15 6-15,-7 1-8 16,3 12 3-16,-8 9-56 15,4 15 64-15,-25 25-404 16,-4 5 100-16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7:24.74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5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5-19T07:44:53.523"/>
    </inkml:context>
  </inkml:definitions>
  <inkml:traceGroup>
    <inkml:annotationXML>
      <emma:emma xmlns:emma="http://www.w3.org/2003/04/emma" version="1.0">
        <emma:interpretation id="{D49E8CBC-9FFD-4759-923B-676F572E7D42}" emma:medium="tactile" emma:mode="ink">
          <msink:context xmlns:msink="http://schemas.microsoft.com/ink/2010/main" type="writingRegion" rotatedBoundingBox="8330,4277 19088,3468 19595,10206 8837,11014"/>
        </emma:interpretation>
      </emma:emma>
    </inkml:annotationXML>
    <inkml:traceGroup>
      <inkml:annotationXML>
        <emma:emma xmlns:emma="http://www.w3.org/2003/04/emma" version="1.0">
          <emma:interpretation id="{30C70C48-4DF7-4CD2-BF2E-D330D48D7860}" emma:medium="tactile" emma:mode="ink">
            <msink:context xmlns:msink="http://schemas.microsoft.com/ink/2010/main" type="paragraph" rotatedBoundingBox="9994,4159 19087,3460 19305,6299 10212,6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41619C-9664-4A64-A6CF-A5D1EC0F9455}" emma:medium="tactile" emma:mode="ink">
              <msink:context xmlns:msink="http://schemas.microsoft.com/ink/2010/main" type="line" rotatedBoundingBox="10135,4148 19087,3460 19201,4955 10250,5642"/>
            </emma:interpretation>
          </emma:emma>
        </inkml:annotationXML>
        <inkml:traceGroup>
          <inkml:annotationXML>
            <emma:emma xmlns:emma="http://www.w3.org/2003/04/emma" version="1.0">
              <emma:interpretation id="{DAE250E6-A4B1-4056-A55D-F11154A26756}" emma:medium="tactile" emma:mode="ink">
                <msink:context xmlns:msink="http://schemas.microsoft.com/ink/2010/main" type="inkWord" rotatedBoundingBox="10149,4328 11531,4222 11595,5063 10214,5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1066 3783 1064 0,'-10'8'306'0,"6"-2"71"0,5-3-309 15,7 0-12-15,9-3-28 16,12 0 9-16,8 0-9 15,17-5 5-15,2 1-12 16,10 1-1-16,-3-3-16 16,-2 1 3-16,-11 5-36 15,-4-1-53-15,-14-3-5 16,-5-2-324-16,-11-3 53 0</inkml:trace>
          <inkml:trace contextRef="#ctx0" brushRef="#br0" timeOffset="-601.6619">1366 3272 2060 0,'-9'17'6'0,"-6"5"3"15,-1 5-3-15,-17 27 2 16,-3 1-7-16,-10 19 5 16,10-11-7-16,-1-10 7 15,12-10-6-15,4-9 9 16,10-23-8-16,3 3 9 16,2-11-8-16,8-8 2 15,2-3-6-15,12-25-41 16,2-4-39-16,14-18 71 0,-1-5-413 15,7-9 128-15</inkml:trace>
          <inkml:trace contextRef="#ctx0" brushRef="#br0" timeOffset="-364.5499">1339 3216 898 0,'4'-8'351'16,"-1"6"30"-16,-3 4-250 16,0 7-42-16,-3 0-55 15,5 10-11-15,-2 8-17 0,4 4 8 16,4 0-4-16,10 6 6 15,-1-5-10-15,11 5 4 16,-2-2-7-16,2 3 4 16,-10-1-6-16,2 9 5 15,-12-9-7-15,1-8 5 16,-6-8-2-16,0-1 2 16,-3-12-2-16,2-3-44 15,-4-1-32-15,-6 1-325 16,-7-7 52-16</inkml:trace>
          <inkml:trace contextRef="#ctx0" brushRef="#br0" timeOffset="366.0744">1756 3432 1115 0,'-5'-11'329'0,"1"7"69"16,2 4-318-16,2 9-29 16,3-8-22-16,3 21 3 15,-1-1-9-15,6-1 7 16,2-8-11-16,7 5-5 15,2-12-15-15,7-8 11 16,0-9-8-16,5-15 6 16,-2-8-18-16,-1-6-47 0,-8 2-31 15,-3-2-18-15,-6 15-3 16,-4 8 15 0,-5 5 51-16,-4 9 31 0,-1 4 24 15,-4 17 30-15,-4-4 5 16,0 21 19-16,-2 3-6 15,-7 23 13-15,2-10-25 16,-2 19 4-16,1-13-20 0,3 2 1 16,2-15-19-16,3 0 0 15,0-14-12-15,1 5 4 16,1-8-1-16,-1-5-62 16,3-4-42-16,4-9-324 15,4-7 30-15</inkml:trace>
          <inkml:trace contextRef="#ctx0" brushRef="#br0" timeOffset="781.1884">2175 3806 561 0,'-5'32'349'16,"-3"-9"-34"-16,4-4-45 15,5-4-192-15,7-9 23 16,1-10-24-16,13-9-6 16,5-10-27-16,10-15-1 0,1-2-31 15,7-18 2-15,-10 7-10 16,-9 11 5-16,-9 14-9 16,-14 12 2-16,-11 37-7 15,-10 14 5-15,0 11-5 16,1 10 23-16,6-4 4 31,2-11 16-31,7-2-8 0,8-9 11 0,-2-10-21 0,3-8 8 16,4-7-44-16,9-28-406 15,-2 18 132-15</inkml:trace>
        </inkml:traceGroup>
        <inkml:traceGroup>
          <inkml:annotationXML>
            <emma:emma xmlns:emma="http://www.w3.org/2003/04/emma" version="1.0">
              <emma:interpretation id="{04D87C65-8E6F-40D4-975B-FA9BA9D32F02}" emma:medium="tactile" emma:mode="ink">
                <msink:context xmlns:msink="http://schemas.microsoft.com/ink/2010/main" type="inkWord" rotatedBoundingBox="12243,4424 12819,4380 12842,4690 12266,47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3.8083">3113 3389 878 0,'-7'-11'396'0,"8"16"-1"16,7-5-204-16,7-5-104 16,7 4-48-16,13-12-9 15,3-8-17-15,11 9-2 16,-1-4-5-16,9 7 1 0,-7 8-5 16,1 7 1-16,-11-3-1 15,-5 12 1-15,-12-4-27 16,-9-2-63-16,-10 2-326 15,-19 1 62-15</inkml:trace>
          <inkml:trace contextRef="#ctx0" brushRef="#br0" timeOffset="1550.7962">3179 3607 1136 0,'-9'4'324'16,"11"1"70"-16,10 0-297 15,9-4-80-15,13-4 0 16,7-2-2-16,9-4 4 16,-1 2-3-16,6-3 0 15,-6 9-4-15,3 2-1 16,-7 4 2-16,-6-4 19 16,1 1-447-16,3-5 163 15</inkml:trace>
        </inkml:traceGroup>
        <inkml:traceGroup>
          <inkml:annotationXML>
            <emma:emma xmlns:emma="http://www.w3.org/2003/04/emma" version="1.0">
              <emma:interpretation id="{58E77D87-E999-4537-9FC1-85C750EDE79A}" emma:medium="tactile" emma:mode="ink">
                <msink:context xmlns:msink="http://schemas.microsoft.com/ink/2010/main" type="inkWord" rotatedBoundingBox="13411,3896 15066,3769 15181,5264 13526,53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56.6043">4744 3028 523 0,'24'-18'331'15,"-7"1"-10"-15,-5 3-69 16,-4 8-73-16,-11 3-26 0,-11 17-45 16,-9 7-28-1,-7 12-34-15,-12 11-30 0,2 13-8 16,-4-3-5-16,5-5 5 15,3 6-7-15,5-3 10 16,-1 0-7-16,9-4 2 16,1-1-3-16,8-13 5 15,4-11-8-15,8-12 5 16,7-8-10-16,4-11 5 0,9-10-31 16,8-11-24-16,10-11-29 15,1-12-5-15,13-14-323 16,-1 4 103-16</inkml:trace>
          <inkml:trace contextRef="#ctx0" brushRef="#br0" timeOffset="2916.7719">4431 3564 710 0,'-16'15'344'0,"13"2"-26"0,6 9-117 15,13-15-190-15,8 9 0 16,9-6 9-16,14-16 2 16,4-10 5-16,16 6-4 15,-2-13-3-15,5 2-3 16,-12 16-19-16,2-7-117 15,-15 8-225-15,8-3 24 16</inkml:trace>
          <inkml:trace contextRef="#ctx0" brushRef="#br0" timeOffset="2763.5883">4863 3047 631 0,'17'-9'386'0,"-12"10"-53"15,-14 8-111-15,-11 21-110 16,0-1-53-16,-3 6-8 16,4-4-3-16,10 4-9 15,11-7-12-15,5 8-12 16,9-6 4-16,7 8-7 15,-2-6-2-15,1 8-6 16,-5-12 7-16,-2 5-7 16,-4-7-3-16,-7-1-68 0,-1-10-11 15,-9-6-322 1,-14-2 40-16</inkml:trace>
          <inkml:trace contextRef="#ctx0" brushRef="#br0" timeOffset="3719.0791">5538 3088 1141 0,'9'-21'314'0,"-13"5"106"15,-2 9-327-15,-10 8-26 16,-14 7-17-16,-10 9-20 0,-2 3-21 16,-1 18-5-16,7-4-1 15,5 3-7-15,9 0 5 16,4 7-2-16,4-7 11 16,4 21 4-16,2-1 10 15,8 0-6-15,1-7 0 16,10 5-12-16,8-19 1 15,8-4-10-15,5-12 7 0,8-5 0 16,-1-13 10-16,2-24-3 16,-6-2 14-16,-4-5 3 15,-10-5 6-15,-10-9 10 16,-8 23 8-16,-12-3-9 16,-6 5-5-16,-11 4-13 15,4 11-12-15,-4 4-13 16,11 13 5-16,-1 3-8 15,13 4 6 1,0 4-7-16,12-7 3 0,10-5-9 16,5-3 10-16,10-10-4 15,1-7 11-15,-2-10-7 16,-7-3 10-16,-8 3-7 16,-7 5 3-16,-8 4-17 15,-6 17 9-15,-5 14-9 16,-1 0 7-16,1 19-5 0,-7 5 16 15,9-5-8-15,3-7 8 16,7 2-10-16,-1-20 18 16,10-10-144-16,1-2-378 15</inkml:trace>
          <inkml:trace contextRef="#ctx0" brushRef="#br0" timeOffset="47331.6012">5587 2927 496 0,'19'-21'323'16,"-12"-1"-18"-16,1-1-106 0,-8 2-45 15,-9-5-37 1,-3 3-41-16,-8 0-12 0,-14 3-16 15,-26 9-11-15,-7 2-15 16,-25 7-16-16,-4 2 1 16,-9 14-4-16,16 3 0 15,-11 15-7-15,16 7 4 16,-5 28-8-16,10 1 7 16,-2 33-3-16,18 3 3 0,-6 33-4 15,20-6 5-15,5 15-2 16,18-32 6-16,21 1-3 15,25-39 3-15,20-2-8 16,17-23 4-16,21 12-5 16,5-7 5-16,15 1-4 15,-8-20 6-15,22-14-4 16,-11-26 6-16,18-36-3 16,-3-16 7-16,10-21-5 15,-16-15 8-15,13-35-4 16,-20 1 2-16,-7-24-4 15,-22 6 4-15,-22-4-3 16,-33 35 3-16,-30 21-11 16,-27 38-12-16,-27 36-44 15,-8 35-10-15,-20 36-317 16,14 26 70-16</inkml:trace>
        </inkml:traceGroup>
        <inkml:traceGroup>
          <inkml:annotationXML>
            <emma:emma xmlns:emma="http://www.w3.org/2003/04/emma" version="1.0">
              <emma:interpretation id="{C9818E50-12EE-45DF-AA2F-6E8BADF98BCF}" emma:medium="tactile" emma:mode="ink">
                <msink:context xmlns:msink="http://schemas.microsoft.com/ink/2010/main" type="inkWord" rotatedBoundingBox="16609,3946 19109,3754 19184,4724 16683,4916"/>
              </emma:interpretation>
              <emma:one-of disjunction-type="recognition" id="oneOf3">
                <emma:interpretation id="interp3" emma:lang="" emma:confidence="0">
                  <emma:literal>anarchische</emma:literal>
                </emma:interpretation>
                <emma:interpretation id="interp4" emma:lang="" emma:confidence="0">
                  <emma:literal>einschossen</emma:literal>
                </emma:interpretation>
                <emma:interpretation id="interp5" emma:lang="" emma:confidence="0">
                  <emma:literal>enthobene</emma:literal>
                </emma:interpretation>
                <emma:interpretation id="interp6" emma:lang="" emma:confidence="0">
                  <emma:literal>anschossen</emma:literal>
                </emma:interpretation>
                <emma:interpretation id="interp7" emma:lang="" emma:confidence="0">
                  <emma:literal>einkessele</emma:literal>
                </emma:interpretation>
              </emma:one-of>
            </emma:emma>
          </inkml:annotationXML>
          <inkml:trace contextRef="#ctx0" brushRef="#br0" timeOffset="100441.6264">7554 3731 1071 0,'-3'-11'363'0,"1"5"37"16,1 3-271-16,2 8-98 15,-2-5-25-15,13 1-5 16,0-4-4-16,10 2-2 15,1-27 1-15,6 0 2 16,-6-5 3-16,0-13 4 16,-11-5 1-16,-4 11 26 15,-10 11 12-15,-4 0 21 0,-5 20 0 16,-7 13-3-16,-2 16-27 16,-5 17-13-16,-1 23-21 15,0 3-2-15,9-4 5 16,4 6 4-16,5-21 1 15,9-19-2-15,2-8 0 16,11-13-2-16,8-16-1 0,8-8-7 16,6 0-24-1,7-27-70-15,-8-1-35 0,-1-6-37 16,-13 8 0-16,-2-4 23 16,-13 27 75-16,-5 4 61 15,-2 19 52-15,-4 11 33 16,-1 11 8-16,0 7 15 15,-2 15-14-15,2-1 6 16,3-6-19-16,1-6-3 16,4-8-19-16,7-22-3 15,-1-5-18-15,10-24-1 16,1-9-1-16,7-13 1 16,-3-6-9-16,3-3-6 15,-9 17-8-15,0 18-4 16,-8 16-4-16,-2 16-3 0,-4 15 1 15,1 12 1 1,-4-3 3-16,3 2 6 0,-2-8 3 16,4-8 0-16,5-13 0 15,9-20 3-15,4-15 0 16,6-17 0-16,2-7 0 16,-5 1-1-16,-6 3-4 15,-5 20-4-15,-4 14-5 16,-7 20-7-16,1 5 0 15,-3 20-2-15,-2 3 3 0,-4 8 8 16,6-6 6-16,1-7 0 16,-1-10 2-16,4-15 0 15,9-13 1-15,-4-17 4 16,3 2-1-16,4-15 2 16,-1 13-1-16,-2-9-4 15,-2 22-4-15,-4 0-9 16,-2 16-1-16,-2-1-3 15,-2 16 0-15,0 2 1 16,0 2 9-16,5 0 1 16,0-2 2-16,1-7 1 15,3-16 0-15,3-13 4 16,1-6 3-16,1-10 1 16,-2 0-2-16,-1-6 0 15,-7 14-3-15,-1 2-3 0,-2 8-1 16,-4 4-8-16,-2 17-6 15,0 4-3-15,2 8 2 16,2 3 2-16,1-2 5 16,2-1 5-16,4-10 2 15,3-7 0-15,4-6-2 16,7-14 5-16,-2-9-1 16,2-11-5-16,-5-10-14 15,-5-16-40-15,-10 8-23 0,-3-1-20 16,-3 16 4-16,-3 20 7 15,1 13 33-15,-1 23 19 16,1 13 22-16,1 13 16 16,-3 4 22-16,4 10 29 15,3-14 3-15,7-5 1 16,0-15-17-16,5-9-16 16,2-7-21-16,3-9 4 15,3-2 2-15,8-9 4 16,-2 8 1-16,0 1-4 15,-5 13-9-15,-2 4-7 16,-12 9-6-16,0 5 2 16,-4 7 4-16,1 0 11 15,-4-4 11-15,5-4 9 16,-1-10-1-16,7-14 11 0,-5-8-3 16,3-7 1-16,1-5-4 15,0-11 2-15,-3-3-11 16,3-10-5-16,-4 8-431 15,2 18-85-15,-5 11 497 16,0 7-8-16,-4 10-7 16,4 12 430-16,-2-5 84 15,8 2-500-15,1 0 6 16,2 9 6-16,0-18-7 0,5-7 1 16,-2-5 0-16,7-15 6 15,6-8 3-15,-1-12 2 16,-5-5-1-16,-4-7-1 15,-7 13-4-15,-10 4-3 16,-1 14-4-16,-1 16-11 16,-1 8 0-16,1 16-2 15,1 8 1-15,1 6 3 16,1-1 9-16,2 4 1 16,2-17 1-16,1 0 0 15,0-12-2-15,1-8 4 16,0-14-15-16,-2-6-58 15,0-9-39-15,-1-13-56 16,-7-2-19-16,0-7-4 16,-1 5 58-16,-4 5 50 15,1 16 72-15,2 5 59 16,3 20 31-16,-1-1 6 0,7 2-10 16,0 7-16-16,-1-2-42 15,7-3-15-15,6 6-4 16,3-6 2-16,4-7-4 15,10-1-36-15,-6-1-10 16,2-2-8-16,-2 2-2 16,-5 6 3-16,-9-4 42 0,-5 4 38 15,-4 3 21-15,-12 4 19 16,0 9 12-16,-5 7 13 16,-2 1-16-16,-3 4-8 15,8 0-16-15,-1-12-12 16,9-8-20-16,7-5-7 15,3-10-8-15,7-9-3 16,2 4-8-16,7 3-19 16,-1-2-9-16,2 9-6 15,-4 7 0-15,-4 9 4 16,-7-2 16-16,-5 8 9 16,0 2 7-16,-11 5 20 15,-2-5 24-15,-2 8 10 16,1 2 7-16,-12-5 3 15,8-11-17-15,-2-2-15 16,0-11 1-16,-1-7-77 0,7-12-66 16,10-8-365-16,4-5 28 15</inkml:trace>
          <inkml:trace contextRef="#ctx0" brushRef="#br0" timeOffset="100995.8523">9561 2771 1051 0,'0'6'335'15,"-7"3"45"-15,-2 0-288 16,-4 14-52-16,3 2-31 0,2 7 4 16,5-6-1-1,9 0 2-15,5-10-2 0,6 0-2 16,-1-11-3-16,6-3 8 16,-2-9 11-16,3-6 18 15,-2-12 2-15,7-6 1 16,-7-7-8-16,-2-3-11 15,-5-2-18-15,-5 9-1 16,-6 3-3-16,-3 16-2 16,-2 12-8-16,-2 12 2 15,-2 6-4-15,-2 15 0 16,0-4 2-16,7 3 10 16,4 0-1-16,6-5 4 15,2-5 1-15,7-1 0 16,-4-10-2-16,6 0 1 0,0-10-2 15,3-6 4-15,-6-4-4 16,3-2 17-16,-7-4 3 16,-2 4 6-16,-5 5 4 15,-6-8 15-15,-6 6-13 16,-1 1-4-16,-3-1-8 16,-2 2-10-16,6 10-15 15,-3 7-6-15,4 6-1 0,2 7 1 16,6 4 1-16,3 2-1 15,8-2 2-15,8-2 3 16,4-12-5-16,7-2-98 16,-5-9 406-16,-10-6-819 15</inkml:trace>
        </inkml:traceGroup>
      </inkml:traceGroup>
      <inkml:traceGroup>
        <inkml:annotationXML>
          <emma:emma xmlns:emma="http://www.w3.org/2003/04/emma" version="1.0">
            <emma:interpretation id="{144912C7-9666-4693-B31C-12AFB231431B}" emma:medium="tactile" emma:mode="ink">
              <msink:context xmlns:msink="http://schemas.microsoft.com/ink/2010/main" type="line" rotatedBoundingBox="16288,4622 18695,4588 18710,5657 16304,5691">
                <msink:destinationLink direction="with" ref="{95493EA2-2B22-470B-9528-DE87C08F59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BC96581-F8AC-447B-BF28-7BB9CB56AC93}" emma:medium="tactile" emma:mode="ink">
                <msink:context xmlns:msink="http://schemas.microsoft.com/ink/2010/main" type="inkWord" rotatedBoundingBox="16288,4622 18695,4588 18710,5657 16304,5691"/>
              </emma:interpretation>
              <emma:one-of disjunction-type="recognition" id="oneOf4">
                <emma:interpretation id="interp8" emma:lang="" emma:confidence="0">
                  <emma:literal>Reke</emma:literal>
                </emma:interpretation>
                <emma:interpretation id="interp9" emma:lang="" emma:confidence="0">
                  <emma:literal>Reihe</emma:literal>
                </emma:interpretation>
                <emma:interpretation id="interp10" emma:lang="" emma:confidence="0">
                  <emma:literal>Rehe</emma:literal>
                </emma:interpretation>
                <emma:interpretation id="interp11" emma:lang="" emma:confidence="0">
                  <emma:literal>Rake</emma:literal>
                </emma:interpretation>
                <emma:interpretation id="interp12" emma:lang="" emma:confidence="0">
                  <emma:literal>Renke</emma:literal>
                </emma:interpretation>
              </emma:one-of>
            </emma:emma>
          </inkml:annotationXML>
          <inkml:trace contextRef="#ctx0" brushRef="#br0" timeOffset="101811.7837">7862 4266 974 0,'-14'-43'309'0,"14"-1"69"16,14-10-232-1,7 5-44-15,15 3-8 0,2 11-32 16,11 13-13-16,-3 15-33 16,2 5-17-16,-13 4-7 15,0 13-4-15,-12 10-2 16,-6 17 2-16,-11 8 6 15,0 9 17-15,-10-2 16 16,-7-8 27-16,0-14 7 16,5 1 6-16,2-13-14 15,2-6-11-15,5-2-26 0,2-1-10 16,2-5-7-16,9-4 0 16,2-2 1-16,11-8 4 15,0-4 9-15,7-5-72 16,-7-1-61-16,-2-4-364 15,-10-2 27-15</inkml:trace>
          <inkml:trace contextRef="#ctx0" brushRef="#br0" timeOffset="101805.7986">8107 4111 1131 0,'10'5'279'0,"-10"30"84"16,6 8-315-16,3 15-48 15,6-1 0-15,1 6 8 16,4-11 2-16,4-3 3 16,-1-10-2-16,-1-6 1 15,-2-11-4-15,-5-10-1 16,-9-13-14-16,-12-10-45 16,-9-1-44-16,-13-13-284 15,-23-6 35-15</inkml:trace>
          <inkml:trace contextRef="#ctx0" brushRef="#br0" timeOffset="102042.7624">8397 4180 823 0,'3'11'301'0,"5"9"36"16,3-2-201-16,4 1-79 15,7-13-12-15,4-11 0 16,1-10-4-16,5-14 16 0,-1-9 3 16,-5-13 7-1,-9 6-9-15,-12-1-1 0,-8 10-16 16,-11 10-6-16,-3 13-16 16,-5 9-4-16,4 8-12 15,1 16-5-15,2 12-6 16,4 22 5-16,2 1 2 15,6 11 13-15,4-7 9 0,9-13 6 16,3-19-2-16,9-10 2 16,4-17-12-16,9-17 1 15,4-13-4-15,4-13 1 16,-2-5-2-16,-7 2 0 16,-11 12-5-16,-6 10-24 15,-8 11-25-15,-8 20-92 16,-2 11-4-16,-7 13 85 15,3 6-402-15,-13 1 191 16</inkml:trace>
          <inkml:trace contextRef="#ctx0" brushRef="#br0" timeOffset="102628.3395">8736 3579 815 0,'19'2'478'15,"-9"18"-79"-15,-7 18-131 16,5 13-215-16,0 2-27 0,-2 13 22 15,-1-17 10-15,10-1 1 16,3-5-9-16,2 3-14 16,3-9-25-16,5 2-3 15,-8-9-4-15,0-9 1 16,-3-18 2-16,1-23 5 16,-3-14 2-16,2-8 3 15,-5-4-3-15,1 0-1 16,-6 16-8-16,-2 10-4 15,-2 8-6-15,-1 15-4 16,-4 6-1-16,1 11 0 16,-1 6 3-16,0 10 7 15,1-9 9-15,4 7 6 16,-1-12-1-16,2-12 1 0,4-8-3 16,6-16 6-16,1-11-18 15,2-4-136-15,-3-4-350 16,-8-15 57-16</inkml:trace>
          <inkml:trace contextRef="#ctx0" brushRef="#br0" timeOffset="103355.2309">9163 3869 1077 0,'9'29'313'0,"-5"-6"93"0,9-3-280 16,2-8-42-16,5-5 12 15,3-9-31-15,11-12-4 16,-2-7-18-16,3-13-2 15,-6-4-14-15,-4-7-9 16,-11 8-7-16,-5 5 1 16,-11-11-4-16,-2 31-4 15,-5 7-3-15,-7 8-4 16,2 8-1-16,-7 35-2 16,3-18 6-16,-1 10 6 15,5-4 4-15,5 0 6 16,8-10 3-16,5-7-4 15,5-6-5-15,7-2-2 16,2-4-6-16,11-9-2 16,-1-2 3-16,9-3-27 15,3-3-55-15,3-5-415 0,-5 12 94 16</inkml:trace>
          <inkml:trace contextRef="#ctx0" brushRef="#br0" timeOffset="98496.1817">7492 3601 738 0,'0'-31'412'0,"-6"19"-11"0,0 6-133 16,-9-10-132-16,-2 4-45 16,-8 10-12-16,-5 2-37 15,-9 10-13-15,6 6-18 0,-6 23-5 16,9-5-6-16,-1 5-4 15,6 3-1-15,4 1 1 16,7-17 2-16,6-2 4 16,7-8-1-16,2-6 2 15,4-11-2-15,9-10 6 16,1-4-2-16,4-8 2 16,4 1 0-16,0 2 1 15,-5 8-8-15,-1 9-9 16,0 12-2-16,0 14-5 15,-1 11 1-15,4 11-2 16,0 1 9-16,2 7 3 16,2-1 4-16,-2 7 1 15,1-7 2-15,-3 3 2 16,-6-7 3-16,-4-10 6 0,-4-9 2 16,-3-6 15-1,-3-8 7-15,-4-4 20 0,-10 0 8 16,-3-13 14-16,-7 2-11 15,-16-7-7-15,-8-4-23 16,-1-9-12-16,0 5-17 16,5-10-4-16,16 4-4 15,11-8-2-15,11 1-3 0,7-4-17 16,9 1-37-16,10 3-125 16,1 2 146-16,5 13-495 15,-4 6 106-15</inkml:trace>
        </inkml:traceGroup>
      </inkml:traceGroup>
      <inkml:traceGroup>
        <inkml:annotationXML>
          <emma:emma xmlns:emma="http://www.w3.org/2003/04/emma" version="1.0">
            <emma:interpretation id="{C73C6D98-C783-42FD-BABE-D99FD721DB84}" emma:medium="tactile" emma:mode="ink">
              <msink:context xmlns:msink="http://schemas.microsoft.com/ink/2010/main" type="line" rotatedBoundingBox="10125,5710 15915,5353 15993,6621 10203,6977"/>
            </emma:interpretation>
          </emma:emma>
        </inkml:annotationXML>
        <inkml:traceGroup>
          <inkml:annotationXML>
            <emma:emma xmlns:emma="http://www.w3.org/2003/04/emma" version="1.0">
              <emma:interpretation id="{7C11CA21-67AC-41A8-9F52-4CDA399BE9CB}" emma:medium="tactile" emma:mode="ink">
                <msink:context xmlns:msink="http://schemas.microsoft.com/ink/2010/main" type="inkWord" rotatedBoundingBox="10125,5710 12773,5547 12851,6814 10203,697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931.9911">1040 5348 1056 0,'-7'3'290'15,"4"3"67"-15,11 1-282 16,12 3-64-16,12-9 17 16,11-5 6-16,14-4 5 15,4-4 0-15,14-5-3 16,-6 5-22-16,3 2-5 15,-13 1-4-15,-6 1-31 16,-13 5-37-16,-7-1-335 16,-12 4 68-16</inkml:trace>
          <inkml:trace contextRef="#ctx0" brushRef="#br0" timeOffset="14501.4775">1478 4622 930 0,'14'-24'327'15,"-8"13"68"-15,-7 6-249 16,-7 8-27-16,-7 7-41 16,-10 9-18-16,-7 9-33 15,-8 18-9-15,0 5-10 0,-6 19-2 16,5-1-1-16,-2 9-2 15,7-10-2-15,1 6 2 16,14-19 0-16,1-5 1 16,6-16 0-16,2-3 1 15,3-20-2-15,-2-4-11 16,9-7-19-16,5-15-59 16,8-16-24-16,11-19-320 15,10-9 52-15</inkml:trace>
          <inkml:trace contextRef="#ctx0" brushRef="#br0" timeOffset="14857.0484">1366 4696 885 0,'11'-22'318'0,"-3"8"57"15,-7 10-242-15,-2 7-29 16,-1 9-44-16,-6 8-15 16,1 12-29-16,1 14-5 0,1 7-4 15,5 9-1-15,6-2-1 16,6-1-1-16,2-10 0 15,6 1-1-15,-3-10 1 16,0-2 0-16,-3-11 0 16,-2 3 1-16,-6-13 0 15,-3-3 0-15,-1-2-4 16,-8 2-65-16,-8-17 471 0,-9 14-808 16,-8 1 360-16</inkml:trace>
          <inkml:trace contextRef="#ctx0" brushRef="#br0" timeOffset="15367.9958">1960 4915 626 0,'-19'3'516'0,"0"11"-128"15,-3 6-2-15,4 11-360 0,1 1 7 16,9 0-2-16,10-4 0 16,4-7-2-16,11-9-3 15,7-6-15-15,7-10-2 16,1-7 0-16,11-12-23 15,-3-1-28-15,4-12-55 16,-7 6-19-16,3-4-49 16,-14 11 19-16,-3 3 24 15,-11 11 61-15,-7 6 44 16,-8 4 62-16,-5 10 25 16,-4 4 10-16,-5 14 1 15,0 8-23-15,-6 18-11 16,2 2-21-16,-2 18-3 15,0-1-7-15,1 6-4 16,7-11-3-16,0 0 2 0,7-19-3 16,6-7 1-16,-1-17 4 15,6-9 29-15,2-14-409 16,3-12 148-16</inkml:trace>
          <inkml:trace contextRef="#ctx0" brushRef="#br0" timeOffset="15907.4928">2348 5420 1115 0,'9'-20'264'0,"10"-8"99"16,7 4-315-16,0-1-3 15,0 11-4-15,0 8 1 16,-5 3-6-16,-4 9-10 16,-2 5-16-16,-7 7-3 15,-6 4-3-15,-10 13 5 16,-6-3 1-16,-6 10 4 16,2-4 2-16,-5 3 10 15,3-5-3-15,2 7 2 16,4-10-2-16,0 3-1 0,6-10-9 15,10 0-2-15,4-6-4 16,5-3 1-16,7-7-2 16,14-7 1-16,-3-9-1 15,14-11 4-15,2-6 1 16,10-7-66-16,-4 1-50 16,5-2-343-16,-11 6 30 15</inkml:trace>
          <inkml:trace contextRef="#ctx0" brushRef="#br0" timeOffset="16460.9071">3153 5009 1291 0,'-1'1'320'0,"8"-1"101"0,4 2-373 16,11-2-27 0,5 1-15-16,11-4-1 15,1 0-2-15,13-5 0 0,-3 4-1 16,6-1 1-16,-7 2-5 15,-8 2-65 1,-16 2-27-16,-22 5-331 0,-22 0 36 16</inkml:trace>
          <inkml:trace contextRef="#ctx0" brushRef="#br0" timeOffset="16466.8898">3178 5228 1149 0,'-5'11'310'0,"7"-5"81"0,8-5-309 16,9-1-59-16,13-6 8 16,9-4-5-16,22-3 0 15,3-1-2 1,5-2-36-16,-4 8-64 0,5-9-339 16,-13-3 60-16</inkml:trace>
        </inkml:traceGroup>
        <inkml:traceGroup>
          <inkml:annotationXML>
            <emma:emma xmlns:emma="http://www.w3.org/2003/04/emma" version="1.0">
              <emma:interpretation id="{B8DE2A6C-A665-4C01-BFF7-8607546028AE}" emma:medium="tactile" emma:mode="ink">
                <msink:context xmlns:msink="http://schemas.microsoft.com/ink/2010/main" type="inkWord" rotatedBoundingBox="13332,5513 15915,5354 15986,6498 13402,665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716.3011">4626 4644 976 0,'4'-16'326'0,"-7"15"55"16,-3 1-248-16,-9 3-74 15,-18 12-11-15,-5 13-33 0,-12 9-2 16,-7 5-11-16,-2 14 8 15,20-7-6-15,-3 4 12 16,18-7-10-16,8 7 7 16,7-12-7-16,3 2 8 15,9-9-15-15,5-4 9 16,1-10-8-16,9-1 10 16,1-5-9-16,11-1 10 15,1-5-10 1,10-9 9-16,1-7-7 0,9-11-13 15,-12-5-47-15,6-7-354 16,-11-3 85-16</inkml:trace>
          <inkml:trace contextRef="#ctx0" brushRef="#br0" timeOffset="17879.5148">4699 5032 803 0,'3'4'206'0,"2"5"85"0,-2 1-209 15,3 5-10-15,-1 5 5 16,1 0 6 0,-2 0-29-16,3-3-8 0,0-2-31 0,9-12 0 15,2-4-11-15,14-15 7 16,0-5-7-16,8-16 5 16,-3 3-15-16,0 2-1 15,-11 11-7-15,-5 10 0 16,-19 15-8-16,-7 21 21 15,-8 9 12-15,-10 13 33 16,-3 5 10-16,-4 7 25 16,7-6-14-16,0 4-2 15,8-11-35-15,4-3-2 16,8-11-21-16,0-6 3 16,3-10-60-16,2-9-50 15,-4-4-319-15,-2-4 35 16</inkml:trace>
          <inkml:trace contextRef="#ctx0" brushRef="#br0" timeOffset="19491.0779">5750 4489 865 0,'5'-10'344'0,"-4"4"25"0,-4 9-207 15,0 5-98 1,-9 14-19-16,-7 5-22 0,-7 16-9 15,-3 5 3-15,-3 11-8 16,4-3 2-16,-9 7-6 16,8-10 1-16,-8 6-6 15,1-12 5-15,-1-5-5 16,11-13 8-16,1-8-4 16,14-12 6-16,7-10-7 15,10-13 5-15,14-20-56 16,8-9-12-16,19-15-337 15,8-3 59-15</inkml:trace>
          <inkml:trace contextRef="#ctx0" brushRef="#br0" timeOffset="19572.864">5370 5142 1051 0,'1'8'283'16,"4"-4"72"-16,10 4-278 16,10-2-46-16,13-1 11 15,5-2 12-15,9-6-4 16,3-2-1-16,10-3-18 0,-4 1-15 15,6-2-10 1,-10-2-2-16,0-1-87 0,-14-2-324 16,-5-14 77-16</inkml:trace>
          <inkml:trace contextRef="#ctx0" brushRef="#br0" timeOffset="20263.9114">6524 4510 1245 0,'-27'9'307'16,"-10"4"98"-16,-15 11-349 15,0 4-48-15,-11 9-6 16,14-4 8-16,4 7-4 16,16-1 6-16,2 5-9 15,14-3 7-15,1 12-8 16,6-6 7-16,6 11-7 15,9-7 5-15,3 1-6 16,7-10 4 0,5-6-7-16,4-11 7 15,1-10-5-15,8-10 8 0,3-13-4 16,0-6 5-16,0-13-3 16,-8-2 5-16,-6-8-5 15,-11 6 15-15,-12-1 18 16,-10 6 9-1,-16 4-3-15,-8 12 3 0,-7 4-14 0,1 7-17 16,6 8-14-16,13 4 5 16,8 2-10-16,9 0 4 15,10 1-12-15,5-6 10 16,17-5-7-16,7-8 9 16,16-11-4-16,-2-6 8 15,4-3-5-15,-14 2 4 0,-8 4-5 16,-14 14 0-16,-17 12-9 15,-14 14 3-15,-11 17-3 16,-4 9 8-16,-6 11 7 16,6-10 14-16,5-2-3 15,8-14 5-15,10-4-7 16,8-16-4-16,10 1-25 16,5-8-102-16,3-29-377 15</inkml:trace>
          <inkml:trace contextRef="#ctx1" brushRef="#br0">6764 5315 0</inkml:trace>
          <inkml:trace contextRef="#ctx0" brushRef="#br0" timeOffset="48131.9096">6606 4456 1216 0,'-34'-64'290'15,"-23"21"98"-15,-15 19-348 16,2 11-31-16,-10 9-9 15,3 2 3-15,-15 7 0 16,8-5 1-16,-14 0-2 16,6 3 5-16,-14 4-9 15,17 4 4-15,-11 14-5 0,17 7 1 16,4 23-6-16,20 11 5 16,2 34-5-16,24 3 4 15,10 21-2-15,17-14 7 16,21 11-5-16,20-33 6 15,33 2-6-15,11-25 6 16,35-8-3-16,4-19 6 0,28-7-4 16,-13-21 7-16,22-8-8 15,-28-13 0-15,2-18-7 16,-31-6 4-16,-1-24-4 16,-26-11 7-16,1-36 0 15,-19-4 9-15,-7-24 14 16,-21 8 6-16,-23-10-5 15,-29 25 3-15,-26 12-11 16,-12 30-22-16,-19 27-16 16,1 39-22-16,-3 34-48 15,17 21 0-15,-3 22-308 16,14 4 67-16</inkml:trace>
          <inkml:trace contextRef="#ctx0" brushRef="#br0" timeOffset="19499.055">5824 4464 1036 0,'-13'19'292'0,"-7"8"74"0,-4 8-275 15,-2 11-37-15,0 2 1 16,1 3-7-16,10-10-3 15,9 5-12-15,12-5-11 16,6-8-14-16,9-3-1 16,3 1-3-16,-5-6 9 0,1-4-64 15,-6 2-29-15,-8-1-334 16,-7-9 37-16</inkml:trace>
        </inkml:traceGroup>
      </inkml:traceGroup>
    </inkml:traceGroup>
    <inkml:traceGroup>
      <inkml:annotationXML>
        <emma:emma xmlns:emma="http://www.w3.org/2003/04/emma" version="1.0">
          <emma:interpretation id="{80C1DF90-C727-4F9A-AA81-4E093E0F0500}" emma:medium="tactile" emma:mode="ink">
            <msink:context xmlns:msink="http://schemas.microsoft.com/ink/2010/main" type="paragraph" rotatedBoundingBox="10152,7007 16943,6779 17021,9076 10229,93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5B06CA-309B-4C7D-BA92-48A5DD9BA982}" emma:medium="tactile" emma:mode="ink">
              <msink:context xmlns:msink="http://schemas.microsoft.com/ink/2010/main" type="line" rotatedBoundingBox="10152,7007 16943,6779 17021,9076 10229,9304">
                <msink:destinationLink direction="with" ref="{A03D787E-94D3-417A-8FED-EC9D80B5CCC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D88A07-255D-4497-B293-74DCC2BBD570}" emma:medium="tactile" emma:mode="ink">
                <msink:context xmlns:msink="http://schemas.microsoft.com/ink/2010/main" type="inkWord" rotatedBoundingBox="10157,7154 11826,7098 11869,8376 10200,843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1042.9977">1475 6082 768 0,'6'-21'336'0,"-4"7"32"15,-7 9-195-15,-6 12-48 16,-2 8-59-16,-12 17-13 15,-4 10-40-15,-8 23-5 16,-3 8-9-16,-7 12 8 16,4-8-8-16,-2 8 5 15,9-15-6-15,0-7 8 16,10-14-8-16,3-3 6 16,11-18-4-16,-2-13 8 0,14-9-11 15,2-17-1-15,5-13-24 16,16-19-33-16,10-9-25 15,6-25-250-15,7-1-43 16,11-11-69-16</inkml:trace>
          <inkml:trace contextRef="#ctx0" brushRef="#br0" timeOffset="31696.7145">1093 6826 875 0,'-9'9'287'0,"0"2"51"15,7 1-248-15,12 4-25 16,2-7-41-16,23-1 1 0,8-8-18 16,18-5 5-16,-1-10-6 15,17-1 4 1,-13-1-7-16,8 1 6 0,-15 3-7 15,-2 4-14-15,-16-2 17 16,5 5-355-16,-13 0 108 16</inkml:trace>
          <inkml:trace contextRef="#ctx0" brushRef="#br0" timeOffset="31686.742">1402 6177 748 0,'16'-20'324'16,"-5"13"2"-16,-9 16-186 0,-8 22-37 16,-7 10-51-16,-5 22-3 15,-2 1-11-15,2 7-4 31,5-10-21-31,10-1 3 0,8-22-9 0,10 1 5 16,2-13-7-16,6-8 7 16,-5-5-7-16,-1-3-20 15,-8 1-32-15,-7 1-116 16,-11 2-217-16,-8 6 4 16</inkml:trace>
          <inkml:trace contextRef="#ctx0" brushRef="#br0" timeOffset="31829.118">1946 6406 1258 0,'-26'31'280'0,"-5"4"115"16,10 2-373-16,5-2-13 15,12-10-9-15,8-4 5 16,12-6-6-16,11-9 10 16,7-7-5-16,9-10 6 15,0-4-6-15,6-10-13 16,-6 2-27-16,5-9-34 15,-12 3-25-15,0-9-66 0,-10 7 12 16,-3 5 26-16,-12 9 66 16,-4 11 58-16,-10 9 80 15,0 12 22-15,-9 5-4 16,-2 11-24-16,0 4-37 16,-1 14 3-16,-2-3-14 15,2 11 12-15,-1-2-8 16,-4 10 4-16,2-4-16 0,-5 13-1 15,5-11-14 1,-2 4 5-16,4-16-1 0,7-11-55 16,4-16-337-16,7-30 98 15</inkml:trace>
          <inkml:trace contextRef="#ctx0" brushRef="#br0" timeOffset="33309.2515">2466 6704 1022 0,'2'-7'305'16,"1"0"72"-1,7 1-289-15,6-5-13 0,4 0-30 16,12 2 2-16,3-2-20 16,0 5 2-16,-2 6-22 0,-3 6-2 15,-11 5-12-15,-12 15 4 16,-11 2-1-1,-16 13 10-15,-12 5-1 0,-11 6 10 16,-2-6 8-16,2 2 17 16,9-15-9-16,7-5 6 15,12-11-10-15,13-5-5 16,7-6-22-16,11-4 7 16,6-4-6-1,9 1 8-15,-1-4-6 0,6 2 8 16,-9 3-11-16,1 8 6 15,-10-2-9-15,-2 9 3 16,-10-2-7-16,0 7 9 16,-5-4-6-16,1 3 7 0,-1-7-2 15,-4 6 3 1,0-5-10-16,-6 1 15 0,-5-4 2 16,-10 12 23-16,-1-5 4 15,-7-1 18-15,-3 0-10 16,-2 1 1-16,3-11-26 15,3-2 3-15,10-5-19 16,6 1 3-16,7-5-15 0,6 2-54 16,7 2-70-16,9 1-219 15,9-3-162-15,12 1-76 16</inkml:trace>
        </inkml:traceGroup>
        <inkml:traceGroup>
          <inkml:annotationXML>
            <emma:emma xmlns:emma="http://www.w3.org/2003/04/emma" version="1.0">
              <emma:interpretation id="{3F43D544-8517-49C0-9E15-05DF60C317D4}" emma:medium="tactile" emma:mode="ink">
                <msink:context xmlns:msink="http://schemas.microsoft.com/ink/2010/main" type="inkWord" rotatedBoundingBox="12500,7501 13003,7484 13061,9209 12558,922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3373.0812">3374 6687 1024 0,'-5'3'312'0,"5"-2"59"16,11 2-293-16,9-3-18 15,11-1-33-15,15-5 1 16,3-2-9-16,6-3 5 16,-1 4-16-16,-1 5-23 15,-13 5 254-15,5 14-629 16,-13 4 272-16</inkml:trace>
          <inkml:trace contextRef="#ctx0" brushRef="#br0" timeOffset="33334.1855">3492 6427 1137 0,'0'0'441'0,"0"-1"39"0,-3-1-313 16,3 7-60-16,3 1-71 15,5-1-11-15,3-1-30 16,16 1 11-16,4-7-7 16,15-7 10-16,4-3-6 15,9-3 11-15,-10 2-15 0,-2 4-59 16,-16 9-58-16,-19 12 184 15,-18 11-555-15,-21 20 199 16</inkml:trace>
          <inkml:trace contextRef="#ctx0" brushRef="#br0" timeOffset="37768.2465">3833 7549 1126 0,'-33'41'288'0,"6"2"83"0,4-11-312 16,7 5-313-16,10-11-115 15,2-14-50-15</inkml:trace>
          <inkml:trace contextRef="#ctx0" brushRef="#br0" timeOffset="37757.2754">3796 7202 1131 0,'-3'-3'340'0,"-2"12"54"0,-3 16-286 16,-4-1-92-16,-2 4 405 16,7 1-816-16,8-3 422 15</inkml:trace>
          <inkml:trace contextRef="#ctx0" brushRef="#br0" timeOffset="37774.2302">3862 8032 1207 0,'-16'20'434'16,"4"0"25"-16,5 0-279 15,8-8-241-15,4-3-65 16,4-7 60-16,11-7-393 15,3 0 99-15</inkml:trace>
        </inkml:traceGroup>
        <inkml:traceGroup>
          <inkml:annotationXML>
            <emma:emma xmlns:emma="http://www.w3.org/2003/04/emma" version="1.0">
              <emma:interpretation id="{28161D04-4DBD-496C-84D6-76BA48BD8D82}" emma:medium="tactile" emma:mode="ink">
                <msink:context xmlns:msink="http://schemas.microsoft.com/ink/2010/main" type="inkWord" rotatedBoundingBox="13346,6900 16943,6779 17009,8736 13412,8857"/>
              </emma:interpretation>
            </emma:emma>
          </inkml:annotationXML>
          <inkml:trace contextRef="#ctx0" brushRef="#br0" timeOffset="34188.4353">4596 6065 862 0,'-1'-1'288'0,"1"2"54"16,-2 1-185-16,1-5-49 0,-1 3 33 16,1-2-12-1,-4 2-1-15,-2 3-36 0,-10 10-21 16,-5 4-42-16,-18 12-12 15,-1 3-13-15,-7 11-1 16,4-2-2-16,4 10-1 16,12 1 0-16,2 6-1 15,5-4-2-15,7 6 0 16,9-14-1-16,9 0-2 16,9-14 1-16,10-9 2 15,8-15 1-15,17-11 2 16,1-14 3-16,10-11 3 15,-3-1 1-15,-1 0-34 16,-20 12-45-16,-7 5-54 0,-19 4-349 16,-1 11 53-1</inkml:trace>
          <inkml:trace contextRef="#ctx0" brushRef="#br0" timeOffset="34911.201">4768 6487 1076 0,'-9'8'299'15,"-2"0"75"-15,1 8-279 16,0 6-49-16,4 4 10 16,3-5-9-16,3 6-2 15,6-6-14-15,10-6-7 16,4-9-16-16,10-6 4 15,7-12-1-15,3-12 3 16,-6-4-13-16,1-3-41 16,-12 2-20-16,-11 8-1 15,-4 10-6-15,-5 10-2 16,-8 8 45-16,-5 15 28 16,-3 4 7-16,-3 14 12 15,-1 1 19-15,0 8 4 0,3-1-13 16,2 5-5-1,4-5-10-15,2 1-4 0,1-12-7 16,7 1 4-16,4-12-41 16,-1-7 332-16,7-9-713 15,-1-17 309-15</inkml:trace>
          <inkml:trace contextRef="#ctx0" brushRef="#br0" timeOffset="35060.292">5014 6032 1092 0,'3'-36'239'0,"12"-3"111"16,8-1-309-16,9-3 24 15,4 11 5-15,3 1 15 16,-3 9-6-16,1 7-8 16,-10 9-31-16,-5 7-13 15,-10 7-18-15,-11 14 0 16,-11 5-4-16,-10 10 2 16,-6-3 5-16,-7 4 4 0,3-7-7 15,2 1 4-15,5-8 0 16,2 1 0-16,8-3-1 15,6-1 1-15,7-4-6 16,6 3-3-16,6-2-3 16,11 1 2-16,3-4 0 15,8-4 2-15,0-7 2 16,6-2 3-16,-5-4-2 16,-3 2-35-16,-7 0-75 15,-16 3-366-15,-17 0 60 0</inkml:trace>
          <inkml:trace contextRef="#ctx0" brushRef="#br0" timeOffset="35673.3777">5936 6064 763 0,'21'-23'373'0,"-6"8"3"16,-5 5-146-16,-6 10-135 16,-5 13-18-16,-7 10-40 15,-15 23 6-15,-6 10-14 16,-17 27 18-16,-8 3-6 15,-10 12 2-15,5-10-24 16,3 2 1-16,11-22-17 0,14-13 9 16,16-20-10-1,6-12 10-15,6-14-9 0,7-12-16 16,0-7-41-16,12-21-18 16,9-7-377-1,22-31 85-15</inkml:trace>
          <inkml:trace contextRef="#ctx0" brushRef="#br0" timeOffset="48756.4223">6773 6378 894 0,'35'-61'273'16,"-12"-11"58"-16,3-3-209 15,-9 10-78-15,-14 1 0 16,-20 19 4 0,-27 9-12-16,-21 10-15 0,-23 9-4 15,-11 6 0-15,-13 2-8 16,10 9 0-16,-15 1-6 15,17-1 1-15,-5 20-7 16,13 15 2-16,-7 13-6 16,18 12 5-16,12 20-5 15,15-4 10-15,11 19 0 16,25-9 9-16,15 9-4 16,6-10 8-16,15 4-10 15,18-22 0-15,17 8-7 0,12-15 4 16,30 5-6-16,12-15 7 15,17 1-6-15,-4-16 5 16,20-12-3-16,-21-21 3 16,9-21-3-16,-21-22 5 15,-1-31 0-15,-22-16 4 16,-1-30 24-16,-26-5 22 16,-7-19 5-16,-19 18 2 0,-20-2-2 15,-22 29-25-15,-18 16-27 16,-14 36-3-16,-20 16-5 15,-4 25 3-15,-19 14-3 16,0 13 7-16,-12 8-60 16,9 1-45-16,0 5-356 15,6-6 49-15</inkml:trace>
          <inkml:trace contextRef="#ctx0" brushRef="#br0" timeOffset="36490.1962">5716 6785 1077 0,'-8'1'297'0,"13"1"68"0,12-4-277 16,6 1-73-16,15-7 25 15,5-1-2-15,16-3 6 16,3-4-9-16,15-2-3 16,-6 3-25-16,13-4-66 15,-9 2-3 1,6-9-344-16,-13 3 47 0</inkml:trace>
          <inkml:trace contextRef="#ctx0" brushRef="#br0" timeOffset="35835.522">6044 6044 1191 0,'0'6'298'0,"-6"13"85"16,-4 7-340-16,-7 20-34 16,0 9-7-16,0 14 11 15,5 1 2-15,7 6 10 16,13-12-11-16,6-1 1 15,1-17-9-15,3-6-9 0,-4-11-27 16,-5-6-54-16,-7-9-68 16,-4 6-252-16,-12-2 16 15</inkml:trace>
          <inkml:trace contextRef="#ctx0" brushRef="#br0" timeOffset="36510.996">6842 6223 755 0,'15'-56'413'0,"-13"2"9"16,-14 22-175-16,-22 15-98 16,-14 20-73-16,-19 23-19 15,-1 14-55-15,-4 12 7 0,17 3-2 16,7 5 7-16,24-2-5 15,4-1 5-15,12-9-12 16,10 5 5-16,6-13-7 16,8 0 4-16,9-5-8 15,12-1 10 1,1-15-8-16,11-7 12 0,2-14-4 0,2-11 12 16,-5-6-7-16,0-10 13 15,-15 1-8-15,-5-2 6 16,-11 7-12-16,-8-2 14 15,-15 10-15-15,-9 1 7 16,1 9-10-16,-12 4 9 16,4 10-16-16,2 5 8 15,6 4-8-15,4-1 7 16,13-2-10-16,4-5 5 16,13-4-5-16,10-11 10 15,0-6-6-15,9-4 10 16,-3 0-5-16,-8 1 4 15,-7 12-17-15,-16 15-1 16,-13 16-9-16,-9 21 11 16,-6 9-7-16,2 10 18 15,9 0 0-15,10-5 10 0,5-16-9 16,23-10-85 0,16-27-398-16</inkml:trace>
          <inkml:trace contextRef="#ctx0" brushRef="#br0" timeOffset="58573.2842">7009 7027 689 0,'12'-37'158'0,"7"-4"82"16,4 4-179-16,0 5 14 16,0 6 5-16,-3 14 17 15,-8 13-21-15,-6 21-16 0,-7 13-23 16,-9 34-4-16,-6 17-14 16,-12 26 0-1,-4 0-3-15,3 4-4 0,0-22 7 16,4-14 31-16,10-30 7 15,7-15 12-15,8-19 2 16,20-21-8-16,14-19-30 16,32-33-6-16,19-15-11 0,27-22 0 15,-1 5-5-15,9 13-1 16,-24 28-2-16,-5 14-73 16,-22 28-29-16,-10 18-329 15,-22 13 26-15</inkml:trace>
        </inkml:traceGroup>
      </inkml:traceGroup>
    </inkml:traceGroup>
    <inkml:traceGroup>
      <inkml:annotationXML>
        <emma:emma xmlns:emma="http://www.w3.org/2003/04/emma" version="1.0">
          <emma:interpretation id="{3C6A9024-09FD-4D88-A42F-D75287246371}" emma:medium="tactile" emma:mode="ink">
            <msink:context xmlns:msink="http://schemas.microsoft.com/ink/2010/main" type="paragraph" rotatedBoundingBox="8712,9354 16871,8740 16996,10401 8837,11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A32BC0-4DC1-4A02-B314-C470F58CF0A5}" emma:medium="tactile" emma:mode="ink">
              <msink:context xmlns:msink="http://schemas.microsoft.com/ink/2010/main" type="line" rotatedBoundingBox="8712,9354 16871,8740 16996,10401 8837,11014">
                <msink:destinationLink direction="with" ref="{A646772D-43D3-4E8E-854A-9CF4CCCF997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DB72F1-6ABE-45BB-963C-922D4298C93A}" emma:medium="tactile" emma:mode="ink">
                <msink:context xmlns:msink="http://schemas.microsoft.com/ink/2010/main" type="inkWord" rotatedBoundingBox="8727,9561 11580,9346 11666,10490 8813,1070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3704.6156">-329 9141 976 0,'-16'7'300'0,"2"0"61"15,12-4-279-15,10-2-18 16,12-4-35-16,12-11-4 16,12 0-15-16,13-5 12 15,-3-3-45-15,6-4-154 16,-10 12-198-16,-7-12-18 0</inkml:trace>
          <inkml:trace contextRef="#ctx0" brushRef="#br0" timeOffset="43695.6372">-192 8898 1184 0,'0'2'321'15,"6"-1"79"-15,0 1-345 16,14 0-22-16,6-2-33 16,13-7 6-16,7-2-6 15,18-9 10-15,-7-1-6 0,6 1-26 16,-16 4-38-16,-7 3 71 15,-17 15-417-15,-24-1 127 16</inkml:trace>
          <inkml:trace contextRef="#ctx0" brushRef="#br0" timeOffset="43712.5992">30 8725 1157 0,'8'-8'283'0,"4"4"91"15,5-5-338-15,8 6-21 16,-2 4-18-16,3 7 4 16,-6 1-6-16,-2 14 3 15,-9 0-1-15,-4 11 3 16,-8 4-4-16,-9 8 8 15,-5 5 2-15,-6 4 20 16,-3-4-4-16,-5 4 9 16,3-11-9-16,2 1 5 15,8-10-45-15,12 2-376 16,12-13 119 0</inkml:trace>
          <inkml:trace contextRef="#ctx0" brushRef="#br0" timeOffset="42783.36">425 9309 1065 0,'-14'11'273'0,"9"-2"82"16,10-6-312-16,12 2 2 15,13-3-13-15,25-7 26 16,8-4-2-16,28-2 23 16,7-3-19-16,11-4 0 15,-12-2-26-15,1-2-1 16,-23 6-23-16,-8-1 13 16,-22 1-57-16,-8 10-406 15,-20 8 130-15</inkml:trace>
          <inkml:trace contextRef="#ctx0" brushRef="#br0" timeOffset="42206.3077">1033 8374 531 0,'13'-12'393'15,"-7"4"-55"-15,-3 11-64 16,-2 2-130-16,-4 11-34 16,-12 17 25-16,-10 5-25 0,-19 14-1 15,-5 6-39-15,-11 13-18 16,6-8-34-16,-1 14-2 16,9-7-16-16,-6 8 7 15,9-16-10-15,0-4 4 16,9-17-5-1,4-8 5-15,19-17-24 0,6-8-37 16,13-16-40-16,15-30 224 16,14-17-585-16,12-25 252 15</inkml:trace>
          <inkml:trace contextRef="#ctx0" brushRef="#br0" timeOffset="42772.3891">1070 8461 1001 0,'-12'17'267'0,"-8"23"70"16,0 6-288-16,-9 14-10 16,3 3-13-16,6 7 13 0,8-10-5 15,12 6 7-15,12-12-22 16,9-5-1-16,5-12-14 16,1-5 10-16,-3-12-33 15,-5-3 166-15,-10 0-525 16,-20 7 203-16</inkml:trace>
          <inkml:trace contextRef="#ctx0" brushRef="#br0" timeOffset="44784.4447">1033 8492 851 0,'-3'-18'312'0,"0"10"25"0,-1-1-199 16,2 3-103-16,1 1-5 16,1 6 244-16,-7 7-612 15,-3 7 292-15</inkml:trace>
          <inkml:trace contextRef="#ctx0" brushRef="#br0" timeOffset="44793.4229">1507 8682 1143 0,'-1'14'270'0,"-4"14"120"16,-1 4-327-16,0 12 2 15,3 1-8-15,8 7 6 16,4-8-27-16,12-2-2 16,7-12-23-16,9-10 6 15,-7-17-10-15,12-16 11 16,-5-13-7-16,9-19-53 15,-4-6-48-15,4-5-345 16,-15 10 39-16</inkml:trace>
          <inkml:trace contextRef="#ctx0" brushRef="#br0" timeOffset="44823.9871">1859 8717 834 0,'-17'19'409'0,"-6"15"20"0,-3 9-202 16,-3 18-67-16,6 0-62 15,-5 13-22-15,3-13-35 16,4 10-1-16,2-13-22 15,1-1 1-15,9-14-6 16,1 6-32-16,2-17-53 16,5 2 338-16,-3-7-742 0,-6-4 312 15</inkml:trace>
          <inkml:trace contextRef="#ctx0" brushRef="#br0" timeOffset="45543.2453">1983 9059 1168 0,'-5'10'288'0,"13"-4"103"15,6-8-331-15,16 5 9 16,7-1-16-16,17-8 8 16,3 1-17-16,7 7-5 15,-12-4-31-15,0 2 13 16,-13 0-77-16,2 5-379 16,-12-11 115-16</inkml:trace>
          <inkml:trace contextRef="#ctx0" brushRef="#br0" timeOffset="45534.2702">2021 8852 1081 0,'3'16'352'0,"5"-6"71"0,6 0-280 15,12-6-34-15,4-5-30 16,20-7 3-16,0-6-31 16,12-1-7-16,-7 0-32 15,3 4-1-15,-15 5-9 16,-8 9-40-16,-13 4-39 0,-15 9-79 15,-17 4-125-15,-10 3-197 16,-11 0-14-16</inkml:trace>
        </inkml:traceGroup>
        <inkml:traceGroup>
          <inkml:annotationXML>
            <emma:emma xmlns:emma="http://www.w3.org/2003/04/emma" version="1.0">
              <emma:interpretation id="{5847115A-4869-4A74-9206-CC92663DC283}" emma:medium="tactile" emma:mode="ink">
                <msink:context xmlns:msink="http://schemas.microsoft.com/ink/2010/main" type="inkWord" rotatedBoundingBox="11276,9369 12590,9270 12699,10724 11386,10823"/>
              </emma:interpretation>
              <emma:one-of disjunction-type="recognition" id="oneOf10"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o</emma:literal>
                </emma:interpretation>
                <emma:interpretation id="interp20" emma:lang="" emma:confidence="0">
                  <emma:literal>0</emma:literal>
                </emma:interpretation>
                <emma:interpretation id="interp21" emma:lang="" emma:confidence="0">
                  <emma:literal>°</emma:literal>
                </emma:interpretation>
                <emma:interpretation id="interp22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37203.0838">3297 8515 908 0,'-6'-25'215'16,"0"13"79"-16,1 3-477 16,2 7-102-16,0-4 69 15,-1 0 64-15,-1-8 102 16,-3 1 235-16,-1-6 98 15,0 7-67-15,-8-2-70 16,-7 13-101-16,-18 13-12 16,-19 12-12-1,1 1-5-15,-67 27-14 16,-5 5 7-16,1-2-4 16,7-6 11-16,80-27-3 15,-4 4 7-15,10 3-8 16,-2 8 4-16,6 1-13 0,-3 11 3 15,7 2-9 1,5 7 10-16,8 2-8 0,11 16 7 16,8 1-5-16,12 9 6 15,7-2-8-15,10 5 7 16,-1-20-9-16,16-1 8 16,5-21-5-16,7-10 13 15,2-18-17-15,12-6 12 16,-7-11-8-16,10-5 9 15,-3-6-12-15,5-10 16 16,-7-5-10-16,8-15 6 16,-16-5-9-16,5-14 5 15,-4 1-6-15,3-15 8 16,-12-2-6-16,4-12 8 16,-14 2-5-16,-7-22 19 15,-20 12-1-15,-11-5 22 0,-16 13-3 16,-13 3 11-16,-5 26-18 15,-3-1 2-15,4 15-22 16,-6 2 2-16,6 2-11 16,-4-5 2-16,4 5-7 15,-3-5 1-15,6 7-8 16,-5 8 5-16,3 12-5 16,-14 10 7-16,1 8-2 15,-11 22 3-15,-7 6-5 16,-14 22 7-16,6 3-7 15,-9 18 8-15,8-10-2 0,9 12-13 16,17-16-37-16,13 7-341 16,19-22 82-16</inkml:trace>
        </inkml:traceGroup>
        <inkml:traceGroup>
          <inkml:annotationXML>
            <emma:emma xmlns:emma="http://www.w3.org/2003/04/emma" version="1.0">
              <emma:interpretation id="{9B5A5455-EB14-4416-8EBC-7DA915C7C377}" emma:medium="tactile" emma:mode="ink">
                <msink:context xmlns:msink="http://schemas.microsoft.com/ink/2010/main" type="inkWord" rotatedBoundingBox="11545,9141 16871,8740 16973,10096 11647,10496">
                  <msink:destinationLink direction="with" ref="{220A8598-E850-498D-BE21-6E5FF2029985}"/>
                </msink:context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1184.0798">4179 8803 1237 0,'-1'0'383'0,"-1"3"68"16,14-1-340-16,7-4-30 15,5 1-31-15,15-4-19 16,4-5 1-16,7-3-13 16,4-1-1-16,7-1-123 0,-4 4-201 15,-9 5-177-15,-15 3-124 16</inkml:trace>
          <inkml:trace contextRef="#ctx0" brushRef="#br0" timeOffset="51175.1046">4397 8490 1136 0,'-9'-10'424'0,"3"17"15"16,-2 12-259-16,-4 8-163 0,3 24-18 15,2 3 7-15,9 12 2 16,7-2 0-16,3 10-8 15,2-16 4-15,5 3-17 16,-7-19-3-16,-3-10 2 16,0-15-10-16,-6-13-75 15,-7-10-332-15,2-14 77 16</inkml:trace>
          <inkml:trace contextRef="#ctx0" brushRef="#br0" timeOffset="51974.3117">4951 8421 539 0,'14'-24'423'16,"-2"-4"-47"-16,0-6-4 16,-4 7-161-16,-1 5 0 15,-8 7-62-15,-10 14-20 16,-9 17-72-16,-12 17-16 16,-6 3-41-16,-13 18 8 15,0 6-9-15,-2 6 10 16,10-2-9-16,6 8 8 15,19-13-11-15,10-3 7 0,11-14-7 16,12-5 5-16,7-11-7 16,13-11-14-16,3-13-42 15,19-16-94-15,0-11-202 16,15-15-146-16,-11 5-94 16</inkml:trace>
          <inkml:trace contextRef="#ctx0" brushRef="#br0" timeOffset="52603.2432">5041 8748 1002 0,'-4'15'306'0,"-2"5"87"16,6 8-281-16,1-2-8 16,4 2-32-16,5-5-9 15,6-10-36-15,7-8-3 16,6-11-22-1,6-19 2-15,2-11-3 0,4-13-12 16,-7-1-17-16,-3 3-5 16,-13 15-2-16,-4 12-10 15,-12 20 16-15,-13 21 22 16,-8 14 14-16,-5 21 22 0,-1 7 19 16,-2 10 25-1,7-11-1-15,4-1 3 0,7-17-25 16,5-11-7-16,5-17-27 15,7 0-71-15,0-16-63 16,4-6-349-16,0-11 31 16</inkml:trace>
          <inkml:trace contextRef="#ctx0" brushRef="#br0" timeOffset="52791.7415">5383 8684 1152 0,'3'-10'415'0,"7"0"51"16,5-6-322-16,13-5-22 16,7 1-67-16,11-6-11 15,-2 4-22-15,8 4-6 16,-7 6-77-16,6-1-391 15,-12 12-39-15,4-4-175 16</inkml:trace>
          <inkml:trace contextRef="#ctx0" brushRef="#br0" timeOffset="52631.1628">5595 8460 1297 0,'-2'-2'376'15,"2"16"67"-15,-3 17-327 16,-3 5-112-16,-6 14 5 16,3 0-8-16,0 4 11 15,2-10-8-15,11 1 7 0,-1-11-12 16,4-4 10-16,-1-11-22 16,-3-7-82-16,-4-9-16 15,-7-6-343-15,-10-8 23 16</inkml:trace>
          <inkml:trace contextRef="#ctx0" brushRef="#br0" timeOffset="53486.476">6083 8240 1150 0,'6'-10'388'0,"-8"5"63"16,-7 8-333-16,-11 14-18 15,-10 9-58-15,-12 15-16 16,-2 7-19-16,-5 10 5 16,9-4-6-16,4 7 6 15,12-12-10-15,9 2 7 0,10-13-8 16,13-1 5-16,8-15-10 16,17-10-11-16,7-6-50 15,15-17-52-15,5-2-350 16,-2-6 57-16</inkml:trace>
          <inkml:trace contextRef="#ctx0" brushRef="#br0" timeOffset="53500.4461">6127 8598 1094 0,'-12'17'334'0,"-2"4"82"15,8 1-314-15,3-4-11 16,4-3-41-16,7 2-11 15,6-1-28-15,11-9-4 16,-2-4-14-16,12-9-14 16,-1-12-26-16,7-14-39 15,-4-4-15-15,-2-2 0 16,-13 7 16-16,-6 8 30 16,-13 14 43-16,-9 18 50 15,-9 13 19-15,-10 21 33 16,4 4 7-16,-8 18 38 15,6-9-30-15,3 7 1 0,14-15-36 16,-7-2-7 0,17-20-43-16,2-5 5 0,1-13-52 15,3-8-111-15,6-5-351 16,6-8 47-16</inkml:trace>
          <inkml:trace contextRef="#ctx0" brushRef="#br0" timeOffset="53797.2701">6221 7912 1291 0,'14'-40'438'0,"12"2"66"15,4 10-368-15,16 1-23 16,-4 5-64-16,7 10-9 16,-12 6-24-16,-7 7 3 15,-14 9-21-15,-9 14 3 0,-10 7-10 16,-17 15 11-16,-6 3-5 15,-12 15 11-15,0-5-4 16,-8 0 9-16,13-13-11 16,7-3 9-16,14-15-11 15,10-7 8-15,10-5-13 16,12-9 8-16,5-5-8 16,18-8 10-16,-2-9-6 15,14-10-82-15,-4-1 310 16,-7-2-753-16,-15 5 264 0</inkml:trace>
          <inkml:trace contextRef="#ctx0" brushRef="#br0" timeOffset="54436.4729">6730 8480 1317 0,'12'-2'349'0,"2"-6"112"15,11 2-379-15,15-6-26 16,-2-3-25-16,12-2 5 16,-2 2-47-16,4-4-136 0,-10 7-321 15,-7-10 33-15</inkml:trace>
          <inkml:trace contextRef="#ctx0" brushRef="#br0" timeOffset="54428.4928">6971 8190 1329 0,'0'0'374'0,"-3"12"82"15,-2 14-381-15,-1 19-30 16,-2 4-38-16,1 12 13 16,-1-6-9-16,5-1 9 15,8-16-11-15,4-1 12 16,0-15-31-16,3-2-113 15,-7-8-124-15,-1 2-225 16,-5-10-92-16</inkml:trace>
          <inkml:trace contextRef="#ctx0" brushRef="#br0" timeOffset="54567.1232">7172 8796 1356 0,'12'6'491'0,"-4"-8"32"0,2-1-311 16,3 2-187-16,1-7-17 15,-5-3-44-15,1-3 332 16,1 4-822-16,-6-3 357 16</inkml:trace>
          <inkml:trace contextRef="#ctx0" brushRef="#br0" timeOffset="54679.4046">7426 8857 998 0,'19'8'350'0,"-12"-14"35"0,3-1-279 15,-1-3 121 1,3-1-603-16,5-9 240 16</inkml:trace>
          <inkml:trace contextRef="#ctx0" brushRef="#br0" timeOffset="54845.175">7675 8813 1322 0,'3'9'420'0,"5"-5"62"15,4 1-335-15,0-2-119 16,7-9-2-16,-3-5-51 16,6-13 362-16,1-3-822 0,0 0 366 15</inkml:trace>
          <inkml:trace contextRef="#ctx0" brushRef="#br0" timeOffset="51165.1303">3748 9064 974 0,'-1'3'338'0,"5"3"87"16,2-3-239-16,7-7-19 16,2-9-22-16,16-26-25 15,7-15-45-15,19-26-32 16,4-9-25-16,11-17-14 16,-13 22 3-1,-7-3-16-15,-20 33 3 0,-17 20-24 16,-16 26 4-16,-13 24-9 15,-8 25 17-15,-7 21-3 16,2 5 23 0,1 14 0-16,7-9 12 0,5 7-1 15,8-20 7-15,8-9-5 16,6-15 2 0,8-15-14-16,4-20-32 0,9-23 161 15,-2-13-621-15,-8-19 232 16</inkml:trace>
          <inkml:trace contextRef="#ctx0" brushRef="#br0" timeOffset="49494.0373">2923 8550 1165 0,'9'-23'422'15,"-18"23"23"-15,-9 20-287 16,-7 12-125-16,-13 21-34 16,-4 14 3-16,-13 20-1 15,3 2 5-15,-5 5-4 16,13-11 5-16,4-5-4 15,12-24 4-15,8-13-6 16,11-18 7-16,12-24-9 16,9-19 4-16,16-26-8 15,9-13-4-15,21-30-37 16,2-3-2-16,8-10-15 16,-9 17 8-16,-3 5 3 15,-26 34 34-15,-4 19 7 16,-17 19 13-16,-13 22-3 15,-5 14 7-15,-16 22-1 0,-1 12 5 16,-6 16 7-16,9-5 9 16,1 4-6-16,16-19 4 15,5 4-4-15,8-18-2 16,1 1-80-16,-5-12 453 16,-7 9-812-16,-10-10 349 15</inkml:trace>
          <inkml:trace contextRef="#ctx0" brushRef="#br0" timeOffset="50193.9075">2575 9332 1162 0,'-6'-4'378'0,"7"4"49"16,2 0-317-16,16 1-64 16,4-1-35-16,12-3-14 15,13-3 1-15,18-11-26 16,0-7-44-16,22-13-355 15,-6-8 80-15</inkml:trace>
          <inkml:trace contextRef="#ctx0" brushRef="#br0" timeOffset="50210.8589">3299 8651 1163 0,'-25'-10'285'0,"-13"16"93"0,-3 15-332 15,-15 25-28-15,6 10-7 16,5 20-6-1,12-5 7-15,5 4-3 0,22-17 3 16,7-1-4-16,4-17 4 16,10 1-11-16,4-13 4 15,8-5-9-15,1-14 8 16,4-12-5-16,-3-9 10 0,3-7-1 16,-7-2 18-16,1-4 11 15,-15 2 14-15,0-1 8 16,-8 8 10-16,-8 0-13 15,-3 8-11-15,-2 2-19 16,-6 4-8-16,-2 8-14 16,1 1 3-16,2 3-7 15,4 4 9-15,8 0-11 16,6-13 2-16,14 4-10 16,3-14 6-16,12-10-5 15,0-1 8-15,8-9-3 16,-8 2 9-16,-1 8-11 15,-14 15-2-15,-3 7-7 16,-10 18 1-16,-5 13-6 16,-6-2 11-16,-3 13 7 15,-6-2 9-15,1 6 2 16,1-9 6-16,7-4-5 0,0-14 1 16,6-10-15-16,2-15-43 15,1-18 79-15,1-4-501 16,5-26 148-16</inkml:trace>
          <inkml:trace contextRef="#ctx0" brushRef="#br0" timeOffset="50370.9438">3566 8541 1084 0,'15'-25'416'16,"-24"22"17"-16,-11 13-257 15,-3 11-130-15,-9 17-30 16,-5 10-3-16,2 16-4 15,10 4 1-15,10 15-4 16,13-13 5-16,11 5-8 16,8-13 5-16,9-4-6 15,2-18 4-15,6 1-25 16,3-8-47-16,12-6-383 16,-3-11 91-16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08.2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493EA2-2B22-470B-9528-DE87C08F5939}" emma:medium="tactile" emma:mode="ink">
          <msink:context xmlns:msink="http://schemas.microsoft.com/ink/2010/main" type="inkDrawing" rotatedBoundingBox="16968,6048 18769,5001 18863,5163 17061,6209" semanticType="underline" shapeName="Other">
            <msink:sourceLink direction="with" ref="{144912C7-9666-4693-B31C-12AFB231431B}"/>
            <msink:destinationLink direction="with" ref="{2133117C-B8D7-45A8-8584-8F85B58A2853}"/>
          </msink:context>
        </emma:interpretation>
      </emma:emma>
    </inkml:annotationXML>
    <inkml:trace contextRef="#ctx0" brushRef="#br0">-11 1016 1127 0,'-7'5'353'0,"7"-5"52"16,7-2-321-16,21-10-16 15,13-9-27-15,21-27 18 16,19-16 10-16,33-24 9 15,5-1-15-15,28-15-14 16,-2 17-27-16,16 1-12 0,-20 23-8 16,8-3 0-16,-28 20-2 15,-2 1 1-15,-28 10 0 16,-1-6 1-16,-25 12 0 16,-7 2-1-16,-20 3 2 15,-7 4 0-15,-20 5 1 16,-13 7-6-16,-15-1-2 15,-16 12-2-15,-18 6-4 16,-18 14-2-16,-15 8 6 0,-31 24 4 16,0 2 0-16,-17 15 4 15,12 0 1-15,-3 8-2 16,25-16-1-16,-2 4 0 16,28-10 1-16,-1-1 0 15,21-16 0-15,13-3 0 16,19-13 1-16,7-16-5 15,16-15-4-15,18-25 1 16,16-12-1-16,41-29-3 16,16-15 3-16,38-25 3 15,4 11 0-15,19-4 4 16,-31 32-7-16,-13 19-42 16,-42 36-31-16,-42 28 279 15,-53 29-676-15,-40 21 295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29.2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FD72C5-D6AF-44EC-B88D-3C9D20AC92ED}" emma:medium="tactile" emma:mode="ink">
          <msink:context xmlns:msink="http://schemas.microsoft.com/ink/2010/main" type="inkDrawing" rotatedBoundingBox="10186,13546 10642,13608 10640,13619 10185,13557" shapeName="Other"/>
        </emma:interpretation>
      </emma:emma>
    </inkml:annotationXML>
    <inkml:trace contextRef="#ctx0" brushRef="#br0">-1-1 912 0,'-3'5'214'15,"15"-11"76"-15,36 9-269 16,9 5-35-16,21 4-91 16,5-1-63-16,15 2-122 15,-18 7-59-15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8:41.7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D65E2A-A011-46C8-AEF7-E10880710EAD}" emma:medium="tactile" emma:mode="ink">
          <msink:context xmlns:msink="http://schemas.microsoft.com/ink/2010/main" type="writingRegion" rotatedBoundingBox="19193,8463 19330,8463 19330,9663 19193,9663"/>
        </emma:interpretation>
      </emma:emma>
    </inkml:annotationXML>
    <inkml:traceGroup>
      <inkml:annotationXML>
        <emma:emma xmlns:emma="http://www.w3.org/2003/04/emma" version="1.0">
          <emma:interpretation id="{676CB141-A5A7-4245-B6C7-B2D3BC5DBF04}" emma:medium="tactile" emma:mode="ink">
            <msink:context xmlns:msink="http://schemas.microsoft.com/ink/2010/main" type="paragraph" rotatedBoundingBox="19193,8463 19330,8463 19330,9663 19193,9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5D6C35-5CC1-4B84-9641-3889FC97CCDB}" emma:medium="tactile" emma:mode="ink">
              <msink:context xmlns:msink="http://schemas.microsoft.com/ink/2010/main" type="line" rotatedBoundingBox="19193,8463 19330,8463 19330,9663 19193,9663"/>
            </emma:interpretation>
          </emma:emma>
        </inkml:annotationXML>
        <inkml:traceGroup>
          <inkml:annotationXML>
            <emma:emma xmlns:emma="http://www.w3.org/2003/04/emma" version="1.0">
              <emma:interpretation id="{218433D3-B525-4A13-9502-C45A279D5BF5}" emma:medium="tactile" emma:mode="ink">
                <msink:context xmlns:msink="http://schemas.microsoft.com/ink/2010/main" type="inkWord" rotatedBoundingBox="19193,8463 19330,8463 19330,9663 19193,9663">
                  <msink:destinationLink direction="from" ref="{3307EC1F-9F21-4A4F-8173-D07CCC5E0DA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10189 7408 749 0,'-20'-20'290'0,"6"4"25"16,-1 10-217-16,1 12-10 0,3 11-57 16,-4 14-15-16,1 6-7 15,-1 15-6-15,4 3 5 16,5 11-7-16,6 0 4 31,0-32-6-15,0-1 5-16,-2 115-6 0,4-6 6 0,1 9-6 15,0-13 7-15,2-68-6 16,1-18 5-16,-2-7-5 16,2-16 6-16,8-6-7 15,-8-18 6-15,14-12-14 16,-1-13 0-16,7-33-318 15,-14-15 97-15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8:20.2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646772D-43D3-4E8E-854A-9CF4CCCF997A}" emma:medium="tactile" emma:mode="ink">
          <msink:context xmlns:msink="http://schemas.microsoft.com/ink/2010/main" type="inkDrawing" rotatedBoundingBox="17092,10297 17376,8712 17802,8789 17518,10374" semanticType="verticalRange" shapeName="Other">
            <msink:sourceLink direction="with" ref="{05A32BC0-4DC1-4A02-B314-C470F58CF0A5}"/>
          </msink:context>
        </emma:interpretation>
      </emma:emma>
    </inkml:annotationXML>
    <inkml:trace contextRef="#ctx0" brushRef="#br0">8235 7616 1288 0,'32'17'294'16,"8"12"117"-16,4 13-379 0,8 14-16 15,-12 3-7-15,2 16 39 16,-10-3 11-16,-4 17 22 15,-12 1-4-15,-16 18 8 16,-20-9-43-16,-27 24-8 16,-13-9-23-16,-20 17 5 15,4-15-10-15,-10 3-63 16,18-18 373-16,-7-7-817 16,18-36 331-16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10.1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0A8598-E850-498D-BE21-6E5FF2029985}" emma:medium="tactile" emma:mode="ink">
          <msink:context xmlns:msink="http://schemas.microsoft.com/ink/2010/main" type="inkDrawing" rotatedBoundingBox="12747,10653 17061,9964 17073,10040 12760,10729" semanticType="underline" shapeName="Other">
            <msink:sourceLink direction="with" ref="{9B5A5455-EB14-4416-8EBC-7DA915C7C377}"/>
            <msink:destinationLink direction="from" ref="{3F81A1E3-689D-4462-A2C4-3B2D3B813A37}"/>
          </msink:context>
        </emma:interpretation>
      </emma:emma>
    </inkml:annotationXML>
    <inkml:trace contextRef="#ctx0" brushRef="#br0">0 663 747 0,'18'0'186'16,"7"0"53"-16,1 0-198 16,24 6-20-16,2-3 8 15,27-3 4-15,0-8 8 0,24-1-11 16,-3-3-8-16,29-10-12 15,-3-1-1-15,33-7-3 16,-10-6 8-16,30-7-5 16,-8 3 11-16,23-1 2 15,-22 3 6-15,23 2 2 16,-23 7 6-16,12-3-10 16,-22 9-3-16,27 3-10 15,-17 2-3-15,24-4-10 16,-15 8 7-16,20-16-9 15,-37 2 9-15,13-1-5 16,-42 9 16-16,-7 0 2 16,-40 9 11-16,-10 1 2 15,-38 2 7-15,-11 3-11 16,-18 1-4-16,-5 2-9 0,-9 1-3 16,-8 4-36-16,-4-5-18 15,-16 2-339-15,-6-7 82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10.8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81A1E3-689D-4462-A2C4-3B2D3B813A37}" emma:medium="tactile" emma:mode="ink">
          <msink:context xmlns:msink="http://schemas.microsoft.com/ink/2010/main" type="inkDrawing" rotatedBoundingBox="13337,16601 14619,10428 15727,10659 14444,16831" semanticType="callout" shapeName="Other">
            <msink:sourceLink direction="from" ref="{220A8598-E850-498D-BE21-6E5FF2029985}"/>
            <msink:sourceLink direction="to" ref="{B1895E31-3F3F-4A5A-9320-3029501155D5}"/>
          </msink:context>
        </emma:interpretation>
      </emma:emma>
    </inkml:annotationXML>
    <inkml:trace contextRef="#ctx0" brushRef="#br0">1135-6 715 0,'-6'-11'262'0,"-1"6"29"16,0 5-199-16,6 8-71 15,-2 14-22-15,0 7-17 16,-3 18-4-16,-2 10 20 16,-4 14 5-16,-1 4 8 15,-2 11-7-15,0-4 3 16,4 21-6-16,0-2 8 15,-1 21-5-15,1-9 5 16,-4 20-7-16,0-19 6 0,-10 21-11 16,0-14 4-16,-8 19-9 15,-1-11 9-15,-4 25-6 16,-2-25 10-16,-3 19-5 16,0-18 6-16,-8 25-8 15,1-25 5-15,-6 33-9 16,6-17 8-16,1 28-4 15,4-17 9-15,-2 25-3 16,10-22 7-16,6 24-6 16,4-23 8-16,4 12-10 15,7-25 6-15,7 13-7 16,-3-28 13-16,3 7 4 16,-1-22 13-16,4 9-6 15,-4-21 9-15,0 7-14 16,0-22-5-16,-4-2-10 0,-2-22 5 15,1-2-8-15,4-22 8 16,2 4-7-16,3-10 8 16,-3-6-18-16,-7-11-320 15,-13-8 104-15</inkml:trace>
    <inkml:trace contextRef="#ctx0" brushRef="#br0" timeOffset="687.4097">-382 5137 980 0,'-1'36'205'16,"2"9"94"-16,1 13-295 16,1 5-3-16,-1 12-8 15,-1-9 9-15,2 15-5 16,3-1 7-16,8 15-8 16,-2-10 9-16,7 11-7 15,-1-22 7-15,4-8-6 0,-2-22 6 16,10-11 2-16,2-24 27 15,18-25 18-15,9-16 13 16,21-46 6-16,6-22 5 16,32-41-8-16,-6-6-11 15,12-29-6-15,-19 34-2 16,-7 12-18-16,-37 44-8 0,-10 22-12 16,-27 38-21-16,-5 13-84 15,-10 13-321-15,-4 3 60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7:57.44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3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5-19T07:43:51.983"/>
    </inkml:context>
  </inkml:definitions>
  <inkml:traceGroup>
    <inkml:annotationXML>
      <emma:emma xmlns:emma="http://www.w3.org/2003/04/emma" version="1.0">
        <emma:interpretation id="{C99A72BB-72F7-45FA-8102-9E58A17933AE}" emma:medium="tactile" emma:mode="ink">
          <msink:context xmlns:msink="http://schemas.microsoft.com/ink/2010/main" type="writingRegion" rotatedBoundingBox="1382,11079 29063,9573 29446,16618 1765,18124"/>
        </emma:interpretation>
      </emma:emma>
    </inkml:annotationXML>
    <inkml:traceGroup>
      <inkml:annotationXML>
        <emma:emma xmlns:emma="http://www.w3.org/2003/04/emma" version="1.0">
          <emma:interpretation id="{5185488F-4A82-4AB8-827D-55A5179FD520}" emma:medium="tactile" emma:mode="ink">
            <msink:context xmlns:msink="http://schemas.microsoft.com/ink/2010/main" type="paragraph" rotatedBoundingBox="23363,9696 27226,9716 27221,10708 23358,1068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5B0BA15-51F3-4910-8309-55387B0F216D}" emma:medium="tactile" emma:mode="ink">
              <msink:context xmlns:msink="http://schemas.microsoft.com/ink/2010/main" type="line" rotatedBoundingBox="23363,9696 27226,9716 27221,10708 23358,10688"/>
            </emma:interpretation>
          </emma:emma>
        </inkml:annotationXML>
        <inkml:traceGroup>
          <inkml:annotationXML>
            <emma:emma xmlns:emma="http://www.w3.org/2003/04/emma" version="1.0">
              <emma:interpretation id="{267A9BE4-848F-4C73-8652-AC16C78A0004}" emma:medium="tactile" emma:mode="ink">
                <msink:context xmlns:msink="http://schemas.microsoft.com/ink/2010/main" type="inkWord" rotatedBoundingBox="23363,9696 27226,9716 27221,10708 23358,10688"/>
              </emma:interpretation>
            </emma:emma>
          </inkml:annotationXML>
          <inkml:trace contextRef="#ctx0" brushRef="#br0">14302 8892 703 0,'0'-30'376'0,"-1"-4"-4"16,1 15-157-16,-2 6-49 15,1 8-71-15,-4 13-13 16,-1 12-36-16,-3 13-14 16,0 6-28-16,0 16 5 15,4-9-9-15,2 11 5 0,3-11-5 16,0 1 5-16,1-10-5 16,-2-2 5-16,2-13-5 15,-2-5 5-15,-1-11-1 16,-1-9 6-16,0-11-1 15,2-15 3-15,1-8-4 16,0-21-22-16,3-7-12 16,-3-4 1-16,0 11-2 15,-3 7-2-15,0 25 20 0,-4 13-3 16,3 17-2-16,-1 15 2 16,2 7-1-16,5 15 5 15,5 0 6-15,7 2 4 16,5-6-5-16,8 3 6 15,2-12-5-15,8-2 7 16,0-9-6-16,6-4 11 16,-8-16-3-16,0-18 21 15,-2-5-1-15,-7-20 18 16,-12-8-8-16,2-12 8 16,-6 12-21-16,-10-4 9 15,-3 21-15-15,3 11 8 16,-7 16-12-16,1 8 8 15,2 11-16-15,-1 10 5 16,2-2-13-16,6 4 10 16,2-3-28-16,10-2-89 15,2-7-1-15,14-14-355 16,-2-4 22-16</inkml:trace>
          <inkml:trace contextRef="#ctx0" brushRef="#br0" timeOffset="382.5344">14812 8848 856 0,'-6'29'295'0,"-2"-5"27"0,-3 10-180 16,0-2-115-16,-1 5 1 15,1-6-3 1,1 1-1-16,2-6-20 0,6 3 2 16,6-6-8-16,0 0 4 15,4-3-4-15,6-4 9 16,-2-10 0-16,8-12 28 15,1-7 1-15,7-13 9 16,0-7-8-16,1-12 1 16,-9 5-26-16,-4 2 15 15,-9 12 0-15,-7 4 19 16,-7 13-5-16,-3 11 7 16,-6 11-23-16,0 6-3 15,0 5-22-15,5 9 5 16,7-7-9-16,5 1 7 15,4-7-7-15,10-8 6 0,4-13-4 16,10-2-8-16,3-14-25 16,14-9-48-16,-4 3-30 15,0-9-143-15,-8-2-170 16,-2 6 6-16</inkml:trace>
          <inkml:trace contextRef="#ctx0" brushRef="#br0" timeOffset="858.3204">15195 8941 745 0,'-8'14'343'16,"-2"5"9"-16,-7 1-201 0,-11 6-25 15,-1 3-74 1,0 3-9-16,1-1-29 0,12 2-4 16,11-2-11-16,10-2 2 15,8-3-9-15,15-1 5 16,0-5-3-16,7-8 8 16,0-7-4-16,5-15 23 15,-8-13 5-15,8-18 11 16,-6-7-4-16,0-18 8 15,-10 1-19-15,-7-5 4 16,-12 11-8-16,-5 5 9 16,-7 20-5-16,-11 10 7 15,-5 19-13-15,-6 13 1 16,1 12-12-16,-1 9 3 16,3 5-9-16,6-1 5 15,5-4-6-15,1-4 6 16,5-7-10-16,9-7 6 0,0-6-12 15,12-1 8-15,-1-7-5 16,7 2 8-16,1-4-6 16,2 8 11-16,-6-1-10 15,5 13 6-15,-4-1-5 16,-4 14 6-16,-4-1-6 16,-2 2 10-16,-3-1-6 15,-3 3 6-15,1-8-6 16,-2-2 8-16,4-1-7 0,-6-3 2 15,1-9-48-15,-2-2-54 16,4-6 406-16,7-10-734 16,7-2 327-16</inkml:trace>
          <inkml:trace contextRef="#ctx0" brushRef="#br0" timeOffset="1934.6903">15579 8748 1050 0,'-10'22'324'0,"-10"21"63"16,-3 7-287-16,2 16-42 16,6-1-25-16,2 0 5 15,6-15-13-15,8 2 1 0,4-12-13 16,4 1 2-16,0-4-13 16,0 0 5-16,-2-8-5 15,-4 1 4-15,-3-10-4 16,-2-1 4-16,1-10-3 15,-1-3 3-15,2-6-3 16,5-6 6-16,2-8-3 16,13-17 3-16,8-8-3 15,10-17 3-15,5-2-8 0,3 3 5 16,-7 13-6-16,-7 12 0 16,-8 18-12-16,-10 12 2 15,-12 10-10-15,-9 15 9 16,-3 4 0-16,-7 11 13 15,2-3-1-15,2-4 7 16,9-8-7-16,8-8 3 16,5-16-3-16,10-10 10 15,-1-11-4-15,4-9 7 16,-4-2-4-16,1-2 4 16,-10 0-10-16,0 6 5 15,-8 10-8-15,1 2 8 16,-4 12-7-16,4 4 7 15,-2 7-9-15,6 1 8 16,-1 3-12-16,10-3 7 16,0-2-8-16,18-7 10 0,-4-7-6 15,8-6 7 1,-7-4-11-16,4-2-1 0,-6 1-9 16,-7 0 6-16,-7 7-4 15,-3 3 3-15,-10 5-3 16,-8 9 7-16,-3 5-5 15,0 1 5-15,-3 2 1 0,7 3 9 16,5-6-8-16,2-2 5 16,8-2-7-16,7-8 9 15,1-2-3-15,6-8 3 16,1-1-15-16,2 0-10 16,-1 1-9-16,-1 5-3 15,-5 10-6-15,-5 7 11 16,-7 12 11-16,-1 14 6 15,-4 7 3-15,1 9 8 16,2-3 2-16,2-2 4 16,5-8-4-16,4-1 4 15,-1-9-5-15,-1-1 6 16,-2-8-6-16,-3 4 5 16,-6-11-6-16,-4 2 5 15,-4-2-5-15,-12 2 6 16,-6-3 0-16,-6 4 14 15,0-9 0-15,-6-7 6 0,12-5-3 16,1-16-6 0,12-6-7-16,8-13 0 15,16-8-6-15,14-10 4 0,8 2 0 16,9-8-2-16,1 11-3 16,0-2 3-16,-9 14-5 15,-5-1 4-15,-11 13-6 16,-4-2 7-16,-11 10-5 0,-6-2 2 15,-4 12-9-15,-5 10 12 16,-4 9-10-16,-1 9 7 16,-4 10-4-16,-3 7 13 15,5-4-9-15,7 9 7 16,4-5-7-16,15 3 7 16,11-7-12-16,13-11-16 15,0-16-42-15,21-16-361 16,-3-6 88-16</inkml:trace>
          <inkml:trace contextRef="#ctx0" brushRef="#br0" timeOffset="2285.3329">16767 8929 1235 0,'-35'32'272'0,"1"7"128"15,8-6-360-15,3-3-3 0,12-14-8 16,11 1-1-16,10-3-18 15,8-8 0-15,10-6-7 16,7-1-28-16,0-10-16 16,8-4-11-16,-4 2-7 15,0 6-1-15,-6 2 32 16,-6 4 10-16,-8 4 8 16,-10 1 24-16,-9 7 8 0,-8-2 14 15,-1 8 5-15,-5 3 24 16,2 3-17-16,-2 1 2 15,2-1-10-15,-4-3 7 16,4-3-18-16,-3-3 1 16,0-6-12-16,1-2 1 15,3-5-7-15,0-4-78 16,7-4-47-16,8-6-334 16,5 1 16-16</inkml:trace>
          <inkml:trace contextRef="#ctx0" brushRef="#br0" timeOffset="3377.4635">17030 9132 1011 0,'13'-7'251'0,"10"0"84"15,-4 1-295-15,4-5-19 16,-5 0-15-16,7-4 0 16,-13 4-20-16,3 2-1 0,-5 6-6 15,-7-5-1-15,-9 10 5 16,-10 2 47-16,-4 5 20 15,-10-1 26-15,2 14 13 16,0 5 19-16,5 1-30 16,5-4-3-16,12 4-28 15,9-8-6-15,12-9-28 0,14-8 2 16,8-8-12 0,12-12 10-16,-6-9-4 0,0-8-1 15,-9 4-13-15,-8-4 1 16,-15 11-11-16,-8 11-4 15,-9 16-1-15,-10 9 9 16,-1 11 0-16,-4 8 24 16,3-1 7-16,8-2 17 15,6-4-7-15,11-5 3 16,12-11-21-16,13-8 6 16,2-8-14-16,12-13 9 15,-3-9-6-15,7-2 5 16,-5-6-10-16,2-10 6 15,-8 1-6-15,-6-2 3 16,-11 5-5-16,-11 8 5 0,-11 13-6 16,-3 9 5-16,-5 11-3 15,0 0 6-15,2 2-3 16,3 5 3-16,5-3-7 16,1-1 4-16,3 2-8 15,6 2 7-15,-6-5-3 16,0 0 7-16,-6 1-3 15,-3-7 7-15,-3-1-5 16,-2-6 3-16,2-2-6 0,2-10-1 16,2 4-9-16,1-1 5 15,1 9-4-15,0 0-1 16,1 13-3-16,1 0 5 16,-1 6-7-16,-1 8 3 15,-1 3 0-15,-1 11 7 16,-2 9-4-16,2 16 5 15,-1-1-5-15,6 14 8 16,0-6-6-16,3 5 7 16,0-16-5-16,4 0 7 15,-6-15-7-15,1-8 6 16,-1-14-2-16,-2-12 26 16,-4-9 0-16,-1-16 10 15,-1-4-6-15,-7-12 3 16,2-1-26-16,-5 4-2 15,3 13-11-15,-1 7 4 0,3 13-9 16,4 10 6-16,7 3-6 16,5-1 6-16,7 4-6 15,9 1 6-15,5-1-4 16,7-5 8-16,2-4-7 16,6-5 9-16,-2-8-4 15,4-5 5-15,-10-3-8 0,-1-4 11 16,-13 3-7-1,-7-8 7-15,-8 2-5 0,-6-3 7 16,-6 7-9-16,-5-1 5 16,-1 11-9-16,-9 9 3 15,1 14-7-15,-6 13 6 16,3 10-6-16,-2 7 11 16,10-1-4-16,4 6 10 15,9-10-9-15,7 0 8 16,7-7-11-16,14 2 7 15,-3-12-9-15,14-6 9 16,0-8-5-16,6-8 7 16,-9-5-3-16,4-13-44 15,-17-4-103-15,-5-24-360 16,-15 0 37-16</inkml:trace>
          <inkml:trace contextRef="#ctx0" brushRef="#br0" timeOffset="3564.9198">17362 8664 1423 0,'-20'-14'389'15,"11"2"93"-15,11 4-413 16,9 0-78 0,9 2-98-16,1 6-372 15,-7 2 54-15</inkml:trace>
        </inkml:traceGroup>
      </inkml:traceGroup>
    </inkml:traceGroup>
    <inkml:traceGroup>
      <inkml:annotationXML>
        <emma:emma xmlns:emma="http://www.w3.org/2003/04/emma" version="1.0">
          <emma:interpretation id="{79F39886-63DD-4004-865F-1E18DF198F53}" emma:medium="tactile" emma:mode="ink">
            <msink:context xmlns:msink="http://schemas.microsoft.com/ink/2010/main" type="paragraph" rotatedBoundingBox="19241,10926 29081,10181 29170,11360 19330,1210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4DC5112-E22D-4A59-93EE-016608460F62}" emma:medium="tactile" emma:mode="ink">
              <msink:context xmlns:msink="http://schemas.microsoft.com/ink/2010/main" type="line" rotatedBoundingBox="19241,10926 29081,10181 29170,11360 19330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4A792EA3-C1BB-4CDD-912A-E75BB0D4FC06}" emma:medium="tactile" emma:mode="ink">
                <msink:context xmlns:msink="http://schemas.microsoft.com/ink/2010/main" type="inkWord" rotatedBoundingBox="19246,10985 22680,10725 22765,11845 19330,12105">
                  <msink:destinationLink direction="with" ref="{F16DC24D-D1FB-498D-A327-C3F2CA99A133}"/>
                </msink:context>
              </emma:interpretation>
            </emma:emma>
          </inkml:annotationXML>
          <inkml:trace contextRef="#ctx0" brushRef="#br0" timeOffset="50218.575">11858 10076 1091 0,'-3'13'291'15,"-8"-6"74"-15,5 9-296 16,6-1-62-16,4 3-5 15,9-2-20-15,3-6-294 0,1-8-53 16,-4-14-98-16</inkml:trace>
          <inkml:trace contextRef="#ctx0" brushRef="#br0" timeOffset="51142.6045">12160 10207 949 0,'-8'-6'261'0,"-1"4"75"16,-2 7-274-16,-9 2-18 15,3 10-21-15,-3 14-5 16,-1-2-12-16,-4 8 0 16,10 1-2-16,3-1-1 15,1-5 0-15,9 0-4 16,9-10 2-16,3-2 0 0,3-14-2 31,10-9 3-31,-2-9 4 0,8-14 1 0,-1-11 1 16,3-6 1-16,-12 6-1 15,1 2-1-15,-10 15-4 16,-7 8-6-16,-6 16-2 16,-2 10 2-16,-4 14 1 15,1 5 4-15,0 7 7 16,4-8 4-16,7-4-2 31,5-8 0-31,7-14-2 0,8-9 0 0,6-11-3 16,6-9 2-16,-1-6-1 0,-3 1 1 15,-10 5-4-15,-7 10-5 16,-9 8-2-16,-10 8 0 16,-7 9-1-16,0 8 5 15,-4 2 4-15,4 1 0 16,4-6 0-16,11-4 1 16,5-8-4-16,10-8 2 15,5-12 0-15,8-11 2 16,3-7 0-16,3-8 0 15,-8 7 0-15,-3 7-6 16,-11 16-4-16,-10 3-4 16,-7 11 0-16,-5 8-1 15,-1 4 4-15,-1 5 2 16,4 0 6-16,4 3-2 0,2-7-1 16,10-7 0-16,1-12 0 15,10-7 2-15,5-6 0 16,4-12 6-16,-2-4-7 15,0 0-10-15,-14 5-4 16,-7 8-6-16,-8 14-2 16,-9 19 4-16,-5 7 11 15,0 10 7-15,1 4 9 0,2-3 4 16,6-9 5-16,1-4-2 16,5-10-4-16,7-3-2 15,-1-9-3-15,10-9-2 16,8-5 0-16,1-6 3 15,-1 0-5-15,2-5-21 16,-10 8-10-16,-6 8-7 16,-5 1-8-16,-8 7 1 15,-2 13 22-15,-1-4 11 16,4 2-7-16,1-5-327 16,9-13 110-16</inkml:trace>
          <inkml:trace contextRef="#ctx0" brushRef="#br0" timeOffset="51318.1691">12798 9908 1091 0,'-26'-2'280'0,"4"11"80"16,4 7-300-16,7-1-54 16,3 5-4-16,8-5-2 15,11 7-10-15,6-5-25 16,14-4-325-16,4-6 90 15</inkml:trace>
          <inkml:trace contextRef="#ctx0" brushRef="#br0" timeOffset="51606.8013">12864 10106 919 0,'-31'30'322'0,"7"1"27"0,1 6-219 16,10-2-109-16,4-4-11 15,12-13-9-15,2-7 0 16,10-11 2-16,7-8 3 15,7-10-1-15,4-10-20 16,4 2-4-16,0 3-6 16,-8 12-11-16,-7 17 1 15,-10 20 22-15,-11 10 13 16,-5 5 7-16,-10 7 16 16,-3-1 16-16,-6 2 26 15,2-7 3-15,-2-4 12 16,6-10-8-16,0-10-12 15,8-9-24-15,1-6-14 16,3-6-13-16,4-10-82 0,9-12 319 16,2-9-668-16,3-1 251 15</inkml:trace>
          <inkml:trace contextRef="#ctx0" brushRef="#br0" timeOffset="48519.7023">10167 9967 623 0,'-7'-41'611'0,"-1"0"-421"0,-6 47-190 0,8 28-7 16,-2 16 17-16,2 33 0 15,12-11-2-15,7 6-3 16,-3-1-3-16,3 9 0 15,-6-14-1-15,-2-3 0 16,-2-17 3-16,-5-12 22 16,-1-19 11-16,3-5 20 15,2-13 6-15,6-14 6 16,5-12-23-16,15-24-7 16,4-18-19-16,10-28-6 15,1-6-6-15,4-5-1 16,-13 23-1-16,-3 10-2 15,-12 36-3-15,-6 14 1 16,-7 14-7-16,-5 10-7 16,-1 11 3-16,-3 12 1 0,2 5 0 15,-4 14-25-15,2 1-11 16,-3 1-160-16,1-6-159 16,-8 1-18-16</inkml:trace>
          <inkml:trace contextRef="#ctx0" brushRef="#br0" timeOffset="49629.0436">10348 10494 361 0,'5'15'120'16,"4"6"25"-16,5 7-73 16,0-5-6-16,6-2 5 15,-2-7-15-15,8-5 11 16,-1-13-19-16,8-11-3 15,0-7-10-15,3-13 5 16,-6-5-17-16,-3-6-4 16,-11 12-8-16,-6 3-4 15,-8 13 34-15,1 6 29 16,-5 7 4-16,7 1 7 16,-8 1 3-16,3 6-31 15,0-5-28-15,1 1-4 16,-5 4-6-16,4-5-1 0,-2-3-7 15,-1 1-2-15,-3 5 0 16,-3-4 4-16,-2 3 3 16,-4 8 4-16,3 7 1 15,-2 5-3-15,3 6-5 16,3 8-3-16,5-6-6 16,11 1-3-16,6-8-1 15,12-8 2-15,6-12 1 16,11-12 3-16,-2-12 1 15,5-12 3-15,-7 3 0 0,-9-3 1 16,-11 5-2-16,-7 12-1 16,-12 9-1-16,-5 3 3 15,1 13-1-15,-2 7 0 16,0-2 1-16,3 7 0 16,1-1-5-16,4-4-2 15,2-8-2-15,8-4 1 16,4-5 0-16,7-10 3 15,-2-5 3-15,4-2 1 16,-8 3-1-16,-1 3-2 16,-6 11-5-16,-4 22-1 15,-5 11-1-15,-1 19 1 16,0 7 3-16,0 10 1 16,2-10 1-16,6 3 0 0,-1-12-1 15,6-4 0 1,0-8 0-16,1-5 0 0,-5-15 0 15,-1-1 0-15,-5-4 1 16,-3-3 3-16,-6-1 3 16,-2 5 6-16,-2-2-1 15,-7 3 1-15,0-3-2 16,-2 0-2-16,4-1-4 0,0-5 2 16,4-9 1-1,5-17-1-15,9-12-1 0,9-30-1 16,10-8-4-16,10-16-1 15,3 9 0-15,0 8-1 16,-5 24-1-16,-4 15-1 16,-6 16-2-16,-5 9-1 15,-1 5 1-15,1 8 0 16,-3-7 2-16,4 7 2 16,-3-2 1-16,4 4 0 15,-1 3 1-15,1 0-1 16,-5-1-1-16,2 5-1 15,-8 0 0-15,0-3 0 16,-3 4 0-16,0 2 2 16,-1-8 1-16,2-1-1 15,-2-3 1-15,4-7 1 16,3-6-1-16,9-5 2 0,1-4 0 16,7-3-4-16,-6 1-19 15,1 5-39-15,-10 7 46 16,1-1-367-16,-1 5 103 15</inkml:trace>
          <inkml:trace contextRef="#ctx0" brushRef="#br0" timeOffset="49926.3763">11604 10216 404 0,'2'-9'368'0,"-10"7"-91"16,-2 21-85-16,-7 10-57 15,-5 8-101-15,-4 9 0 16,8-5-1-16,1-7 0 15,9-10-7-15,8-4-2 16,5-12-11-16,7-5 0 16,5-8-4-16,6-2 3 15,0-4-1-15,3-1-4 16,-3 6-4-16,-3 2-4 16,-5 9-4-16,-1 6-2 15,-5 1 1-15,1 3 2 16,-4 1 2-16,-3-2 6 15,-3-4 10-15,-3 3 33 16,-8-1 10-16,-7 5 10 16,-4 3-4-16,-2 1-7 0,2-2-32 15,5-9-12-15,10-2-13 16,7-8-6-16,10-3-20 16,15-17-43-16,4-9-215 15,8-14-102-15,-2-20-73 16</inkml:trace>
          <inkml:trace contextRef="#ctx0" brushRef="#br0" timeOffset="50151.8453">11888 10184 850 0,'-7'21'296'0,"-12"13"31"15,-2-3-211-15,-1 15-76 16,7-3-14-16,3 0 0 16,2-16-5-16,9 2-3 15,7-15-7-15,9-9-3 16,5-13-5-16,6-12 76 15,0-18-426-15,-9-33 166 16</inkml:trace>
          <inkml:trace contextRef="#ctx0" brushRef="#br0" timeOffset="52182.5142">13074 10310 496 0,'4'-10'403'0,"-4"3"-99"0,0 1-9 16,0 4-281-16,-4 7-1 16,-1 5-4-16,-1 9 12 15,2 4 4-15,2 14 10 16,7-5-5-16,5 5 2 16,6-11-9-16,11-8-2 15,4-19-6-15,12-23 1 16,1-11-3-16,9-25 1 15,-9-10-2-15,-1-16-1 16,-12 14-3-16,-10-5-8 16,-15 25-6-16,-9 17-8 15,-12 26-2-15,-10 16 1 16,1 22 9-16,-2 22 8 16,4 4 12-16,2 8 18 15,11-6 5-15,4-3 1 0,7-22-4 16,10-3-6-16,7-14-16 15,10-3-6-15,6-13-2 16,8-11-3-16,-3-5-10 16,3-15-16-16,-11-2 0 15,-7 3-3-15,-12 11 4 16,-6 5 11 0,-12 15 16-16,-4 14 7 0,-3 6 3 0,-4-2 13 15,2 2 7-15,-1 5 14 16,7-9-4 15,5 0-4-31,3-4-12 0,8-1-5 0,1-1-17 0,2 1-1 16,-2 0 2-16,5 9-17 15,-2 0-34 1,2 3-23-16,3 1-357 0,-5 2 81 16</inkml:trace>
        </inkml:traceGroup>
        <inkml:traceGroup>
          <inkml:annotationXML>
            <emma:emma xmlns:emma="http://www.w3.org/2003/04/emma" version="1.0">
              <emma:interpretation id="{02E3ABF0-E7EA-4815-88D6-2BC5ADBAD7F7}" emma:medium="tactile" emma:mode="ink">
                <msink:context xmlns:msink="http://schemas.microsoft.com/ink/2010/main" type="inkWord" rotatedBoundingBox="23215,10581 26434,10715 26405,11425 23186,112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232.3637">14464 9891 366 0,'6'17'221'0,"1"-2"-2"15,4-1-28-15,-2-5-39 16,5-3-1-16,0-3 20 16,-6-4-13-16,2-4-11 15,3-3-34-15,-3-10-9 16,3 1-22-16,3-4-19 15,-5-2-20-15,-6 0-20 16,-2 3-10-16,-6 0-9 16,-2 6 8-16,-4 6-9 0,3 8 6 15,-10 14-6 1,0 6 5-16,-4 11-10 0,1 1 8 16,1 5-9-16,3-8 7 15,8-3-7-15,-2-11 7 16,12-2-9-1,2-10 8-15,7-2-6 0,7-2 7 0,10-9-5 16,4-3 9-16,10-10-6 16,-3-2 6-16,2-1-7 15,-6 8 5-15,-8 5-9 16,-8 13 4-16,0 8-8 16,-8 6 6-16,1 10-4 15,-3 2 6-15,1 4-4 16,0-6 7-16,1-2-5 15,0-13 5-15,5-8-3 16,2-10 4-16,10-14-1 16,1-8 4-16,7-10-5 15,0 4 6-15,-8 2-8 16,-7 12 5-16,-9 9-11 16,-5 13 3-16,-9 2-9 15,4 10 8-15,-3 4-8 16,-2 2 13-16,5 5-7 15,3-3 10-15,3-2-10 16,5-6 10-16,9-11-8 0,3-9 10 16,11-13-5-16,-5-5 11 15,5-10-10-15,-5 3 9 16,-4 5-10-16,-11 11 4 16,-5 7-14-16,-7 12 6 15,-10 19-9-15,-3 6 4 16,1 14-4-16,4-1 13 15,4 5-7-15,7-9 9 16,10-5-7-16,2-15 6 0,9-3-3 16,1-13 8-16,5-15 0 15,-4-4 8-15,-1-3-3 16,-7-4 2-16,-6-1-5 16,-9 7 2-16,-5 4-7 15,-8 6 4-15,-2 6-6 16,-1 10 4-16,0 1-8 15,2 3 4-15,5 1-6 16,4-3 4-16,4-1-5 16,9-4 7-16,10-8-3 15,6-5 7-15,14-7-5 16,-6-2 8-16,1-3-8 16,-13 4 5-16,-5 2-8 15,-16 4 8-15,3-1-8 16,-9 12 7-16,-1-1-6 0,-3 0 6 15,-6 8-10-15,-3 4 8 16,-5-3-11-16,0 8 8 16,3 4-8-16,6-1 10 15,2 3-9-15,6-1 10 16,2 2-9-16,-1 1 9 16,2 1-10-16,4-7 9 0,2 6-9 15,5-7 8 1,2-3-8-16,6-8 10 0,7-9-4 15,-1-6-16-15,5-3-105 16,-2-4-19-16,1 1-345 16,-7 5 5-16</inkml:trace>
          <inkml:trace contextRef="#ctx0" brushRef="#br0" timeOffset="6979.448">16258 9771 672 0,'8'-3'276'16,"-7"-5"25"-16,1 5-153 16,-7-1-49-16,-9 7-27 15,-6 4-30-15,-9 6-6 0,-1 2-15 16,-6 8 15 0,10 2 16-16,2 4 22 0,10 0 9 15,3-3 4-15,11-5-16 16,12-4-18-16,12-12-20 15,15-14-12-15,12-14-8 16,13-17-1-16,-2-9 5 16,4-11-22-16,-16 6 1 15,-5 1-22-15,-24 11-16 16,-12 8-26-16,-13 21 14 16,-11 20-7-16,-10 19 23 15,-3 11 37-15,2 9 39 0,-1 5 20 16,10-10 18-16,11-2-8 15,6-6-16-15,14-4-23 16,9-9-13-16,9-6-14 16,0-12 5-16,15-11-4 15,-5-10 9-15,4-2-7 16,-8 2-10-16,-2 5-8 16,-15 10 1-16,-9 8-9 15,-9 7 5-15,-1 8 11 16,-2 1 6-16,0 9-3 15,4-6 10-15,3 0-2 16,2-3 5-16,5-4-6 0,-1-5 6 16,3 3-6-16,1 1 2 15,3 4-7-15,-2 2 5 16,3 11-6-16,-1-2 4 16,-3 5-4-16,-4-6 6 15,-6 0-6-15,-7-10 10 16,0 1 0-16,-6-10 11 15,-3-1 0-15,-5-5 13 16,-3-3 2-16,-4-2 2 0,-10-13-7 16,0-6-2-1,-1-9-13-15,3-7-6 0,6-8-11 16,12 10 5-16,10 0-4 16,8 14 5-16,10 5-7 15,6 7 6-15,10 1-5 16,6-4-1-16,10 0-81 15,2 1-38-15,7-10-62 16,-4-2-56-16,4-4-261 16,-15-9 85-16</inkml:trace>
          <inkml:trace contextRef="#ctx0" brushRef="#br0" timeOffset="7316.2585">17175 9675 986 0,'-17'-13'363'15,"-6"15"41"-15,-9 10-251 16,-2 11-57-16,-5 11 13 15,3 0-25-15,10-1-8 16,12-5 0-16,10-4-28 16,12-10-34-16,10-1-14 0,3-9 4 15,15-7-24-15,2-2-12 16,2-7-25-16,-3 1 5 16,4-4-6-1,-10 6 23-15,-5 4 6 0,-6 7 25 0,-6 10-9 16,-11 5 9-16,-3 6 21 15,-6-2 25-15,-4 7 23 16,-5-3 22-16,-3-2 14 16,-5-7-12-16,3 6-17 15,-3-7-20-15,3-1-19 16,-3-6-16-16,6-2-15 16,3-9-15-16,3-5-108 15,5-4-56-15,20-3-207 16,7-4-152-16,10 1-59 15</inkml:trace>
          <inkml:trace contextRef="#ctx0" brushRef="#br0" timeOffset="5129.6252">14148 9740 633 0,'-40'-42'707'0,"1"-1"-513"0,38 33-111 16,2 21-61-16,5 15-14 15,2 16 5-15,3 16-1 16,-2-6 9-16,5 6-3 15,1-10 2-15,4 2-5 16,-4-13-1-16,-3-6 23 16,-3-14 15-16,-2-6 37 15,-1-11 24-15,1-17 19 0,6-11-21 16,7-21-16-16,6-11-39 16,9-15-25-16,0 4-16 15,5-5-11-15,-6 16 5 16,-7 3-5-16,-11 19 5 15,-7 9-10-15,-11 13 6 16,2 9-8-16,-4 4 5 16,1 4-29-16,1-1-40 15,2 6-104-15,-4 0-330 16,-6 2 30-16</inkml:trace>
        </inkml:traceGroup>
        <inkml:traceGroup>
          <inkml:annotationXML>
            <emma:emma xmlns:emma="http://www.w3.org/2003/04/emma" version="1.0">
              <emma:interpretation id="{D17E324A-A417-487A-9221-635C89909A67}" emma:medium="tactile" emma:mode="ink">
                <msink:context xmlns:msink="http://schemas.microsoft.com/ink/2010/main" type="inkWord" rotatedBoundingBox="26498,10696 29105,10499 29161,11231 26554,11428"/>
              </emma:interpretation>
            </emma:emma>
          </inkml:annotationXML>
          <inkml:trace contextRef="#ctx0" brushRef="#br0" timeOffset="7859.2602">17407 9754 1220 0,'-3'-7'357'15,"0"13"69"-15,-3 11-325 0,1 3-77 16,-1 9 15-16,1 1 9 15,5 3 0-15,3-9 9 16,2-2-15-16,1-7-21 16,-1-4-13-16,-2-7 1 15,-2-2-3-15,2-5 9 16,-1-8 0-16,1-3 6 0,2-9-5 16,-1-3 3-1,1-1-9-15,-1 2-3 0,-1 7-7 16,-1 7 1-16,1 5-9 15,-1 7 3-15,2 10-7 16,1 1 7-16,9 8-7 16,6 3 10-16,10 2-2 15,5-11 6-15,12-4-4 16,-3-10 10-16,5-7-6 16,-9-9 7-16,-5-4-5 15,-12-4 6-15,-7-8-7 16,-12 9 6-16,-8-2-7 15,-6 7 3-15,-10 10-11 16,-3 8 6-16,-4 8-8 16,5 7 8-16,-4 2-1 15,14 0 12-15,1 9-7 16,4-8 10-16,5 2-8 0,5 0 3 16,3-2-6-16,3-2 3 15,5 2-7-15,6-1 7 16,2-2-5-16,1-2-5 15,3-3-58-15,-2-3-31 16,-1-4-69-16,3-5-20 16,7-7 305-16,2-6-573 15,2-5 320-15</inkml:trace>
          <inkml:trace contextRef="#ctx0" brushRef="#br0" timeOffset="9188.3407">18097 9753 706 0,'3'-5'346'0,"-1"-7"4"15,-4 4-149 1,-2 1-53-16,-6 0-32 0,-2 3 0 16,-3 7-22-16,-5 5-21 15,1 7-30-15,-4 14-15 16,5 5-5-16,3 9 8 16,7-3 8-16,8-1-7 15,9-12 2-15,10-4-13 16,5-19-9-16,8-13-3 15,2-14 5-15,11-14-7 16,-6-9 6-16,4-8-15 0,-7 2 1 16,-6-8-12-16,-14 10-7 15,-12 1-20-15,-10 13 6 16,-8 13-13-16,-2 19 10 16,-7 21 18-16,1 12 32 15,-4 12 26-15,1 4 24 16,7 5 0-16,9-13-5 15,10 3-17-15,12-11-21 16,11-4-14-16,-1-13-1 16,11-6-7-16,0-4 5 15,7-11-24-15,-4-2-3 0,3-3-8 16,-13 3 5-16,-4 2-7 16,-10 7 23-16,-7 9-1 15,-6 5 13-15,4 5-2 16,-1 1 14-16,5 2-1 15,3-5 12-15,15-5-9 16,2-9 6-16,11-10-9 16,6-6 1-16,2-7-7 15,-5 2 0-15,-1-1-31 16,-9 8-1-16,-5 6-9 16,-11 4 2-16,-5 7-7 15,-8 7 29-15,-4 1 16 16,-1 4 14-16,2 2 4 0,-1-3 12 15,4-7-4-15,6-2-12 16,8-7-5-16,3-5 1 16,6-7-8-16,-6 3 6 15,0-3-6-15,-8 3 1 16,-1 3-9-16,-8 3 6 16,1 2-9-16,-2 7 5 15,2 1-7-15,0 5 6 0,0 3-6 16,2 2 10-1,3-2-7-15,-1-1 7 0,4-7-6 16,-1-2 7 0,4-5-7-16,-1-4 9 0,5-6-8 15,-7 1 8-15,5-1-9 16,-3 2 6-16,-7 3-10 16,1 7 7-16,0 2-10 15,-1 2 9-15,3 1-6 16,-3 0 8-16,7-4-8 15,3-2 11-15,6-7-8 16,3-5 6-16,5-5-5 16,-7-1 9-16,1-2-7 15,-8 8 6-15,-8 2-7 16,-3 7 5-16,-5 2-8 16,1 4 5-16,1-3-8 0,0 5 6 15,3-2-5-15,3-2 8 16,5-1-7-16,3 5 9 15,6-8-5-15,0 1 6 16,0 1-7-16,-4-2 8 16,1-2-9-16,-5 2 5 15,3 6-10-15,1 0 8 16,5 11-8-16,2 3 8 16,6 13-5-16,-1-2 7 15,9 6-8-15,-2-4-19 0,2 1-38 16,-3-11 4-16,0 1-6 15,-13-7 8-15,-4 5 18 16,-9-5 39-16,-3 2 18 16,-7-3 8-16,1 0 0 15,-2-2 5-15,-6-2-5 16,-7-1-15-16,-11 0-8 16,-5-2 2-16,-14-2-5 15,0 0 4-15,3-6-2 16,3 0 6-16,3-1-2 15,18 2 7-15,0-1-7 16,9 1 5-16,7-7-10 16,9-4 5-16,5-7-6 15,2 0 5-15,11-15-4 16,2 2 7-16,6-14-7 0,-1 0 5 16,7-4-5-16,-6 14 6 15,2 3-42-15,-8 18-66 16,2 12-387-16,-10 5 69 15</inkml:trace>
        </inkml:traceGroup>
      </inkml:traceGroup>
    </inkml:traceGroup>
    <inkml:traceGroup>
      <inkml:annotationXML>
        <emma:emma xmlns:emma="http://www.w3.org/2003/04/emma" version="1.0">
          <emma:interpretation id="{3AB51FDE-9F69-4545-BED0-47C076B48610}" emma:medium="tactile" emma:mode="ink">
            <msink:context xmlns:msink="http://schemas.microsoft.com/ink/2010/main" type="paragraph" rotatedBoundingBox="15319,12213 22241,11955 22288,13212 15366,134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A11D11-2EC2-4448-AE1C-608278B02A69}" emma:medium="tactile" emma:mode="ink">
              <msink:context xmlns:msink="http://schemas.microsoft.com/ink/2010/main" type="line" rotatedBoundingBox="15319,12213 22241,11955 22288,13212 15366,13470"/>
            </emma:interpretation>
          </emma:emma>
        </inkml:annotationXML>
        <inkml:traceGroup>
          <inkml:annotationXML>
            <emma:emma xmlns:emma="http://www.w3.org/2003/04/emma" version="1.0">
              <emma:interpretation id="{011111E6-5A19-4AB5-B8B8-9336A2A92E42}" emma:medium="tactile" emma:mode="ink">
                <msink:context xmlns:msink="http://schemas.microsoft.com/ink/2010/main" type="inkWord" rotatedBoundingBox="19298,12359 21895,12262 21923,13011 19326,131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783.1052">10265 11265 802 0,'-23'12'353'0,"-1"13"-17"16,6 10-158-16,-1 27-164 16,15 0-13 15,0-29 4-31,3-1 4 0,1 103-8 16,8-9 6-16,12-8-7 15,6-26 7-15,7-80-4 16,1-27 9-16,7-34-1 15,6-30 8-15,15-33-3 16,7-30 16-16,-3 8-19 16,-12 27-8-16,-9 24 2 15,-24 39-12-15,-12 42 3 16,-1 5-5-16,-8 12-8 16,-5 8-62-16,2 2-284 15,-24-8 65-15</inkml:trace>
          <inkml:trace contextRef="#ctx0" brushRef="#br0" timeOffset="53027.8104">10512 11595 995 0,'5'44'259'16,"-5"-11"72"-16,8 6-274 16,5 3-54-16,9-4-6 15,3-16 6-15,8-12-13 16,6-16 2-16,7-21-321 15,0-4 99-15</inkml:trace>
          <inkml:trace contextRef="#ctx0" brushRef="#br0" timeOffset="53380.5917">10885 11566 944 0,'-14'33'251'0,"-1"1"67"15,4 8-254-15,5 5-40 16,6-7 1-16,3-9-5 15,9-13 4-15,10-15-1 0,6-15 0 16,7-19-5-16,2-10 2 16,4-4-7-16,-6 5-3 15,1 7-9-15,-12 14 2 16,-2 9-12-16,-7 8 5 16,-1 13-5-16,0 1 6 15,4 3-5-15,2 7 12 16,4-5-6-16,1-8 7 0,4-4-4 15,0-12 9-15,5-13-7 16,-5-13-7-16,0-18 5 16,-4-3-253-16,1-13-106 15,-11 12-39-15</inkml:trace>
          <inkml:trace contextRef="#ctx0" brushRef="#br0" timeOffset="53655.7975">11445 11374 835 0,'-20'31'311'0,"-1"4"40"16,10 0-210-16,-3 0-46 15,9-10-34-15,-1-5-21 16,3-9-14-16,3-8-22 16,6-6 0-16,4-5-11 15,-1-3 7-15,8 1-9 16,1 5 7-16,2 3-11 0,-2 12 10 16,7 7-7-16,-7 4 7 15,4 2-4-15,-4-2 11 16,1 2-7-16,-4-4 7 15,-3-1-4-15,-7-5 14 16,-8 3 25-16,-5-2 22 16,-7 3 11-16,-5-2 12 15,-8 2-6-15,4-3-23 0,-5-5-20 16,6-3-12-16,4-4-13 16,10-2-31-16,4-9-95 15,21-3-14-15,11-11-332 16,4-10 17-1</inkml:trace>
          <inkml:trace contextRef="#ctx0" brushRef="#br0" timeOffset="54126.2012">11666 11461 998 0,'-15'28'271'0,"2"7"67"16,4 2-274-16,3 1-33 15,7-4-8-15,7-6-4 16,6-13 5-16,10-9-6 15,6-9-3-15,11-14-5 16,2-6 4-16,6-7-8 16,-9-6 0-16,-2 3-20 15,-12 10 0-15,-3 10-15 16,-13 18 8-16,-3 9 0 0,-2 10 25 16,-5 5 1-16,1 4 20 15,7-6-2-15,3-1 7 16,6-9-10-16,6-9 2 15,7-14-12-15,6-13 3 16,5-14-8-16,-3-10 5 16,2-11-6-16,-9 9 4 15,-3 7-8-15,-7 17-2 0,-1 16-6 16,-8 17 3-16,0 14-2 16,-1 0 6-1,-3 7 1-15,0-7 9 0,1-6 0 16,3-14 5-16,5-2-5 15,3-7 6-15,6-10-7 16,-2-1 1-16,7 2-7 16,-6-5 6-16,-2 3-9 15,-5 11 5-15,0 7-9 16,-10 2 6-16,4 14-6 16,1 3 7-16,-4 0-5 15,2-4 8-15,1 1-8 16,2-8 7-16,-2-7-7 15,0-7 7-15,2-4-5 16,-2-3 10-16,-1-10-7 0,-3-1 5 16,-1 5-44-16,-4-2-20 15,2 11-344-15,0 17 69 16</inkml:trace>
        </inkml:traceGroup>
        <inkml:traceGroup>
          <inkml:annotationXML>
            <emma:emma xmlns:emma="http://www.w3.org/2003/04/emma" version="1.0">
              <emma:interpretation id="{A75652D4-046A-4330-BA1F-37C25D2D5CD2}" emma:medium="tactile" emma:mode="ink">
                <msink:context xmlns:msink="http://schemas.microsoft.com/ink/2010/main" type="inkWord" rotatedBoundingBox="15319,12213 22241,11955 22288,13212 15366,13470">
                  <msink:destinationLink direction="with" ref="{76C5E853-4354-4A50-A894-5F40DEC19D77}"/>
                  <msink:destinationLink direction="with" ref="{CA934AC1-E462-47C8-990D-D776FD8567F0}"/>
                </msink:context>
              </emma:interpretation>
            </emma:emma>
          </inkml:annotationXML>
          <inkml:trace contextRef="#ctx0" brushRef="#br0" timeOffset="54426.6675">12936 11474 936 0,'-6'6'318'0,"3"-11"44"15,6 2-256-15,6 0-43 16,3-2-37-16,8 1-16 15,3 2-6-15,8 1-5 16,-1-4 1-16,9-10-365 16,-12-8 120-16</inkml:trace>
          <inkml:trace contextRef="#ctx0" brushRef="#br0" timeOffset="107265.3245">6446 11668 977 0,'-33'13'259'0,"-9"11"73"16,10-1-285-16,-6 6-12 15,10 5-22-15,2 8 4 16,11-3 2-16,-1 11 8 15,13-3-1-15,2 5-1 16,5-10-8-16,5-4-6 16,4-15-8-16,8-14 0 15,2-15 1-15,12-23 10 0,-4-12 1 16,6-18 5-16,-9-4 1 16,1-7-1-16,-17 13-8 15,-3 8 22-15,-9 23 7 16,-4 11 4-16,-4 21-3 15,2 17-2-15,0 4-24 16,1 15-11-16,5 2-6 0,3 1 1 16,6-9 1-16,5-2 1 15,3-15-2-15,4-13 1 16,2-14-1-16,8-23 3 16,0-13-2-16,-1-20 3 15,0-2 2-15,-3-2 0 16,-11 24-1-16,-6 8-2 15,-5 29-4-15,-5 22-3 16,-3 16-1-16,-2 15 5 16,1 7 3-16,1 7 3 15,4-9 3-15,7-11 1 16,4-17-3-16,9-16 2 16,9-19-2-16,6-28 2 15,-3-13 0-15,5-21 0 16,-7 8 0-16,-5 5-2 15,-14 21-3-15,3 18-12 0,-10 27-4 16,-7 18-2-16,-1 17 1 16,5 15 2-16,1 3 11 15,5 4 0-15,7-13 1 16,5-14 0-16,4-18-1 16,7-25 4-16,4-24 4 15,11-37 2-15,0-9 1 16,11-34 2-16,-9 3-3 15,-2-17-2-15,-13 22-2 0,-6 3-2 16,-12 33-1-16,-6 20-7 16,-6 39-2-16,-1 31-3 15,-4 22 2-15,-4 28-1 16,5 11 6-16,-1 14 17 16,7-13 7-16,8-1 2 15,6-20 2-15,4-9 0 16,1-21-13-16,4-8-5 15,-5-18-4-15,0-7 2 16,-6-6-1-16,-5-4 0 16,-10-1-2-16,-15-3-4 15,-4-3-2-15,-7-4-5 16,-2-1 0-16,-11-5 2 16,0 2 2-16,-4 1 0 15,9 10 3-15,4 3 4 0,13 6 1 16,12 9-3-16,10 2-1 15,10-5 0-15,6 4-5 16,11-1-4-16,0-7 4 16,12-3 1-16,-6-6 4 15,7-11-46-15,-2-3-61 16,1-6-362-16,-7-2 52 16</inkml:trace>
          <inkml:trace contextRef="#ctx0" brushRef="#br0" timeOffset="108763.1633">7857 11406 898 0,'-1'23'385'16,"-8"5"25"-16,-1 6-224 0,1-1-61 16,3-4-51-16,0-1-18 15,7-10-26-15,6-7-9 16,6-3-14-16,6-14-5 16,7-7-2-16,9-5 2 15,2-10-1-15,4-4 3 16,-2 8-1-16,-2 7-1 15,-11 9-3-15,-3 17-2 16,-10 13-3-16,-2 12 3 16,-3 4 4-16,-4 0 4 15,-4-6 6-15,7-7 6 16,-4-11 0-16,4-17 1 0,6-11-4 16,8-15-4-16,1-8-4 15,4-12 1-15,-5 11-4 16,-2 4-3-16,-9 15-4 15,-2 16-4-15,-5 23-3 16,0 9 0-16,-1 5 6 16,2 5 8-16,1-1 8 15,2-7 9-15,1-12 3 16,6-5 1-16,0-11-2 0,7-20-2 16,2-7-6-16,9-14-1 15,-4-7-4-15,1-2 1 16,-4 8-4-16,-8 9-4 15,-7 13-6-15,-2 14-3 16,-3 18-1-16,-4 11 2 16,5 8 1-16,-1 0 3 15,1-5 4-15,2-9 3 16,-1-10 0-16,9-13 3 16,-1-7 2-16,8-15 1 15,6-3-4-15,-1-8 0 16,-8 5-1-16,1 5-4 15,-9 18-6-15,-8 13-4 16,-1 16-1-16,4 11 1 16,-5 4 2-16,-1 1 5 15,9-10 5-15,-1-5 1 0,-2-13 0 16,10-9 1-16,5-9 1 16,4-21 1-16,1-8 0 15,4-9 1-15,-8 2-3 16,-1 5-2-16,-12 19-3 15,-2 16-7-15,-5 16 0 16,-1 16-2-16,-2 9 3 0,4 2 2 16,2-7 3-16,5-7 1 15,3-8 2-15,9-13-1 16,0-5 2-16,6-18 3 16,2-6 1-16,-1-15 0 15,-7 1 0-15,0-6-2 16,-10 14-2-16,-4 13-3 15,-6 12-4-15,-3 13 0 16,-5 11-1-16,2 9 1 16,2 0 1-16,1 3 3 15,4-6-1-15,6-8 0 16,0-15 1-16,10-6 2 16,0-11 1-16,5-13 2 15,-2-3 0-15,0 6-2 16,-6 5-1-16,-4 8-3 15,-2 14-4-15,1 13-1 16,-2 8 1-16,2 10 0 0,2-2 4 16,4 2 5-16,-3-8 5 15,4-6 2-15,1-11 6 16,4-16 9-16,-4-14-2 16,6-10-1-16,-3-4-4 15,-4-2-5-15,-7 12-11 16,-4 11-4-16,-7 13-4 15,-4 12-1-15,0 7 0 0,0 6 1 16,1-1 1-16,4 0 2 16,3-7 0-16,-1-6 1 15,2-4-1-15,2-10 5 16,-2-4 0-16,0-11 3 16,0-1 0-16,-3-4 1 15,-3 4-2-15,-6 0 0 16,-3 9-3-16,-5 8-2 15,-1 6-3-15,-2 11 0 16,5 5 0-16,3 7-2 16,4-3 3-16,5 3-1 15,3-7-1-15,3-4 0 16,2-7 2-16,4-8 0 16,4-8 2-16,7-6 0 15,3-6 1-15,9 0 0 16,-1 8-2-16,7 5-2 0,-7 9 0 15,4 13-1-15,-13 5-1 16,-2 4 1-16,-6 1 2 16,-4-2 1-16,-2-8 1 15,0-7 4-15,-5-13 1 16,2-12 2-16,-1-4 2 0,-7-13 1 16,-4-3-2-1,-10-5-2-15,-6 9-1 0,-8 5-2 16,2 11-4-16,8 9-4 15,9 11 0-15,12 6-5 16,12 2 0-16,16 4 0 16,7-2 3-16,16-7-9 15,-4-6-29-15,12-5 282 16,-12 3-776-16,-11 2 319 16</inkml:trace>
          <inkml:trace contextRef="#ctx1" brushRef="#br0">6365 12194 0,'0'0'0,"27"46"16,-20-23-16,1 0 15,-4-4 1,0 0-16,0-3 16,-4-5-16,0 4 15</inkml:trace>
        </inkml:traceGroup>
      </inkml:traceGroup>
    </inkml:traceGroup>
    <inkml:traceGroup>
      <inkml:annotationXML>
        <emma:emma xmlns:emma="http://www.w3.org/2003/04/emma" version="1.0">
          <emma:interpretation id="{899373EC-8543-4E3A-9D50-A20568F574D6}" emma:medium="tactile" emma:mode="ink">
            <msink:context xmlns:msink="http://schemas.microsoft.com/ink/2010/main" type="paragraph" rotatedBoundingBox="19521,13401 22186,12833 22383,13756 19717,143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5F93939-D149-477E-B803-D19AE3263F98}" emma:medium="tactile" emma:mode="ink">
              <msink:context xmlns:msink="http://schemas.microsoft.com/ink/2010/main" type="line" rotatedBoundingBox="19521,13401 22186,12833 22383,13756 19717,14324"/>
            </emma:interpretation>
          </emma:emma>
        </inkml:annotationXML>
        <inkml:traceGroup>
          <inkml:annotationXML>
            <emma:emma xmlns:emma="http://www.w3.org/2003/04/emma" version="1.0">
              <emma:interpretation id="{1DDE1252-D998-4C17-870A-9E224C456563}" emma:medium="tactile" emma:mode="ink">
                <msink:context xmlns:msink="http://schemas.microsoft.com/ink/2010/main" type="inkWord" rotatedBoundingBox="19521,13401 22186,12833 22383,13756 19717,143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840.9023">10618 12451 537 0,'-10'-31'325'0,"-1"0"-18"0,-5 8-128 15,-5-1-25 1,3 2-78-16,-2 10-3 0,3-2-28 15,0 4-6 1,6 10-20-16,2 3 3 0,3 0-18 16,3 18 4-16,1 4-8 15,4 16 6-15,-1 11-5 16,10 17 9-16,0 2-7 0,10 15 11 16,-1-16-7-16,12 1 7 15,-12-28 10 32,-10-22-2-47,0 1 19 0,26 53-16 0,-7-11 17 16,-6 2-11-16,-13-6 9 15,-10-37-19-15,-3-3 7 16,0-9-9-16,-1-7 31 16,-2-5-10-16,-10-8 10 15,-1-5-13-15,-6-8 0 16,3-2-32-16,-4-5 6 15,7 6-11-15,5 0 6 16,6 10-8-16,1 6 5 16,6 5-11-16,4-1 6 15,0 3-8-15,2-1 8 0,-1-1-6 16,8-1 8-16,-3 0-6 16,3-5 9-16,-5 5-6 15,-1-5 9-15,-7 4-7 16,4 2 9-16,-7 1-10 15,2-1 6-15,2 2-8 16,-1 3 8-16,1-6-9 0,6-1 6 16,-1-9-6-16,9-10 7 15,2-7-5-15,0-2 9 16,-5-2-5-16,0-1 9 16,-8 5-9-16,-6 7 7 15,2 5-11-15,-1 9 6 16,2 4-13-16,2 10 6 15,-2 2-9-15,1 10 10 16,4-3-7-16,7 5 11 16,5-1-6-16,8-10 7 15,2-10-10-15,2-7 4 16,-6-11-9-16,-4-14 4 16,-6 3-5-16,-5-4 8 15,-7 9-1-15,-3 6 5 16,-3 13-6-16,0 8 3 15,0 10-5-15,1 9 6 0,2 1-4 16,6 8 12-16,2-6-7 16,4 0 7-16,0-9-8 15,10-9 8-15,-4-13-7 16,8-4 9-16,0-11-3 16,4-8 8-16,-6 4-6 15,1 2 5-15,-10 5-9 0,-1 11 0 16,-4 10-9-1,0 12 7-15,-3 5-6 0,6 8 7 16,2 0-4-16,3-3 8 16,1-6-8-16,5-9 8 15,-2-8-9-15,2-9 12 16,-1-8-7 0,2-6-5-16,-4-5-46 0,5-12-56 15,-3-3 20-15,5-15-364 16,-3-2 81-16</inkml:trace>
          <inkml:trace contextRef="#ctx0" brushRef="#br0" timeOffset="56627.254">11519 12207 1110 0,'-8'-2'339'0,"2"7"64"16,3 12-324-16,1 9-19 16,2 1-47-16,5 12-1 15,4 4-11-15,3 0 7 0,2-6-9 16,1 1 6-16,-1-11-6 15,0 3 5-15,-5-10-6 16,-1-5 4-16,-2-6-4 16,3-6 6-16,3-11-4 15,5-11 5-15,5-6 0 16,-1-4 3-16,-1 6-8 16,-3 1 0-16,-8 16-7 0,-4 8-3 15,-5 7-4-15,-2 8 8 16,-1 1-2-16,3 4 8 15,2-5 0-15,2-1 2 16,4-8-5 0,7-8 5-16,5-9-4 0,10-13 5 15,2-7-6-15,8-18-4 16,0-1-8-16,-4-5 2 16,-13 3-8-16,-3-2 10 15,-11 20 3-15,-5 9 5 16,-6 11-5-16,4 9 5 15,-2 12-8-15,-5 8 10 16,2 0-3-16,1 12 13 16,-2 0 0-16,2 6 11 15,2-4-9-15,2 7 7 0,1-7-13 16,1 3 5-16,1-5-11 16,3-3 8-16,-2-8-8 15,-5-1 9-15,5-9-8 16,-2-4 10-16,-9-7-6 15,2-7 9-15,-2-4-7 16,-4-5 7-16,3 0-11 16,3-3 7-16,0 7-11 15,1-1 7-15,1 7-7 16,2 5 1-16,-1 5-9 0,5 2 8 16,-4 5-9-16,6 1 9 15,2 2-4-15,3 0 8 16,0-2-6-16,10-2 8 15,-2-2-9-15,0 0 8 16,-2-2-6-16,0 1 5 16,-2-2-6-16,1-4 8 15,-4-4-6-15,1-3 7 16,-3 0-6-16,-2-4 7 16,0 6-7-16,2 2 3 15,0 7-4-15,1 5 2 16,-1 7-5-16,0 3 6 15,-4-3-1-15,3 1 3 16,-7-6-2-16,3-4 3 0,-2-7-4 16,6-7-12-16,-1-11-30 15,0-16-364-15,-3-14 98 16</inkml:trace>
          <inkml:trace contextRef="#ctx0" brushRef="#br0" timeOffset="57159.9729">12316 12202 1124 0,'-6'17'245'0,"12"-2"102"16,5 4-333-16,10 1-31 15,7-9-12-15,6-11 0 16,-1-4-2 0,10 0-7-16,-6-5 9 0,-1 1 3 15,-7 11-3-15,-2 2 4 16,-18 2 6-16,-2 9 33 15,-7 1 12-15,-10 9 22 16,1 4 0-16,6 4 22 16,-8-2-20-16,4-3 8 15,5-9-20-15,2-9 2 16,5-11-21-16,10-9 1 16,0-5-16-16,7-3 7 15,-4-1-8-15,-1 4 5 16,-3 8-11-16,4 10 6 15,-4 6-10-15,2 5 8 0,-3 2-4 16,4 3 8-16,-3-3-7 16,4-5 8-16,2-7-8 15,8-16 7-15,1-15-5 16,13-20 7-16,1-6-5 16,-1 4 7-16,-11 11-8 15,-3 11 1-15,-16 20-8 16,-4 17 5-16,-7 4-5 0,-1 14 19 15,-1 10 2-15,-4 10 29 16,2-6 1-16,5-2 6 16,4-13-19-16,9-8 5 15,7-14-21-15,13-12-84 16,-1-4-367-16,-19-10 101 16</inkml:trace>
        </inkml:traceGroup>
      </inkml:traceGroup>
    </inkml:traceGroup>
    <inkml:traceGroup>
      <inkml:annotationXML>
        <emma:emma xmlns:emma="http://www.w3.org/2003/04/emma" version="1.0">
          <emma:interpretation id="{49771F63-EED2-4A25-9839-031D321954F4}" emma:medium="tactile" emma:mode="ink">
            <msink:context xmlns:msink="http://schemas.microsoft.com/ink/2010/main" type="paragraph" rotatedBoundingBox="18269,14957 21840,14358 22011,15373 18440,159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7F3FB51-D36E-4A67-9E66-A5BF53DC06DB}" emma:medium="tactile" emma:mode="ink">
              <msink:context xmlns:msink="http://schemas.microsoft.com/ink/2010/main" type="line" rotatedBoundingBox="18269,14957 21840,14358 22011,15373 18440,15973"/>
            </emma:interpretation>
          </emma:emma>
        </inkml:annotationXML>
        <inkml:traceGroup>
          <inkml:annotationXML>
            <emma:emma xmlns:emma="http://www.w3.org/2003/04/emma" version="1.0">
              <emma:interpretation id="{45FF9FC9-94F0-4BC1-A9DA-D4A9EC289634}" emma:medium="tactile" emma:mode="ink">
                <msink:context xmlns:msink="http://schemas.microsoft.com/ink/2010/main" type="inkWord" rotatedBoundingBox="18269,14957 21840,14358 22011,15373 18440,159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9852.111">10825 13687 923 0,'-12'-8'252'0,"-8"2"60"16,3 8-262-16,-6 1-28 15,6 0-16-15,-9 3 8 16,2 2 6-16,-5 2 0 15,-2 4-2-15,-7 12-2 0,-1 5-12 16,-4 12-6-16,3 3 1 16,2 11-1-16,12-7 1 15,3 4 3-15,11-16 2 16,6 1 5-16,6-13 1 16,3-2 2-16,6-13 0 0,9 6 3 15,4-9-5-15,10-10 2 16,0-3 0-16,13 2 0 15,-24-6-15 17,2 1-218-32,12-7 54 0</inkml:trace>
          <inkml:trace contextRef="#ctx0" brushRef="#br0" timeOffset="90224.1787">10824 14061 1266 0,'-8'8'298'0,"-4"4"104"16,0 0-363-16,4 4-34 15,3-2-7-15,2-2-1 16,6-8 1-16,13 7 0 0,5-8 0 16,7-6 4-16,5-3 2 15,13-6 1-15,-6-16 1 16,3-4 0-16,-6-5-1 15,-6 2 1-15,-13 9-3 16,-6 12-5-16,-10 14-5 16,-10 18-4-16,-9 15-1 15,-9 14 5-15,-1 8 5 16,-9 14 6-16,7-6 3 16,6 9 1-16,10-10-4 0,5 2 0 15,8-13 1-15,8-2 1 16,1-17 7-16,5-10-14 15,-1-22-405-15,1-19 136 16</inkml:trace>
          <inkml:trace contextRef="#ctx0" brushRef="#br0" timeOffset="91115.2782">9394 13955 1153 0,'-29'2'305'0,"-11"7"-242"16,-4 2-51-16,1 16-5 16,23 7 2-16,0 9-3 15,9 0-5-15,8 8 1 16,8-7-3-16,7 2 0 15,6-10 1-15,7-7 7 16,3-12 5-16,8-11 25 16,-3-11 8-16,2-10 20 15,-6-7 2-15,-4-10 10 16,-13-3-16-16,-3-2 8 16,-12 3-11-16,-6-1 2 15,-7 7-14-15,-8 4-8 0,-7-1-20 16,-3 8-9-16,-1 11-8 15,4 6-1-15,10 3 0 16,6 10-28-16,9-6-44 16,9 1 351-16,6-10-725 15,3-13 314-15</inkml:trace>
          <inkml:trace contextRef="#ctx0" brushRef="#br0" timeOffset="91713.2322">9982 13764 828 0,'10'-6'308'0,"-8"4"21"16,-7 5-194-16,-4 5-107 16,-8 13-9-16,-4 7-11 0,-13 18-1 15,0 1 0-15,-7 15 1 16,6-10 0-16,1 0 0 16,8-18-2-16,1 0 0 15,10-11-2-15,3 0 0 16,6-2-3-16,2-3 0 15,8 1-1-15,2-4-1 16,6-3 1-16,6-4 1 16,8 0 0-16,13-8 2 15,2-2 2-15,8 1 4 16,0-1 370-16,-7 7-724 16,-22 1 368-16</inkml:trace>
          <inkml:trace contextRef="#ctx1" brushRef="#br0" timeOffset="59666.7902">11085 13532 0,'0'0'0,"23"46"16,0-8-1,-4 1-15</inkml:trace>
          <inkml:trace contextRef="#ctx0" brushRef="#br0" timeOffset="92112.9674">11752 13503 1124 0,'10'-12'370'0,"-13"6"36"16,-7 7-313-1,-13 17-55-15,-8 7-45 0,-15 13 2 16,-2 5 5-16,-7 9 4 15,6-4 2-15,3 4 0 16,14-10-2-16,3-3 0 16,9-8-1-16,6-6 1 15,8-10 0-15,0-3 0 16,6-3-2-16,4 4-2 16,1-3-1-16,7 7-2 15,13-9-4 16,-13-5 6-31,2 2 3 0,47 8 2 0,1 3 2 16,8-7-69-16,-7-11-348 16,-40-7 94-16</inkml:trace>
          <inkml:trace contextRef="#ctx0" brushRef="#br0" timeOffset="92666.264">12074 13900 1294 0,'-19'88'281'0,"15"-82"121"0,11-19-379 16,20-14-7-16,14-10-3 15,17-27 2-15,13-7-1 16,18-12-1-16,-6 7-8 0,1-18-17 16,-18 17-5-1,-8 5-1 1,-23 20-2-16,-12 8-1 0,-15 30 13 0,-9 20-3 15,-12 18 1-15,-5 27 7 16,1 7 6-16,-4 19 10 16,5 0 7-16,2 4 0 15,8-12-4-15,2 8-2 16,11-17 5-16,3-10-425 16,3-22 146-16</inkml:trace>
        </inkml:traceGroup>
      </inkml:traceGroup>
    </inkml:traceGroup>
    <inkml:traceGroup>
      <inkml:annotationXML>
        <emma:emma xmlns:emma="http://www.w3.org/2003/04/emma" version="1.0">
          <emma:interpretation id="{0EF1BD34-3FEF-4B85-B0AE-B9FF486275C8}" emma:medium="tactile" emma:mode="ink">
            <msink:context xmlns:msink="http://schemas.microsoft.com/ink/2010/main" type="paragraph" rotatedBoundingBox="1679,16544 21482,15467 21568,17046 1765,18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8BA57-7AF9-4EC7-99E5-BADF0511665D}" emma:medium="tactile" emma:mode="ink">
              <msink:context xmlns:msink="http://schemas.microsoft.com/ink/2010/main" type="line" rotatedBoundingBox="1679,16544 21482,15467 21568,17046 1765,18124"/>
            </emma:interpretation>
          </emma:emma>
        </inkml:annotationXML>
        <inkml:traceGroup>
          <inkml:annotationXML>
            <emma:emma xmlns:emma="http://www.w3.org/2003/04/emma" version="1.0">
              <emma:interpretation id="{44B9A252-E066-4477-B2B5-42FE4F55D6A1}" emma:medium="tactile" emma:mode="ink">
                <msink:context xmlns:msink="http://schemas.microsoft.com/ink/2010/main" type="inkWord" rotatedBoundingBox="1679,16544 4435,16394 4488,17369 1732,175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5630.6368">-7436 15709 780 0,'-8'0'261'0,"5"6"23"16,4 9-202-16,4 6-62 15,7 4-21-15,5 3 2 16,11-10 7 15,-14-9 6-31,1 2 7 0,43 21-11 16,11-12 2-16,-3-8-1 15,3-19-74-15,-33-19-237 16,6-8 56-16</inkml:trace>
          <inkml:trace contextRef="#ctx0" brushRef="#br0" timeOffset="296010.8782">-6913 15755 734 0,'-37'49'267'0,"-5"12"29"16,-5 19-167-16,6 1-83 0,-4 11-8 15,13-20-12-15,10 0-7 16,9-17-9-16,3-10 0 16,7-19 0-1,8-8 4-15,0-14 12 0,18-18-343 16,1-11 121-16</inkml:trace>
          <inkml:trace contextRef="#ctx0" brushRef="#br0" timeOffset="296944.8908">-6855 15512 642 0,'-14'-21'304'0,"8"1"-4"15,3 0-132-15,8 9-109 16,13 2-21-16,7-5-24 16,16 8-8-16,5 6-5 15,9-2-1-15,-10 4-2 16,4 10 0-16,-15 2-1 0,-4 4-2 16,-8 2 1-16,-4 6 1 15,-9-3 1-15,-1 5 2 16,-5-6 1-16,-3 7 2 15,-3-8 2-15,-6 2 15 16,-4-4 14-16,-10 4 23 16,-7-5 6-16,-9 2 12 15,-2-3-11-15,-14 3-11 16,6-5-23-16,1-1-6 16,10-5-14-16,6-1-4 15,18-5-2-15,12-2-35 16,15 1-32-16,19-7-330 15,8-2 65-15</inkml:trace>
          <inkml:trace contextRef="#ctx0" brushRef="#br0" timeOffset="296617.5758">-6617 15443 831 0,'-11'6'272'0,"-1"10"31"15,3 2-219-15,-4 11-60 16,6-1-21-16,-3 4 1 16,4-4-1-16,5 2 4 15,4-7-2-15,-3-6 2 16,4-1 1-16,3-7-46 15,-4-6-150-15,4 1-122 16,-5 1-55-16</inkml:trace>
          <inkml:trace contextRef="#ctx0" brushRef="#br0" timeOffset="297494.4988">-6137 15436 622 0,'-12'-5'348'0,"-11"19"-48"16,-4 7-119-16,-9 7-126 15,2 7-43-15,-3 8 1 16,10-3-2-16,-1 7-1 16,11-1-6-16,3 10-1 15,5-9-2-15,6 13 0 16,3-5 0-16,6-3 0 16,3-6 0-16,8 2 4 15,0-14 0-15,9-5 6 16,-1-3 17-16,5-9-341 0,-7-6 121 15</inkml:trace>
          <inkml:trace contextRef="#ctx0" brushRef="#br0" timeOffset="297710.7298">-6140 15853 984 0,'-5'7'250'0,"-3"0"71"15,8 2-278-15,8 6-35 16,3-1-8-16,6 1 2 16,10-3 0-16,4-8 5 15,4-12 1-15,7-9 1 16,-4-9-1-16,-1-6-9 16,-6 3-12-16,-5 6-16 15,-13 7-2-15,-5 7-4 16,-8 8 7-16,-8 10 16 15,-4 6 20-15,-5 11 12 16,0 5 10-16,1 9 8 16,-1-2-2-16,3 5 1 15,5-9-10-15,-1 1-5 16,3-6-7-16,4 0-4 16,1-6-8-16,-1 5 0 15,5-5-1-15,1 0 2 0,0-2-2 16,1 2 4-16,6-7-3 15,5-6-353-15,8-5 119 16</inkml:trace>
          <inkml:trace contextRef="#ctx0" brushRef="#br0" timeOffset="298144.7953">-5738 15656 846 0,'-8'0'177'0,"8"3"78"15,8 5-250-15,5 3-9 16,6 3 0-16,12 6 1 16,-1 1 1-16,7 10 0 15,-6-1 0-15,-4 9 10 16,-10 2 8-16,-5 7 24 15,-13-8 16-15,-7 7 19 16,-4-5 0-16,-11 4-1 16,-2-5-22-16,-4 10-12 15,2-10-18-15,-4 2-9 0,6-11 303 16,7-12-662-16,9-14 322 16</inkml:trace>
          <inkml:trace contextRef="#ctx0" brushRef="#br0" timeOffset="298587.6942">-5145 16023 974 0,'-11'-3'310'0,"5"3"44"16,8-2-273-16,9 5-31 16,5-1-38-16,20-4 1 15,10 2-3-15,21-1 1 16,-1-8-2-16,6-2-1 16,-12 3-2-16,-9-2-10 15,-21 5-28-15,-4 11-87 16,-15 3-251-16,-17 17 31 0</inkml:trace>
          <inkml:trace contextRef="#ctx0" brushRef="#br0" timeOffset="298598.6604">-5073 16245 822 0,'-1'-1'327'16,"12"-1"1"-16,7 1-195 0,14-2-98 15,8-2-30-15,12-1 1 16,0 3 0-16,2-2 5 16,-10 4 27-16,12 5-371 15,-15 1 137-15</inkml:trace>
        </inkml:traceGroup>
        <inkml:traceGroup>
          <inkml:annotationXML>
            <emma:emma xmlns:emma="http://www.w3.org/2003/04/emma" version="1.0">
              <emma:interpretation id="{C23D8324-B192-40C2-88C7-EDB1C5C82CF8}" emma:medium="tactile" emma:mode="ink">
                <msink:context xmlns:msink="http://schemas.microsoft.com/ink/2010/main" type="inkWord" rotatedBoundingBox="5083,16423 10114,16149 10196,17665 5166,179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0309.8676">-3657 15765 440 0,'12'-17'314'16,"2"1"-35"-16,3 5-106 0,3 3-35 16,0 2-83-16,6 3-10 15,-2 0-28-15,6 3 5 16,-10 3-12-16,1 5 5 16,-9 2-12-16,-7 12 12 15,-11 5-11-15,-13 24 11 16,-10-8 9 31,14-22-8-47,1 2-6 0,-46 70 15 0,5-8-6 0,4-6 7 15,15-20-6-15,40-40-4 16,4-4-14-16,15-4 8 16,8-6-7-16,13-7 9 0,2-6-6 15,12-4 7-15,-12 0-35 16,16 4-324-16,-13 4 99 15</inkml:trace>
          <inkml:trace contextRef="#ctx0" brushRef="#br0" timeOffset="300699.5148">-2939 15799 973 0,'-3'-1'253'0,"-2"1"69"15,2 4-280 1,5 4-25-16,2-1-20 0,5 4 6 16,2-3-6-16,12 3 7 15,3-4-7-15,5 9 9 16,-5-6-8-16,11 10 7 16,-8-1-8-16,5 8 8 15,-2-5-9-15,0 8 8 16,-10-3-8-16,-4 3 6 15,-12-4-8-15,-14 3 25 16,-5-4 3-16,-15 3 30 16,-4-9 2-16,-5 3 34 0,-1-7-12 31,-5-4 13-31,3-8-24 0,-8-7 4 0,7-6-33 16,-1-3-2-16,10-6-22 15,6-7-48-15,14-9-42 16,10-25-365-16,7-9 60 15</inkml:trace>
          <inkml:trace contextRef="#ctx0" brushRef="#br0" timeOffset="301183.8201">-2839 15658 1073 0,'4'-15'245'0,"2"2"96"15,3 6-319-15,11 2-7 16,6 2-15-16,16 0 9 15,5 3-10-15,15-2 7 16,-4 1-5-16,3-1-2 16,-10-1-156-16,-6 3-183 15,-18 3 2-15</inkml:trace>
          <inkml:trace contextRef="#ctx0" brushRef="#br0" timeOffset="301341.3958">-2122 15867 1109 0,'-13'-10'337'16,"9"-2"58"-16,11 0-297 16,3 3-67-16,24-2-15 15,11 0-17-15,21-1 7 16,4 7-8-16,16 5-8 0,-14 9-43 15,5 2-344-15,-11-6 87 16</inkml:trace>
          <inkml:trace contextRef="#ctx0" brushRef="#br0" timeOffset="301193.7946">-1786 15609 1098 0,'-23'24'237'16,"-1"15"105"-16,-1 5-326 15,5 11-7-15,6-9-6 16,8 11 5-16,9-11-6 0,8 2 6 16,4-11-6-16,-1 2 6 15,-1-12-6-15,-1-6 11 16,-5-6-26-16,-5-1-332 16,-4 0 108-16</inkml:trace>
          <inkml:trace contextRef="#ctx0" brushRef="#br0" timeOffset="302004.523">-852 15609 358 0,'-30'-11'439'0,"-6"8"-146"0,-8 12-212 15,-5 5 216-15,-5 12-278 16,11 2-4-16,0 10 9 15,16-1-5-15,5 12 4 16,13-6-9-16,9 6 3 16,8-9-9-16,12-3 7 15,6-17-6-15,12-10 7 16,6-11-8-16,9-14 10 16,-3-12-7-16,2-11 21 15,-9-3-8-15,-6-11 12 16,-11 4-11-16,-9 5 12 15,-15 11-23-15,-12 7 6 16,-5 13-14-16,-14 14 6 16,1 10-12-16,-1 14-31 15,11 1-29-15,2 7-317 0,10-5 65 16</inkml:trace>
          <inkml:trace contextRef="#ctx0" brushRef="#br0" timeOffset="302501.7122">-703 15994 1075 0,'-11'26'262'0,"2"-6"82"15,3 6-287-15,-2-2-57 16,1 3 10-16,4-3-5 0,3 2 8 16,4-4-8-16,4-4-19 15,4-9-12-15,13-7-327 16,4-10 82-16</inkml:trace>
          <inkml:trace contextRef="#ctx0" brushRef="#br0" timeOffset="302732.6859">-178 15489 485 0,'-17'-23'461'0,"-6"17"-127"16,0 11-5-16,-9 7-282 15,7 5-36-15,-1 4 5 16,12-2-9-16,7 4 7 0,7-3-10 16,10 3 4-16,7 0-9 15,2 1 7-15,2 1-8 16,13 2 8-16,-4-4-8 16,13 2 7-16,-1-7-6 15,2 2 6 1,-7-1-8-16,-6 4 5 0,-16 1-6 15,-10 10 14-15,-11 7 0 16,-16-2 28-16,-6-4 0 0,-4-1 37 16,2-11 3-16,-7-13 26 15,9-5-22-15,-6-10 10 16,2-8-36-16,-3-12-7 16,4-2-35-16,5-10 3 15,14-2-17-15,10-2 5 16,18 6-11-16,13-4 0 15,2 9 0-15,16-7 9 16,5 5-7-16,8-7 9 16,-5 4 1-16,7-3-8 15,-16 5 2-15,-8 1 8 16,-18 6-8-16,-12-3 7 16,-19 8 0-16,-18 2-2 15,-14-1-9-15,-16 5 8 16,3 6-8-16,4 9 10 0,10 0-11 15,8 17 9-15,19 1 3 16,7 10-116-16,13 4-377 16,29 5 98-16</inkml:trace>
          <inkml:trace contextRef="#ctx0" brushRef="#br0" timeOffset="305656.4636">837 15526 959 0,'2'-15'230'0,"-1"1"81"0,2 8-282 16,-1 0-12-16,-1 4-15 16,-1 11 4-1,0 5-8-15,-4 6 5 0,-2 8-4 16,-5 13 13-16,-6 2 0 16,-6 11 21-16,-2 4-1 15,-4 14 7-15,-1-3-10 0,-6 8 0 16,4-8-20-1,-5 6 3-15,4-15-10 0,-4 6 7 16,8-11-7-16,-1-3 8 16,14-17-9-16,3-4 9 15,9-16-34-15,2-8-331 16,8-15 100-16</inkml:trace>
          <inkml:trace contextRef="#ctx0" brushRef="#br0" timeOffset="304831.9336">995 15452 1054 0,'-14'-9'339'0,"-4"6"47"16,-1 15-305-16,-4 10-21 16,-1 4-45-1,-7 15 12-15,-1 4-8 0,-5 15 8 16,7 3-14-16,-6 21 1 15,3-4-14-15,-6 13 5 16,5-10-7-16,-2 3 7 16,0-23-7-16,3 4 9 15,3-16-8-15,7-5 10 16,10-12-9 0,5-5 10-16,3-14-7 0,10-6-37 15,4-9 437-15,23-21-814 16,2-5 373-16</inkml:trace>
          <inkml:trace contextRef="#ctx0" brushRef="#br0" timeOffset="305456.7685">500 15482 693 0,'-19'-13'349'0,"9"10"-25"16,-1 2-122-16,3 4-146 15,-1 7-10-15,4 3-23 16,1 11 6-16,7 4-17 16,1 7 0-16,4 2-14 15,7 4 9-15,2-8-10 16,5 0 10-16,-1-5-8 15,4 0 8-15,-4-8-9 16,-1 3 7-16,-6-5-7 0,-2-1 8 16,-4-5-7-16,0 3 7 31,-5-7-5-31,1 3 5 0,-2-5-6 0,-1 3 6 16,1-3-7-16,1 2 7 15,-2-3-7-15,3-2 9 16,-1 0-3-16,1-3-30 15,-4-3 43-15,8-13-375 16,0-8 102-16</inkml:trace>
          <inkml:trace contextRef="#ctx0" brushRef="#br0" timeOffset="335575.4982">-3836 15705 983 0,'-10'-16'252'0,"6"3"83"16,2 7-276-16,8-5-11 15,7 2-8-15,14-5 4 16,9 1-3-16,23-6-9 16,4 4-7-16,14 3-10 15,-36 9-5 1,2 1-5-16,40 7-8 0,-25 4 4 15,-10 8-8-15,-20 6 7 16,-41 7-7-16,-13 3 9 16,-11 8-2-16,-2-4 11 15,-9 1 2-15,13-7 17 16,2-8 0-16,12-5 7 16,3-1-12-16,4-6 0 15,6-2-16-15,8 0-2 0,2-3-8 16,7-1 7-16,8-2-8 15,6 5 9-15,1 4-9 16,-1-1 6-16,2 7-6 16,-4 7 7-16,-4 4-10 15,0 3 7-15,-8 8-7 16,-4-5 7-16,-7 4-7 16,-7-6 10-16,-5 0-9 15,4-4 7-15,-7 0-7 16,0-6 8-16,-15-2-7 15,-2-5 11-15,-18-3 1 16,-2-5 12-16,-13-2 0 16,8-3 7-16,-7 0-1 15,14-1 1-15,0-1-6 16,17-2 3-16,4-2-6 0,13 1 1 16,10 1-13-16,11-1-8 15,17 4-106-15,14-2-96 16,12-11-263-16</inkml:trace>
          <inkml:trace contextRef="#ctx0" brushRef="#br0" timeOffset="359849.9087">-332 15259 622 0,'-67'-24'144'15,"-8"-1"55"-15,-23-4-176 16,-11 4-24-16,10 21 16 16,9 5 5-16,-14 15 10 15,7 16-8-15,-15 25 5 16,-8 36-24-1,5 8-18-15,14 11 8 16,15 2-6-16,26 7 22 16,31-27-7-16,15 13 8 15,19-12-12-15,20 11 5 0,8-20-21 16,24 12 13 0,9-18-7-16,29 1 21 0,6-26 1 15,33-6 26-15,-7-27 0 16,34-19 73-16,-6-26 3 15,17-26 34-15,-22-16-17 16,14-21 10-16,-33-3-66 16,-9-7 3-16,-30 16-23 15,-7-9 33-15,-30 14-14 16,-10-8 24-16,-22 16-18 0,-16-7 2 16,-16 11-40-16,-22 3-1 15,-12 16-32-15,-24-2 9 16,-10 17-41-16,-10 12-28 15,10 12-448-15,-6-9 116 16</inkml:trace>
          <inkml:trace contextRef="#ctx0" brushRef="#br0" timeOffset="303747.7432">802 15541 870 0,'-5'-18'239'0,"-4"7"56"0,-5 5-229 0,-4 5-42 0,-8 2 8 16,1 5-2-16,-5 8 13 15,3 1-10-15,-6 11 8 16,2 5-13-16,-6 12 12 16,3-2-15-16,4 9 8 15,10-7-17-15,9 1 4 16,8-10-16-16,8-2 7 47,28-24 0-47,-16-5 4 0,2 1-7 0,67-5 440 0,10-10-824 15,-2-17 422 1</inkml:trace>
          <inkml:trace contextRef="#ctx0" brushRef="#br0" timeOffset="304424.8372">529 15469 635 0,'-12'-10'359'0,"2"10"-37"16,-2 7-145-16,0 10-82 15,0 8-59-15,1 11 2 16,0 0-12-16,6 10 9 15,7-5-17-15,4 5 4 16,3-6-15-16,7 0 8 16,4-9-10-16,6-2 10 15,0-8-11-15,6-4 9 16,2-11-7-16,6-6 9 16,-2-9-8-16,5-11-14 15,-5-6-19-15,4-8-343 0,-10-3 87 16</inkml:trace>
        </inkml:traceGroup>
        <inkml:traceGroup>
          <inkml:annotationXML>
            <emma:emma xmlns:emma="http://www.w3.org/2003/04/emma" version="1.0">
              <emma:interpretation id="{B1895E31-3F3F-4A5A-9320-3029501155D5}" emma:medium="tactile" emma:mode="ink">
                <msink:context xmlns:msink="http://schemas.microsoft.com/ink/2010/main" type="inkWord" rotatedBoundingBox="13162,16031 16479,15851 16541,16982 13224,17162">
                  <msink:destinationLink direction="to" ref="{3F81A1E3-689D-4462-A2C4-3B2D3B813A3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4152.3333">4721 15567 1084 0,'-6'-1'289'16,"3"1"79"-16,4 1-309 16,4 3-23-16,2-3-15 0,12 2-11 15,4-1 2-15,15-7-4 16,2 0 5-16,9-7-11 15,-12-6-23-15,3 1-360 16,-13 5 105-16</inkml:trace>
          <inkml:trace contextRef="#ctx0" brushRef="#br0" timeOffset="694996.8512">5100 15288 916 0,'-50'37'270'15,"8"5"63"-15,0 10-246 16,16-3-48-16,8 1-8 15,13-5-7-15,8-4-12 16,12-10 3-16,10-5-11 16,7-12 1-16,3-10-1 15,5-13 19-15,3-15 12 16,-6-9 16-16,-3-14 4 16,-5-2 6-16,-8-6-11 15,-11 12-10-15,-10-2-7 16,-10 13-6-16,-6 12-12 15,-6 11 1-15,-1 13-12 16,3 10 2-16,8 11-32 0,6 1-30 16,7 8 135-16,12-5-509 15,5 3 181-15</inkml:trace>
          <inkml:trace contextRef="#ctx0" brushRef="#br0" timeOffset="695003.8328">5308 15532 1064 0,'-18'28'236'0,"-2"9"95"16,4-7-306-16,7-2-12 16,8-7 1-16,10-8-7 15,9-12 9-15,13-15-71 16,4-7-285-16,-1-13 77 16</inkml:trace>
          <inkml:trace contextRef="#ctx0" brushRef="#br0" timeOffset="695262.8861">5486 15170 1054 0,'-34'19'266'0,"-9"19"82"15,10 2-294-15,2 0-27 16,14-8-3-16,9 0-8 16,13-13 2-16,15-7-8 15,8-1-1-15,15 2-8 16,1-3 9-16,5-1-9 0,-3 0 8 15,3 3-8-15,-14-6 5 16,-2 7-8-16,-13 2 5 16,-11 8-7-16,-12 3 7 15,-14 11-5-15,-8 1 9 16,-7 2-7-16,0-3 8 16,-14-3 11-16,5-13 20 15,-7-10 20-15,7-10 15 0,-5-18 2 16,15-9-12-16,11-17-25 15,15-1-19-15,21-8-16 16,16 6-1-16,17-2-7 16,5 10 8-16,12-2-7 15,-5 3 8-15,0 4-7 16,-15 3 9-16,-4 9-8 16,-21 4 9-16,-10 2-3 15,-16 4 11-15,-15 2-4 16,-7-4 8-16,-13 7-7 15,-2 3 2-15,-2 6-12 16,9 3 4-16,6 7-23 16,18 1-51-16,8 9-410 15,15-11 105-15</inkml:trace>
          <inkml:trace contextRef="#ctx0" brushRef="#br0" timeOffset="693490.7925">4304 15505 839 0,'-10'-8'313'16,"-3"6"31"-16,3 1-211 15,1 5-53-15,-6 3-30 16,-5 5-15-16,0 3-8 0,-5 11-16 16,-4 3 0-16,0 10-10 15,8 1 3-15,-1 6-7 16,11-3 6-16,10 4-7 16,7-9 6-16,12-4-6 15,12-14 7-15,11-12-6 16,6-17 10-16,12-14-5 15,-4-13 11-15,5-7-45 16,-13 3 4-16,-11 1-345 16,-15 11 73-16</inkml:trace>
          <inkml:trace contextRef="#ctx0" brushRef="#br0" timeOffset="694138.3772">4423 15682 930 0,'-11'23'251'0,"7"8"65"0,8-3-262 16,12-4-29-1,4-7-11-15,12-11-8 0,3-13 6 16,5-12-5-16,-9-2 8 16,1-7-4-16,-15 5 1 15,-6 6 1-15,-11 10 7 16,-8 10 2-16,-4 12 3 16,-4 19-2-16,-1 7-2 15,4 17-1-15,5-2 0 16,3-4-4-16,8-15 5 0,8-7-7 15,4-17-2-15,4-4-37 16,-4-12 10 0,-4-5-363-16,-6-1 95 0</inkml:trace>
          <inkml:trace contextRef="#ctx0" brushRef="#br0" timeOffset="694279.9848">4690 15787 1033 0,'-9'4'296'0,"3"-2"62"16,10-5-291-16,16-8-30 16,11-4-20-16,16-8-10 15,7-3 5-15,6-5-23 16,-6 6 10-16,-7 1-366 0,-7 7 105 16</inkml:trace>
          <inkml:trace contextRef="#ctx0" brushRef="#br0" timeOffset="697255.8378">6011 15908 836 0,'-19'9'308'15,"10"-12"24"-15,9 3-204 16,14-6-79-16,17-9 0 15,10-7-4-15,25-13 0 16,14-11 6-16,25-14-16 16,3 3-13-16,21-4-13 15,-14 7 1-15,14 2-10 16,-21 12 7-16,6-4-7 16,-25 4 6-16,0 0-5 15,-25 9 2-15,-10 2 32 16,-20 9-420-16,-22-6 148 15</inkml:trace>
          <inkml:trace contextRef="#ctx0" brushRef="#br0" timeOffset="696624.757">6377 15459 536 0,'-67'84'439'16,"35"-73"-106"-16,7-14-17 0,17-10-265 15,14-13-25-15,19-17-7 16,4-18 1-16,11-27-12 15,1-2-2-15,9-17-6 16,-9 7 5-16,-1 8-6 16,-16 29 15-16,-7 12 9 15,-14 35 7-15,-10 12-4 16,-4 20 6-16,-8 10-16 16,1 12-9-16,1 10-9 15,8 1 5-15,7 11-8 16,12-7 8-16,7 10-7 15,6-3 8-15,4 4-6 16,-4-8 8-16,3-6-7 16,-4-10 8-16,-2-11-12 15,-3-10-19-15,-5-7-360 16,-12-1 106-16</inkml:trace>
        </inkml:traceGroup>
        <inkml:traceGroup>
          <inkml:annotationXML>
            <emma:emma xmlns:emma="http://www.w3.org/2003/04/emma" version="1.0">
              <emma:interpretation id="{42FC7ADF-6E90-4769-B8EA-C27B5DC4BC71}" emma:medium="tactile" emma:mode="ink">
                <msink:context xmlns:msink="http://schemas.microsoft.com/ink/2010/main" type="inkWord" rotatedBoundingBox="18192,15759 21488,15580 21540,16523 18243,16702"/>
              </emma:interpretation>
            </emma:emma>
          </inkml:annotationXML>
          <inkml:trace contextRef="#ctx0" brushRef="#br0" timeOffset="93564.3054">9129 14919 910 0,'-20'9'190'15,"-3"11"-190"-15,5 3-176 16</inkml:trace>
          <inkml:trace contextRef="#ctx0" brushRef="#br0" timeOffset="94160.5013">9195 14882 1040 0,'-12'-12'301'15,"-7"18"58"1,5 9-268-16,5 5-93 0,2 15-3 16,5 2 0-16,4 14-2 15,4 2 2-15,4 19 0 16,6-7 3-16,1 5-1 16,-2-17 2-16,2-9 1 15,-3-21 12-15,-5-6 23 0,3-35 87 47,-6 8 70-31,2 3-27-16,16-38-116 0,7-18-14 0,-2-9-19 15,5-3-6-15,-17 37-8 16,-2 5-3-16,-6 20 0 16,1 5-4-16,-3 8-3 0,-1 12-4 15,2 7 1-15,-2 11 0 16,2 6 2-16,-2 7 4 15,2-7 4-15,1 3 2 16,0-13 1-16,-1-8 1 16,2-12 2-16,7-10 1 15,2-15 0-15,7-11 2 16,3-6-2-16,8-10 1 16,-13 7-1-16,1 3 0 15,-10 13-3-15,-6 8-5 16,-7 13-7-16,-4 15-4 15,-2 8-1-15,1 14 2 16,0 4 5-16,3 10 3 16,4-11 5-16,2 2 1 15,1-17-1-15,6-8 1 16,1-13 2-16,9-10-34 16,5-19-60-16,6-19-377 0,-5-5 70 15</inkml:trace>
          <inkml:trace contextRef="#ctx0" brushRef="#br0" timeOffset="95241.8539">10026 14955 1077 0,'-11'16'368'15,"-18"13"31"-15,2 5-283 0,-7 10-80 16,12-4-32-16,-1-2 1 16,16-10 1-16,5-8 2 15,13-9 1-15,4-7-2 16,8-8-1-16,7-10 2 15,-3-6-1-15,11-9 1 16,-5 0-3-16,2 4-2 16,-4 10-4-16,2 10-2 15,-11 13-1-15,2 7-1 16,-4 4 2-16,-3 2 2 16,2-3 3-16,1-2 1 15,-1-7 3-15,8-7 17 16,-6-9 9-16,5-11 7 15,-1-7 1-15,-1-10-1 16,-7-2-16-16,-3-4-6 0,-11 6-9 16,-8 7-1-1,-5 11-6-15,-6 13-3 0,1 11-3 16,1 16-2-16,3 3-1 16,7 8 3-16,5-3 1 15,7-1 1-15,9-10 1 16,7-3 2-16,2-8 1 15,5-7 4-15,-3-7-2 16,-4-1 3-16,-5-1 0 0,-2 0-3 16,-7 6-3-16,1 12-4 15,-6 4-2-15,-1 14-1 16,1 5 1-16,3 7 2 16,-1-1 2-16,1-2 3 15,0-5-1-15,-5 0-1 16,-3-3 0-16,-5-1 0 15,-1-2-1-15,-8-2 3 16,2-8 5-16,-4-7 14 16,0-8 6-16,0-8 9 15,7-5-2-15,4-13-3 16,12-4-14-16,9-13-8 16,9-10-10-16,13-23-1 15,1 4-1-15,4-11 3 16,-8 7 2-16,-6 6 2 0,-14 24 1 15,-2 7-2 1,-15 17-3-16,-1 11-5 0,-6 10-3 16,0 13 0-16,-2 6 0 15,3 12-1-15,-1-2 5 16,7 3 1-16,7-5 0 16,3-2 0-16,2-11 4 15,13-5 2-15,4-12 0 16,9-9 3-16,3-6 0 15,4-4 1-15,-8-2-3 16,-4 6 1-16,-14 8-4 0,-4 6-3 16,-5 9-2-16,-2 8 1 15,3 0 0-15,2 2 2 16,3 0 2-16,4-4 4 16,2-7 4-16,8-7 5 15,1-7 2-15,8-10 1 16,-10-5-4-16,6-4-2 15,-10 2-5-15,-7-1-8 16,-11 7-17-16,-8 1-52 16,-11 4-30-16,-12 1-32 15,0 5-1-15,-8-6 10 16,5 1 48-16,-5-3 20 16,11-5 28-16,2-4 11 0,9 6 9 15,4-1 21-15,6 6 15 16,6 12 2-16,0 4-5 15,5 10-3-15,5 4-18 16,12 11-3-16,3-6-9 16,14 6-325-16,6-1-24 15,14 1-111-15</inkml:trace>
          <inkml:trace contextRef="#ctx0" brushRef="#br0" timeOffset="95882.2318">11470 14879 1448 0,'-27'10'313'0,"1"12"132"16,5 4-424-16,4 0-17 16,8-3 0-16,7-3 0 15,5-8 3-15,8-4 1 16,9-6-3-16,12-13-25 16,4-9-32-16,6-12-45 15,-2-5-17-15,-7-9-9 16,-15 9 25-16,-6 3 33 15,-10 16 50-15,-5 6 33 16,-2 13 20-16,-3 13 22 16,-1 10 9-16,2 4 26 15,3 4-9-15,4 2 1 16,8-5-19-16,11-4-9 0,2-5-31 16,13-11-6-16,6-8-13 15,10-14 2 1,-1-13 0-16,11-14 0 0,-9-6-2 15,1-20 1-15,-17 1-2 16,-7-8 2-16,-17 10-3 16,-10 8-2-16,-7 21-3 15,-5 18 0-15,-3 23-2 0,-7 16 0 16,1 10 3-16,-6 15 13 16,4-2-1-16,-1-3 3 15,11-9-2-15,9-2-2 16,6-9-10-16,11 4-2 15,4 1-1-15,13 1 0 16,0-7 1-16,18-6 0 16,0-8 1-16,11-11 1 15,-7-9 1-15,4-10 2 16,-15-1 1-16,-9-9-1 16,-8 11-1-16,-11 2 11 15,-11 9 5-15,-11 0 2 16,-7 12-2-16,-10-4 0 15,-1 5-10-15,2 4-7 16,4 3-4-16,6 7-3 0,11 2 0 16,13 5-29-1,10-2-80-15,17 7-421 0,2-9 87 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25.4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18D352-3ED2-4A09-92E5-0D58A5571844}" emma:medium="tactile" emma:mode="ink">
          <msink:context xmlns:msink="http://schemas.microsoft.com/ink/2010/main" type="writingRegion" rotatedBoundingBox="11467,17131 13642,17131 13642,18393 11467,18393"/>
        </emma:interpretation>
      </emma:emma>
    </inkml:annotationXML>
    <inkml:traceGroup>
      <inkml:annotationXML>
        <emma:emma xmlns:emma="http://www.w3.org/2003/04/emma" version="1.0">
          <emma:interpretation id="{780CB5BA-43DA-46CA-B8FD-678A8D2583C9}" emma:medium="tactile" emma:mode="ink">
            <msink:context xmlns:msink="http://schemas.microsoft.com/ink/2010/main" type="paragraph" rotatedBoundingBox="11467,17131 13642,17131 13642,18393 11467,18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62852-227D-4171-B1CD-CA66BA373BC2}" emma:medium="tactile" emma:mode="ink">
              <msink:context xmlns:msink="http://schemas.microsoft.com/ink/2010/main" type="line" rotatedBoundingBox="11467,17131 13642,17131 13642,18393 11467,18393"/>
            </emma:interpretation>
          </emma:emma>
        </inkml:annotationXML>
        <inkml:traceGroup>
          <inkml:annotationXML>
            <emma:emma xmlns:emma="http://www.w3.org/2003/04/emma" version="1.0">
              <emma:interpretation id="{0B1BB001-562C-40F1-93F9-7ECFE2F771CD}" emma:medium="tactile" emma:mode="ink">
                <msink:context xmlns:msink="http://schemas.microsoft.com/ink/2010/main" type="inkWord" rotatedBoundingBox="11188,17814 13296,16785 13642,17493 11534,18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2377 17279 1162 0,'-24'3'272'0,"8"2"95"16,5-4-330-16,15 7-39 15,14-8 2-15,11-1-11 16,28-9 10-16,13-2-3 15,32-26 11-15,5-2-5 16,23-14 10-16,-7-4-7 16,27-16 5-16,-15 14-8 15,20-16 6-15,-15 8-8 0,16-7 6 16,-24 12-7-16,9-1 8 16,-29 13-8-16,-3 4 7 15,-26 10-7-15,-6 6 7 16,-28 10-6-16,-3 7 5 15,-17 9-7-15,-12 2 5 16,-13 5-6-16,-5-1-8 16,-10 1-10-16,-6-4-357 15,3-4 105-15</inkml:trace>
          <inkml:trace contextRef="#ctx0" brushRef="#br0" timeOffset="-1005.9125">3026 16704 866 0,'-20'6'270'16,"6"2"56"-16,5-2-209 15,0 2-56-15,3-1-1 16,6-2-22-16,3-2-1 16,-2-3-23-16,8-3 11 15,8-3-6-15,2-11 15 16,7-8-9-16,7-19 6 16,7-14-14-16,8-27 3 15,-1-2-16-15,7-14 8 16,-6 16-7-16,-2 2 8 15,-13 33-8-15,-3 10 6 0,-15 23-10 16,-4 5 4-16,-7 16-10 16,-4 2 7-16,-1 8-6 15,-1 9 7-15,2 5-4 16,-1 10 7-16,-2 2-9 16,3 9 7-16,0-1-9 15,-2 8 7-15,4-2-5 16,1 4 8-16,0-8-7 0,3 0 11 15,0-16-5-15,2-8 9 16,-4-9-8-16,4-6 14 16,-3-8-10-16,-2-2 14 15,0-2-8-15,0-7 7 16,-3-1-12-16,-3-8-46 16,1-5 11-16,-2-7-404 15,-4-3 90-15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39:46.8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AE6DF3-7D67-42D5-A057-827DE005F636}" emma:medium="tactile" emma:mode="ink">
          <msink:context xmlns:msink="http://schemas.microsoft.com/ink/2010/main" type="writingRegion" rotatedBoundingBox="15993,13408 18763,13042 18866,13816 16096,14183"/>
        </emma:interpretation>
      </emma:emma>
    </inkml:annotationXML>
    <inkml:traceGroup>
      <inkml:annotationXML>
        <emma:emma xmlns:emma="http://www.w3.org/2003/04/emma" version="1.0">
          <emma:interpretation id="{C4024BB1-BC6E-4E01-BBC0-85EC4652F546}" emma:medium="tactile" emma:mode="ink">
            <msink:context xmlns:msink="http://schemas.microsoft.com/ink/2010/main" type="paragraph" rotatedBoundingBox="15993,13408 18763,13042 18866,13816 16096,14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B9241F-E1FD-41B9-8D70-0AFDA5E088F8}" emma:medium="tactile" emma:mode="ink">
              <msink:context xmlns:msink="http://schemas.microsoft.com/ink/2010/main" type="line" rotatedBoundingBox="15993,13408 18763,13042 18866,13816 16096,14183">
                <msink:destinationLink direction="with" ref="{76C5E853-4354-4A50-A894-5F40DEC19D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76BD5D-F2B8-4DA2-99D2-E3A740B0ED11}" emma:medium="tactile" emma:mode="ink">
                <msink:context xmlns:msink="http://schemas.microsoft.com/ink/2010/main" type="inkWord" rotatedBoundingBox="15993,13408 18763,13042 18866,13816 16096,14183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6942 12501 1041 0,'-16'-7'302'16,"7"11"55"-16,3 21-282 15,-2 10-67-15,11 26-8 16,-1 8-4-16,4 16 5 16,5-7 5-16,7 3 4 15,-4-22-2-15,6-10 6 16,-3-20 2-16,6-20 19 15,-2-23 13-15,12-33 36 16,-1-19 5-16,14-46 0 16,-2-12-17-16,10-19-18 0,-8 25-37 15,3 13-8-15,-20 43-6 16,-6 19-4-16,-9 37-7 16,-5 15-9-16,-9 11 2 15,-4 18-45-15,-4 8-39 16,-9 8-148-16,-12-2-203 15,-5-3-26-15</inkml:trace>
          <inkml:trace contextRef="#ctx0" brushRef="#br0" timeOffset="793.9555">7265 12713 574 0,'13'34'419'16,"-4"-5"-94"-16,8 8-21 15,4-8-303-15,7-3 0 16,-2-8 0-16,6-5 0 15,-3-10 0-15,8-8 1 16,1-4 0-16,7-10-22 16,-5-2-52-16,1-14-254 15,-9 2 44-15,-4-5-227 16,-13 6 199-16,-7 1 633 16,-7 17 143-16,-7 7-113 15,-4 16-66-15,-7 11-120 16,3 12-113-16,-3 8 1 15,5 0-13-15,4-2 16 0,5-10-2 16,6-7 1-16,5-13-23 16,7-8-4-16,5-9-14 15,6-19-1-15,3-7 0 16,10-10 0-16,-4 6-5 16,5 2-3-16,-5 17-5 15,-1 12-5-15,-8 14-5 16,-2 11 0-16,-7 6 0 15,2-1 3-15,-7-1 4 0,0-3 4 16,-4-11 3-16,-2-6 3 16,-3-1 0-16,6-9 0 15,2-3-1-15,3-2 4 16,1 0-15-16,4-6-55 16,-6 8-32-16,3-5-32 15,1 0-9-15,-1-7-164 16,-5-1 17-16,5-10 29 15,-7-1 30-15,-2-2 83 16,-2 4 241-16,-2 5 105 16,-4 14 73-16,-7 9-26 15,-4 17-72-15,-5 16-42 16,1 10-55-16,-5 12-41 16,3 0 38-16,-4 5 11 15,8-16-16-15,7-4-12 16,2-20-30-16,8-10-10 0,9-16-19 15,7-8-4-15,2-8-3 16,16-2 1-16,3-2-14 16,9 1-34-16,-3 9-11 15,0 9-1-15,-11 11-2 16,-6 10 8-16,-9 9 34 16,-6 6 10-16,-11 3 2 15,-3 7 11-15,-4 0 10 0,-9 5 17 16,-4-4 12-16,-1 6 19 15,-5-13-3-15,3-4-3 16,6-9-15-16,2-3-11 16,6-11-16-16,7-9-63 15,4 1-47-15,10-15-45 16,5-6-20-16,11-14-329 16,0-3 116-16</inkml:trace>
          <inkml:trace contextRef="#ctx0" brushRef="#br0" timeOffset="1341.7536">8620 12458 840 0,'6'-1'409'0,"-6"15"-28"16,-3 13-188-16,1 16-98 15,1 3-41-15,4 9 20 16,3-10-2-16,6-7 0 0,2-16-21 16,11-19-14-16,1-15-22 15,4-21-3-15,4-8-2 16,3-17 1-16,-5 9-4 15,-1 4-6-15,-5 19-10 16,-5 12-5-16,-7 22-9 16,-5 15 0-16,-3 8 9 15,1 11 21-15,-4 0 13 16,3-2 18-16,3-13 3 0,5-10 1 16,1-20-9-16,8-21-4 15,3-19-12-15,8-19 0 16,-2-4-5-16,6-4-3 15,-5 21-7-15,-3 12-6 16,-7 22-8-16,-1 16-6 16,-7 19-3-16,-3 12 4 15,-4 8 5-15,-2 8 16 16,0-4 12-16,1-7 9 16,3-16 1-16,9-16 4 15,1-19-8-15,3-23-3 16,4-12-8-16,2-13 2 15,-3 2-5-15,2 1-2 16,-7 21-3-16,1 14-4 0,-8 14-5 16,-2 16-6-16,-1 11 1 15,-2 17 0 1,-1 4 4-16,-2 11 6 0,1-9 5 16,6-1 0-16,-1-18 1 15,3-16 10-15,1-14-5 16,-3-8-526-16,-2-3 184 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37.5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5EC02C-A295-47D7-B558-DE1DB0B2BEDB}" emma:medium="tactile" emma:mode="ink">
          <msink:context xmlns:msink="http://schemas.microsoft.com/ink/2010/main" type="writingRegion" rotatedBoundingBox="14763,17726 23028,15947 23315,17281 15050,19060"/>
        </emma:interpretation>
      </emma:emma>
    </inkml:annotationXML>
    <inkml:traceGroup>
      <inkml:annotationXML>
        <emma:emma xmlns:emma="http://www.w3.org/2003/04/emma" version="1.0">
          <emma:interpretation id="{82A335A5-1201-4528-803C-A6B7658D4EFF}" emma:medium="tactile" emma:mode="ink">
            <msink:context xmlns:msink="http://schemas.microsoft.com/ink/2010/main" type="paragraph" rotatedBoundingBox="14763,17726 23028,15947 23315,17281 15050,19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EF6487-F2A7-4D10-83E6-9612F6922121}" emma:medium="tactile" emma:mode="ink">
              <msink:context xmlns:msink="http://schemas.microsoft.com/ink/2010/main" type="line" rotatedBoundingBox="14763,17726 23028,15947 23315,17281 15050,19060"/>
            </emma:interpretation>
          </emma:emma>
        </inkml:annotationXML>
        <inkml:traceGroup>
          <inkml:annotationXML>
            <emma:emma xmlns:emma="http://www.w3.org/2003/04/emma" version="1.0">
              <emma:interpretation id="{87B931AE-0BC5-446E-BF34-6CE8AD72C00C}" emma:medium="tactile" emma:mode="ink">
                <msink:context xmlns:msink="http://schemas.microsoft.com/ink/2010/main" type="inkWord" rotatedBoundingBox="14902,18392 15669,18077 15775,18334 15007,186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5773 17318 1107 0,'-2'1'298'0,"13"-9"73"15,11-5-313-15,21-4-11 16,10-11-5-16,21-7-6 16,-1-4 6-16,18 1-9 15,-10 7-12-15,8 2-13 16,-17 12-17-16,-1 5-74 16,-22 5 32-16,-11-1-364 15,-24 8 58-15</inkml:trace>
          <inkml:trace contextRef="#ctx0" brushRef="#br0" timeOffset="8.9746">5853 17483 925 0,'-10'-1'410'15,"15"-4"-17"-15,4-4-202 16,20-11-129-16,8 0-31 15,20-8-9-15,7 5 6 16,10 6-11-16,-3 4-2 0,8 0-7 16,-10 7-34-16,0-4 127 15,-3-4-518-15,-7-18 177 16</inkml:trace>
        </inkml:traceGroup>
        <inkml:traceGroup>
          <inkml:annotationXML>
            <emma:emma xmlns:emma="http://www.w3.org/2003/04/emma" version="1.0">
              <emma:interpretation id="{955903F1-FA06-4F96-868A-43CA25A54A6D}" emma:medium="tactile" emma:mode="ink">
                <msink:context xmlns:msink="http://schemas.microsoft.com/ink/2010/main" type="inkWord" rotatedBoundingBox="15301,17833 16628,17548 16869,18668 15542,18954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7229.1068">7340 16675 397 0,'2'-8'538'32,"0"2"-352"-32,-2-6-11 0,0-2-51 15,-4 0-8-15,-2 3-34 16,-6-1-7-16,0-2-36 15,-8 2-8-15,-2 4-19 0,-8 2 1 16,-4 2-11-16,-4 2 4 16,-1 2 1-16,-2 0-1 15,4 0-6-15,-3 3 6 16,0 5-7-16,-6 7 1 16,3 4-1-16,-10 8 6 15,4 1-7-15,-7 6 8 16,7-4-6-16,-3 10 6 15,9-3-7-15,0 9 8 16,13-8-6-16,2 18 7 16,5 0-4-16,3 15 6 15,3 2-7-15,-3 21 4 16,3-7-7-16,0 5 6 16,7-10-9-16,7-2 8 15,7-18-7-15,7-5 9 16,6-18-7-16,3 0 10 0,1-14-6 15,10-4 8-15,6-5-6 16,18-18 9-16,6-10-7 16,18-16 11-16,-1-13-9 15,14-16 8-15,-12 5-10 16,4-9 4-16,-14 7-10 16,4-3 7-16,-19 11 0 15,7-4 17-15,-10 2-1 16,3-15 25-16,-10-4-1 0,-1-24 17 15,-10 1-12-15,-8-10 12 16,-14 19-26-16,-10 2 7 16,-16 29-23-16,-18 2 2 15,-19 19-15-15,-23 3 8 16,-8 12-19-16,-26 7 5 16,2 13-11-16,-12 15-12 15,12 11-71-15,-13 28-414 16,24-6 104-16</inkml:trace>
        </inkml:traceGroup>
        <inkml:traceGroup>
          <inkml:annotationXML>
            <emma:emma xmlns:emma="http://www.w3.org/2003/04/emma" version="1.0">
              <emma:interpretation id="{516FF9F2-0924-4CB9-B4DB-DF6EC98309CA}" emma:medium="tactile" emma:mode="ink">
                <msink:context xmlns:msink="http://schemas.microsoft.com/ink/2010/main" type="inkWord" rotatedBoundingBox="15670,17949 16362,17801 16490,18398 15798,1854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0.0295">6771 16844 1308 0,'-15'3'350'0,"-5"7"86"16,3 9-368-16,8 5-46 16,0 1-17-16,7 7-9 15,8-4 9-15,7-2-7 16,5-5 7-16,8-5-8 15,0-10 9-15,10-8-7 0,2-1 9 16,6 0-13-16,4 6 4 16,1 5-12-16,-11 7 3 15,-5 8-10-15,-13 3 11 16,-14 2-6-16,-8 4 11 16,-7-1-3-16,-3 1 15 15,-13-3 13-15,1-1 23 16,-12-2 18-16,-4-2 17 0,-3-2 4 15,7-1-5 1,-10-4-18-16,7-6-17 0,1-7-15 16,4-10-11-16,0-8-13 15,13-5-11-15,3-6-84 16,10 7-59-16,5-12-382 16,9-6 29-16</inkml:trace>
          <inkml:trace contextRef="#ctx0" brushRef="#br0" timeOffset="676.751">6761 16871 1311 0,'-2'-9'354'0,"-1"3"84"16,9 6-374-16,11 3-37 16,5 0-21-16,11-3-10 15,15-5 10-15,18-7-3 16,1-8 19-16,15-14 354 0,-12 4-814 15,-16-27 404-15</inkml:trace>
        </inkml:traceGroup>
        <inkml:traceGroup>
          <inkml:annotationXML>
            <emma:emma xmlns:emma="http://www.w3.org/2003/04/emma" version="1.0">
              <emma:interpretation id="{F857433B-1C07-4512-8821-9EF0DC163D0A}" emma:medium="tactile" emma:mode="ink">
                <msink:context xmlns:msink="http://schemas.microsoft.com/ink/2010/main" type="inkWord" rotatedBoundingBox="18468,16928 23028,15947 23309,17252 18749,18234">
                  <msink:destinationLink direction="with" ref="{EF1D9EDF-A4F2-406A-91E8-FC4C4BB9F7A7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03555.0016">9509 15845 1296 0,'-14'22'294'0,"2"13"106"0,-5 17-371 15,7 9-35-15,-6 10 0 16,4-7 3-16,6 5 3 31,12-9 1-31,2-5-1 0,9-12 1 0,-1-10 2 16,-2-20 3-16,8-23 17 16,7-21 7-16,15-34 8 15,4-13-1-15,19-28 4 16,-5-4-10-16,-4 1 7 15,-18 26-6-15,-6 16 1 16,-19 28-8-16,-7 23-14 16,-10 14-25-16,-4 14-60 15,-5 7-55-15,-7 8-344 16,-4-2 46-16</inkml:trace>
          <inkml:trace contextRef="#ctx0" brushRef="#br0" timeOffset="-603137.0637">9695 16196 1090 0,'-8'17'376'0,"5"8"28"15,3 7-247-15,8-3-163 16,9-1 0-16,6-5 5 16,15-6 1-16,7-10 0 15,17-11 4-15,6-10-14 16,-2-18-44-16,-8-7-10 0,-3-11 1 15,-16 2 0-15,-15-4 14 16,-2 14 52-16,-8 7 17 16,-10 17 1-16,-5 14 5 15,-6 17 4-15,-2 11 9 16,-1 5-2-16,5 7 12 16,5-4-4-16,9-4-4 15,3-12-14-15,14-7-2 16,2-13-12-16,7-9-2 15,5-9 1 1,9-5-2-16,-9-2-4 0,0 2-5 16,-11 9-4-16,-7 10-6 15,-12 8-4-15,0 12 2 0,-7 1 3 16,1 4 2-16,1-4 5 16,6-2 2-16,-2-7 0 15,8-8 2-15,0-6 4 16,6-11-53-16,-2-6-43 15,7-6-327-15,-1-6 38 16</inkml:trace>
          <inkml:trace contextRef="#ctx0" brushRef="#br0" timeOffset="-602741.4047">10877 15822 1172 0,'-30'18'380'16,"-4"5"43"-16,-17 16-277 15,2 4-120-15,-6 6 17 16,9-6 4-16,5-3 4 15,16-16-10-15,10 1-12 16,13-8-25-16,18-10-3 16,5-5-4-16,13-7-7 15,6-1-4-15,16-3-8 16,-6-3-3-16,9 7-1 16,-5 5 7-16,3 5 5 15,-19 2 4-15,-3 15-1 16,-16-2 2-16,-10 7 0 15,-10 2 2-15,-9 7 7 16,-2-1 10-16,-9 6 23 0,-2-4 9 16,-10 2 17-16,1-10-3 15,-5 0-4-15,8-12-21 16,0-5-2-16,14-10-34 16,10-15-122-16,10-14 448 15,19-15-821-15,5-5 297 16</inkml:trace>
          <inkml:trace contextRef="#ctx0" brushRef="#br0" timeOffset="-602343.3172">11103 16015 1291 0,'6'3'333'0,"-3"7"85"16,0 13-348-16,3 3-35 16,2 3-4-16,6 5 7 15,4-8 7-15,13-10-6 16,4-5-25-16,7-14-2 15,1-11-2-15,10-10 1 16,-7-8-3-16,2-2-1 16,-8 6-3-16,-10 5-2 15,-13 14-4-15,-5 12-9 16,-10 3 0-16,-2 13 5 16,2 4 4-16,1 3 10 15,1-5 14-15,5 4 5 16,4-13-3-16,5-9 3 31,5-9-7-31,9-12-3 0,5-12-5 0,11-2-1 0,-1 0-5 16,4-11-1-16,-10 12-3 15,-4 8-3-15,-17 8-2 16,-6 9-6-16,-7 17-3 16,3 9 4-16,-3-5 3 15,4 2 10-15,6-2 11 0,1-7 5 16,2-8 0-16,11-3 2 15,1-5 0 1,3-4-110-16,-2-10-398 0,-7-13-31 16,-9 1-230-16</inkml:trace>
          <inkml:trace contextRef="#ctx0" brushRef="#br0" timeOffset="-601480.525">12574 15871 927 0,'4'-1'387'0,"-5"-7"50"0,-7-3-234 16,-10-4-31-1,-7 0-57-15,-8 1-26 0,-6 9-42 16,-4 7-18-16,5 10-22 16,0 19-4-16,7 2-2 15,3 13 1-15,7-1 1 0,5 4 2 16,12-14 1-16,10-1 2 16,11-17-3-16,20-16 2 15,9-13 0-15,14-26-6 16,-25-4-76-1,2 1 15-15,22-48-3 16,-19 11-5-16,-12 9 1 16,-25 30 29-16,-31 61 2 15,-2 22 4-15,-7 24 18 16,2 4 36-16,4 9 28 16,16-9 12-16,5 3 16 15,10-18-6-15,5 8-11 16,3-10-25-16,4 0-10 15,0-12-15-15,0 3-5 16,1-15-61-16,-4-5-93 16,-7-20-339-16,-12-14 21 0</inkml:trace>
          <inkml:trace contextRef="#ctx0" brushRef="#br0" timeOffset="-601100.8968">12686 15673 1180 0,'11'-24'306'0,"-7"10"101"16,-5 14-338-16,-4 11-37 16,-6 12-11-16,2 21 1 15,-2 10-11-15,1 18 11 16,11-31 27 0,2 2-30-16,9 26 2 15,4-20 10-15,10-19 31 16,2-29 4-16,4-39 4 15,3-10-6-15,8-29-17 16,-5-4-30-16,-4-5-7 16,-17 19-3-16,-6 13-5 15,-13 33-9-15,-9 22-7 16,-1 21-4-16,-3 14 1 16,-1 9 1-16,4 15 10 15,4-10 8-15,10-2 5 16,6-11 1-16,9-8 4 0,1-18-1 15,10-8 1-15,1-14 5 16,1-14-80-16,-4-11-82 16,-4-13-359-16,-11-2 10 15</inkml:trace>
          <inkml:trace contextRef="#ctx0" brushRef="#br0" timeOffset="-600147.9988">13148 15595 1150 0,'-4'17'436'15,"-12"15"22"-15,0 3-296 0,4 5-94 16,3-3-52-16,6 0-5 16,7-9-9-16,9 2 0 15,3-10-1-15,11-5 1 16,3-7-1-16,5-9 5 16,1-15-1-16,4-13 4 15,-5-9-2-15,-1-17 3 16,-2-2-7-16,-6-8-2 15,-11 13-2-15,-10 6-1 16,-13 19-7-16,-12 13 4 16,-1 20 3-16,-5 8 5 15,6 9 3-15,7 6 8 16,6-1 2-16,5-7-3 16,13-6-6-16,15-12 1 15,5-10-2-15,15-21 4 0,3-9 1 16,5-19 2-16,-10-6-3 15,2-19-1-15,-14 3-3 16,-10-2-1-16,-13 17-2 16,-12 15-4-16,-11 29-3 15,-7 26 0-15,2 24-1 16,-5 24 5-16,1 11 8 16,4 14 13-16,9-7 4 0,5 4 2 15,10-22-4 1,7 4-3-16,3-19-11 0,5-4-4 15,2-13-2-15,4-9 2 16,-3-14 0-16,6-11 3 16,-3-10 1-16,1-11 1 15,-5-2-3-15,1 0 0 16,-8 8-3-16,-2 5 12 16,-7 8 2-16,3 9 1 15,-3 2 1-15,8-4-2 16,0-2-11-16,4-1-5 15,-1-6 1-15,1-7-1 16,-5 4 1-16,0-2 0 16,-7 2-1-16,-2-2-2 15,-8 11-1-15,-2 7-5 16,-4 11-1-16,-13 14 0 16,0 14 0-16,-8 15 2 0,5 5 3 15,3 12 0-15,15-8-2 16,8 2 1-16,16-18 0 15,7-10 1-15,9-20 3 16,9-19-7-16,8-18-111 16,6-10-426-16,-10-5 95 15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49:25.9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B61B06-1B64-4366-97A9-B757B1B4AB08}" emma:medium="tactile" emma:mode="ink">
          <msink:context xmlns:msink="http://schemas.microsoft.com/ink/2010/main" type="writingRegion" rotatedBoundingBox="11520,18232 16619,16372 16994,17399 11895,19258"/>
        </emma:interpretation>
      </emma:emma>
    </inkml:annotationXML>
    <inkml:traceGroup>
      <inkml:annotationXML>
        <emma:emma xmlns:emma="http://www.w3.org/2003/04/emma" version="1.0">
          <emma:interpretation id="{7CE03582-3AD5-4EAC-AC39-3F4862FEE5C6}" emma:medium="tactile" emma:mode="ink">
            <msink:context xmlns:msink="http://schemas.microsoft.com/ink/2010/main" type="paragraph" rotatedBoundingBox="11520,18232 16619,16372 16994,17399 11895,19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85B26F-D26F-4760-9E61-678F3B047ECD}" emma:medium="tactile" emma:mode="ink">
              <msink:context xmlns:msink="http://schemas.microsoft.com/ink/2010/main" type="line" rotatedBoundingBox="11520,18232 16619,16372 16994,17399 11895,19258"/>
            </emma:interpretation>
          </emma:emma>
        </inkml:annotationXML>
        <inkml:traceGroup>
          <inkml:annotationXML>
            <emma:emma xmlns:emma="http://www.w3.org/2003/04/emma" version="1.0">
              <emma:interpretation id="{67D8949F-AEFD-43E7-A986-19EF64FDF358}" emma:medium="tactile" emma:mode="ink">
                <msink:context xmlns:msink="http://schemas.microsoft.com/ink/2010/main" type="inkWord" rotatedBoundingBox="11641,18563 13500,17886 13753,18581 11895,19258"/>
              </emma:interpretation>
            </emma:emma>
          </inkml:annotationXML>
          <inkml:trace contextRef="#ctx0" brushRef="#br0">2649 17753 829 0,'-14'20'262'16,"3"-9"50"-16,6-4-187 16,7-8-62-16,7-7 30 15,8-9 0-15,14-15 11 16,5-8-26-16,17-13-5 15,2-4-38-15,8-11-8 16,-13 9-22-16,3-4 5 16,-17 12-10-16,-2 7 8 15,-17 18-10-15,-2 13 0 16,-9 15-5-16,-4 21 9 16,-8 7-8-16,-2 15 9 15,-3 1-1-15,5 8 5 16,3-10-10-16,6-7 11 0,2-9-8 15,7-9 10-15,-1-9-8 16,4-7 7-16,1-5-10 16,8-7-57-16,-4-6 63 15,8-2-432-15,-7 1 103 16</inkml:trace>
          <inkml:trace contextRef="#ctx0" brushRef="#br0" timeOffset="5.9572">3340 17426 1039 0,'-6'7'246'0,"6"-1"90"16,9 4-299-16,8-3 4 15,8-7-2-15,12-4 18 16,2-6-5-16,11-10 3 15,-8-5-29-15,3 2 3 16,-16 2-16-16,-6 1-64 16,-8 14-241-16,-18 6-98 15,-18-3-117-15</inkml:trace>
          <inkml:trace contextRef="#ctx0" brushRef="#br0" timeOffset="1143.7883">4035 16975 419 0,'0'-1'124'16,"-1"2"21"-16,1-1-105 16,-2-1-26-16,2 1 72 15,2 0 24-15,-2-3 35 16,1 1 17-16,1-1 16 15,-2-1-56-15,0-6 10 16,-2 3-20-16,1-1 13 0,-2 2-31 16,-1 1-9-16,1 5-35 15,0 0-11-15,2 0-33 16,-1 0 3-16,2 0-9 16,-1-1 8-16,1-1-6 15,0 1 8-15,0-1-7 16,0 1 9-16,0-1-5 15,-3 1 9-15,3 2-9 0,-2-1 7 16,1 0-10-16,-1 0 3 16,4 0-10-16,-2 0 7 15,-2 0-8-15,4 2 9 16,-6-2-7-16,3 1 5 16,-4 1-6-16,2-1 5 15,0 2-7-15,-1 2 6 16,-1 0-6-16,0 1 7 15,2 0-5-15,-4 2 7 16,2-2-8-16,-3 3 7 16,1-1-7-16,-4 5 6 15,3 1-5-15,-2 3 8 16,2 0-8-16,-1 7 7 16,0 1-9-16,-4 9 7 15,4 1-7-15,0 6 6 0,4-2-7 16,5-1 8-16,5-3-8 15,9-2 8-15,4-9-8 16,11-4 8-16,5-9-8 16,12-10 12-16,-3-8-6 15,9-10 12-15,-30-6-87 32,-12 11-475-32,1 1 125 15</inkml:trace>
          <inkml:trace contextRef="#ctx0" brushRef="#br0" timeOffset="1619.966">4267 17202 877 0,'1'4'324'16,"-4"0"11"-16,3 8-190 16,-1 4-143-16,5 2 5 15,2 4-8-15,2-1 14 16,4-2-8-16,4-7 10 15,-1-8-11-15,3-8 21 16,4-8-8-16,2-13 12 16,-4-6-10-16,5-6 9 15,-7 5-21-15,-1 2 4 16,-8 10-13-16,-1 14 0 16,-6 16-7-16,-4 19 16 15,-3 8-2-15,-2 15 19 0,1-3 3 16,1 2 9-16,5-10-15 15,5-1 4 1,5-15-19-16,6-4 7 0,-2-8-1 16,2-9 304-16,3-5-720 15,-7-2 348-15</inkml:trace>
        </inkml:traceGroup>
        <inkml:traceGroup>
          <inkml:annotationXML>
            <emma:emma xmlns:emma="http://www.w3.org/2003/04/emma" version="1.0">
              <emma:interpretation id="{4E4FA97F-DAC6-48CD-8076-81F961CADBF5}" emma:medium="tactile" emma:mode="ink">
                <msink:context xmlns:msink="http://schemas.microsoft.com/ink/2010/main" type="inkWord" rotatedBoundingBox="14042,17313 16619,16372 16942,17258 14365,18198"/>
              </emma:interpretation>
              <emma:one-of disjunction-type="recognition" id="oneOf0">
                <emma:interpretation id="interp0" emma:lang="" emma:confidence="0">
                  <emma:literal>10,8</emma:literal>
                </emma:interpretation>
                <emma:interpretation id="interp1" emma:lang="" emma:confidence="0">
                  <emma:literal>19,8</emma:literal>
                </emma:interpretation>
                <emma:interpretation id="interp2" emma:lang="" emma:confidence="0">
                  <emma:literal>15,8</emma:literal>
                </emma:interpretation>
                <emma:interpretation id="interp3" emma:lang="" emma:confidence="0">
                  <emma:literal>1-0,8</emma:literal>
                </emma:interpretation>
                <emma:interpretation id="interp4" emma:lang="" emma:confidence="0">
                  <emma:literal>1-9,8</emma:literal>
                </emma:interpretation>
              </emma:one-of>
            </emma:emma>
          </inkml:annotationXML>
          <inkml:trace contextRef="#ctx0" brushRef="#br0" timeOffset="9295.2842">5972 16660 476 0,'-4'13'291'0,"2"0"-4"0,7-4-59 16,1-6-74-16,12-11 9 15,8-9-25-15,17-36-20 16,3-13-29-16,13-26-26 15,-6 0-32-15,-5-8-19 16,-16 25 1-16,-6 12-11 0,-17 28 6 16,-6 13-17-16,-7 21 7 15,-7 22-8-15,-6 10 9 16,-1 12-8-16,2 1 17 16,4 8-9-16,6-10 6 15,9-1-9-15,11-12 9 16,0-1-9-16,4-10 10 15,2-4-8-15,-2-3 18 16,-2-8 390-16,4-8-815 0,-3-12 413 16</inkml:trace>
          <inkml:trace contextRef="#ctx0" brushRef="#br0" timeOffset="9957.16">6520 16299 822 0,'-3'-9'469'16,"1"4"-59"-16,2 2-120 15,3-1-247-15,10-3-25 16,5 0-4-16,10-5-8 16,7-4 3-16,8-1-17 15,-3-1-32-15,4-7 86 16,-4 8-462-16,-2-6 147 16</inkml:trace>
          <inkml:trace contextRef="#ctx0" brushRef="#br0" timeOffset="9964.1435">7006 15885 1037 0,'-51'32'239'16,"9"10"98"-16,2 10-295 15,9-2 1-15,6 2 0 16,16-15 4-16,11 0-12 15,2-9-4-15,15-10-19 16,1-12 1-16,15-12-7 16,-4-15 9-16,12-18-5 15,-7-5 8-15,-2-10-8 16,-17 2 7-16,-8-2 9 16,-12 19 11-16,-9 6-4 15,-6 15 10-15,-5 26-11 16,-1 16-9-16,0 9-15 15,7 10 2-15,6 5-12 16,10-12 7-16,10 0-7 16,11-8 6-16,9-12-95 15,3-9-319-15,8-5-26 0,-8-9-189 16</inkml:trace>
          <inkml:trace contextRef="#ctx0" brushRef="#br0" timeOffset="9994.0641">7170 16120 1154 0,'-14'30'258'16,"-2"16"104"-16,6-7-333 0,4 7-10 16,5-16 2-16,8 3-5 15,4-14 5-15,9-2-23 16,3-12 47-16,5-13-424 16,-7-13 141-16</inkml:trace>
          <inkml:trace contextRef="#ctx0" brushRef="#br0" timeOffset="10689.7821">7471 15698 1281 0,'-15'-14'315'0,"-15"9"107"16,0 12-363-16,-7 3-33 16,5 6-5-16,1 4-13 15,14-1-1-15,5 5-9 16,13-5 6-16,7 3-8 15,9-2 6-15,12 0-4 0,6-6 6 16,13-7-5 0,-1-4 7-16,13 2-6 0,-6-2 6 15,0 8-8-15,-16 7 4 16,-4 10-13-16,-22 1 5 16,-20 9-11-16,-15-1 9 15,-13 8-3-15,-1-6 16 16,-11 0 9-16,8-12 28 15,-7-5 21-15,7-18 18 0,-6-8 1 16,14-11-1-16,1-10-26 16,16-6-21-16,16-10-21 15,16 7-4-15,17-7-12 16,7 2 9-16,8-1-9 16,2 11 9-16,-2-12-9 15,-8 9 9-15,-4 1-8 16,-14 8 10-16,-12-5-6 15,-14 8 9-15,-12-4-2 16,-12 2 9-16,-6-1-7 16,-3 5 7-16,-11 1-11 15,1 8 3-15,0 9-12 16,9 11 4-16,5 10-1 16,15 5-10-16,15 8-164 0,15-3-360 15,5-13 49-15</inkml:trace>
          <inkml:trace contextRef="#ctx0" brushRef="#br0" timeOffset="4323.4888">4905 16227 893 0,'1'0'261'0,"5"2"56"16,5-1-230-16,17-6-23 16,38-13 53-1,12-10-62-15,22-10-15 16,10-5-17-16,-1-1-10 15,-32 5-2-15,-10 7-14 16,-21 11-25-16,-14 7-44 16,-16 12-113-16,-22 18-195 15,-14 10-2-15</inkml:trace>
          <inkml:trace contextRef="#ctx0" brushRef="#br0" timeOffset="4921.4542">5041 16472 806 0,'8'5'288'0,"12"-7"25"0,20-8-181 15,15-10-102-15,23-19-5 16,5-5 7-16,9-10-9 16,-8 8-2-16,-4 5 40 15,-22 24-392-15,-16 11 143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31.9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EC5AAA-CF9B-4A73-96E6-ACE0CE1B3B2C}" emma:medium="tactile" emma:mode="ink">
          <msink:context xmlns:msink="http://schemas.microsoft.com/ink/2010/main" type="inkDrawing" rotatedBoundingBox="10706,14226 20520,14882 20269,18637 10455,17981" semanticType="enclosure" shapeName="Other">
            <msink:sourceLink direction="with" ref="{F347F0B4-16BA-400F-8905-D77F0E2A9E6F}"/>
            <msink:destinationLink direction="with" ref="{958214F9-32CB-4F6D-876F-8B984179FD1D}"/>
            <msink:destinationLink direction="with" ref="{5264D55E-052D-45BA-AF89-B7190EDA437C}"/>
          </msink:context>
        </emma:interpretation>
      </emma:emma>
    </inkml:annotationXML>
    <inkml:trace contextRef="#ctx0" brushRef="#br0">6929 456 394 0,'-226'-68'185'0,"-33"-7"5"0,35 15-115 16,-44 0-4 0,19 16-47-16,-41 2-11 15,30 13-13-15,-47 2 2 0,43 5-3 16,-34 4 3-16,42 2 1 16,-32 9 14-16,41 8 5 15,-34 13 1-15,42 15-1 16,-26 20-1-16,28 2-15 15,-26 16-5-15,33 3-1 16,-17 5 2-16,24 0 1 0,-8 20 8 16,40 0 5-16,-16 17 12 15,34 0 0-15,4 20 0 16,39-5-5-16,3 11-8 16,38-10-12-16,10 16-3 15,27-15-3-15,12 7-4 16,23-6 1-16,17 18 0 15,17-15 0-15,23 25 6 16,19-17 5-16,23 6 1 16,15-21 3-16,33 6 5 15,7-26-5-15,38 9-2 16,0-21 1-16,36 8-1 16,-4-22-1-16,42-3 0 15,-22-19 0-15,44 0-1 16,-18-13 0-16,40-4 0 15,-26-13-2-15,49-5 2 0,-31-9-1 16,34-11-1-16,-22-5-1 16,34-7 0-16,-35-5-1 15,38-9-2-15,-30 2 2 16,27-12 0-16,-42 3-1 16,28-4 1-16,-44 3 0 15,26-4 0-15,-41 8 3 0,29-1-1 16,-42 0 0-16,24-2 1 15,-38-1 1-15,21-9-3 16,-44-4-3-16,12-12-39 16,-47 1-62-16,5-15-75 15,-43-1 1-15,-2-9 27 16,-35 8 80-16,-4-11 134 16,-30 7 99-16,-11-10 16 15,-26 9-17-15,-13-7-39 16,-19 7-72-16,-19-4-22 15,-13 12-18-15,-21-14 0 16,-13-1-6-16,-29-19-1 16,-1 6-2-16,-44-9 2 15,-9 16-7-15,-35 1 4 16,-4 23 0-16,-46-11-1 16,15 14 2-16,-52-15-252 0,12 4-41 15,-44-16-68-15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31.2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8CA6CF-6927-4526-930F-8C2881B9301B}" emma:medium="tactile" emma:mode="ink">
          <msink:context xmlns:msink="http://schemas.microsoft.com/ink/2010/main" type="inkDrawing" rotatedBoundingBox="19478,15292 20403,15537 20387,15595 19463,15350" semanticType="callout" shapeName="Other"/>
        </emma:interpretation>
      </emma:emma>
    </inkml:annotationXML>
    <inkml:trace contextRef="#ctx0" brushRef="#br0">923 250 495 0,'-46'-29'113'0,"-11"-3"47"16,1 7-149-1,-7-1-2-15,6 6-7 0,-14 1 0 16,1-3-5-16,-34 1-8 16,-4 4-38-16,-39-3-109 15,3 1 15-15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4:28.1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580428-356D-4C05-A2F4-6C2B626E83F1}" emma:medium="tactile" emma:mode="ink">
          <msink:context xmlns:msink="http://schemas.microsoft.com/ink/2010/main" type="inkDrawing" rotatedBoundingBox="4602,8888 21097,4533 22244,8874 5748,13230" hotPoints="23013,8207 15376,11079 7331,9723 14967,6850" semanticType="enclosure" shapeName="Ellipse">
            <msink:destinationLink direction="with" ref="{CEC5B5A7-9684-43D0-8423-1659C823F0EC}"/>
          </msink:context>
        </emma:interpretation>
      </emma:emma>
    </inkml:annotationXML>
    <inkml:trace contextRef="#ctx0" brushRef="#br0">-2 6584 374 0,'2'-7'136'0,"-1"3"28"0,4-1-69 16,0 2-32-16,4-1 4 15,1 0-22 1,6 0-7-16,-1 1-29 0,4-3 1 15,-4 3-5-15,3 0 27 16,-2 1 5-16,2-1 27 16,-1 1 4-16,7-1 10 15,-4-1-22-15,6-2-5 16,-1-2-22-16,1 0-4 16,-6-1-10-16,5 0-1 15,-4 3-3-15,8-2-2 16,0 3-3-16,4-4-1 15,-1 0-3-15,3-5 1 16,-4-1-3-16,2-4 2 0,1 1-2 16,0-2 2-16,-2 2-3 15,2-1 4-15,-2 7-4 16,3-3 3-16,-1 4-2 16,6-3 1-16,-6 2-2 15,4-7 2-15,-9 7-1 16,6-5 1-16,-8 7 4 15,6-1 2-15,-4 5 1 16,8 1-1-16,-6 4 1 0,4-2-4 16,-4-1-3-16,6-2 0 15,-5-1 0-15,6 1 1 16,-6 1-2-16,7-1 8 16,-7 4 2-16,8 2 2 15,-8-6 1-15,10-3 0 16,-9 3-7-16,6-8-3 15,-3 5-1-15,6-2-2 16,-7 0 3-16,13-4-2 16,-8 6-1-16,6-8 0 15,-5 5 0-15,10-5 1 16,-7 4-2-16,8-6 2 16,-4 3-2-16,7-4 2 15,-12 5-1-15,9-3 1 0,-12 1-1 16,11 1 0-1,-10 2 0-15,11 2 1 0,-4 1-1 16,12-2 0-16,-10-3 0 16,13-5 1-16,-9-1-2 15,10-1 1-15,-10 5 0 16,4-3 0-16,-9 7 0 16,11-2 0-16,-8 1 0 15,9-6 0-15,1 2 0 0,10-7-1 16,-6 2 1-16,11-6 0 15,-11 1 0-15,6 2 1 16,-9 4-2-16,6 0 2 16,-8 1-2-16,13 4 1 15,-9-5 0-15,15-6 2 16,-6 3-2-16,3-8 0 16,-13 2 0-16,11-1 1 15,-12 4-2-15,6-1 2 16,-3 3-1-16,11 0 0 15,-13 4 0-15,10 1 0 16,-7 1 0-16,5-4-1 16,-10 2 1-16,8-1 0 15,-10-2 1-15,4-3-2 16,-5 10 2-16,8-7-1 0,-5 3 0 16,5-6 0-16,-3 4 1 15,4-10-2-15,-8 8 1 16,9-10 1-16,-6 9-1 15,7-6 0-15,-1 7 1 16,9-4-1-16,-8 7-1 16,9-10 1-16,-11 5-1 15,8-5 1-15,-11 0 0 16,10 0 1-16,-15 10 0 0,10-1-2 16,-10 8 2-1,9-4-1-15,-14 1 0 0,13-1-1 16,-13 1 2-16,7-8-2 15,-10 10 5-15,9-5 4 16,-10-2 2-16,10-4 0 16,-4 1 0-16,7-1-3 15,-9 2-5-15,8 1-1 16,-9 4-1-16,3 4 0 16,-13-1 0-16,7 1 1 15,-8 2 0-15,3-2-1 16,-5 0 1-16,10-5-1 15,-10 6 4-15,7-5-1 16,-5 4 0-16,7-2 1 16,-4 3-1-16,8-3-3 15,-8 0 2-15,2 3-2 0,-9 2 1 16,9 3-1-16,-8 1 3 16,9-3-4-16,-3 7 2 15,11-4-2-15,-7-5 2 16,9-3-2-16,-6 2 3 15,12-8-2-15,-9 1 1 16,1-3-2-16,-6 4 2 16,6-1-1-16,-11-1 0 15,10 2-1-15,-2 5 2 0,7-5-1 16,-4 5 0-16,11-4 1 16,-9 1-1-16,7-4 0 15,-7 4 0-15,5-4 0 16,-10 2 0-16,4 2 0 15,-7 2 1-15,9-4-2 16,-11 8 1-16,6 1-1 16,-6-3 1-16,8 0 0 15,-10 10 0-15,8-6 1 16,-7 6 8-16,4-1 1 16,-9 2 4-16,8-5-2 15,-7 3 2-15,8-5-10 16,-6 3-1-16,11-5-3 15,-6 6 1-15,5-6-2 16,-3-1 2-16,6 1-2 0,-8 1 2 16,1-7-2-16,-4 1 3 15,2 0-2-15,-5 0 2 16,4-3-3-16,0 3 3 16,3-3-3-16,-6 0 1 15,8-3 3-15,-5 1 10 16,8-4 9-16,-2 3 2 15,5-5 2-15,-7 4-3 0,7-5-10 16,-8 2-8-16,8-3-4 16,-5 5 1-16,10 2-3 15,-10 3 3-15,8-2-2 16,-11 5 1-16,8-3-1 16,-10 2 1-16,4 0-2 15,-11-1 2-15,9-1-2 16,-6 2 3-16,3-6-2 15,0 6 0-15,8-7 0 16,-8 5 0-16,7-6 0 16,-6 9 0-16,8-6 0 15,-7 6 1-15,3-1-1 16,-8 2 0-16,3-5 0 16,-6 7 0-16,4-3 0 15,-2 2 1-15,5-7-2 0,-4 5 2 16,7-6-2-16,-4 0 2 15,4 0-1-15,-4 4 1 16,5-1-2-16,-8 8 3 16,3-3-3-16,-7 4 2 15,8 0-3-15,-4-1 4 16,9-8-4-16,-4 1 3 16,10-4-1-16,-8-3 0 15,6 0 0-15,-5 3 0 16,4-3 0-16,-9 3 0 0,4-2 0 15,-10 2 1-15,1-5-1 16,-3 4 0-16,10-2 0 16,-3 2 1-16,4-2-3 15,-2 3 4-15,9-4-3 16,-10 0 2-16,9 4-2 16,-4 5 2-16,4-4-2 15,-10 5 3-15,-1-3-3 16,-9-1 1-16,8-7-1 15,-7 4 2-15,7-4-2 16,0 3 3-16,1-7-2 16,-4 4 0-16,6-4 1 15,-4 1-1-15,4-4-1 16,-3 7 0-16,6-4 1 16,-4 7 1-16,-4-4-2 0,-2 3 3 15,5-3-3-15,-7 6 2 16,1-3-3-16,1 9 4 15,-1 0-4-15,-9 1 3 16,4-5-1-16,-6 1 1 16,0-8-1-16,-6 3 1 15,5 1 10-15,-4 4 8 0,2-3 9 16,-2 6 4-16,-2-5 1 16,1 7-7-16,-1 0-10 15,-4 1-6-15,2-5-6 16,-1 7-1-16,-3-5-3 15,-2 0 4-15,1 5-5 16,-7 2 4-16,3 0-3 16,-3 2 5-16,2 3-6 15,0-1 4-15,1-2-4 16,-6 5 3-16,5 1-4 16,-3-2 3-16,-1 4-24 15,1 3-39-15,3 1-366 16,-7 5 88-16</inkml:trace>
    <inkml:trace contextRef="#ctx0" brushRef="#br0" timeOffset="20852.2268">227 7442 520 0,'0'0'169'16,"-3"-4"21"-16,3 4-151 15,4 0-15-15,2-2-24 16,-1-1-2-16,1-6 0 16,3 6 4-16,-4-6 0 15,0 0 1-15,-2 1 0 16,0 5 5-16,-5-8 5 15,5 0 12-15,0-2 2 0,2-10 5 16,4-4-4-16,0-5-5 16,-1 0-12-16,4-8-3 15,1 8-5-15,-1-8 1 16,2 5-3-16,-4-7 3 16,7 4-1-16,0-9 2 15,3 4 0-15,2-5 1 16,2 5-2-16,-1-8 2 15,-3 7-3-15,1-4 1 16,-4 2-1-16,3-1 1 16,-4 9-2-16,2-4 1 15,-4 10-2-15,3-10 0 16,-3 9-3-16,1-10 3 16,-1 4 0-16,1-7 3 0,-6 8 0 15,3-2 3 1,-2 8-1-16,2-6 0 0,0 7-2 15,4-10 1-15,-1-1-3 16,3-13 1-16,2 12-2 16,3-9 0-16,-3 7-2 15,6-4-1-15,-6 9 0 16,3-10 0-16,-3 8 1 16,-1-4 1-16,-7 2 1 0,2-4 1 15,-2 2 0 1,2-7 1-16,1 2-1 0,8-3 6 15,-1 8 1-15,2-3 1 16,-1 6-1-16,3-3 1 16,-1 5-7-16,1-2 0 15,-3 3-3-15,1-1-1 16,-1 4 1-16,0-8 0 16,-1 1-1-16,-1-5 3 15,-1 1 0-15,2-4 0 16,-2 6 0-16,3-2 0 15,-3 7-2-15,4-5 1 16,-2 5-1-16,4-4 0 16,-3 4-1-16,6-2 1 15,-3 4-1-15,0-11 1 16,-3 4 0-16,3-2 0 0,-6 1 1 16,5-4 1-16,1 14-1 15,1-9 1-15,-1 6-1 16,0-7 1-16,0 4-2 15,1-6 1-15,-6 6-2 16,5-6 1-16,-4 9-1 16,4 0 1-16,-3 5-1 15,4-5 2-15,-5 2-1 0,4 1 0 16,-6 3-1 0,6 0 1-16,-5 5-2 0,4 3 1 15,-1 0 0-15,7-3 0 16,-10 3 1-16,6-6 1 15,-4 2-2-15,0-2 2 16,-7 1 0-16,9 1 0 16,-5 4-2-16,1 0 1 15,-1 4-1-15,5 2 0 16,-5 5-2-16,4 0 2 16,2-2 1-16,2-6-1 15,0-2 1-15,4-2 1 16,-1 0-1-16,-1 3-2 15,-2 9-2-15,6-1-1 16,-5 1-1-16,4 3 1 16,-3-4 1-16,3 1 2 15,-5 0 1-15,1-4 2 16,-1 2-2-16,1 2 3 0,-2 1-2 16,4-3 1-16,-2 5 0 15,5-3 1-15,-2 1-2 16,5 2 0-16,-5 4-1 15,7 3 0-15,-7 1 1 16,8 4 2-16,-5 0 0 16,9-2 0-16,1 1-2 0,2-2-2 15,-4-2-2 1,7-3 1-16,-12 1 0 0,-1-1 5 16,-2 2 0-16,0 0 2 15,-3 4 0-15,4-1 0 16,-6 3-2-16,6 2 1 15,-3-1-2-15,6 2 1 16,-4 0 0-16,8 0 1 16,-5 2-1-16,5-2 0 15,-3 3 10-15,0 0 5 16,-6 1 1-16,7-1 2 16,-6 1-1-16,5-1-7 15,0 2-7-15,5 1 1 16,-7 2-3-16,7 1 1 15,-6 1 0-15,9 2-1 0,-5 2-1 16,8 1 1-16,-7-2-1 16,7 4 1-16,-8-4 0 15,4 3 0-15,-5-2-1 16,4 4 2-16,-7-4-2 16,10 9 6-16,-7-1 1 15,2-1 2-15,-5-1 0 16,10 2 0-16,-8-7-6 15,10-1 0-15,-4 0-3 0,6-2 0 16,-11-4-1-16,6 7 0 16,-5-2-1-16,3-1 2 15,-8 0-2-15,8 8 1 16,-4-6 1-16,1 5-1 16,-2-2-1-16,8 3 2 15,-3-5-2-15,8 0 0 16,-2-1 0-16,3 2-1 15,-7-2-1-15,6 1 2 16,-13 2-1-16,6 1 2 16,-5-2 0-16,10 2 0 15,-9-1 0-15,12 0 0 16,-4-1-1-16,10 4 0 16,-9-3 0-16,14 3-1 15,-9-5 0-15,11 5 0 0,-12-9 0 16,13 4 2-16,-10-4-2 15,10 0 2 1,-10 1-1-16,10 4 2 0,-7-6-2 16,7 10 1-16,-9 0-1 15,6 0 0-15,-7 3 0 16,7 0 2-16,-7-4-2 16,10 7 1-16,-6-4 0 15,6 4 1-15,-7-5-3 0,9 5 0 16,-14-2 0-16,7 5 0 15,-7-9 0-15,6 11 2 16,-10-4 0-16,12 4 1 16,-7-6-2-16,8 7 2 15,-6-4-4-15,11-5 2 16,-12-3-1-16,9 4 1 16,-10-2-1-16,8 1 1 15,-12 1 0-15,7 3 1 16,-4-4-1-16,9 6 2 15,-6-5-1-15,9 6-1 16,-5-4 0-16,5 3 0 16,-8-7-2-16,8-1 2 15,-9-4-1-15,9 2 1 16,-7-9-1-16,8 6 3 0,-5-4-2 16,7 0 0-16,-9-1 0 15,4 5 0-15,-9-4 0 16,7 5 0-16,-10 0 1 15,8 1 1-15,-8 1-2 16,8-2 1-16,-11-5-1 16,14 2 0-16,-8-8-1 15,10 2 0-15,-11-3-1 16,12 1 2-16,-13-5 0 0,9 1 1 16,-10-7 1-16,13 4 0 15,-13-2-1-15,9 6 1 16,-2 2-2-16,8-2 1 15,-10 2 0-15,9-4-1 16,-9-2 0-16,6-4 0 16,-6 2-1-16,10-6 1 15,-7 0 1-15,9-2-1 16,-8 4 1-16,6-6 0 16,-15 1 0-16,5-3 0 15,-7 0-1-15,1-8 2 16,-3 6-1-16,8-3 2 15,-7-1-2-15,10-4 1 16,-2 2-2-16,6-10 1 16,-7 3-2-16,6-3 2 15,-11 4-2-15,7-5 3 16,-10 7 0-16,7-3 1 0,-9 7-2 16,6-9 2-16,-6 6-4 15,6-7 1-15,-7 1-2 16,9-11 2-16,-11 4-1 15,4-2 2-15,-8 1-2 16,2-1 4-16,-7 3-1 0,6-8 0 16,-6 0 0-16,6-11 1 15,-5 2-2-15,5-8 2 16,-6 8-2-16,4-9-1 16,-5 8-1-16,2-8 2 15,-6 10-3-15,3-5 3 16,-2 10-1-16,-1-6 0 15,-8 7 0-15,-1-10 1 16,2 6-2-16,-2-8 2 16,1 9-1-16,9-10 1 15,0 6-2-15,1-8 2 16,1 8-1-16,2-11 1 16,-6 2-2-16,6-8 1 15,-5 6-2-15,3-15 0 16,-3 9 0-16,8-5 0 15,-4 8 1-15,5-3 0 16,-3 9 1-16,2-10-1 0,-5 5 0 16,2-8 1-16,-3-1-1 15,7-17 1-15,-2 10 1 16,4-14-1-16,-2 8 1 16,1-21 0-16,-10 12-1 15,5-13 1-15,-7 12 0 16,1-4-1-16,-5 18-1 15,-1-6 1-15,-7 17 0 0,0-11 0 16,-2 7 0-16,2-10 1 16,1 6-1-16,4-11 1 15,1 9-2-15,7-15 1 16,-1 11 0-16,-5-12 0 16,-5 6 0-16,4-5 1 15,-11 13-1-15,-1-1 1 16,3 27-1-16,-2 0 1 15,-9 13 2-15,8 9 4 16,-5 8 1-16,-1-4 5 16,-2 12 0-16,1 5-1 15,-2 5-5-15,-3 3-4 16,0 8-12-16,2 8-185 16,1 8-132-16,-5 2-24 15</inkml:trace>
    <inkml:trace contextRef="#ctx0" brushRef="#br0" timeOffset="79722.7255">10623 4866 581 0,'5'0'254'0,"1"6"-18"16,-3-2-161-16,3 6-28 15,5 0-40-15,1 6-42 0,-1-1 22 16,2-3-3-16,3-3-1 16,-4 2 6-16,-1-11 1 15,1 3 5-15,2 3 4 16,1-3 3-16,-2 1-4 16,3-1 5-16,-3-6-1 15,2 4 4-15,-1 1-2 0,3-1 11 16,0 4-3-16,6-4 4 15,-4-1-6-15,6-1 3 16,-2-1-10-16,3 1 1 16,-3 5-4-16,3-2 10 15,-3 2 4-15,3-2 14 16,-1-2-1-16,4 0 4 16,-1 1-9-16,4-1-5 15,-5-1-12-15,12-1 1 16,-2-1-6-16,1-6 5 15,-3 0-2-15,8 3 4 16,-9 1-3-16,4-2 3 16,-1 7-5-16,7-10 0 15,-1 3-4-15,7-7 3 16,-6 3-3-16,7-10 3 16,-8 4-2-16,3-9 3 0,-10 1 0 15,7-1 6-15,-4 5 1 16,7-4 4-16,-3 7-3 15,7 1 2-15,-5-2-9 16,7-2 3-16,-6 1-8 16,11-6 6-16,-8 0-6 15,3-2 4-15,-9 2-3 16,4 0 3-16,-10 3-3 0,8-5 3 16,-5 7-3-16,6-2 3 15,-7 3-3-15,6-5 4 16,-10 9-4-16,7-7 3 15,-6 6-2-15,3 0 3 16,-1 9-4-16,5-4 3 16,-5 1-4-16,2 5 2 15,-4 1-2-15,-3-11 1 16,-4 3-1-16,-2-2 5 16,-11-2-3-16,6 0 4 15,-7 6-2-15,4 1 2 16,-1 1-3-16,8-5 2 15,-3-2 1-15,5-4 11 16,-7-1-1-16,5-2 6 16,-1 3-4-16,1-6 2 0,-5 3-14 15,7-3 2-15,-3 4-6 16,1-2 3-16,-3 4-4 16,3-2 4-16,-5 3-5 15,2-6 4-15,-3 5-3 16,3-6 6-16,0 1-4 15,3-5 10-15,-4 1 1 16,4-7 4-16,-5 6 0 16,4-6-1-16,1 3-5 0,3-4-3 15,0 0-6-15,6-3 1 16,-4 5-2-16,1 0 2 16,-3 2-4-16,2 1 5 15,-6 1-4-15,2-5 4 16,-4 3-5-16,2-6 5 15,-2 6-3-15,4-2 2 16,-2 3-4-16,7-3 3 16,-1 1-2-16,3-8 2 15,-5 3-2-15,1-7 2 16,-2 1-2-16,-2 1 2 16,-4 2-2-16,2-1 0 15,-4 6-1-15,0-6 1 16,-3 4-1-16,3-7 1 15,-3 6 1-15,4-8 1 16,-6 8-1-16,5-9 1 0,-1 3-1 16,1-15 1-16,-3 6-2 15,3-11 3-15,-4 7-4 16,4-2 4-16,-4 10-3 16,1 1 3-16,-4 4-4 15,1-5 4-15,-5 11-4 16,1-6 3-16,-3-1-2 15,1-5 1-15,-2 1-1 0,0-10 2 16,-3 4-1-16,-1-8 2 16,-2 9-3-16,1-9 4 15,1 12-2-15,1-7 2 16,5 5-2-16,1-10 3 16,2 8-3-16,2-13 1 15,0 1-2-15,0-6 1 16,0 9-2-16,2-13 2 15,-1 10-2-15,6 2 2 16,0 4-2-16,3-6 3 16,-6 14-1-16,3-10 2 15,-4 6 0-15,1-1-1 16,2 6 1-16,1-10 0 16,-2 10 1-16,2 3 2 15,-5 7 2-15,-1 4 0 16,-2 14 0-16,-1 1-1 0,-5-2-3 15,3 5 2-15,-2-4 1 16,0 6 3-16,-1 0-2 16,1 5 2-16,-3 0-5 15,4 4-3-15,1-3-12 16,9 0-20-16,7 7-327 16,3-29 94-16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34.6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8214F9-32CB-4F6D-876F-8B984179FD1D}" emma:medium="tactile" emma:mode="ink">
          <msink:context xmlns:msink="http://schemas.microsoft.com/ink/2010/main" type="inkDrawing" rotatedBoundingBox="11500,13112 13350,14098 13282,14224 11432,13238" semanticType="callout" shapeName="Other">
            <msink:sourceLink direction="with" ref="{00EC5AAA-CF9B-4A73-96E6-ACE0CE1B3B2C}"/>
            <msink:sourceLink direction="with" ref="{338C3D4F-1535-4D11-8AF3-8452682F0ECC}"/>
          </msink:context>
        </emma:interpretation>
      </emma:emma>
    </inkml:annotationXML>
    <inkml:trace contextRef="#ctx0" brushRef="#br0">0 0 1049 0,'33'68'217'0,"13"-1"100"15,11-1-313-15,29 6-3 16,3-17 0-16,25 1-4 15,-4-13 4-15,22 3 1 16,-16-7 0-16,16 10 4 16,-17 4-2-16,7 13 1 15,-23-5 0-15,2 8 1 16,-24-17-4-16,0 0 4 16,-16-15-4-16,5-2 1 15,-15-10-1-15,2-2-67 16,-5-11-263-16,-13-15 66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2:36.2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184EED-3158-4A8F-96D1-64BBAF1D27D6}" emma:medium="tactile" emma:mode="ink">
          <msink:context xmlns:msink="http://schemas.microsoft.com/ink/2010/main" type="inkDrawing" rotatedBoundingBox="12188,13041 22585,4352 23445,5381 13048,14071" semanticType="callout" shapeName="Other">
            <msink:sourceLink direction="to" ref="{94DD6B7D-7531-4C4B-AB9A-9E96DC297036}"/>
            <msink:sourceLink direction="to" ref="{338C3D4F-1535-4D11-8AF3-8452682F0ECC}"/>
          </msink:context>
        </emma:interpretation>
      </emma:emma>
    </inkml:annotationXML>
    <inkml:trace contextRef="#ctx0" brushRef="#br0">-2 8220 900 0,'-6'-8'255'0,"-3"3"63"16,6 4-263-16,6-2-14 15,4 3-27-15,10-5-4 16,5-3-10-16,10 1 1 16,0-4 0-16,4-3 0 0,-7-3 0 15,0 2 1 1,-6 3-1-16,-2-5 0 0,-4 1 2 16,-5 1-3-16,-1 4 1 15,-3-4 5-15,-2 3 2 16,2 0 1-16,2 2 0 15,4-3 1-15,1 2-5 0,7-1-4 16,-1 1 0 0,4 0 0-16,-2 6 0 0,2-7 0 15,-1 1 1-15,5-7 0 16,-1 0-3-16,4-10 0 16,-4 0-1-16,2-7 1 15,-7 4-1-15,5-10 1 16,-2 1 3-16,8-6-1 15,-4 0 0-15,9-9-1 16,-1 4 0-16,7-7-2 16,-1 1 2-16,11-6 0 15,-4 8 1-15,6-6 2 16,-8 4-2-16,6 0 2 16,-7 10-4-16,7-2 3 15,-12 6-2-15,3-3 0 16,-11 7 0-16,0-4 1 0,-12 7 0 15,6-4-2 1,-3 4 2-16,8-7-1 0,-8 10 1 16,14-13-1-16,-8 9 0 15,5-4 1-15,-5 4-1 16,7-8 1-16,-6 10-2 16,7-10 2-16,-4 3-3 15,4-8 3-15,-4 11-2 16,3-9 1-16,-6 13 0 15,4-5 0-15,-9 2 2 0,4-5-2 16,0 4 1-16,2-13-1 16,0 9 0-16,7-8 1 15,-1 1-1-15,8-8 0 16,-4 2-2-16,10-7 2 16,-4 11-2-16,10-12 1 15,-5 6 0-15,5-7 2 16,-6 7 0-16,7-10-1 15,-6 15 0-15,7-9 1 16,-7 10-2-16,11-11 1 16,-9 7-1-16,10-9 1 15,-5 4-1-15,11-14 1 16,-7 4-1-16,12-13 1 16,-6 4-1-16,10-10 1 0,-7 11-1 15,17-5 1 1,-11 9 0-16,14-11 1 0,-4 11-1 15,12-14 1-15,-7 7-1 16,21-8 0-16,-8 10 0 16,15-18-2-16,-7 8-1 15,14-19 3-15,-12 7-2 16,16-11 1-16,-13 16 2 16,13-15 0-16,-17 17-2 15,19-14 3-15,-16 11-2 16,16-14-1-16,-12 22 1 0,19-16 1 15,-16 11-2-15,14-8 2 16,-14 11 0-16,14-17-1 16,-11 16-1-16,18-6 2 15,-18 12 0-15,21-13 0 16,-20 16-2-16,18-7 3 16,-21 13-3-16,16-5 1 15,-23 16-1-15,12 1 2 16,-24 9-2-16,10 2 2 15,-25 9 0-15,9 0-1 16,-15 4 1-16,11 0 0 16,-16 0-2-16,16-4 3 15,-10 5-3-15,9-5 1 16,-12 6 0-16,11-3 1 0,-14 6-3 16,10-1 4-16,-13 5-1 15,7 1-1-15,-16 2 0 16,3-4 1-16,-20 5-1 15,2-2 0-15,-14 5 0 16,0 4 1-16,-12 9 0 16,2-1 0-16,-8 2 0 15,1-4 1-15,-5 2-2 16,7-1 2-16,-3-3-4 0,5-5 4 16,-1 3-8-16,4-9-99 15,-4-1-231-15,-9 0 40 16</inkml:trace>
    <inkml:trace contextRef="#ctx0" brushRef="#br0" timeOffset="414.1663">9888-169 1071 0,'-17'-11'227'0,"5"-6"103"16,7 11-318-16,4 0-6 15,2 5-1-15,12-7-3 0,-1 6-2 16,13 1-1-16,-1 1 1 16,14-2-2-16,-1-2-1 15,15 1 1-15,-3-5 1 16,14-4 2-16,-6 0 0 15,11 5 2-15,-12 0-1 16,0 4-2-16,-15 6-1 16,3 6-2-16,-11-8 1 15,-3 10-5-15,-7 0 0 0,-6 7-3 16,-18 7 2-16,-18 32 5 16,-13 7 3-16,-26 39 2 15,-10 13 3-15,-18 32 4 16,4-10-7-16,0 6-326 15,19-38 111-15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25.9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410103-16B3-4B3C-956A-BDC8FCD3E5FE}" emma:medium="tactile" emma:mode="ink">
          <msink:context xmlns:msink="http://schemas.microsoft.com/ink/2010/main" type="inkDrawing" rotatedBoundingBox="20386,15346 20396,16104 20375,16105 20365,15347" shapeName="Other"/>
        </emma:interpretation>
      </emma:emma>
    </inkml:annotationXML>
    <inkml:trace contextRef="#ctx0" brushRef="#br0">1897-2955 390 0,'-5'-5'239'16,"2"2"-33"-16,-2 7-45 15,5 3-71-15,-3 9-5 16,0 4 2-16,3 13 5 16,0 7-22-16,0 13-20 15,2 1-23-15,1 18-12 16,-2-5-6-16,2 7-5 0,0-6 0 15,1-1-3-15,-3-13 2 16,-1 1-85-16,2-14-224 16,-12-8 48-16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22.6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64D55E-052D-45BA-AF89-B7190EDA437C}" emma:medium="tactile" emma:mode="ink">
          <msink:context xmlns:msink="http://schemas.microsoft.com/ink/2010/main" type="inkDrawing" rotatedBoundingBox="18486,18327 19423,18298 19426,18385 18489,18413" semanticType="callout" shapeName="Other">
            <msink:sourceLink direction="with" ref="{00EC5AAA-CF9B-4A73-96E6-ACE0CE1B3B2C}"/>
            <msink:sourceLink direction="with" ref="{D3CAD399-80CE-42A8-AA7F-0D3698971C25}"/>
          </msink:context>
        </emma:interpretation>
      </emma:emma>
    </inkml:annotationXML>
    <inkml:trace contextRef="#ctx0" brushRef="#br0">25 97 1172 0,'-17'-3'316'16,"8"3"80"-16,11 1-331 15,7-5-44-15,11-1-14 16,4 4-8-16,18-9 1 16,2 1 2-16,13-2-2 15,1 2 2-15,7-5-2 0,-7 4 1 16,5-1-1-16,-6 2 2 16,3 9-3-16,-5 1 3 15,0 12-3-15,-14-7 3 16,2 4 2-16,-6-2 1 15,-3 1 2-15,-6-6 0 16,1 0-1-16,-8 5-2 16,-7-5-2-16,-3 0 0 15,-5-4-22-15,-6 4-41 0,4 1-344 16,-5-19 81-16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4:31.7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15C021-33F6-4443-A5E6-6EC14C449A9A}" emma:medium="tactile" emma:mode="ink">
          <msink:context xmlns:msink="http://schemas.microsoft.com/ink/2010/main" type="inkDrawing" rotatedBoundingBox="3691,10465 9590,7195 11387,10438 5488,13707" hotPoints="10653,8633 8242,11957 4149,12289 6560,8965" semanticType="enclosure" shapeName="Ellipse"/>
        </emma:interpretation>
      </emma:emma>
    </inkml:annotationXML>
    <inkml:trace contextRef="#ctx0" brushRef="#br0">3310 467 1017 0,'-26'4'288'16,"-5"-7"63"-16,-4 6-271 15,4-6-62-15,-5-5-6 16,2-1-11-16,-3-6-12 16,2-7-11-16,-8-2-12 15,1-7-11-15,-10-4 0 16,-2 6 5-16,-7-8 7 0,-3 9 10 15,-21-1 17-15,4 3 12 16,-14 2 24-16,1 5 8 16,-8-5 11-16,16 7-3 15,-14 6-1-15,13 2-16 16,-16 3 1-16,9 9-11 0,-13-5-1 16,15-1-10-16,-11 8-5 15,10-2-8-15,-15 0 1 16,12 6-5-1,-15 3 5-15,8 1 3 0,-4-1 3 16,16 0 0-16,-13 5 3 16,17 0-1-16,-10 9-1 15,13 3-4-15,-2 8 2 16,18 3-3-16,6 3 0 16,20-6 2-16,-4 9 0 15,15-5-3-15,-2 7 1 16,10-2 1-16,1 9-2 15,15-6 0-15,7 14 0 16,12-3-1-16,3 13 2 16,8-4-1-16,3 17 0 15,0-11 1-15,10 8 0 16,2-12-1-16,6 1 0 16,5-6-2-16,11 7-2 0,-5-10 0 15,15 5 0-15,-3-8 0 16,13-5 1-16,0-15 3 15,21-4 1-15,-6-11-1 16,26 0 4-16,-4-12-1 16,18-2 0-16,-8-3-1 15,22-2 2-15,-16-3-3 16,19-3 3-16,-11 0-2 0,19-3 3 16,-18-6-3-16,12-8 2 15,-16 0-2-15,4-9 0 16,-27-8-6-16,6-4 5 15,-21-1-4-15,-2-7 3 16,-16 7 0-16,0-14 6 16,-17 6-4-16,1-8 4 15,-16 2 0-15,3-20 1 16,-10 4-3-16,-2-22 4 16,-10 1-4-16,-2-16 0 15,-11 6-1-15,-4-19 4 16,-9 16-6-16,-7-6 6 15,-9 12 2-15,-12 7 13 16,-6 28 6-16,-15 10 26 0,-8 14 8 16,-14 12 13-16,-6 11-6 15,-31 2-1-15,0 6-21 16,-27 4-10-16,8 1-19 16,-17-3-25-16,21-1-18 15,-17-4-43-15,20-9-21 16,-16-21-350-16,12-6 90 15</inkml:trace>
    <inkml:trace contextRef="#ctx0" brushRef="#br0" timeOffset="2928.6798">4000-2474 755 0,'-32'-9'282'16,"4"3"26"-16,-7-3-173 16,1 7-91-16,-7-2-9 15,9 4-22-15,-8-4-19 16,2 4-18-16,-5 4-7 16,-2 2-7-16,-9 6 10 15,4 8 12-15,-12 4 16 16,10 3 10-16,-14 11 16 15,3-3 2-15,-12 5 8 16,8 1-2-16,-14 5 6 16,10-9-12-16,-7 9-2 15,9-4-11-15,0 8-3 0,9-1-9 16,-12 13 1 0,12-9-5-16,-1 18 3 0,-1-5 0 15,1 14-1-15,16-10-3 16,1 24 3-16,12-8-4 15,3 16-1-15,9-6 0 16,0 23 3-16,9-21-3 16,3 14 2-16,10-12-2 15,2 7 1-15,12-21-1 0,2 16 3 16,8-17-3-16,13 4 3 16,7-12-1-16,21 12 1 15,5-14-1-15,20 6 1 16,0-5 0-16,22 10 1 15,-4-16-2-15,27 7 0 16,-7-14-1-16,27-2-1 16,-15-18-2-16,24-2 5 15,-25-15 0-15,20 4 1 16,-23-12-1-16,20-1 5 16,-25-6-5-16,22-2 1 15,-17-9-1-15,22-3 2 16,-17-5-2-16,18-1 1 15,-17-3 1-15,18-10 1 16,-20-2-3-16,8-15 1 16,-18-8-1-16,4-21-1 0,-22-5-6 15,2-23-5-15,-18-6-4 16,-12-29 1-16,-18 4 0 16,-13-26 3-16,-27-1 9 15,-11-19 2-15,-14 15 2 16,-17-15 8-16,-11 16 7 15,-18-10 16-15,-13 29 8 16,-20-3 21-16,-3 26 2 0,-24-9 6 16,8 25-10-16,-29-8 3 15,2 13-17-15,-28-4-7 16,9 20-12-16,-48 6-8 16,13 15-14-16,-30 7-7 15,13 17-3-15,-38 12-1 16,39 7-1-16,-23 16-8 15,25 11-18-15,-2 11-51 16,37 15-322-16,-15 7 73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4:42.8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531E5A-F468-49BD-8D3B-76E8C1041AA4}" emma:medium="tactile" emma:mode="ink">
          <msink:context xmlns:msink="http://schemas.microsoft.com/ink/2010/main" type="inkDrawing" rotatedBoundingBox="11395,7616 18063,8447 17797,10578 11129,9747" hotPoints="17963,9495 14054,9938 10390,8502 14300,8059" semanticType="enclosure" shapeName="Ellipse">
            <msink:destinationLink direction="with" ref="{55D18B80-EF7A-4835-A07D-0589F146657E}"/>
          </msink:context>
        </emma:interpretation>
      </emma:emma>
    </inkml:annotationXML>
    <inkml:trace contextRef="#ctx0" brushRef="#br0">4312 743 919 0,'-47'-3'214'16,"-2"1"82"-16,6-1-268 15,-3-2-3-15,3-1-6 16,-5-3 1-16,-1-3-4 15,-7-5 2-15,6 0-8 0,-8-4 2 16,8-1-5-16,-12-4 3 16,7 3-6-16,-8-1 4 15,6-4-6-15,-9 2 6 16,5 3-1-16,-8 1 6 16,0-1 2-16,-9 5 11 15,7-7 2-15,-5-2 3 16,5 1-4-16,-1 3-3 15,7-3-10-15,-11 6-6 16,7 0-7-16,-11-3 1 16,0 1-5-16,-7-4 2 15,9 2 0-15,-5-2 2 16,12 1 2-16,-12-1 7 16,10 5 1-16,-9-1 2 15,6 8-5-15,-9 5-1 16,15 6-8-16,-1 3-5 15,10 3-3-15,-11 3-2 0,7-1-1 16,-11 2 2-16,1 0 4 16,-13 2 2-16,10 0 4 15,-13 5 1-15,12 0-2 16,-15 4-2-16,10 5 1 16,-13 9 5-16,11 0-2 0,-7 16 4 15,13-4 2 1,3 10-2-16,17-3-4 0,1 6 1 15,13-8-2-15,6 6 0 16,7-6-2-16,0 5 0 16,10-7-2-16,0 10-3 15,7-3-2-15,1 4 1 16,6-3-1-16,0 2 4 16,2-7 1-16,1 4 4 15,5-3-2-15,2 5 1 16,5-3-1-16,8 0 0 15,5-10-2-15,11 2 0 16,6-7-1-16,8 4 2 16,-1-3-1-16,9 9 4 15,-1-7 1-15,7 8 0 16,-1-4 1-16,15 6 0 0,-5-1-2 16,18 5-2-16,-5-10 0 15,9 1 0-15,-5-11 0 16,16-4 2-16,-13-8-1 15,20 0 4-15,-2-6-3 16,14 3 0-16,-14-5 0 16,16-1 2-16,-17 1-4 15,14 0 3-15,-13-2 0 16,20 4-2-16,-17 3 0 0,16 1 3 16,-9 4-3-16,17 2 1 15,-20-8 1-15,26-4 0 16,-17-6-2-16,17-7 0 15,-14-8-2-15,11-4 0 16,-21-2-1-16,10-3 2 16,-20 1 0-16,13 3 3 15,-8 7-1-15,9 5 0 16,-11 7 0-16,13 7 1 16,-14 4-3-16,15 0 2 15,-11-3 0-15,18-2 0 16,-16-7 0-16,10-10 1 15,-13-3-2-15,14-15 1 16,-20-2 1-16,7-8-2 0,-13 6 1 16,4-8 0-1,-15 11-1-15,11-7 1 0,-12 1-1 16,6-1 1-16,-17 3-1 16,10-1 3-16,-17 0-4 15,7-2 6-15,-8-1-1 16,5-9 2-16,-12 4-2 15,3-2 3-15,-16 2-5 16,0 1 1-16,-11 11-2 16,-6-6 1-16,-12 8 0 15,0-1 1-15,-8 1 1 0,-7-5 1 16,-2 4 2-16,-3-10-1 16,-5 4 0-16,-9-10-3 15,-3 4-2-15,-17-6 0 16,-1 5-1-16,-14-6 5 15,0 7 4-15,-16-6 8 16,5 3 0-16,-17-4 3 16,11 5-4-16,-18-6-5 15,3 9-7-15,-18-8-1 16,6 0-4-16,-24-9-1 16,14 3 2-16,-13-7 4 15,13 10 7-15,-18-2 6 16,13 10-3-16,-13-2 12 15,21 3-3-15,-26-8-6 0,16 4-3 16,-21 1 3 0,10 7-10-16,-26-1-1 0,18 11-1 15,-21 5 0-15,16 0 0 16,-13-1-6-16,7 6 0 16,-18-4-10-16,17-2-3 15,-17 0-13-15,4 3 0 16,-22-3-18-16,16 3-2 15,-22 4-16-15,8 5 36 0,-25 7-345 16,13 2 124-16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4:57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BD442B-FD64-4BE9-8B64-0EACBB931A16}" emma:medium="tactile" emma:mode="ink">
          <msink:context xmlns:msink="http://schemas.microsoft.com/ink/2010/main" type="inkDrawing" rotatedBoundingBox="12247,10510 18106,10018 18201,11150 12342,11642" semanticType="enclosure" shapeName="Other">
            <msink:destinationLink direction="with" ref="{FC5DA4E8-411B-400F-8AE9-C3C7BCD0EAC7}"/>
          </msink:context>
        </emma:interpretation>
      </emma:emma>
    </inkml:annotationXML>
    <inkml:trace contextRef="#ctx0" brushRef="#br0">5707-5 917 0,'-21'0'250'15,"2"-2"60"-15,1 5-250 16,1 3-47-16,-3-4-19 16,0-5-15-16,-3 7-21 15,-3-7-7-15,-8 2 2 16,-1 4 11-16,-11 3 13 15,-6 2 24-15,-11 4 12 16,2-6 1-16,-11 0 10 16,3-1 4-16,-16-7 12 15,6 4-3-15,-21 1 8 16,6 0-5-16,-18 8 0 0,19 2-12 16,-13 1-3-1,12 2-9-15,-10-1-3 0,17-6-6 16,-16 0-2-16,15-3-2 15,-4 1 1-15,11-4 0 16,-20 1 4-16,13-1 5 16,-19-1 8-16,7 1 0 15,-10 0 6-15,18-3-7 16,-20 0-3-16,11 0-6 16,-16-2 1-16,10 1-2 0,-11-1 7 15,18 1-2-15,-21-2 1 16,18 3-3-16,-17-2-3 15,10 1-7-15,-7 4 0 16,21-2-3-16,-24 5 0 16,14 4-1-16,-12 7 1 15,5-4 0-15,-1 6-1 16,14-2 0-16,-11-5 1 16,15 0 0-16,-11 7 1 15,6-4 0-15,1 8-1 16,16 8 0-16,-13-1 2 15,17 2 0-15,-7 10 2 16,12-7-1-16,0 8-1 16,21-9-2-16,3 1-4 15,18-4-6-15,5-1 1 0,13-7-4 16,5 5-4-16,10-3-1 16,5-1 0-16,10-1 0 15,11 5 3-15,5-1 2 16,14 3 5-16,4 2 2 15,15 0 1-15,1-1 0 16,13 2 2-16,-5-2-1 16,16 3 1-16,-12-5-2 0,14-1 1 15,-10-5-1-15,19-3 3 16,-16-13-1-16,22-1 2 16,-8-4 1-16,14-5 0 15,-11 0 1-15,22-3 1 16,-16 1-2-16,10-3 1 15,-15 5 0-15,17 2-1 16,-17 2 0-16,20-5 2 16,-7 7-3-16,15-2 2 15,-10-7-2-15,16 3 1 16,-13 1-3-16,9-1-5 16,-14-1-2-16,12 4-2 15,-18-2 0-15,12 4 1 16,-16-5 7-16,14 1 2 15,-16 4 2-15,12-7 1 16,-15-4-1-16,21-3 0 0,-21-5-1 16,17-9 0-16,-17 1 1 15,12 2 0-15,-17-1 0 16,15 1-1-16,-18 4 1 16,13-1-2-16,-16 0 1 15,6 3 2-15,-15 2-2 16,9 0-5-16,-14-4-3 15,6 1-1-15,-15-2-2 16,2-4 1-16,-16-3 5 16,0 0 1-16,-15-1 0 0,0-2-2 15,-12 2 1-15,-7-6 2 16,-9 8 2-16,-4-6 7 16,-11 4 4-16,-6-1 12 15,-3 3 2-15,-10-5 9 16,-2 5-2-16,-13-3 4 15,5 2-5-15,-8-1 2 16,3 5-8-16,-17-2 1 16,7 4-9-16,-19-1-6 15,-2 4-3-15,-15-2 0 16,8 0-2-16,-18 0 2 16,13 2 2-16,-15-5 5 15,6 3 2-15,-17-2 11 16,12 4-1-16,-16 4 1 15,16 7-8-15,-11 0-4 16,17 10-12-16,-4-1-6 0,19 3-13 16,-3-2-46-16,20 1-21 15,0-10-332-15,17-5 62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4:59.9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D18B80-EF7A-4835-A07D-0589F146657E}" emma:medium="tactile" emma:mode="ink">
          <msink:context xmlns:msink="http://schemas.microsoft.com/ink/2010/main" type="inkDrawing" rotatedBoundingBox="15850,13768 16556,8913 16675,8930 15969,13785" semanticType="callout" shapeName="Other">
            <msink:sourceLink direction="with" ref="{A1531E5A-F468-49BD-8D3B-76E8C1041AA4}"/>
            <msink:sourceLink direction="with" ref="{276DC275-72DF-4E44-A49E-A60D17E329A0}"/>
          </msink:context>
        </emma:interpretation>
      </emma:emma>
    </inkml:annotationXML>
    <inkml:trace contextRef="#ctx0" brushRef="#br0">7 4835 550 0,'-3'4'198'0,"-1"1"11"16,4-4-164-16,1 1-56 16,1-1-40-16,5 1-1 15,-2-5 2-15,1 1 39 16,0 1 31-16,-3-1 38 16,-4-5 9-16,5 2 2 0,-4-6-18 15,2 0-19-15,1-4-20 16,2-2-5-16,-7-4-1 15,4 1 8-15,-2-9 2 16,1-2 5-16,2-4-4 16,2 3-1-16,-1-7-12 15,-4 5-7-15,0-7-21 16,2 3 2-16,-2-7-5 16,0 4 7-16,6-11 5 15,0 3 18-15,0-8-3 16,1 2 4-16,-1-8-5 15,-2 9 4-15,-1-7-6 16,2 5-16-16,6-6-27 16,-11 5 4-16,3-11-6 15,6 10 7-15,-8-13 15 0,-2 10 28 16,12-11-2-16,-4 6 5 16,-1-9-4-16,5 6 4 15,1-14-6-15,-5 5 5 16,6-11-6-16,1 6 4 15,5-12-4-15,1 9 6 16,3-6-5-16,-5 6 6 16,2-17-7-16,-2 8 7 0,1-11-8 15,-1 7 7-15,4-13-7 16,1 20 7-16,0-16-3 16,-3 12 16-16,1-12 18 15,-3 12 15-15,-1-12 3 16,-1 18 8-16,5-13-7 15,-7 17-20-15,1-4-14 16,-2 10-3-16,-1-4-10 16,-6 16-2-16,2-7-5 15,-4 12 5-15,1-1-4 16,-1 10 5-16,4-12-5 16,-6 11 5-16,1-5-6 15,0 8 5-15,0 3 2 16,-3 15 11-16,4 2 6 15,3 7 7-15,-3 2-4 16,2 2-3-16,-1-2-9 16,1 4-9-16,2 1-6 0,-4 1 2 15,4 2-3-15,1 2 2 16,0-2-6-16,2 0 1 16,6-4-291-16,-6-2 94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5:01.7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2FCC55-FF10-40C1-A7EF-A331CBCD10BF}" emma:medium="tactile" emma:mode="ink">
          <msink:context xmlns:msink="http://schemas.microsoft.com/ink/2010/main" type="inkDrawing" rotatedBoundingBox="16832,8038 17919,9378 17040,10092 15952,8751" hotPoints="17707,9776 16710,9671 16439,8705 17436,8811" semanticType="enclosure" shapeName="Ellipse"/>
        </emma:interpretation>
      </emma:emma>
    </inkml:annotationXML>
    <inkml:trace contextRef="#ctx0" brushRef="#br0">130 0 709 0,'-23'25'173'15,"-3"15"63"-15,3 3-207 16,3 7-1-16,5-1-10 16,2 8-1-16,6 0-8 15,4 12-3-15,3-3-5 0,3 15-2 16,3-3-1-16,4 7 1 16,3-12 1-16,5 9 0 15,4-12 3-15,10 8 8 16,3-13 6-16,10 10 7 15,-4-6 1-15,8 8 0 16,2-10-8-16,5 5-7 16,-2-14-9-16,15-4-3 15,-8-20-7-15,7-8 0 16,-10-15 1-16,7-10 7 16,-10-8 6-16,0-13 11 15,-6 1 2-15,0-11 8 16,-6 3-3-16,0-6 4 15,-3 1-4-15,0-10 1 16,-6 5-9-16,2-9-1 0,-5 6-7 16,4-10-3-16,-7 5-3 15,0-5-1-15,-10 2 1 16,-4-13-2-16,-10 13 1 16,-4-7 1-16,-9 7 0 15,-6-1 5-15,-3 14 2 16,-10-6 4-16,2 8 0 15,-5-3 0-15,4 5-5 0,-9-4-2 16,6 3-4-16,-15-5 0 16,1 1-1-16,-4 1 1 15,2 4-1-15,-8-1 7 16,2 6 0-16,-5 3 2 16,4 0-1-16,-7 0 0 15,8-1-6-15,-3-6 0 16,7 4-3-16,-6-3 1 15,8 5-1-15,-3 1 10 16,6 4 5-16,-6 1 7 16,12 6-1-16,-1-1-3 15,12 7-11-15,0 2-22 16,14 2-23-16,-2 5-309 16,0 6 84-16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5:12.0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C5DA4E8-411B-400F-8AE9-C3C7BCD0EAC7}" emma:medium="tactile" emma:mode="ink">
          <msink:context xmlns:msink="http://schemas.microsoft.com/ink/2010/main" type="inkDrawing" rotatedBoundingBox="12796,11284 19661,11261 19665,12371 12800,12393" semanticType="callout" shapeName="Other">
            <msink:sourceLink direction="with" ref="{6DBD442B-FD64-4BE9-8B64-0EACBB931A16}"/>
            <msink:sourceLink direction="with" ref="{276DC275-72DF-4E44-A49E-A60D17E329A0}"/>
          </msink:context>
        </emma:interpretation>
      </emma:emma>
    </inkml:annotationXML>
    <inkml:trace contextRef="#ctx0" brushRef="#br0">6608 338 806 0,'-18'3'259'15,"-1"-3"40"-15,2 2-229 16,-1-2-31-16,6 1-35 16,1 1-4-16,-1-2-12 15,-2 0 7-15,2 0-4 16,-4 0 12-16,1-3 4 0,1 3 11 16,2-2-2-16,0 1 12 15,-1-4-5-15,1-1 6 16,-2-3-5-16,-4 1 0 15,3 0-12-15,-2 2-1 16,1-3-10-16,-2 3 2 16,4-5-5-16,-6 0 5 15,0 1-4-15,-4 5 4 16,2 0-5-16,-5 2 2 16,1 5-9-16,-2 1-1 15,2-5-6-15,-9 4 5 16,2-2-2-16,-5-2 10 15,-3-1 4-15,-5 2 13 16,6-5 0-16,-5 3 14 16,2-3-3-16,-6 1 5 15,2 2-11-15,-9-2-1 0,3 4-12 16,-7-4-1-16,9 1-6 16,-10-7 3-16,7 5-3 15,-5 0 4-15,9-1 0 16,-17 0 7-16,10 1 0 15,-15-5 12-15,6-3 0 16,-18-1 6-16,16 6-3 16,-10-1 6-16,12 3-10 0,-6-3 0 15,14 3-9 1,-16-2-1-16,8 4-9 0,-7-4-1 16,4 7-4-16,-13-2 3 15,13-3-4-15,-11-2 4 16,13-1-1-16,-10-1 5 15,8 3-3-15,-15 4 4 16,10 4-3-16,-16 3 2 16,10-2-3-16,-7 2 0 15,18 2-4-15,-10 1 4 16,12 0-3-16,-13-1 2 16,8 1-2-16,-14-2 4 15,9-1-3-15,-8 5 2 16,14-5 0-16,0 3 0 15,7 0-1-15,-11 4 2 0,12-4-3 16,-11 5 1 0,2-7 0-16,-3 1 1 0,11-7-2 15,-7 2 1-15,11-6-1 16,-6 6 3-16,7-3 0 16,-6 3 1-16,5 2-3 15,-9-2 2-15,8 0-2 16,-5 3-1-16,9-2 0 15,-6 1 2-15,10-2-2 0,-7-2 2 16,8-4-1-16,-11 3 1 16,3-2-3-16,-9 5 2 15,6 5-2-15,-8 3 1 16,15-5-2-16,-6 6 3 16,13-1-2-16,-4-2 3 15,13 0-1-15,-3 6 0 16,3-1 0-16,-3-3 0 15,5 1 0-15,-8 0 1 16,3-3-1-16,-5 2-1 16,8 6 0-16,-1 1 3 15,6 0-3-15,-1 5 4 16,13-3-2-16,-3 0 0 16,6 0-4-16,2 1 1 15,2-2-3-15,0 3 2 16,3-3-3-16,-2 2 5 15,3 1 0-15,-4 4 1 0,4 1-1 16,-2 11 1-16,4-2-2 16,-3 5 1-16,4-4-2 15,3-2 4-15,1-9 0 16,1-3 4-16,5-5-1 16,-1 2 2-16,5-2-3 15,-2 4 0-15,8 1-3 0,4-2-1 16,2 1-1-16,3-1 0 15,6 3-1-15,5 2 0 16,-1 0 0-16,12 2 2 16,-2-2-1-16,9-5 0 15,0 1-3-15,11-4 3 16,-4 2-2-16,7-2 1 16,-4-1 0-16,6-2 3 15,-3-2-3-15,8-3 3 16,1-1-3-16,12-1 3 15,-5 4-3-15,12-1 3 16,-10 0-3-16,14-4 2 16,-11 2-2-16,15-6 3 15,-12 3-3-15,18-3 5 16,-12 3-3-16,9-1 3 16,-12 1-4-16,14-3 5 15,-13 2-5-15,19-4 3 0,-10-1-3 16,11 1 3-16,-7-1-3 15,9-3 5-15,-11 5-5 16,19-2 6-16,-12 1-4 16,12 1 1-16,-8 1-3 15,9-3 4-15,-12 4-6 16,20-1 5-16,-16 0-4 16,15 3-4-16,-12-1-6 0,13-2 1 15,-12 0-6-15,12-5 1 16,-20 0 5-16,13-4 5 15,-16-1-1-15,9-4 7 16,-11 3 0-16,13-1 3 16,-14 4-4-16,9 0 6 15,-16 1-7-15,15 1 6 16,-12-2-5-16,9 0 3 16,-16-1-3-16,12-2 5 15,-15 2-6-15,6-6 6 16,-9 1-4-16,9 3 3 15,-14 2-4-15,2-3 4 16,-14 6-3-16,2-1 2 16,-17 1-3-16,-1-1 4 15,-10 2-3-15,-1 2 3 0,-13-2-2 16,1-1 3-16,-8 0-4 16,-1 2 3-16,-4-6-5 15,2 3 5-15,-6-1-2 16,1-1-2-16,-3 0-2 15,0 4 4-15,-5-7-4 16,2 3 5-16,-4-4 2 16,-4-4 8-16,0-4-1 0,-3 1 5 15,-5-2-2-15,-2-1 1 16,-4-1-7-16,-3-2 0 16,-4 1-8-16,-6-5 4 15,3 2-4-15,-5 3 13 16,1 4 3-16,-6-4 9 15,-2 10-2-15,-9 0 3 16,-2-1-13-16,-9 4-2 16,1 3-10-16,-15 1-7 15,-3 4-19-15,-28 7-37 16,-9 9-343-16,-44 6 87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5:32.0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C5B5A7-9684-43D0-8423-1659C823F0EC}" emma:medium="tactile" emma:mode="ink">
          <msink:context xmlns:msink="http://schemas.microsoft.com/ink/2010/main" type="inkDrawing" rotatedBoundingBox="9574,6812 19029,9358 18583,11011 9129,8466" semanticType="callout" shapeName="Other">
            <msink:sourceLink direction="with" ref="{E0580428-356D-4C05-A2F4-6C2B626E83F1}"/>
          </msink:context>
        </emma:interpretation>
      </emma:emma>
    </inkml:annotationXML>
    <inkml:trace contextRef="#ctx0" brushRef="#br0">1 107 589 0,'-3'1'106'0,"2"4"47"16,4-7-176-16,2-1 2 16,1-3-2-16,4-3-22 15,1-5-19-15,1-1-40 16,1-1-5-16,2-2 9 15,-4 9 30-15,1-3 35 0,-4 5 38 16,-2 7 14-16,0 2 28 16,0-2 79-16,-1 3 31 15,2 2 52-15,3-5 0 16,-4 4-22-16,3-2-76 16,0 4-28-16,2-5-50 15,0 4-13-15,-1-2-10 16,4-4-2-16,1 2-4 0,1 1-1 15,-4-4 1-15,0-1-1 16,-1 5 1-16,-5-4-1 16,-1 4 2-16,-1-1 0 15,-4 4 5-15,4-1 8 16,-3 1 4-16,5 6 0 16,0-1 2-16,2 4-6 15,-2-3-7-15,5 3-3 16,-5-8-3-16,3 2 0 15,2-2 0-15,0 0 4 16,-2-2-1-16,3 3 1 16,-3-3-2-16,4 1 1 15,-3 1-5-15,4 0 1 16,-3-1-2-16,3-1 3 16,-2 1 1-16,3 2 6 0,-1-2 1 15,5 3 5-15,-3-1-5 16,6 4 0-16,-2-3-6 15,3-1-1-15,-2 0-4 16,4-1 2-16,-4-2-2 16,5 2 1-16,-3 2-1 15,3 3 1-15,-4 1-1 16,4 0 0-16,-8 1 1 16,2-1 1-16,-7-3-1 0,2 0 0 15,-7-2 1-15,4 2-2 16,0-2 3-16,0 1 1 15,-1-2 3-15,1 3 5 16,-2-1 1-16,2 0-1 16,-1-2-1-16,6 2-4 15,-4-2-4-15,3 0-1 16,-1 0-1-16,0 0 1 16,-7 0-1-16,4 0 1 15,-1 2 0-15,1-3 5 16,1 4 2-16,3 2 2 15,1-2 0-15,2 0-2 16,1 2-4-16,3-5-2 16,-3-3-3-16,3 2 1 15,-2-2 0-15,-1-2-1 16,-2 2 1-16,2 2 1 0,-4-1-1 16,2-1-1-16,-4-1 1 15,1 4 1-15,-4-3 4 16,4 0 0-16,-1 2 3 15,1 3-2-15,-1-10 2 16,0 5-3-16,-2 2 1 16,2-2-3-16,-2-2 4 0,-1 12-4 15,-2-7 3-15,2-3-3 16,-5 1 2-16,5 6-5 16,0-10 2-16,4 10-3 15,-1-2 2-15,0-3-3 16,-1-2 3-16,6 6-3 15,-4-8 2-15,4 7-1 16,-1 0 1-16,0 5 1 16,-2-5 1-16,5 0-1 15,-2-1 1-15,4-2-1 16,-2-3 0-16,5-2-2 16,-1 3 0-16,1 0 1 15,-2-2-1-15,1 4 0 16,-4 1 1-16,4-1 0 15,-5-1-1-15,3 2 1 16,-2 1-1-16,5-1 0 16,-6 1 1-16,6 1-2 0,-9-2 3 15,0 0-3-15,-3 2 3 16,0 0-3-16,1-2 3 16,4 0-3-16,-4 0 2 15,6-1-2-15,1 1 0 16,-2 0 0-16,0 2 2 15,3 4-1-15,-3-1 1 0,1 1 1 16,-4 0-2-16,4 0 2 16,-5-1-1-16,2 3 2 15,-1 1-2-15,0 1 4 16,-3-1-3-16,3-1 4 16,-5-2 1-16,2 0 3 15,1-4-1-15,2 1 2 16,-2-3-2-16,4-1 1 15,-2-2-4-15,-1 2 0 16,3-4-2-16,-1 2-1 16,-1 3 0-16,3 0-2 15,-2-1 1-15,2 4-2 16,-7-6 1-16,5 2-1 16,-7-2 3-16,1 5-2 15,-3-8 7-15,4 4-3 16,-6 1 4-16,5 1-4 0,1-5 1 15,-4 6-5-15,6 0 2 16,1-2-5-16,2 1 4 16,-1 3-2-16,4-4 1 15,-4-1-2-15,-1 3 4 16,-3-4-1-16,-2-3 4 16,0 1-1-16,-2 1 2 15,5-1-3-15,-2 2 0 0,3 2-3 16,1 4 1-1,2-1-3-15,-4-2 3 0,0-3-3 16,-2 2 3-16,0-4-1 16,-1 2 1-16,1 5 1 15,-1 1 2-15,0-1-1 16,-2-7 2-16,0 5-1 16,-1-3 1-16,3 1-1 15,-5 0 2-15,5 8 0 16,-5-9 2-16,4 10-3 15,-2-7 1-15,3 2-3 16,-2-4-2-16,5 2-1 16,-2-3 0-16,2 3-1 15,-3 1 0-15,4-3-1 16,-6 1 2-16,0-2-2 16,-1-5 3-16,1 4-1 0,-4 1 2 15,1-2 1-15,2 4 3 16,-2 1-1-16,-5-4 3 15,9 2-4-15,-6-1 0 16,2-1-5-16,2 0 2 16,1 1-3-16,-6-3 2 15,6 4-3-15,-4-2 5 16,0 1-5-16,-1 0 4 16,4 0-3-16,-7-2 2 0,4-1-2 15,0 2 3-15,2-2-3 16,-1 0 3-16,-1 3-2 15,-2-3 2-15,3 2-3 16,0 1 2-16,-1 0-2 16,3 0 2-16,1-2-2 15,-6 2 3-15,0-1-2 16,2-2 2-16,1 1-2 16,-3 1 3-16,6 1-3 15,-1 2 2-15,2-1-2 16,-2-1 1-16,3 2-2 15,-2-2 2-15,3 2-1 16,-3-1 0-16,2 1 0 16,1-1 0-16,-1 1 1 15,0 0-1-15,-2-2 1 0,0 0-1 16,1 0 1-16,-1 1-2 16,-3 1 2-16,2 0-1 15,-1 1 1-15,2 0-1 16,-1 0 2-16,0-1-3 15,-1-1 2-15,0-1-2 16,-1 2 2-16,0-4-2 0,0 1 3 16,-1 1-2-16,-1-3 2 15,-1 2-1-15,0 4 2 16,-1-3-1-16,-1-2 3 16,-1 1-1-16,0-1 4 15,0-4 0-15,2 2 3 16,-4 2-3-16,4 2 4 15,-2-4-3-15,1 4 4 16,-1-5-1-16,2 2 3 16,-4 0-2-16,2 2 0 15,0-2-6-15,0-5 0 16,0 7-5-16,0-4 0 16,0 2-2-16,0 0 1 15,0 3-1-15,0-3 1 16,0 0-1-16,0 0 1 15,0 2-2-15,0-1 2 16,0-2-2-16,0 1 1 16,0 0-1-16,2 1 1 0,-1-1-3 15,3 5 1-15,-1-3-2 16,3-1 3-16,-3 4-1 16,3-4 2-16,0 4 0 15,-1 1 1-15,-1 2-2 16,4-2 2-16,-5-3-1 15,3 1 0-15,-1 0 0 0,-1 0 0 16,-1 2 0-16,2 2 0 16,-2-5 0-16,0 3 1 15,0-1 0-15,2-2-1 16,-4 0 1-16,2 1 0 16,-1-2-1-16,0-4 1 15,-1 4 0-15,1 1 0 16,1-1 1-16,0 1-1 15,-2 3 1-15,2-2-1 16,0 1 0-16,0 1-1 16,1-3 1-16,-1 0-1 15,1-1-1-15,-1 2 1 16,-1-4 0-16,2 2-1 16,3 1 2-16,-4-1-1 15,0-2 1-15,3 1 0 16,-8 1 0-16,5-2-1 15,0 1 1-15,2 5-1 16,-5-3 1-16,6 2-3 0,-4 1 5 16,1 0-5-16,0-4 2 15,3 2-1-15,0 1 3 16,-1 1-5-16,-2 0 4 16,-3-1-1-16,1-1 4 15,-2-2 0-15,1 1 6 16,0-1-1-16,0-1 1 0,0 2-2 15,1 2-1-15,1-4-5 16,-2 1 2-16,0 1-3 16,1-3 2-16,-2-2-5 15,-1 4 4-15,1-4-3 16,1 2 3-16,1 0-3 16,1 0 3-16,-2 0-5 15,0 3 5-15,1-4-4 16,-2 2 2-16,2-4-3 15,1 5 3-15,1-5-3 16,0 3 7-16,0-2-7 16,0 7 6-16,0-10-5 15,3 8 5-15,-1-4-7 16,0 1 6-16,-1 0-4 0,2 4 4 16,0-4-5-16,2 4 5 15,-6-3-4-15,5-2 4 16,-1 1-5-16,-7-2 6 15,2 4-6-15,7 1 7 16,-8-2-5-16,-1-1 4 16,8 3-6-16,-5-1 6 15,2-1-7-15,-1 4 6 16,2-4-4-16,-5 7 4 16,5-6-5-16,-7-1 6 0,8 1-6 15,0-1 5-15,1-5-5 16,-3 5 5-16,5 1-5 15,-7-4 3-15,2 4-2 16,6 1 4-16,-3-3-5 16,-1 0 6-16,4 4-4 15,-6-4 2-15,1 3-3 16,-2 0 4-16,2-1-3 16,-2-2 3-16,-2 5-2 15,2-5 3-15,-3 0-4 16,2 3 3-16,-1-9-4 15,1 4 4-15,-2 0-5 16,0 2 4-16,0-1-3 16,1 6 3-16,1-5-3 0,-2 3 3 15,1-3-3-15,2 0 5 16,-1-2-4-16,0 4 4 16,-1-4-5-16,2 7 5 15,-1-2-5-15,2 1 3 16,1 1-4-16,1-4 4 15,-1 3-4-15,1 0 3 16,-2-1-5-16,4 3 4 16,-5 0-4-16,2-2 5 15,-2 3-2-15,0 1 4 0,0-7-3 16,2 4 3-16,1 0-5 16,-2-5 1-16,2 3-6 15,-3 0 2-15,1 0-1 16,-1 3 4-16,-2-3-1 15,1 3 5-15,-2-1 1 16,0-4 3-16,-2-2 2 16,-1 4 3-16,3 0-2 15,-1 1 0-15,-1-5-5 16,4 2-1-16,-2-1-4 16,0-4 2-16,0 1-3 15,1 4 3-15,-2 4-3 16,2-4 2-16,-1-1-1 15,0 2 2-15,0-4-2 16,2-1 3-16,-2 5-3 16,0-2 2-16,3 0-1 0,-2-3 0 15,5 1 0-15,-3-4 1 16,4 5-2-16,-3-4 2 16,4 5-2-16,-2 3 0 15,0-1-1-15,0-2 1 16,0 3-2-16,-1-6 3 15,-4 0-2-15,4 3 3 0,0 1-1 16,-1 2 1-16,1 2-1 16,-1-4 0-16,0 2 1 15,-1-1 1-15,0-4-2 16,1 5 2-16,2 2 0 16,2 0-1-16,1-4 0 15,2 2 0-15,3 0-2 16,-2-1 2-16,0-4-1 15,-1 4 1-15,0 4 0 16,-2-4 0-16,0-1 0 16,-1 2 1-16,3 2-2 15,-2-4 1-15,3 1 1 16,-1 1-1-16,3 0-1 16,-2-5 1-16,3 2-2 15,-1 0 3-15,-2 0-3 16,4 0 3-16,-6 2-1 15,-2-2 2-15,3 3-4 0,-2 0 5 16,-4 3-5-16,5-1 5 16,0 1-5-16,-6-1 5 15,-1-2-6-15,5 0 5 16,-2 0-4-16,3 1 4 16,-1 1-5-16,0 1 4 15,-1-1-3-15,4-1 4 16,0-1-3-16,-2 2 2 0,2-3-2 15,-1 4 3-15,-2-2-3 16,1 2 2-16,7 2-2 16,0 1 2-16,1-1-2 15,-1 0 2-15,2 2-1 16,-4-5-1-16,1 0 1 16,1-2-1-16,-1 0 1 15,-1-3 0-15,1 6 2 16,-1 0-3-16,3 2 2 15,-2-4-1-15,3 4 0 16,-1-2-1-16,2-1 1 16,-2 1 0-16,-2 1-1 15,-1-2 0-15,4 1 1 16,-2-1 0-16,0-2 0 0,1 3 1 16,0 0-2-16,-5 0 1 15,4 2-2-15,-6 1 2 16,1-4-4-16,0 1 5 15,3 2-3-15,-2-2 4 16,2 0-4-16,0 1 4 16,-4 0-4-16,4-1 3 15,0-2-3-15,-2 1 0 16,2 1-4-16,3-1 1 16,-3 1-3-16,1-3 1 0,3 0-1 15,1-2 2-15,1 3-1 16,-3-3 2-16,1 4 0 15,-1-1 1-15,-2 2 0 16,-1-3 1-16,6 5 0 16,-5-3 0-16,4 1 1 15,-2-2 1-15,1 1 0 16,0-2 1-16,4 0-1 16,-1-1 1-16,2-1-1 15,-3 1 1-15,5 1-2 16,-5 0 2-16,4 2-1 15,-2-2 1-15,5-3-1 16,-3 3 0-16,-1 1-2 16,-4-1 3-16,3 7-4 15,-4-1-1-15,4-6-6 16,1 1 2-16,1 3-4 0,1-7 2 16,2 6 3-16,-3-2 5 15,3 1 1-15,-2-2 2 16,4 0-1-16,-5-1 1 15,9 1-1-15,-6 3 2 16,7-5-3-16,-2 5-4 16,3-2-6-16,-5-3-3 0,3-1-7 15,-4 5 3-15,-3-1 2 16,1-1 6-16,2 3 3 16,-3-4 8-16,-2 0-2 15,4 1 2-15,-2-3 0 16,2 3 1-16,1 3 0 15,-3-6 0-15,1 0-1 16,1 6 1-16,0-5-1 16,-5-1-3-16,6 4 2 15,-5-3 2-15,4 2-2 16,-2 0 0-16,6 2 1 16,-3-2 0-16,7 0-1 15,-4-6-2-15,2 3-4 16,-5-2-1-16,1 2-1 15,-3 2 1-15,-3-4 1 16,1 1 8-16,4-1-3 16,-6-2 3-16,7 1-2 0,0-4 2 15,2 7-2-15,-5-3 2 16,6 3-1-16,-9-4 0 16,5 7 0-16,-6-5-1 15,2 1 1-15,-4-1 1 16,2 4 0-16,-6 1-2 0,3-2 3 15,-1 6-2-15,-1-3 0 16,2-1 1-16,3 3-1 16,-2 0-1-16,4-4 1 15,-2 4 0-15,0 0-1 16,-5-7 1-16,1 2-1 16,-2-1 1-16,3-1-1 15,-2-2 2-15,5 3-2 16,3 1 2-16,5-5-1 15,-2-1 0-15,5 0-2 16,-4 1 0-16,6-5-4 16,-6 2-2-16,4-3 0 15,-2 1 0-15,0-7 1 16,-1 4 2-16,3 1 2 16,-5 5 1-16,5-8 1 15,-4 4 0-15,3-4-10 0,-4 3-3 16,1-1-6-1,-4 1 0-15,7 5-2 0,-7-3 12 16,3-2 3-16,2 3 6 16,-1 1 1-16,-2-3-1 15,9 3 2-15,-5-4-3 16,6-3-14-16,-4 2-12 16,3-3-2-16,-8-1-4 15,5-4 5-15,-5 6 12 0,1-2 14 16,-2 2 3-16,3-2 2 15,-7 6-2-15,5-7 2 16,-2 5-3-16,-1-7 2 16,0-1-2-16,3-1 1 15,-8-2 0-15,10-3 2 16,-3 3-2-16,2-3 2 16,-2 1-3-16,6-3 2 15,-11 5-1-15,3-4-2 16,-8 8-3-16,2 3 3 15,-3 5-3-15,-2-6 1 16,-6 11 3-16,5-6 2 16,-6 1-1-16,0-3 2 15,-1 3-3-15,1 0 2 16,-3 4-1-16,2 2 3 16,-4 2-1-16,3-3 2 0,-1 0-2 15,4-2 2-15,0 2-5 16,2-2-1-16,-3 5-23 15,-1-3-22-15,-2 2-322 16,-8-9 80-16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5:15.6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5FAFEB-62CD-4D1D-9DB4-49D8A98B1439}" emma:medium="tactile" emma:mode="ink">
          <msink:context xmlns:msink="http://schemas.microsoft.com/ink/2010/main" type="writingRegion" rotatedBoundingBox="18244,11190 19465,11190 19465,13673 18244,13673"/>
        </emma:interpretation>
      </emma:emma>
    </inkml:annotationXML>
    <inkml:traceGroup>
      <inkml:annotationXML>
        <emma:emma xmlns:emma="http://www.w3.org/2003/04/emma" version="1.0">
          <emma:interpretation id="{408421A3-28DA-464F-A020-8DB40E6C6DBA}" emma:medium="tactile" emma:mode="ink">
            <msink:context xmlns:msink="http://schemas.microsoft.com/ink/2010/main" type="paragraph" rotatedBoundingBox="18244,11190 19465,11190 19465,13673 18244,13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48DF4-95C3-458B-9A3A-68E599F857A7}" emma:medium="tactile" emma:mode="ink">
              <msink:context xmlns:msink="http://schemas.microsoft.com/ink/2010/main" type="line" rotatedBoundingBox="18244,11190 19465,11190 19465,13673 18244,13673"/>
            </emma:interpretation>
          </emma:emma>
        </inkml:annotationXML>
        <inkml:traceGroup>
          <inkml:annotationXML>
            <emma:emma xmlns:emma="http://www.w3.org/2003/04/emma" version="1.0">
              <emma:interpretation id="{276DC275-72DF-4E44-A49E-A60D17E329A0}" emma:medium="tactile" emma:mode="ink">
                <msink:context xmlns:msink="http://schemas.microsoft.com/ink/2010/main" type="inkWord" rotatedBoundingBox="18244,11190 19465,11190 19465,13673 18244,13673">
                  <msink:destinationLink direction="with" ref="{55D18B80-EF7A-4835-A07D-0589F146657E}"/>
                  <msink:destinationLink direction="with" ref="{FC5DA4E8-411B-400F-8AE9-C3C7BCD0EAC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1001 483 392 0,'3'-32'117'0,"8"-20"23"16,4 1-112-16,-3-8-7 16,2 3-14-16,-5-8 0 15,-9 13-2-15,-9 4 38 16,-3 10 32-16,-11 14 33 15,-5 12 3-15,-15 14 6 0,-1 13-40 16,-13 14-27-16,0 9-32 16,-10 11-2-16,10-2-5 15,-4 1 11-15,4-9-1 16,3 1 6-16,10-7-4 16,-1 9-2-16,7 0-9 0,0 14-6 15,2 2-7-15,-4 27 0 16,7-4-1-16,-6 19 2 15,7-3 0-15,-5 14 3 16,11-11 0-16,-4 19-1 16,8-11-1-16,2 13 2 15,11-16-2-15,3 12 0 16,9-10 1-16,6 5 0 16,6-12-2-16,12 8 2 15,-1-20-1-15,9-7-1 16,3-19 0-16,5-10 1 15,2-22 0-15,11-11 1 16,1-13 2-16,12-17 3 16,-3-9-1-16,9-10 2 15,-7-5-2-15,4-15 0 16,-12 6-2-16,6-6-1 16,-14 5-1-16,3-8 0 0,-11 7-2 15,-2-18 2-15,-7-1 0 16,5-23 3-16,-6-4 0 15,-2-19 3-15,-6 7 1 16,-6-24 8-16,-11 10 0 16,-7-12 8-16,-8 13 1 15,-13-16 12-15,-7 24-3 16,-12-4 2-16,-4 22-8 16,-16-7-4-16,0 22-16 0,-20 8-21 15,-1 20-34-15,-19 28-321 16,11 25 80-16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5:19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26DE96-46A4-436D-A27B-5FADBB967D6C}" emma:medium="tactile" emma:mode="ink">
          <msink:context xmlns:msink="http://schemas.microsoft.com/ink/2010/main" type="inkDrawing" rotatedBoundingBox="21682,13516 22012,11212 23519,11428 23189,13732" hotPoints="22567,11277 23289,12525 22497,13729 21774,12482" semanticType="enclosure" shapeName="Ellipse"/>
        </emma:interpretation>
      </emma:emma>
    </inkml:annotationXML>
    <inkml:trace contextRef="#ctx0" brushRef="#br0">5044 476 365 0,'-6'-14'209'0,"0"-1"-3"15,0 7-88-15,-1-3-14 16,1 0-38-16,-1-1-4 16,1 1-14-16,-2-9 8 15,2 2-6-15,-5 0 4 16,2 2-11-16,-3-1 3 16,1 5-13-16,-3-2-5 15,2 2-10-15,-4-3 0 16,0 4-7-16,-6-3 3 15,7 4-2-15,-10-7 0 16,-1 0-1-16,-3 5-3 16,-3 2-4-16,-10 4 0 0,7 9-4 15,-3 6 1-15,-1-2 0 16,-4 2 3-16,8 5 0 16,-8-2 2-16,5-3-2 15,-5 3-3-15,3-1-3 16,-9 1 5-16,11-4-2 15,-5 7 1-15,6-1 0 16,-3 0 3-16,6 3-7 0,-7 4 2 16,6 4-1-16,-5 1 0 15,4 5-1-15,-2-1 2 16,3 1-2-16,-1 4 3 16,6-1 1-16,2 3 1 15,5-5-1-15,2 12 1 16,2-10-3-16,1 6 1 15,4 0-2-15,0 1 1 16,4-8-1-16,-3 10 3 16,7-1-3-16,-5 8 1 15,4-1 0-15,2 9 0 16,2-6-2-16,-2 6 2 16,5-4 0-16,4 9 0 0,2-3 0 15,1 4 0-15,-1-9-1 16,5 4 1-16,-6-12 0 15,6 4 1-15,-2-7-2 16,3 12 2-16,2-4-2 16,7 11 1-16,-4-7 0 15,5 3-1-15,-1-10 0 16,2-2 0-16,-3-16 0 16,6 4 0-16,0-7 1 15,6 6 0-15,-1-8 1 0,3 6 0 16,0-5-1-16,1 0 1 15,-1-8-2-15,2 4 0 16,-2-7-2-16,8 1 1 16,-9-5 1-16,9-3 1 15,-5-4 2-15,7 2 1 16,-12-4 1-16,8 5 0 16,-9 1-1-16,6 2-1 15,-8-3-1-15,8 2 1 16,-4-3-2-16,12-4-2 15,-4-6 0-15,8-4 1 16,-1-8 0-16,-2-8 2 16,-5-1 4-16,-4-13 0 15,-9 2 1-15,-2-10 2 16,-6 4 2-16,-8-5 7 0,0 1 2 16,-1-16 2-16,-3 6-2 15,5-21-2-15,1-3-9 16,2-13-2-16,-1 10-3 15,0-7-1-15,-6 14-1 16,-5-8 1-16,-4 14-1 16,-5-9 1-16,-1 9 0 0,-2-8 0 15,2 13 0-15,-3-7 0 16,-2 10-1-16,-4-5 0 16,-2 5-1-16,-5-11 7 15,1 6 1-15,-8-3 6 16,3 4 3-16,-7 5 5 15,0 18-9-15,-15 9-5 16,2 16-7-16,-18 25-24 16,-5 23-32-16,-8 36-325 15,5 24 81-15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6:20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4D0D9D-6C02-4E62-B9D6-81436B5A1C20}" emma:medium="tactile" emma:mode="ink">
          <msink:context xmlns:msink="http://schemas.microsoft.com/ink/2010/main" type="inkDrawing" rotatedBoundingBox="23843,1259 23983,13675 22168,13695 22028,1279" hotPoints="23914,2812 23814,12509 22168,12492 22268,2795" semanticType="enclosure" shapeName="Rectangle"/>
        </emma:interpretation>
      </emma:emma>
    </inkml:annotationXML>
    <inkml:trace contextRef="#ctx0" brushRef="#br0">1081 371 461 0,'-12'-2'127'0,"-3"-1"30"15,5-3-127-15,-2 0-16 16,1-5-9-16,1 0 6 16,0 1 11-16,0-4 49 0,2 2 51 15,-3 2 0-15,-3 0 8 16,-1 3 5-16,-3 6-47 15,-4 1-42-15,-1 1 2 16,0 4-6-16,-1 0-16 16,-1-1-2-16,4 1-9 15,2 1-2-15,4-1-8 16,1 1-2-16,3-2-2 0,-2 2-2 16,-3 1-3-16,-4 5 1 15,0 0-1-15,-3 8-2 16,2 2 4-16,-2 7 3 15,3-3 0-15,-3 11 1 16,3-11 3-16,0 10-4 16,3-6-2-16,-4 3-3 15,2-5-2-15,-4 7-1 16,2-4 3-16,-2 3 2 16,1 1-1-16,2 5 4 15,5 1 1-15,-6 7 0 16,1-1 0-16,0 7 2 15,0-8 1-15,-5 11-1 16,5-5-2-16,-3-1 3 16,3-13-2-16,0 6-1 0,7-11-1 15,0-1 3-15,6-3-3 16,-3 14 1-16,4-8-1 16,-1 23 1-16,-3 1-2 15,1 11 1-15,2 4-1 16,-3 9 0-16,1-19-1 15,0 1 0-15,1-10 1 16,2-3 0-16,0-11 0 16,1 2 2-16,2 6-1 0,0 2 0 15,3-5 0-15,2 17-1 16,1-8 0-16,1 13-1 16,0-4 0-16,-3 14 1 15,-4-7 0-15,0 16 1 16,0-16 1-16,1 7 0 15,-1-14-1-15,5 9-1 16,1-14-1-16,1 26 2 16,0-9-2-16,3 26 3 15,1-9-1-15,-2 5 2 16,0-27-2-16,5 10 0 16,-3-12-1-16,-1 11 1 15,-1-2-1-15,2 20 2 16,-2-6-2-16,-1 10 0 15,-1-15-1-15,4 16 1 0,-3-13 1 16,-2 16 5-16,0-12 0 16,-2 16 4-16,-2-13 0 15,2 12 3-15,-1-11-2 16,0 18 1-16,-3-13-3 16,0 23 1-16,-1-17-5 15,4 17-1-15,0-16-3 16,3 17 0-16,0-16 0 0,0 15-1 15,-2-21 0-15,7 15 1 16,-2-17-2-16,3 13 1 16,-1-10 0-16,7 11 0 15,-5-13-1-15,2 14 2 16,-1-13-2-16,-2 16 1 16,-8-11 0-16,4 7 0 15,-4-16 0-15,-1 8 1 16,-3-17-1-16,-1 15 2 15,-2-10-2-15,-7 7 1 16,4-12-1-16,5 12 1 16,-1-19 0-16,-1 16-1 15,3-7 1-15,0 13-1 16,0-9-1-16,0 20 1 16,-2-12-1-16,-1 17 1 15,-2-13 0-15,-4 7 0 16,0-21-1-16,-2 9 3 0,1-22-1 15,1 2 1-15,0-11-1 16,1 12 1-16,5-14-2 16,0 11 1-16,4-3-2 15,-1 13 1-15,5-7 0 16,-2 23 1-16,1-6-2 16,1 15 2-16,-1-8-2 0,1 11 2 15,1-19-1 1,3 2 0-16,0-21-1 0,8 4-1 15,3-22 0-15,6 5 1 16,3-7 0-16,8 14 1 16,-2-11 1-16,6 18-2 15,-4-9-1-15,6 5 1 16,-8-11 0-16,13 5 0 16,-8-11 0-16,12 4 1 15,-2-7-2-15,10-2-5 16,-6-10-6-16,7-1-5 15,-8-15-2-15,1-2-1 16,-6-17 6-16,-3 0 5 16,-6-10 5-16,-3-5 2 15,-5-2 2-15,3-4 2 16,-1-4-2-16,6-5 2 0,-4-2 1 16,8-5-1-1,0-2-1-15,4-8 2 0,-2-1-2 16,13-13-1-16,-6 2 0 15,11-11-1-15,-5-4-2 16,2-19-1-16,-8 1-3 16,4-32-2-16,-13 4-4 15,-1-27-4-15,-9 2 0 0,-1-38-5 16,-12 11-9-16,-4-44-12 16,-4 10 2-16,-5-16 0 15,-4 28 8-15,0-12 24 16,3 40 20-16,-4 1 10 15,-2 25 4-15,-3-18 0 16,3 17-10-16,-5-21-6 16,2 11-5-16,-2-29-1 15,5 10-3-15,-1-22 2 16,-1 5-1-16,2-30 1 16,4 23 0-16,-5-20-1 15,-2 23 0-15,4-18 1 16,-6 32-2-16,-5-26 2 15,7 30-1-15,-4-22 1 16,-2 30-1-16,1-26 1 16,2 22-1-16,-6-24 7 0,4 22 7 15,0-34 11-15,7 21 0 16,4-23 5-16,1 23-8 16,8-29-5-16,1 33-9 15,-4-14-3-15,1 26-3 16,7-29 0-16,-3 26-1 15,-2-9 0-15,2 18-1 16,1-52 2-16,-6 31-2 16,-4-13 0-16,2 5 1 0,-2-18 0 15,-10 61-2-15,-2-23 14 16,0 16 3-16,-5-4 8 16,-3 29 3-16,-2-39 4 15,3 2-13-15,-3 3-4 16,0 11-8-16,-11-3 1 15,2 37-1-15,-8 16 4 16,-6 7-2-16,-7-9 2 16,7 5-3-16,-6-5-2 15,1 20-4-15,-1-4 1 16,2 7-3-16,-1-12 1 16,4 6-2-16,-2-12 1 15,10 5 0-15,-1-1 0 16,2 14-2-16,-3 2-24 15,9 16-21-15,-16-7-331 0,1 14 79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8:03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F615C3-F310-47F8-81E8-7B15B118E62E}" emma:medium="tactile" emma:mode="ink">
          <msink:context xmlns:msink="http://schemas.microsoft.com/ink/2010/main" type="inkDrawing" rotatedBoundingBox="1186,4104 4773,3925 4778,4031 1191,4211" shapeName="Other"/>
        </emma:interpretation>
      </emma:emma>
    </inkml:annotationXML>
    <inkml:trace contextRef="#ctx0" brushRef="#br0">0 269 857 0,'3'-1'250'0,"2"-2"52"15,-5-2-246-15,8-1-24 16,1 0-22-16,3-6-1 0,0 4-2 16,8-1 3-16,-1 3-5 15,4-4 1-15,0 7-4 16,3-6 1-16,-5 0-3 15,5 1 5-15,1 5-4 16,3-3 11-16,-4 1-4 16,8 2 12-16,-2 0-6 15,7-3 6-15,-6 3-11 0,10 3 3 16,-4 0-11-16,8 0 3 16,-5 0-4-16,8-4 2 15,-5 2-3-15,13-1 3 16,-6 0-3-16,9-3 3 15,-1 4-4-15,17-2 4 16,-10-6-3-16,12 4 5 16,-9 6-5-16,5-1 4 15,-10 2-4-15,8 8 4 16,-8-4-4-16,10 0 3 16,-7-1-4-16,13 2 4 15,-8-4 1-15,4 1-1 16,-8-1-4-16,11-1 5 15,-16-1-4-15,11-1 0 16,-6-3 0-16,14-5 3 0,-9-1-2 16,3-7 2-16,-11 1-4 15,9-1 5-15,-17 7-3 16,6 2 2-16,-2 7-3 16,7 2 3-16,-12 4-3 15,15 1 1-15,-8-2-2 16,4 1 5-16,-9-2-4 15,4-6 3-15,-14-2-2 16,4-1 3-16,-7-1-4 0,-2-4 3 16,-7 6-2-16,-2-5 4 15,-9 2 3-15,-4 2 14 16,-7 1 2-16,-6-1 16 16,-3 4-1-16,-4 2 10 15,-2-1-8-15,-2 1 3 16,-1 3-16-16,-3 2 0 15,0 2-17-15,-2-1-51 16,4 2 405-16,-5 0-766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8:33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D80D34-13F5-400C-9BD4-983269CC3A2E}" emma:medium="tactile" emma:mode="ink">
          <msink:context xmlns:msink="http://schemas.microsoft.com/ink/2010/main" type="inkDrawing" rotatedBoundingBox="863,5897 5729,5921 5728,6063 862,6039" shapeName="Other"/>
        </emma:interpretation>
      </emma:emma>
    </inkml:annotationXML>
    <inkml:trace contextRef="#ctx0" brushRef="#br0">-2 82 771 0,'0'0'226'0,"-1"0"43"0,1-1-201 16,3-2-50-16,0 0 0 16,0-2-11-1,4-1 6-15,0 1 0 0,6-1 1 16,0 0-9-16,8 0 5 16,1 0-7-16,7-2-1 15,-5 2-4-15,7 0 6 16,-5 3-6-16,-1 4 7 15,-4 2-2-15,4 0 11 16,-4 4-3-16,4-3 9 16,-1 1-3-16,1-2 4 15,2-2-6-15,6 1 3 16,-3-2-7-16,10-2 2 16,0 2-8-16,4 0 4 0,-2 0-7 15,10 2 4-15,-1-2-6 16,7 1 5-16,-6 2-6 15,6 4 3-15,-4-3-2 16,1 4 3-16,-7 0-2 16,7 2 1-16,-9-2-3 15,5 3 3-15,-7-4-3 16,8-2 2-16,-4 0-3 16,9-1 5-16,-4-7-5 15,6 5 4-15,-9-2-3 0,7-2 6 16,-10 1-1-16,6 5 5 15,-4-1-2-15,11-1 2 16,-7 1-6-16,15 0 1 16,-5-3-5-16,6-3 3 15,-10-2-4-15,6 1 3 16,-13-1-1-16,5-3 2 16,-7 4-3-16,9-2 4 15,-7 1-3-15,8-1 6 16,-5 3 1-16,5-2 8 15,-8 2-4-15,9 2 6 16,-12-4-8-16,11-3-1 16,-9-1-6-16,12-2 2 15,-10-2-4-15,12-1 2 0,-9 5-2 16,10 1 3 0,-9 8-4-16,8 0 3 0,-9 5-2 15,6 2 4-15,-12 2-3 16,5-2 2-16,-8 0-2 15,0-2 9-15,-4-1 3 16,-2-1 15-16,-7 2 5 16,-2 0 20-16,-9 1-2 15,0-3 9-15,-4 0-9 0,-1 0 4 16,1 0-18-16,7-1-2 16,-2-4-15-16,5 1-5 15,0-3-10-15,1 0-1 16,-4 1-4-16,4-2 1 15,-8 2 0-15,4 2-1 16,-3-1 0-16,-5-4 0 16,-2 3 0-16,8 1 0 15,-1-1 0-15,8 2 0 16,0 4 0-16,4 1 0 16,-8-1 0-16,6 4 1 15,-7-4-1-15,6 1 1 16,-7-1-1-16,5 2 1 15,-4-4-2-15,5 4 3 0,-3-3-2 16,4-1 1 0,-5 2-1-16,3-1 0 0,-6-1 0 15,2 4-1-15,-7-2 1 16,-3-2 0-16,1 4 1 16,-3 1-1-16,-8-4 4 15,0 2-4-15,-1 1 0 16,-4-4 13-16,-1 1 11 15,5 1 13-15,-2-3 6 0,-1-1 3 16,-1 2-12-16,-1-1-11 16,-1 2-13-16,-2-2-6 15,4 1 0-15,-4-1-3 16,5 0 3-16,1-1-5 16,-2 2-12-16,-1-1-94 15,9 8 407-15,-36-2-797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8:51.4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58DF00-FFF6-460B-AC6B-ADA7877124A9}" emma:medium="tactile" emma:mode="ink">
          <msink:context xmlns:msink="http://schemas.microsoft.com/ink/2010/main" type="inkDrawing" rotatedBoundingBox="1002,7585 6688,7638 6687,7736 1001,7683" shapeName="Other"/>
        </emma:interpretation>
      </emma:emma>
    </inkml:annotationXML>
    <inkml:trace contextRef="#ctx0" brushRef="#br0">18 59 549 0,'-5'3'251'15,"0"5"7"-15,-1-7-114 16,3-1-55-16,5 3-21 16,-1-6-30-16,5-3-6 0,4 4-21 15,2 4-4-15,0-2-4 16,3 3-1-16,1-1-2 16,2-6 0-16,-5 1 0 15,6-1 1-15,-5-4 2 16,0 0 5-16,0 4 2 15,4-1 4-15,-5-1 0 0,0 5 3 16,1-4-5-16,5 5 0 16,-1-2-4-1,6 2 2-15,4-1-5 0,7 1 1 16,-5 0-3-16,5-2-1 16,-1 4-1-16,4-1 0 15,-4-1-1-15,9 0 1 16,-5-1-1-16,11-1 1 15,-6-2-1-15,9 2 1 16,-6-1-2-16,6 0 2 16,-6 0-2-16,11 3 2 15,-5 0-1-15,8 0 2 16,-3 0-2-16,9 0 2 16,-6 0-2-16,9 2-1 15,-8-4 0-15,8 7 1 16,-6-2-2-16,4 1 2 15,-4 1 2-15,12 3-1 0,-7-4-2 16,12 5 3-16,-8-7-3 16,6 6 1-16,-12-4-1 15,12-1 1-15,-12-4 0 16,11 4 1-16,-10-5 0 16,13 5 0-16,-13 8-1 15,12 1 0-15,-15-2-1 16,13-1 2-16,-11 0-2 0,12-8 2 15,-9 1-1-15,14 0 1 16,-10-4-1-16,10 2 1 16,-12 0-2-16,9 2 2 15,-13-1-3-15,10 2 3 16,-11-3-1-16,9 0 1 16,-5-4-1-16,12-1 1 15,-9 5-1-15,7-6 0 16,-15 4-1-16,11-2 1 15,-11 2 0-15,11-4 0 16,-7 1 0-16,13-2 0 16,-10 2 0-16,9-1 0 15,-12-2 0-15,9 1 0 16,-10 1-1-16,4 1 2 16,-11 2-1-16,5 1 0 15,-8 2 0-15,7 3 2 16,-7-3-2-16,2 5 0 0,-5-2 0 15,0 3 0-15,-4-1-1 16,-2 2 1-16,-3-2 0 16,2-2 2-16,-5 2 0 15,-5 1 0-15,-3-5 0 16,-3 2 10-16,-10-3 4 16,-2 0 8-16,-8-3 6 15,-3 6 11-15,-6-3-2 16,0-1 10-16,-1 1-1 0,0 5 11 15,-2-5-6-15,1 3 1 16,-1-3-15-16,-1 0-8 16,-4-3-17-16,2 1-35 15,-2 4-44-15,1 4-358 16,1-14 76-16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9:35.1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A637534-4CF5-4144-A60E-AF931DC9D58D}" emma:medium="tactile" emma:mode="ink">
          <msink:context xmlns:msink="http://schemas.microsoft.com/ink/2010/main" type="inkDrawing" rotatedBoundingBox="787,9310 5185,9316 5184,9469 786,9463" shapeName="Other"/>
        </emma:interpretation>
      </emma:emma>
    </inkml:annotationXML>
    <inkml:trace contextRef="#ctx0" brushRef="#br0">22 0 901 0,'-9'2'240'16,"1"-1"65"-16,2-1-261 15,4 2-16 1,2-1-21-16,4-2-3 0,5 2-4 0,3 4 0 16,5 1-1-16,6 0 2 15,1 4-1-15,7 0 0 16,-2-1 0-16,7 1 0 15,-1 0 0-15,5 0 1 16,-5-6-1-16,8 5 1 16,-6-4-1-16,4 0-1 15,-3-2 3-15,13 4 2 16,-3-4-1-16,13 5 2 16,0-6 0-16,19 1-2 15,-5-3-2-15,13-2 1 16,-7 1-2-16,11 4 1 15,-12-3-1-15,15 1 0 16,-8 5 0-16,15-4 0 16,-9 3-1-16,10-1 1 15,-11-1 0-15,15 0 0 0,-12-3 0 16,19-1 0-16,-8-1-1 16,10-2 2-16,-15-3-2 15,16-2 2-15,-17-5 0 16,16-1 0-16,-13 0-1 15,14 1 1-15,-18 2-1 16,13 4 1-16,-15 5 0 0,18 0 0 16,-18-3-1-16,7 3 0 15,-14 0-1-15,7 3 2 16,-20 0-2-16,10 4 4 16,-12 2-2-16,0 4 4 15,-13-4 2-15,2 1 10 16,-19-4 3-16,-4 2 9 15,-9-5 1-15,-6 2 8 16,-7-2-7-16,-2 3 0 16,-3-2-9-16,-8 1-2 15,-2-1-12-15,-2 1-15 16,-1-5-30-16,2-13-328 16,-1-10 86-16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25.0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38835AB-C6FC-4576-98BC-D72E747CD04F}" emma:medium="tactile" emma:mode="ink">
          <msink:context xmlns:msink="http://schemas.microsoft.com/ink/2010/main" type="inkDrawing" rotatedBoundingBox="1430,11376 1445,11376 1445,11391 1430,11391" shapeName="Other"/>
        </emma:interpretation>
      </emma:emma>
    </inkml:annotationXML>
    <inkml:trace contextRef="#ctx0" brushRef="#br0">0 0 1687 0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25.5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BDE518-3D75-49CB-BA35-C783468CCD02}" emma:medium="tactile" emma:mode="ink">
          <msink:context xmlns:msink="http://schemas.microsoft.com/ink/2010/main" type="inkDrawing" rotatedBoundingBox="1791,11305 5927,11144 5931,11242 1794,11403" shapeName="Other"/>
        </emma:interpretation>
      </emma:emma>
    </inkml:annotationXML>
    <inkml:trace contextRef="#ctx0" brushRef="#br0">0 233 1683 0,'96'-3'1'0,"18"-6"-2"15,-8 5 4 1,22-6-4-16,-14 1 3 0,18-3-2 15,-11 3 2 1,22-4-4-16,-16 6 4 0,19-1-3 16,-13 2 3-16,19 0-4 15,-19 0 5-15,16 0-5 16,-12-5 3-16,16 0-4 16,-16 0 5-16,8-1-3 15,-13 1 2-15,11 8-1 16,-25 2 5-16,14 4-5 15,-16 6 4-15,4 3 0 16,-19-3 4-16,5 1-4 0,-20-4 4 16,9-3-6-16,-14-3 2 15,7-9-3-15,-16 4 2 16,2-6-2-16,-21 5 6 16,2 0 8-16,-18 6 8 15,0-1 20-15,-9 1 13 16,-5-2 16-16,-8-3-2 15,0 2 4-15,-7 0-14 16,3 0-11-16,-5-1-19 0,0-1-7 16,-1 0-5-16,-2-2-1 15,-2 4 1-15,1-3 0 16,-4 4 0-16,1-4-9 16,-1 3-4-16,1 0-4 15,-2 0-3-15,-2 1-69 16,-3 2-48-16,2-6-354 15,-3-3 34-15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44.7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B91F70-4F30-4638-A184-69936A89488A}" emma:medium="tactile" emma:mode="ink">
          <msink:context xmlns:msink="http://schemas.microsoft.com/ink/2010/main" type="inkDrawing" rotatedBoundingBox="6179,2199 7625,11576 1517,12518 71,3141" hotPoints="5075,11891 917,8033 2873,2708 7031,6567" semanticType="enclosure" shapeName="Ellipse">
            <msink:destinationLink direction="with" ref="{9ED00B9D-19B4-4A57-BDE5-1062A640C315}"/>
          </msink:context>
        </emma:interpretation>
      </emma:emma>
    </inkml:annotationXML>
    <inkml:trace contextRef="#ctx0" brushRef="#br0">1110 223 349 0,'-77'23'197'0,"-12"4"8"16,19 9-90-16,-3 14-17 15,18 4-40-15,-3 10-26 16,6 11-18 0,1 1-7-16,5-3-5 15,-1 2 5-15,2 7-8 16,11-4 4-16,2 22-6 15,6-7 5-15,2 25-7 16,4-6 8-16,-2 9-5 16,1-15 7-16,-4 28-5 15,4-19 7-15,-2 17-6 16,1-14 9-16,-1 7 11 16,0-17 15-16,-1 21 7 0,4-20 9 15,3 24-1-15,2-12-12 16,1 16-12-16,1-16-9 15,1 25-8-15,3-15-3 16,-3 24-4-16,4-18 1 16,8 16-2-16,3-19 0 15,2 11-1-15,5-17 3 16,7 8-4-16,2-18 5 16,10 17 3-16,3-15 4 0,8 20-3 15,4-10 4-15,9 25-6 16,-6-16-2-16,14 19-4 15,1-12 1-15,5 17-2 16,-4-21 2-16,6 18-3 16,-12-19 4-16,6 12-4 15,-11-19 3-15,3 7-2 16,-7-25 3-16,4 12-4 16,-9-19 5-16,3 10-6 15,-8-14 5-15,11 13-4 16,-6-20 3-16,3 17-3 15,-1-14 3-15,10 14 2 16,-7-11 7-16,11 10-3 16,3-19 3-16,16 5-2 15,-3-20-1-15,12 7-6 0,-5-10 3 16,13 12-4-16,-14-5 2 16,13 10-2-16,-8-4 3 15,10 14-4-15,-14-15 3 16,8 3-6-16,-16-12 1 15,7-5-1-15,-17-16 5 16,12-4-3-16,-12-14 7 16,16-1-1-16,-5-11 0 0,8-4-2 15,-10-7 2-15,12-7-2 16,-13-7 5-16,6-7-1 16,-6-3 2-16,16-6-1 15,-9 1-1-15,12-1-3 16,-8 4-1-16,10-12-2 15,-12 5 0-15,13-8-1 16,-7 2 1-16,15-19-1 16,-12 3 2-16,14-15-1 15,-10-2 2-15,9-21-2 16,-11 0 4-16,15-20-4 16,-10 0 1-16,1-24-3 15,-12 4 2-15,3-13-6 16,-19 8 4-16,1-14-6 15,-7 7 2-15,1-19-4 16,-10 13 6-16,8-22-5 16,-11 8 8-16,8-17-4 0,-6 15 6 15,-1-20-5-15,-11 17 5 16,10-16-3-16,-11 23 4 16,2-9-4-16,-6 12 5 15,4-20-6-15,-10 16 4 16,3-19-6-16,-5 8 5 15,-3-18-5-15,-5 28 4 16,-1-9-2-16,-6 16 5 16,-6-15-5-16,-2 23 6 0,-6-14-6 15,-1 11 4-15,-3-19-4 16,1 17 5-16,-4-13-5 16,-1 15 4-16,-3-17-2 15,-6 23 4-15,-3-20-5 16,4 19 3-16,-9-22-3 15,-1 20 4-15,-2-21-6 16,1 16 6-16,-12-7-4 16,0 20 3-16,-11-17-6 15,3 18 1-15,-14-9-4 16,-1 9 3-16,-10-15-5 16,2 25 4-16,-18-4-2 15,8 18 4-15,-12-9-5 16,10 24 6-16,-15-10-2 0,11 16 7 15,-18-3-2 1,10 13 10-16,-18-7 0 0,17 14 4 16,-17-4-1-16,9 10 0 15,-12 1-2-15,8 5-1 16,-19-23-4-16,20 6-1 16,-15-10-2-16,12-3-2 15,-15 0-4-15,14 25 5 16,-21-4-2-16,13 13 3 15,-21 8-6-15,16 13 6 0,-23 7-4 16,16 17-1-16,-22 8 1 16,20 12 8-16,-24 18-8 15,21 5-8-15,-23 23 16 16,21 12-346-16,-16 6 109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6:34.3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D1F3C1-DB2E-43E0-85C0-FB50FF126A50}" emma:medium="tactile" emma:mode="ink">
          <msink:context xmlns:msink="http://schemas.microsoft.com/ink/2010/main" type="inkDrawing" rotatedBoundingBox="2898,3610 9743,3809 9709,5002 2863,4803" semanticType="enclosure" shapeName="Other"/>
        </emma:interpretation>
      </emma:emma>
    </inkml:annotationXML>
    <inkml:trace contextRef="#ctx0" brushRef="#br0">400 737 958 0,'2'-1'242'0,"4"-8"73"15,5 9-277-15,9-3-19 16,3-5-11-16,12 3-7 16,2-4 1-16,9-6-2 15,0 1 3-15,9 0-4 0,-4 2 4 16,5 1-2-16,-7-1 2 15,8-10-2-15,-6 9 2 16,10-9-2-16,-4 5 2 16,13 3-3-16,-5 4 4 15,10-6-5-15,-4 4 5 16,7-2-4-16,-11-1 3 0,10 1-5 16,-13 5 6-16,7-2-6 15,-5 7 4-15,11 5-4 16,-11 1 4-16,7 2-4 15,-8 2 4-15,-1 1-4 16,-10-4 4-16,2 4-4 16,-9-1 4-16,2 2-3 15,-6-2 2-15,3 5-1 16,-5 0 3-16,3 1-3 16,-5 3 5-16,4 1-2 15,-3-4 3-15,4 5-1 16,-1-6 4-16,2 1 2 15,-7 2 1-15,6 1 3 16,-8-3 1-16,5 4-1 16,-6 0-5-16,10 1-2 15,-8-1-2-15,6-3 1 16,-8 6 3-16,6-8 4 0,-2-1 4 16,5 4 3-16,-1 4 1 15,3-2-4-15,-8 4-4 16,5 1-4-16,-4-2-5 15,1-2-3-15,3-5-1 16,9-6-1-16,-5 0 2 16,8-4-2-16,-4-2 2 0,6-2-1 15,-7 5 3-15,10-3-4 16,-8 2 3-16,8 1-3 16,-9 1 1-16,4 1-1 15,-7 0 1-15,7 1-1 16,-6-5 4-16,8 4 3 15,-4-2 2-15,12 1-1 16,-5 6 2-16,10 2-4 16,-4-4-2-16,0-8-3 15,-8 7 1-15,5-4-2 16,-11-1 2-16,7 2-4 16,-1 13 4-16,5-12-4 15,-6 4 4-15,10 0-4 16,-7-2 4-16,4 0-3 15,-9-1 2-15,5-4-1 16,-6-1 1-16,4-1 0 0,-3 0 1 16,8 2-3-16,-4-1 2 15,5-1-1-15,-9 2 0 16,7 0-1-16,-10-2 2 16,-3-4-2-16,-8 6 3 15,1-5-3-15,-10 0-2 16,3-2 1-16,-6 8 1 15,0-3-3-15,-4 2 1 16,3 1 5-16,-7 2-2 0,4-7 2 16,-1 5 5-16,1-1 13 15,-7-1 3-15,1-1 3 16,-7 2 1-16,-1-5-2 16,-2 3-13-16,-2 0-4 15,-2 1-2-15,1-1-3 16,-4 2 0-16,1-2-2 15,0-3 2-15,1 1-1 16,1 2 0-16,0-1-2 16,1-1 2-16,-2-1-1 15,4 0-1-15,-2-3-1 16,2 1 2-16,3 1-1 16,-1-3-2-16,6 6 0 15,1-7-1-15,2 10-5 0,4-18-2 16,2-1-2-16,-7-6 1 15,4 4 1-15,-4-15 4 16,-7 23 2-16,0 2 4 16,-4 0 1-16,1-1-1 15,-3 4 0-15,4-4-1 16,-1-6 2-16,1 4-2 16,-3-6 1-16,3 1-2 15,0-9 4-15,2 4-5 16,1-15 3-16,2 17-5 15,-3 0-2-15,-3 10-3 0,-4-7 0 16,-1 25 1-16,-3-21 3 16,0-4 3-16,-4 4 2 15,1 8 0-15,-4-15 3 16,3 8-1-16,1 3 2 16,3-4-2-16,0-5 2 15,-2 10-2-15,4-1-1 16,-5 1 1-16,3 4-1 15,0-1-1-15,6-3-1 16,-5 1 0-16,5-1 2 16,-4 0-2-16,-2 5 1 15,-2 3 1-15,1-3 0 16,-2 3-3-16,3-1 2 16,-3-4-1-16,-3 1-2 0,3 2-3 15,-5-3-10-15,2-1 0 16,-2-1-2-16,-1-4 3 15,-2 2 3-15,4-5 10 16,-6-9 2-16,10 12 3 16,0-6-1-16,2 2 2 15,-2 0-2-15,3 8 0 16,-5-9-1-16,6 5-1 16,-5-1-2-16,-1 1-3 0,2 2-1 15,2-1 0-15,-5 0-1 16,1-1 4-16,3 0 3 15,-7-1 1-15,1 0-1 16,1-1 2-16,-4-2-3 16,0 3 1-16,4-5 1 15,-3 3 0-15,-6-3 1 16,0 7 0-16,-4-1 1 16,-3 3 1-16,-6-3 1 15,6 5 0-15,-6 3 0 16,0-3 0-16,1 6-2 15,2 3 1-15,-4 0-7 16,3-7-1-16,-2 8-8 16,2-7-1-16,-4-3-6 15,2 0 4-15,-9 3 0 16,4-5 7-16,-5 2 2 0,3 0 6 16,-9 0 0-16,5-2 4 15,-9 2 3-15,0 11 6 16,-5-1-1-16,7-2 2 15,-5-1-5-15,7 1-6 16,-4-11-11-16,5 5-1 0,-8-2-3 16,10 6 3-16,-5 2 2 15,5 1 6-15,-5 2 0 16,5 4 1-16,-10-3-1 16,5 0 4-16,-6 2-2 15,6-5 2-15,-5 0-1 16,9 4 2-16,-5 0-2 15,8 2 2-15,-4-6-2 16,4 0 1-16,0 2 0 16,6-5 0-16,-10-7-3 15,5 7 3-15,-5 5-2 16,-4-7 1-16,-8 6-3 16,8 2 5-16,-4 0-4 15,6-2 3-15,-5-1-3 16,8-1 3-16,-7-2-5 15,5-2 4-15,-2-1-2 16,4 3 5-16,-5-1-2 16,2-4 4-16,-6 4-1 0,3 2 2 15,-6 1-5-15,4 2 2 16,-7 3-7-16,6 0 2 16,-7-7-4-16,9 3 4 15,-8-7-4-15,4 7 6 16,-7-6-2-16,1 3 2 15,-8-5-1-15,4 10 1 16,-10-5-2-16,10 1 2 0,-7-2-1 16,11-1 1-16,-6-7 2 15,10 3 4-15,-9-2 2 16,5 0 4-16,-9 1 3 16,8 1 1-16,-6 1 3 15,8-1-1-15,-5 3-1 16,7 1-4-16,-1 7-2 15,7-5-5-15,-6-2-4 16,8 4 0-16,-7 1-3 16,0-12 0-16,-3 3-2 15,5 10 2-15,-7-5-3 16,10 1 4-16,-7 0-3 16,7 1 4-16,-4-10-2 15,9 11 2-15,-9-5-2 16,10 1 1-16,-10 8-2 0,6-1 2 15,-8 2-3-15,8 0 3 16,-6 5-4-16,10-5 3 16,-4 9-2-16,5-7 2 15,-4 8-3-15,10-5 3 16,-2 2-1-16,6-5 1 16,-3-1-2-16,4-5 1 15,-7 6-1-15,1 2 2 16,-5-2-2-16,7 5 2 0,-6 4-6 15,5-4 3-15,-5 1-3 16,6-1 3-16,-6 5-1 16,9-6 6-16,-4 4-3 15,7 3 6-15,-1 3-5 16,8 0 2-16,-6 0-3 16,9-1-1-16,-4 1-8 15,4-5 0-15,-7 2-2 16,1 2 3-16,-5 1-1 15,1-4 7-15,-1 6 1 16,9-7 5-16,1-2 4 16,8-1 5-16,4-7 0 15,4-10 3-15,4 11-5 16,2-7-4-16,8 4-5 16,4 3-2-16,5 4-8 0,1-3 1 15,7 6-5-15,-2 1 2 16,1-2-1-16,-4-1 7 15,6-4 0-15,-9 3 5 16,5-7-2-16,-5 1 2 16,6 3 0-16,-5-4 0 15,11 0 1-15,-3-1 1 16,14 1-1-16,0 0 1 0,7 0-1 16,3-3 2-16,8 3-3 15,-4-6 2-15,8-1-3 16,-2 2 3-16,3-4-4 15,-6-1 3-15,6 2-3 16,-6-6 4-16,4 2-3 16,-1 3 2-16,7 0-2 15,-5 0 3-15,8 4-3 16,-6 1 3-16,7 1-3 16,-11 5 3-16,10-8-3 15,-10 3 2-15,9 0-2 16,-4-2 1-16,8 1 0 15,-5 4 1-15,8 3-2 16,-3-9 2-16,2 6-2 16,-11 2 2-16,10 1-3 15,-13-4 2-15,11 7-1 0,-6-1 2 16,14 0-3-16,-10 2 5 16,9 4-4-16,-12 5 2 15,11-4-3-15,-12-1 4 16,13 0-4-16,-6-6 3 15,15-5-3-15,-13-2 4 16,17 3-14-16,-17-6 2 0,12-1-4 16,-10-1 3-16,7-1-4 15,-11 1 13-15,12 2-1 16,-12 5 4-16,9 5-4 16,-11-2 5-16,9 5-4 15,-10-2 4-15,12-1-3 16,-10-3 4-16,14-2-5 15,-10 0 4-15,9 5-4 16,-12-7 4-16,7-1-4 16,-9 2 4-16,7-2-3 15,-9-9 2-15,11 9-3 16,-10-3 4-16,8 4-4 16,-6 1 4-16,2 6-3 15,-11-4 3-15,11 1-5 16,-12-2 5-16,6-3-5 15,-4-1 4-15,11 1-2 16,-10-2 3-16,5 9-3 0,-7-10 3 16,2 0-3-16,-7-2 2 15,5 4-3-15,-6-15 3 16,6 10-3-16,-8-1 1 16,3-5-4-16,-9-2 4 15,3 2-4-15,-9-5 3 16,3 5 0-16,-7-1 4 0,2 1-4 15,-6 2 4-15,4 0-3 16,-9 1 3-16,3 9-3 16,-12-9 2-16,2 8-1 15,-8-5 1-15,1 0-3 16,-9-7 4-16,1 9-3 16,-3-1 3-16,-4 2-1 15,1 2-10-15,-2-2 226 16,4-8-580-16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48.4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83BD76-9355-4A03-B67B-C05BA5BE8265}" emma:medium="tactile" emma:mode="ink">
          <msink:context xmlns:msink="http://schemas.microsoft.com/ink/2010/main" type="inkDrawing" rotatedBoundingBox="8460,4208 17256,4212 17255,4451 8459,4447" shapeName="Other"/>
        </emma:interpretation>
      </emma:emma>
    </inkml:annotationXML>
    <inkml:trace contextRef="#ctx0" brushRef="#br0">0 69 757 0,'3'3'214'16,"4"0"49"-16,9 3-204 15,4 2-45-15,10 3-10 16,7-5 4-16,12 6-9 16,3 5 4-16,14-10-7 15,-21-5 0 1,-1 1 4-16,53 3-7 0,-8-4 6 15,6-13-5-15,-11 14 7 16,-21-1-5-16,-8-1 7 16,11 1-4-16,-7 4 6 15,8 0-4-15,-7-1 6 16,11-1 3-16,-10 1 8 16,11-10-4-16,-5-4 4 0,21 3-5 15,-11 1-5-15,15-1-7 16,-7 1 3-16,12 5-5 15,-16-6 3-15,16 0-5 16,-8-3 5-16,12 0-5 16,-9 0 5-16,17-7-4 15,-9-1 6-15,16-1-6 16,-13-2 6-16,21 0-6 16,-13 11 5-16,13 6-3 15,-13 7 8-15,14 12-6 16,-13 1 7-16,14 1-2 15,-15 2 1-15,13 0-5 16,-12-6 5-16,17 3-7 16,-14-5 2-16,16-8-3 15,-14 0 3-15,10-6-4 16,-18-3 4-16,14-2-5 16,-25 7 5-16,16 3-6 15,-15 0 6-15,9 3-6 0,-13 3 5 16,20 0-3-16,-15-16 3 15,13 8-4-15,-13-4 5 16,13 2-5-16,-18-5 5 16,22 9-5-16,-19-13 4 15,19 3-4-15,-21-1 4 0,13-3-3 16,-20 4 4-16,17 2-4 16,-19 4 3-16,15-6-3 15,-12 7 3-15,13-1-4 16,-20-1 5-16,12-1-4 15,-14 3 2-15,10 2-3 16,-19-4 4-16,12 1-5 16,-9 1 7-16,8 1-6 15,-17-8 5-15,12 4-5 16,-12 1 5-16,5 2-5 16,-10-2 5-16,10 7-5 15,-10 3 5-15,8 1-5 16,-11-4 5-16,5 1-5 15,-11-3 4-15,2 1-3 16,-13 2 4-16,1-2-5 16,-10-1 5-16,-1 4-7 15,-8-1 23-15,-3-7 7 16,-5 5 9-16,-1 1 3 0,-5-5 8 16,-1-1-21-16,-2 1-8 15,3 3-7-15,2-3-6 16,3-3-3-16,2 6 1 15,11 15-19-15,-1-16 56 16,-5 24-378-16,-27 20 128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53.5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ED00B9D-19B4-4A57-BDE5-1062A640C315}" emma:medium="tactile" emma:mode="ink">
          <msink:context xmlns:msink="http://schemas.microsoft.com/ink/2010/main" type="inkDrawing" rotatedBoundingBox="2967,7927 6693,8824 6588,9259 2862,8363" semanticType="callout" shapeName="Other">
            <msink:sourceLink direction="with" ref="{DFB91F70-4F30-4638-A184-69936A89488A}"/>
            <msink:sourceLink direction="with" ref="{12F37363-FE54-4247-9CB9-E5B91B4B399D}"/>
          </msink:context>
        </emma:interpretation>
      </emma:emma>
    </inkml:annotationXML>
    <inkml:trace contextRef="#ctx0" brushRef="#br0">3747 1062 359 0,'-78'-115'435'0,"-25"12"-90"16,-1 36-62-16,-25 9-43 15,9 18-129-15,-16-8-35 16,7 11-37-16,-12-6-17 16,7 5-15-16,-18-11-16 15,4 1-6-15,-37-10-16 16,6 6-6-16,-31-12-13 16,3 8 10-16,-32-8 3 0,18 9 18 15,-31 9-1-15,40 23 8 16,-11 35-7-16,38 29-2 15,24 55-312-15,62 12 100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53.3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F37363-FE54-4247-9CB9-E5B91B4B399D}" emma:medium="tactile" emma:mode="ink">
          <msink:context xmlns:msink="http://schemas.microsoft.com/ink/2010/main" type="inkDrawing" rotatedBoundingBox="3202,6943 6859,10721 3867,13617 210,9840" shapeName="Other">
            <msink:destinationLink direction="with" ref="{9ED00B9D-19B4-4A57-BDE5-1062A640C315}"/>
          </msink:context>
        </emma:interpretation>
      </emma:emma>
    </inkml:annotationXML>
    <inkml:trace contextRef="#ctx0" brushRef="#br0">1492 35 481 0,'-45'-19'201'0,"-7"2"18"16,11 4-133-16,-8 5-16 15,7 2-34-15,-7 4-23 0,3 5-11 16,-7 3-4-16,4 1 8 16,-10 6 7-16,10 3 12 15,-6 8 3-15,4 4 6 16,-8 15-7-16,8 1 11 31,2 1 5-31,-57 51-12 16,-1 10 1-16,-1 9-2 0,4 11-8 15,47-37-10-15,2 20-7 16,9-5 0 0,6 16-6-16,9-16 5 0,8 20-4 15,10-13 4-15,8 15-4 16,5-10 3-16,6 24-3 16,2-16 2-16,7 20-2 15,5-13 2-15,8 19-3 16,1-18 4-16,14 17-3 15,0-21 2-15,15 17-3 16,-3-21 4-16,17 15-3 16,2-17 2-16,13 14-3 15,-2-15 3-15,19 16-4 16,-4-19 3-16,27 6-4 16,-3-23 3-16,27-3-1 0,-6-27 4 15,30-7-4-15,-20-21 6 16,31-3-4-16,-19-12 4 15,23-5-6-15,-26-12 3 16,22-2-5-16,-25-8 6 16,18-8-7-16,-24-6 2 15,23-13 0-15,-15-7 6 16,22-20-6-16,-24-3 6 16,20-18 0-16,-21-4 0 0,10-22-4 15,-27-3 3 1,18-22-3-16,-23-3 3 0,9-27-30 15,-20 2-41-15,4-28-89 16,-27 5-43-16,-6-35-102 16,-26 18-40-16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1:55.5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67606E-0B1C-4A5A-AEDE-646EFE1A68F4}" emma:medium="tactile" emma:mode="ink">
          <msink:context xmlns:msink="http://schemas.microsoft.com/ink/2010/main" type="inkDrawing" rotatedBoundingBox="8226,5796 16091,5597 16100,5973 8236,6173" shapeName="Other"/>
        </emma:interpretation>
      </emma:emma>
    </inkml:annotationXML>
    <inkml:trace contextRef="#ctx0" brushRef="#br0">0 209 905 0,'10'-32'351'0,"1"1"-306"0,12-4-14 0,2 10-27 16,14 10 4-16,6 12-5 16,-5 20 4-16,0 1-1 15,10 3 10-15,-2 1-11 0,6 3 4 16,-8-6-7-16,12 3 4 16,-4-7-5-16,5-2 4 15,-2-4-4-15,11-2 3 16,-7-2-4-16,9 4 5 15,-4 2-5-15,11 0 3 16,-6 2-4-16,8 1 4 16,-10-3-4-16,10 0 1 15,-6-7-3-15,9-2 5 16,-13-4-4-16,15-1 4 16,-9 0-1-16,6-1 3 15,-8-1-4-15,5 2 4 16,-8 0-4-16,2 0 4 15,-6 3-4-15,8 1 6 16,-5 4-3-16,14 1 4 16,-3 0-5-16,10 0 1 15,-4-1-3-15,15-7 3 0,-13 1-5 16,13-2 4-16,-11-2 0 16,13 2 0-16,-17 2-3 15,14 1 4-15,-13 1-5 16,14 2 5-16,-12 2-3 15,23-2 2-15,-17 0-3 16,19-3 2-16,-16-5-4 0,19-2 4 16,-18 1-4-16,26-8-1 15,-21 1 3-15,16-2 3 16,-15 1-3-16,17-3 5 16,-17 4-1-16,20-6-3 15,-13 4-1-15,16 0 3 16,-16-1-4-16,14 2 5 15,-15 8-4-15,8 3 3 16,-14 0-3-16,13 2 4 16,-13 2-4-16,18-2 4 15,-11-1-4-15,14-1 2 16,-11-3-2-16,9-5 3 16,-21 0-4-16,14 2 4 15,-21 3-3-15,2 3 2 16,-18 1-1-16,7 2 2 15,-17 2 0-15,8-8 1 0,-9 0-4 16,1 3 3-16,-10 1-3 16,1-7 13-16,-13 9 4 15,-5-6 11-15,-11-3 5 16,-3-1 10-16,-9 1-10 16,-4-3 1-16,-6 4-9 15,1 2-4-15,-3-3-5 0,-5 6 0 16,3 1-5-16,0-1 0 15,0 9-4-15,-4-3-24 16,4 4 244-16,-2 29-581 16,-20 3 254-16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2:25.2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E9DCBD-BF95-4F2C-80BA-B2369EB75742}" emma:medium="tactile" emma:mode="ink">
          <msink:context xmlns:msink="http://schemas.microsoft.com/ink/2010/main" type="inkDrawing" rotatedBoundingBox="8395,7529 19905,7665 19903,7830 8393,7694" shapeName="Other"/>
        </emma:interpretation>
      </emma:emma>
    </inkml:annotationXML>
    <inkml:trace contextRef="#ctx0" brushRef="#br0">28 42 278 0,'-12'-4'153'16,"1"2"26"-16,5 1-47 16,6 2-12-16,-1-1-18 15,4 2-44-15,4 1-26 0,3-5-26 16,-1 4-9-16,2-4 4 15,2 7-1-15,-2-7 7 16,3 5 4-16,-2-6 7 16,5 6-1-16,-2-3 3 15,4 5-6-15,-1-7-2 16,5 7-3-16,-1-8 1 16,5-2 0-16,-2 1 4 15,4 1-4-15,-3-2 3 16,5 5 5-16,-4-3 8 0,2 6 3 15,-1-3 4-15,3 0-1 16,-5 0-8-16,8 6-9 16,-4-7-7-16,7 2-3 15,-5 1-1-15,5-2-3 16,-5-3 2-16,4 3 0 16,-4-3 4-16,8 1 0 15,-7 1 2-15,7 1-1 16,-1-2 0-16,5 8-4 15,-4-3 0-15,9 3-3 16,-4-1 0-16,2 1-1 16,-1-7 1-16,8 2-4 15,-7-4 4-15,7 3-1 16,-3-3 2-16,4 1-3 0,-9 1 4 16,11-2-4-1,-5 1 3-15,8 1-3 0,-4 4 2 16,6-3-2-16,-7 0 2 15,9 0-3-15,-7 0 4 16,4-5-3-16,-2 4 2 16,7 1-1-16,-10-2 1 15,12 5-1-15,-2-1 1 16,1 1-2-16,-2-2 3 0,10-1-3 16,-9-3 2-16,6 2-1 15,-1-5 0-15,5 6 0 16,-10-7 0-16,12 7-1 15,-10-1 2-15,15 6-2 16,-11-10 3-16,15 10-2 16,-4-10 3-16,17-1-4 15,-11 0 3-15,7 1-3 16,-10-4 2-16,5 3-3 16,-15 4 3-16,7-1-1 15,-6 3 1-15,10 0-2 16,-10 3 3-16,9-3-3 15,-11 2 2-15,9-1-2 16,-10 4 2-16,9-5-2 16,-9 1 2-16,13 2-2 15,-12-3 2-15,8 2-1 0,-9 3 1 16,10 1-2-16,-9-5 2 16,11 8-2-16,-5-4 2 15,14 1-1-15,-10 0 0 16,8 5 0-16,-10-6 0 15,8 4-1-15,-15-3 2 16,13 2-1-16,-6-1 1 16,5-1-2-16,-9 4 3 0,9-1-3 15,-13-5 2-15,11 4-3 16,-11 1 3-16,12-1-2 16,-7 3 2-16,11-1-2 15,-12-3 3-15,13 0-3 16,-9-2 3-16,9 0-4 15,-7-4 3-15,11 1-2 16,-13-2 2-16,12 1-2 16,-17-1 2-16,11-1-2 15,-12 2 3-15,10-4-3 16,-11 2 2-16,14-1-3 16,-9 0 3-16,7-1-1 15,-13 0 1-15,8 2-2 16,-13-2 4-16,4-3-4 15,-11 2 1-15,11 1-1 16,-13 0 3-16,9-1-2 0,-10 7 7 16,8-3-1-16,-10-2 2 15,8 2-2-15,-8-1 0 16,13-4-5-16,-8 4 1 16,7-1-3-16,-4 1 3 15,6-1-3-15,-13 2 2 16,10 0-2-16,-16 3 3 0,7-4-3 15,-8 5 3-15,10-1-3 16,-13 2 3-16,12-2-3 16,-9 0 3-16,8 0-3 15,-5-1 3-15,5-2-4 16,-11 0 3-16,6-2-2 16,-9 0 2-16,10 1-2 15,-6-1 3-15,5-1-2 16,-2 2 1-16,5-2-2 15,-11 0 3-15,13 1-3 16,-3 2 2-16,1 0-1 16,-6 2 1-16,4-4-1 15,-10 2 2-15,0-4-3 16,-5-1 2-16,7 0-2 16,-7 4 1-16,3-2 0 15,-4 1 1-15,2-1-2 16,-7-1 3-16,3 2-3 0,-5 0 3 15,-1 4 6-15,-5-2 3 16,1 6 3-16,-10-1 5 16,5-4 3-16,-6 1-7 15,0 2-1-15,-5-4-4 16,2 0-4-16,-3-1-2 16,0 1-2-16,-2-3 0 15,-1 0 1-15,-1 1 4 16,-4 1 11-16,-1-2 6 0,-1 1 17 15,1 4 7-15,-5-4 9 16,3 4-9-16,0 1-1 16,-2-5-19-16,-1 4-5 15,6-2-15-15,-4 0-3 16,-1-2-6-16,-1 5-28 16,0-1-34-16,-1 13-342 15,-6 5 75-15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2:48.8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BF9FCE-35B5-41EC-9146-90DF24F9AA9A}" emma:medium="tactile" emma:mode="ink">
          <msink:context xmlns:msink="http://schemas.microsoft.com/ink/2010/main" type="inkDrawing" rotatedBoundingBox="20943,4216 25630,4112 25633,4253 20946,4356" semanticType="callout" shapeName="Other"/>
        </emma:interpretation>
      </emma:emma>
    </inkml:annotationXML>
    <inkml:trace contextRef="#ctx0" brushRef="#br0">-2 78 816 0,'0'0'205'0,"2"3"55"0,4-3-228 15,0 5-43-15,6-4-11 16,1 4-11-16,2-4 7 16,-3 1-1-1,4-4 17-15,-6 5 16 0,0-6 23 16,-1 0-3-16,-2 5 7 16,3 1-12-16,3-2-1 15,0 1-11-15,2 1 6 16,3-6-4-16,1 0 6 15,-5 0-5-15,6 0 2 16,-7 1-5-16,7 2 2 16,-3-1-8-16,8-1 3 15,-5 2-8-15,6 3 8 16,-5-3-9-16,4 3 7 16,-5 2-6-16,3-2 6 15,-3 0-9-15,3 0 9 16,-3-1-6-16,4 1 6 0,-2-3-7 15,2-3 7-15,1 3-6 16,2-2 5-16,1 1-5 16,4-1 6-16,-7 4-5 15,8-1 3-15,-8 1-4 16,0 1 5-16,-7-3-5 16,5-2 1-16,-8 2 0 0,1-1 10 15,0-4 0-15,1 5 9 16,-4 3 3-16,-3-1 2 15,4-1-7-15,3 2-2 16,-2-1-9-16,10-4 2 16,-1 2-8-16,3-3 3 15,-1 3-3-15,1 2 4 16,-5 1-6-16,5-5 6 16,-4 7-7-16,3 1 7 15,-1-5-6-15,1 1 7 16,-3 7-6-16,9-3 6 15,-6-3-6-15,7 4 4 16,-1 2-3-16,3-8 4 16,0 2-4-16,7 0 4 15,-13-1 0 1,2 1-4-16,34-5 3 16,1 7-3-16,3-3 3 0,-1-1-5 15,-17-1 6-15,-5 0-6 16,3-1 6-16,-6-1-5 15,4-4 4-15,8 1-3 16,5-5-1 0,5 0 4-16,4 4-4 15,4-6 4-15,-11 1-5 16,11 4 5-16,-11-1-5 0,4-4 5 16,-10 7-4-16,6-6 4 15,-13 5-5 1,7-3 6-16,-10 4-6 0,5 1 6 15,-6 4-5-15,8-5 5 16,-5 5-5-16,12-3 5 16,-5 0-5-16,8 2 4 15,-8-4-4-15,5 0 4 16,-10 2-5-16,9 0 5 16,-10-1-3-16,4 2 3 15,-7 0-4-15,4 4 5 16,-6-4-6-16,7 6 6 15,-2-3-6-15,7 2 5 16,-6-3-4-16,0 0 4 0,-4-1-4 16,-1-1 6-16,-10-1-6 15,5 3 4-15,-3 6-4 16,1-3 4-16,-3 0-4 16,5 0 5-16,-6 0-5 15,4-4 6-15,-3 1-6 16,2 1 5-16,-6 1-6 15,1-5 6-15,-7 3-6 16,-4-6 7-16,-7 4-1 0,-3 5 4 16,1-4 0-16,-3-1 9 15,-1 4-4-15,1-4-1 16,-3-7-3-16,-3 9-1 16,2-3-6-16,-1 4 1 15,0 1-2-15,-1 0 2 16,-2-1-1-16,-1-1 15 15,2 0 4-15,-4-1 20 16,2 4 5-16,2-3 8 16,-4 3-6-16,2-23-13 15,0 21-18-15,-1 2-14 16,1-3-25-16,0-1-48 16,1 22-211-16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0:28.0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B9EE1B-6CCB-4658-A83A-D9366AFC1A55}" emma:medium="tactile" emma:mode="ink">
          <msink:context xmlns:msink="http://schemas.microsoft.com/ink/2010/main" type="inkDrawing" rotatedBoundingBox="22204,5853 22333,5016 22521,5045 22391,5882" semanticType="callout" shapeName="Other"/>
        </emma:interpretation>
      </emma:emma>
    </inkml:annotationXML>
    <inkml:trace contextRef="#ctx0" brushRef="#br0">259 14 927 0,'-6'-10'244'15,"-1"8"80"-15,-1 11-263 16,5-7-13-16,0-7-6 16,1 2-2-16,2 8-5 15,3-14 1-15,-6 9-7 0,2 3-3 16,-4 0-10-16,-4-8-4 15,-5 8-5-15,5 3-4 16,-6 3 3-16,-2 2 8 16,6 5 4-16,2-1 3 15,1 0 0-15,4 10-3 16,2-1-10-16,2 5-4 16,2 1-2-16,2 2-1 15,-1-6 0-15,2 3 0 16,1-6-1-16,0-3 0 15,-1 0 1-15,1-3-1 16,-3-7 0-16,5 4 2 16,-2-1-1-16,0-3 1 15,0 0 0-15,5 5-1 16,-7 2 0-16,2 4-1 16,-2-1-1-16,0 11 1 0,-8-4 1 15,0 12-1 1,3-4 0-16,-1 2 1 0,-1-2-2 15,-3 2 2-15,0-11-4 16,-8 2 29-16,-3-7 11 16,-1-6 22-16,0-2 8 15,-4-6 14-15,4-5-25 16,-2-7-8-16,1 1-20 16,6-6-8-16,2-5-9 15,2 6-5-15,4 0-3 0,0 1-2 16,4 0-13-16,-2 10-68 15,4-4-40-15,1 9 161 16,9-1-524-16,-2 9 200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0:29.5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10E0FB-8003-454A-9AF4-3E86637A7024}" emma:medium="tactile" emma:mode="ink">
          <msink:context xmlns:msink="http://schemas.microsoft.com/ink/2010/main" type="inkDrawing" rotatedBoundingBox="22715,5653 22869,5048 22933,5064 22779,5670" semanticType="callout" shapeName="Other"/>
        </emma:interpretation>
      </emma:emma>
    </inkml:annotationXML>
    <inkml:trace contextRef="#ctx0" brushRef="#br0">709 28 450 0,'-20'6'357'0,"0"3"-79"15,9 5-33-15,-1 6-158 16,4 5-25-16,-1 7 9 16,3 2 0-16,-5 10-12 0,4-2-21 15,-3 1-15 1,1-2-16-16,0 5 11 0,1-6 7 15,1-2 3-15,1-6 8 16,1-2 3-16,2-12-12 16,1-3-7-16,1-6-6 15,2-4-5-15,4-2-3 0,3-14 1 16,1-9 6 0,8-18-2-16,1-8 3 0,4-20-2 15,-3 3-3-15,1-1-5 16,-7 12 0-16,-6 18-7 15,-4 20-1-15,-7 13-4 16,-5 14 4-16,-8 17-4 16,-2-1 5-16,-4 12 3 15,6 2 2-15,2 8-3 16,3-5 4-16,4 4-3 16,2-8 4-16,1-2-4 15,2-14 2-15,3-3-3 16,0-13 1-16,2-6 0 15,-2-4 2-15,0-5-3 16,-2-1 3-16,-4 3-39 16,2 4-24-16,-4 8 48 15,2 1-393-15,3-4 126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3:29.3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39C682-FFA4-4F80-AB32-389B3C3285AA}" emma:medium="tactile" emma:mode="ink">
          <msink:context xmlns:msink="http://schemas.microsoft.com/ink/2010/main" type="inkDrawing" rotatedBoundingBox="8374,5733 16668,5710 16669,5941 8375,5964" shapeName="Other"/>
        </emma:interpretation>
      </emma:emma>
    </inkml:annotationXML>
    <inkml:trace contextRef="#ctx0" brushRef="#br0">30 126 963 0,'-15'-39'579'0,"0"3"-532"0,1 34-29 0,6 10-16 15,11-1-7-15,8 0 4 16,14-14-13-16,-2 1 3 16,7-4-8-16,-2-3 6 15,3-4-4-15,-8 8 13 16,3-1-4-16,-6 5 8 0,1 5-5 16,-3 8 8-16,5 7-4 15,-1 3 8-15,7 5-3 16,-1 2 7-16,10 1-6 15,-1-5 4-15,6-1-7 16,1-6 4-16,4-8-7 16,-4-4 6-16,10-7-5 15,-5 2 5-15,3-1-6 16,-4 1 7-16,4 1-6 16,-6 4 5-16,9-2-6 15,-6 1 5-15,11 2-6 16,-11 5 6-16,8-2-2 15,-8 0 9-15,11 0 3 16,-8-3 8-16,19-4-4 0,-9-1 0 16,18-1-7-16,-9-3-4 15,10 0-6-15,-10 0 2 16,10 0-5-16,-9 1 5 16,12 2-5-16,-7-2 3 15,15 2-3-15,-12 0 4 16,9 0-4-16,-11 0 5 15,9 0-6-15,-13 3 6 16,12 0-6-16,-9 0 5 0,13-3-4 16,-6 4 4-16,10-1-4 15,-13 2 4-15,10 3-5 16,-15 2 6-16,12 6-6 16,-7-4 5-16,20 3-4 15,-13-1 4-15,16-4-5 16,-13-5 6-16,11-1-5 15,-14-1 5-15,16-1-5 16,-16 2 5-16,14 1-6 16,-11 1 6-16,13 2-6 15,-13-4 5-15,16-2-5 16,-9 1 7-16,14 0-6 16,-14-3 4-16,16 3-5 15,-14 0 7-15,15-2-8 16,-13 4 6-16,15-1-3 15,-13-1 4-15,16 0-6 16,-16 2 6-16,25-7-5 0,-17-1 3 16,17-2-3-16,-11-1 5 15,17-9-7-15,-19-1 6 16,24-2-4-16,-20-5 4 16,15 1-4-16,-19 5 5 15,10-1-4-15,-20 10 4 16,6 3-5-16,-20 4 5 0,6 2-4 15,-24 4 4-15,-1-2 4 16,-10-2 10-16,-5 7 2 16,-13-4 4-16,2 4-1 15,-10-7-5-15,2 13-9 16,-13-5-2-16,4-3-9 16,-1 3-23-16,19 4-338 15,3 3 100-15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3:31.9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542E2C-9A9B-4D8A-B195-F8CE398A6817}" emma:medium="tactile" emma:mode="ink">
          <msink:context xmlns:msink="http://schemas.microsoft.com/ink/2010/main" type="inkDrawing" rotatedBoundingBox="21160,6110 26024,6076 26026,6244 21162,6278" semanticType="callout" shapeName="Other">
            <msink:sourceLink direction="with" ref="{B2A3E6F4-A2FF-4C63-A6AA-C42D16D18B2D}"/>
          </msink:context>
        </emma:interpretation>
      </emma:emma>
    </inkml:annotationXML>
    <inkml:trace contextRef="#ctx0" brushRef="#br0">-8 27 992 0,'-1'6'214'0,"-1"7"91"0,7-3-290 15,4 4-14-15,8-3 0 16,3 0-6-16,1-7 6 15,10-1-6-15,-3-4 8 16,2 2-5-16,-4-1 7 16,3 0-7-16,-3-1 8 15,7 1-6-15,-1-3 10 16,5 1-5-16,1 2 8 0,8-3-6 16,0 2 5-16,6-1-7 15,-6-1 2-15,5 1-6 16,-4 2 3-16,6 0-5 15,-4 2 3-15,9-4-3 16,-4 2 4-16,9 0-5 16,-5 4 5-16,11 0-6 15,-6 1 7-15,4 2-7 16,-5 0 5-16,8-1-5 16,-7 1 6-16,11 6-5 15,-1-4 5-15,12-2-5 16,-7-2 5-16,8-3-5 15,-13-2 4-15,12-2-4 16,-15 1 4-16,10-3-4 16,-9 3 5-16,11-2-5 0,-8 0 4 15,6 0-4-15,-14 1 4 16,12 2-5-16,-15 2 6 16,9 1-5-16,-5 4 4 15,13-2-4-15,-8 0 5 16,14-2-5-16,-9-6 4 15,7-2-4-15,-10 4 5 16,9-6-6-16,-19 0 6 0,13 2-6 16,-10 1 6-16,10-1-6 15,-10 5 5-15,4 3-4 16,-14 3 4-16,7 3-4 16,-7-1 5-16,7-2-5 15,-1 0 4-15,14-4-3 16,-11-7 3-16,9-4-4 15,-9 0 5-15,5-2-3 16,-10-3 2-16,5 4-4 16,-14 0 5-16,3-3-6 15,-9 0 4-15,-4 3-1 16,-12-1 5-16,3 0 5 16,-12 3 13-16,-1 1 10 15,-8 1 14-15,2-1 4 16,-8 3 2-16,0 1-6 15,-3 0-5-15,-1 0-4 16,-2 3-3-16,0 1-1 0,0-2 0 16,0 1-8-16,-2 1-4 15,-2-1-9-15,-1 2-6 16,-4 1-32-16,-5 1-15 16,0 1-55-16,2 3-1 15,-8-5-329-15,0-8 83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7:39.2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B91003-EDDE-496B-A21B-36E6A99F312F}" emma:medium="tactile" emma:mode="ink">
          <msink:context xmlns:msink="http://schemas.microsoft.com/ink/2010/main" type="inkDrawing" rotatedBoundingBox="3333,2123 21970,2032 21971,2231 3334,2322" shapeName="Other"/>
        </emma:interpretation>
      </emma:emma>
    </inkml:annotationXML>
    <inkml:trace contextRef="#ctx0" brushRef="#br0">-7 111 784 0,'-1'7'198'0,"2"-2"56"15,2-2-222-15,5 0-26 16,1 0-6-16,2-3-3 15,1 2 5-15,0-1-6 16,-1 2 8-16,1-3-5 16,1 6 3-16,-4-6-3 15,0 0 6-15,-1 2-5 16,-2 0 9-16,-2-2 14 0,1 3 15 16,1 1 4-16,3 1 7 15,2 1-7-15,1-1-14 16,5 2-14-16,2 1-7 15,2 0-5-15,1-5 1 16,2 3-3-16,-2-3 1 16,1-2-1-16,-2-2 2 15,1-1-2-15,-6 1 1 16,1-4 0-16,-1 1 2 0,-4-1-2 16,-1 3 1-16,2 2 2 15,3 2-2-15,-2 1 2 16,2 0-1-16,8 2 4 15,-1-1 3-15,4 7 3 16,2-6-1-16,5 1 1 16,-2-5-4-16,7 1-4 15,-6-7-3-15,7 1-2 16,-8-6 3-16,8 4-4 16,-6 0 3-16,4-1-1 15,-7 0 1-15,4 4-2 16,-7-1 1-16,3-2 1 15,-8 4-2-15,0-1 1 16,-3 0-2-16,4 3 2 16,-4 0-2-16,3 1 1 0,3 1 1 15,5-2 0-15,-7-5 3 16,7 1 6-16,-3-2 2 16,2 3 3-16,-7-1 2 15,6 0-2-15,-4 1-4 16,3 0-2-16,-2 0-4 15,9-2-2-15,-4 0-1 16,7 1-2-16,2-2 1 16,-2-2 0-16,-6 2-1 0,8 0 0 15,-9-2 0-15,-2-1 1 16,3 0-2-16,4 0 3 16,-7 1-2-16,4 0 1 15,-2 8 0-15,1-1 0 16,-4 1 0-16,4 1-1 15,-1 2 2-15,4-3-3 16,-3 0 2-16,5 2 0 16,0-4 0-16,1 1-1 15,-7-1 1-15,1 1-1 16,-6-2-1-16,2 4 2 16,-8-2-2-16,6 1 2 15,-3 0-1-15,5 1 2 16,-9-1-3-16,14 5 2 15,-7-1-1-15,7 1 0 16,-2 0 1-16,4-4-1 0,-4-1 1 16,4-1-2-16,-1 4 2 15,1-3-3-15,-2 1 3 16,5 2-2-16,-6 2 1 16,7-2 0-16,-6 0 0 15,3-5 1-15,-6 4-2 16,9-4 2-16,-7 1-1 0,5 1 0 15,-5 3 0-15,6-3 0 16,-4 3-1-16,1-3 1 16,2 0 0-16,3-3 0 15,-2 1 1-15,4-2-1 16,-3 1 0-16,8 0 0 16,-6 1 0-16,-1 1 1 15,-2-2-2-15,0 4 3 16,-4-1-3-16,3 0 2 15,0 0 0-15,7 0-1 16,-4-5-1-16,2 2 1 16,-4-3 0-16,3 5-1 15,-5 1 2-15,4 0 0 16,-5 1 3-16,6 4 4 16,-10-2 1-16,7-2 2 0,-6 3-2 15,2-1-2-15,-8 1-5 16,11 1 1-16,-6 1-5 15,3-3 4-15,-1 5-2 16,12-2 0-16,-8-3 1 16,6 0 0-16,-2 0-1 15,3-5 0-15,-5-1 2 16,7 2-3-16,-8-1 2 16,5 2 0-16,-8 2-1 0,5 4-1 15,-14-1 1-15,3-1 1 16,-2-1-2-16,2 2 3 15,-5-4-3-15,13-2 2 16,-3 2-3-16,3-1 3 16,-2-3-1-16,2 0 0 15,-7 0 0-15,6 0 1 16,-6 3 0-16,1-1-1 16,-3-1 2-16,4 4-2 15,-6-1 0-15,8-1 0 16,-5 0 0-16,8 2 1 15,-7-2-2-15,-1-3 2 16,2 3-2-16,4-3 2 16,-1-2-3-16,12-1 3 15,5 3-1-15,2-5 1 16,0 2-1-16,5-2 1 16,-6-1-1-16,2 1-2 0,-4 2 3 15,-1 2-1-15,-9 2 1 16,-1 2 0-16,-9 0-1 15,2 0 1-15,-1-1-1 16,3-1 2-16,-2 2-2 16,5 2 1-16,-8-4-1 15,3 2 1-15,-4 0-2 0,4 0 1 16,-3 0 1-16,3 2-1 16,-2 1 0-16,2-2 0 15,-2-1 0-15,4 0 0 16,-3 3-1-16,1 0 2 15,-1-1-1-15,-4 2 2 16,-1 0-3-16,-3-6 2 16,0 4-2-16,2-4 2 15,1 2-1-15,3 3 0 16,3-1 0-16,1-1 1 16,-3 2-1-16,4 0 0 15,-6 0 0-15,7 2 0 16,-4 0 1-16,7-1-1 15,-3-2 1-15,10 1-2 16,-7-2 0-16,2 1 1 0,-5-2-1 16,2 3 2-16,-9 0-2 15,1-3 3-15,-2 3-3 16,7 0 2-16,0-1-2 16,4-1 2-16,-4 1-2 15,6-4 2-15,-8 4-1 16,3-4-1-16,-2 2 6 15,3 2 3-15,0 2 0 16,5-1 1-16,-6-1 1 16,10 1-5-16,-4-2-4 0,-2-1 2 15,-10 0-4-15,6 2 3 16,-10 0-3-16,2-1 3 16,1 1-3-16,7 2 2 15,-6-2-1-15,11 1 1 16,-3 0-1-16,4-5 0 15,-4 1 0-15,4-1 0 16,-2 8-1-16,4-9 1 16,-6 8 1-16,2-4-1 15,0 3 0-15,1-11 1 16,-8 10-2-16,8-3 2 16,-3 2-3-16,2 0 3 15,-2-1-2-15,8 1 1 16,-7-1 0-16,5-2 0 15,-5 2 0-15,7-2 0 0,-8-1 1 16,7 4-1-16,-7-1 0 16,6-2 1-16,-6-4-2 15,4 7 2-15,-6-7-3 16,8 2 4-16,-6 3-4 16,8 4 3-16,-4-4-2 15,5 4 2-15,-6-4-1 16,6 1 0-16,-9-2 1 0,7 4-2 15,-7 1 2-15,9-2-1 16,-9-1 0-16,9 4 0 16,-6-4 0-16,-2 1 1 15,-3 1 1-15,2 2 0 16,-6-2-3-16,6-2 1 16,-4 4 0-16,6-2-2 15,1-2 1-15,0-4 2 16,-4 3 0-16,7-3-2 15,-6 2 1-15,3-2 0 16,-3 4 0-16,3-4 0 16,-7 2 0-16,4 1 2 15,-1-3-3-15,-1-1 2 16,-4 4-2-16,4 0 2 16,-1 4-3-16,4-3 4 15,-3-1-3-15,5 2 1 16,-3-2 0-16,3 0 0 0,-3 1 0 15,2 4-1-15,-2-5 1 16,6 3 0-16,-3 0 0 16,5 0 0-16,-4-3 0 15,5 2 0-15,-11-4 1 16,7-1-1-16,-6-2-1 16,4 4 1-16,0 1 1 0,9-2-3 15,-3 5 4-15,8-1 0 16,-3-2-1-16,7-5-1 15,-7 4 1-15,7-4-1 16,-8-1 0-16,4 0 0 16,-9 3-1-16,5 0 3 15,-7 0-3-15,6 1 2 16,-4 1-2-16,5-3 2 16,-2 0-1-16,6-2 0 15,-5 1 1-15,3 4-1 16,3-2 1-16,-7-1-1 15,-9 4 0-15,4-1 1 16,-1 2-3-16,1-2 3 16,3 1-2-16,7 0 1 15,0-2 1-15,3-4-1 16,-7 3 0-16,11-1 0 0,-11 1 0 16,5-1 1-16,-8 3-2 15,2-2 1-15,-10 3 0 16,9-5 0-16,-7 1-2 15,6 1 3-15,-3-4-1 16,6 4 1-16,-7-1-1 16,8-1 1-16,-5 1-1 15,7-1 0-15,-6 0 0 16,8-1 1-16,-8 3-1 0,3-3 2 16,-6 0-3-16,7 0 3 15,-5 1-2-15,2-1 1 16,1 1-1-16,3 2 1 15,-7-3-2-15,5 5 1 16,-3-1 0-16,6 4 1 16,-4-1-2-16,-2 5 2 15,-6-1-1-15,4 1 1 16,-4 0-2-16,5-3 2 16,-2-1-2-16,7-2 1 15,-5-2-2-15,4 2 3 16,-6 0-1-16,7 2 0 15,-7-1 1-15,6-1 1 16,-4 3-3-16,2 1 2 0,-8-1-1 16,1 0 0-16,-8 1-3 15,2 1 6-15,-4 1-5 16,9 2 4-16,-3-2-2 16,9 5 1-16,-1-7-1 15,4 2 0-15,-5-3 0 16,3 0-1-16,-3-1 1 15,4-1-1-15,-5 1 1 16,5 1 1-16,-8-1 0 0,1-1-1 16,-10 1 0-16,9 1 0 15,-9-6-1-15,10 6 1 16,0-3 0-16,8 0 1 16,-4 0-1-16,8-2-1 15,-6-1 2-15,9-1-1 16,-6-1 0-16,7 0 0 15,-7-1-1-15,3 0 2 16,-11 0-2-16,8 0 1 16,-6-2-1-16,6 0 2 15,-4 4-2-15,6-2 1 16,-9 3 0-16,8 0 0 16,-9 0 0-16,11 1 0 15,-6-1 0-15,3 1 1 0,-4 2-1 16,-4-1 1-1,-6-2-2-15,8 0 2 0,-7 0-2 16,7 0 2-16,-2 1-1 16,5 1 1-16,-8-1-1 15,7 0 0-15,-8 1 0 16,4 2-1-16,-7 1 2 16,7-2-2-16,-7 3 1 15,6-1 0-15,-6-4-1 16,4 2 2-16,-4 0 0 15,-1-3 0-15,0 3-2 0,7 0 2 16,-7 0-1-16,4 0-1 16,3 2 0-16,-2-2 2 15,-6-2-1-15,8 2-1 16,-6 0 2-16,3-2-1 16,-3 2 0-16,4-1-1 15,-6 1 2-15,2 1-1 16,-6 1 0-16,1-2 1 15,-3 2-2-15,-3-4 2 16,-2 0-2-16,2 1 3 16,-1-2-3-16,-2 0 3 15,0 3-3-15,0-2 3 16,-8 1-2-16,5-1 18 16,-7 4 2-16,3-4 11 15,-4 5 1-15,2-1 11 0,-8-2-13 16,1 0 12-16,1 1-2 15,-7-4 11-15,2 3-11 16,2 2-2-16,-1-1-17 16,-1-1-3-16,2 2-9 15,-2-5 5-15,0 3-1 16,0-2 5-16,-2 1-3 0,1 2-2 16,1-1-5-16,1 0 1 15,-2-1-7-15,1 2 1 16,0-1-3-16,1 0 1 15,-2 0-1-15,1 0 2 16,-2-1-2-16,2-1 0 16,-3 5-1-16,-4 2-34 15,-3 6-57-15,-16 35-398 16,-17 12 83-16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4:12.6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A3E6F4-A2FF-4C63-A6AA-C42D16D18B2D}" emma:medium="tactile" emma:mode="ink">
          <msink:context xmlns:msink="http://schemas.microsoft.com/ink/2010/main" type="inkDrawing" rotatedBoundingBox="21445,7608 27242,7569 27245,7915 21447,7954" shapeName="Other">
            <msink:destinationLink direction="with" ref="{BD542E2C-9A9B-4D8A-B195-F8CE398A6817}"/>
          </msink:context>
        </emma:interpretation>
      </emma:emma>
    </inkml:annotationXML>
    <inkml:trace contextRef="#ctx0" brushRef="#br0">0 131 883 0,'2'-1'223'0,"4"-1"66"16,3 1-253-16,5-5-24 0,3 0-11 15,4 1-1-15,1-1-2 16,-2 0 3-16,0 0-1 16,1 2 1-16,1-5 1 15,2 8 1-15,-1-1 1 31,0 2 3-31,25-6-4 16,6 0 3-16,2 3-2 0,7-2 2 16,-21-1-1-16,5 6 1 15,-1-1-4-15,8-1 1 16,-5 2-3-16,11 5 1 16,-5-2-2-16,5 3 2 15,-10-2-1-15,12 7 1 16,-10-5 0-16,6 4 2 15,-4-3-1-15,9 9 0 16,-8-6 0-16,11 6 1 16,-5-1-2-16,8 6-1 15,-6-5 1-15,5 4 0 16,-9-3-1-16,11-1 1 16,-8-3 1-16,10 1-1 15,-4-4 0-15,12 3 0 16,-8-3-2-16,8 1 0 15,-10-3 0-15,11 1 1 0,-12-1-1 16,11-4 3-16,-9 1-1 16,15-1 1-16,-11-2-2 15,6 1-1-15,-6-2 0 16,11-1 1-16,-9-3 0 16,10 2 1-16,-2-1-1 15,13-1 0-15,-12-1-2 16,7-2 0-16,-8-4-2 0,10 0 3 15,-19-3-1-15,12 4 2 16,-10 1 0-16,8 1 0 16,-14 2-1-16,12-2 1 15,-16-1-2-15,9 2 4 16,-10-2-2-16,10-3 1 16,-11 2-1-16,13 0 0 15,-13-2-2-15,8-3 0 16,-10 4-3-16,4-4 0 15,-11 2 0-15,7-1 1 16,-10 6 0-16,3-6 4 16,-5 10 1-16,3 0 1 15,-9-3-2-15,9 1 2 16,-6 5-4-16,0-9 2 16,-6 0-1-16,3 1 0 0,-7 2-1 15,-4-4 3-15,-1 8-1 16,-1-4 1-16,-5 0 2 15,-5 0 2-15,-3 1 4 16,-3 0 11-16,-5 1 1 16,2 1 5-16,-3 0-2 15,1-2-5-15,0 2-10 16,0 0-3-16,-1 0-4 16,-2 0 0-16,-2-2-1 15,-1-2 2-15,-3 3 0 0,-5 4 4 16,-2 0-2-16,1 4-1 15,-5-1-10-15,-6 9-323 16,-3 8 100-16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7:17.0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11EF01-3EC8-4A82-9AD2-A9B4FAE3F4F5}" emma:medium="tactile" emma:mode="ink">
          <msink:context xmlns:msink="http://schemas.microsoft.com/ink/2010/main" type="inkDrawing" rotatedBoundingBox="2527,6781 11600,6773 11601,7078 2528,7085" semanticType="callout" shapeName="Other"/>
        </emma:interpretation>
      </emma:emma>
    </inkml:annotationXML>
    <inkml:trace contextRef="#ctx0" brushRef="#br0">4 0 869 0,'-8'6'246'0,"2"-3"53"15,1 1-250-15,11-1-23 16,2 0-23-16,-3-1 1 16,5 4-2-16,7 0 5 15,-6 2-2-15,4 3 4 16,8-4-1-16,-3-4 3 15,2-1-5-15,4-4 5 0,-2-2-4 16,6-2 7-16,-1 0 0 16,5-1 7-16,-2 1-3 15,6 2 4-15,0-2-9 16,5 2-1-16,-3 1-7 16,5 0 1-16,-7 0-6 15,7 3 1-15,-7-3 0 16,6 3 1-16,-2-1-2 15,15 2 2-15,-7-1-3 0,8-1 3 16,-5-1-3-16,6 2 3 16,-13 0-3-16,8 5 2 15,-5-2-2-15,2 4 3 16,-10 3-2-16,13 2 3 16,-7-1-2-16,7 4 1 15,-2-4-2-15,8 3 1 16,-11-5-1-16,9 3 1 15,-4-1-1-15,6 1 1 16,-11-4 0-16,9 1 0 16,-9-4 0-16,11-2 0 15,-9-3 0-15,15 3 0 16,-9 4-1-16,9 1 2 16,-11 1-2-16,11-1 1 15,-16 0-1-15,12-5 0 0,-10 3 0 16,6-3 0-16,-9 1 1 15,11 3-1-15,-9 0 1 16,4 4-1-16,-3 1 0 16,8 0 1-16,-7-1-1 15,10 1 1-15,-6-7 0 16,8-2 0-16,-9-1-2 0,9-5 2 16,-7-4-1-16,8 3 0 15,-9 1 0-15,9-2 0 16,-8 1 0-16,8 2 1 15,-3-6-3-15,3-1 2 16,-10 5 0-16,13-3 0 16,-9 1 0-16,3-1 0 15,-1 1 1-15,10 1-2 16,-14-1 1-16,12 3 0 16,-5-2 0-16,2-1-1 15,-7 3 2-15,5 1-1 16,-7-7 0-16,6 8 1 15,-4-1 0-15,8-6-1 16,-5 2-1-16,7 2 2 16,-5-1-2-16,2-6 1 15,-9 7 0-15,4-4 1 0,-13-1-1 16,4 0 1-16,-4 6-1 16,8 0 1-16,-5-1-1 15,10 1 1-15,-7-3-2 16,9-1 1-16,-7-4 0 15,3 0-1-15,-2-1 1 16,5 0 0-16,-9 1-1 16,9-1 2-16,-7 2-1 15,4 3 1-15,-5 5-1 16,10 1 2-16,-10 2-3 0,8 2 2 16,-5-1-2-16,7-1 1 15,-5 1-1-15,9 1 2 16,-8-2-2-16,6 3 2 15,-5-3-2-15,4-1 1 16,-5 0-2-16,3 0 3 16,-8 2-2-16,11-1 2 15,-9 4 0-15,7-1-1 16,-7-1-1-16,16-3 2 16,-16 2-2-16,11-5 2 15,-6-2-1-15,8 1 1 16,-16 4-2-16,11 0 3 15,-8 3-3-15,8 0 2 16,-6 4-1-16,13 4 4 0,-11-2 0 16,10 2 1-16,-6 1 0 15,3 1 0-15,-9-9-2 16,9 2-1-16,-10-1-2 16,7-7 2-16,-6 1-2 15,8-5 0-15,-10-2-1 16,2 2 1-16,-13 1 0 15,6-1 1-15,-14 5 0 16,4 4 7-16,-7-2 4 0,-3 1 10 16,-7-1 3-16,2 6 4 15,-8-4-2-15,-3-2-1 16,-2 1-7-16,-3 1-3 16,-4-3-1-16,-2 3 9 15,-1-3 5-15,-5 3 14 16,0-2 10-16,0 2 16 15,-3-4-4-15,0 4 0 16,-2-3-13-16,-1-2-13 16,-3 1-15-16,1-1-49 15,5 1-62-15,-2-18-400 16,4-4 78-16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7:21.2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551B98-2C61-4530-84C3-0FD74935E052}" emma:medium="tactile" emma:mode="ink">
          <msink:context xmlns:msink="http://schemas.microsoft.com/ink/2010/main" type="inkDrawing" rotatedBoundingBox="19455,6720 24952,6682 24953,6838 19456,6876" semanticType="callout" shapeName="Other"/>
        </emma:interpretation>
      </emma:emma>
    </inkml:annotationXML>
    <inkml:trace contextRef="#ctx0" brushRef="#br0">0 59 1001 0,'-6'-2'292'0,"1"1"58"0,4-1-287 15,5 1-31-15,7-1-32 16,6-1-8-16,6 0-15 15,9 0-3-15,0-2-6 16,2 2 6-16,-2 2 2 16,0-1 15-16,-6-1 4 15,7 5 7-15,-4-2-4 16,5 1 4-16,-2 1-5 16,0-1 6-16,3 1-4 0,4-1 3 15,-4-1-3-15,9 3 5 16,1 1-6-16,2-1 7 15,-1 1-7-15,11 1 5 16,-5-1-6-16,8 3 5 16,-2-3-6-16,2 5 6 15,-11-1-3-15,13 1 4 16,-9 0-4-16,7 1 3 16,1-4-3-16,13 0 2 15,-9-5-4-15,11 1 5 16,-10-1-3-16,8 3 2 15,-7-3-2-15,10 7 3 16,-10-4-3-16,12-1 2 16,-7 2-2-16,6 1 2 15,-7-4-3-15,8 1 3 0,-13-2-2 16,12-1 2-16,-13-3-3 16,9-1 3-16,-10-1-2 15,17 2 2-15,-13-2-3 16,10 4 5-16,-9-2-5 15,3 3 4-15,-11 1-3 16,10 2 3-16,-10-1-4 16,13 1 4-16,-5-2-4 15,6-4 3-15,-10 0-3 0,4-3 4 16,-14 2-3-16,3-4 2 16,-7 3-2-16,2 2 4 15,-4 2-5-15,8 1 3 16,-5-2-2-16,7 2 3 15,-6-3-4-15,9 2 4 16,-10-1-4-16,6 1 4 16,-12-1-4-16,2 4 4 15,-7-4-4-15,8 4 4 16,-9-2-3-16,9 1 3 16,0-4-3-16,5-2 2 15,-8 2-2-15,9-3 3 16,-3-1-5-16,7 2 5 15,-9-1-4-15,5 0 3 16,-12 0-3-16,2-2 5 0,-7 2-4 16,8 0 8-16,-9-2-2 15,7 5 3-15,-2 0-2 16,-1-2 4-16,-5 4-10 16,3-2 5-16,-5 0-6 15,1-1 5-15,-5 3-5 16,2-2 7-16,-6 1-4 15,-3-1 7-15,-5 3-3 0,1-3 10 16,-9 3 2-16,3 0 5 16,-6-1-1-16,1-1 4 15,-8 2-5-15,5-1 9 16,-7 1 2-16,2 1 14 16,-3-1 3-16,5 2-2 15,-4 1-13-15,1-3-8 16,2 0-16-16,-1 0-7 15,0 0-2-15,-1-3-5 16,4 4-4-16,-2-2-13 16,4 1-5-16,-7 0-17 15,2 1-15-15,-1 1 471 16,-18 12-806-16,-25 18 416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7:29.3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4BA9CD-E8C4-4D7F-B429-5D58695FD040}" emma:medium="tactile" emma:mode="ink">
          <msink:context xmlns:msink="http://schemas.microsoft.com/ink/2010/main" type="inkDrawing" rotatedBoundingBox="2898,7789 12049,7799 12048,8133 2897,8124" semanticType="callout" shapeName="Other"/>
        </emma:interpretation>
      </emma:emma>
    </inkml:annotationXML>
    <inkml:trace contextRef="#ctx0" brushRef="#br0">2 13 666 0,'-7'3'270'0,"0"1"14"0,1 0-181 16,3-1-33-1,1-2-48-15,5 1-5 0,2-1-15 16,5 4 3-16,1 2-6 16,4 1 5-16,-1 3-6 15,5 0 6-15,-4-2-5 16,7 0 4-16,-6-1-5 16,6-4 5-16,-2 1-3 15,1-2 8-15,-4 0 3 0,3 0 12 16,-2 2-2-16,9-4 7 15,-1 2-8-15,14 2-1 16,2-2-13-16,11 2 2 16,-3 1-8-16,12-2 3 15,-7-1-5-15,9 0 4 16,-4 0-5-16,3 2 6 16,-6 0-5-16,7-1 5 15,-7 2-5-15,9-1 4 16,-5 0-4-16,8-2 4 15,-6-2-4-15,9-1 5 16,-11-1-4-16,12-2 3 16,-11 3-3-16,7-5 4 15,-9 0-6-15,9 1 6 16,-4 2-5-16,10-2 5 0,-5 2-4 16,7-1 3-16,-8 3-4 15,6 0 4-15,-10 0-4 16,5 5 4-16,-8 1-3 15,11 3 4-15,-8 2-4 16,10 3 4-16,-3-7-4 16,8-1 3-16,-11-1-4 15,12-3 5-15,-10-1-4 0,5 1 2 16,-4-1-2-16,11 1 3 16,-12 1-4-16,9-2 4 15,-11 1-3-15,10 1 3 16,-8-2-4-16,9 1 4 15,-7-1-3-15,12-1 2 16,-13 2-2-16,9 0 2 16,-12 2-2-16,9 4 3 15,-10-1-4-15,10 4 4 16,-8-2-4-16,13 1 4 16,-8-6-4-16,14 1 3 15,-13-7-2-15,9 2 1 16,-8-1-1-16,6-1 3 15,-11 2-4-15,9 0 4 16,-5 6-3-16,5 4 3 16,-9-3-4-16,6-1 4 15,-9 2-4-15,8-3 4 0,-7-4-4 16,10 2 4-16,-6 0-3 16,10-3 2-16,-7-3-2 15,6-3 3-15,-8 1-4 16,9 1 4-16,-9-1-4 15,11 1 5-15,-6 1-4 16,12-4 3-16,-9 3-2 0,9 1 2 16,-9 0-3-16,12-3 2 15,-15-1-2-15,13 0 2 16,-5-4-2-16,10-3 2 16,-15 2-3-16,15 0 3 15,-14-2-3-15,10 0 4 16,-12 3-3-16,18-1 4 15,-19 3-3-15,10 0 3 16,-14 3-4-16,10 1 4 16,-12-1-5-16,11-2 4 15,-11 0-3-15,14-4 2 16,-11 0-3-16,2 1 2 16,-14 0-2-16,8-1 3 15,-16 3-3-15,3-2 5 16,-8 2-2-16,3 3 9 15,-13 3 0-15,2 0 8 0,-10 3 0 16,3 3 13-16,-7 0-7 16,1 2 4-16,-9-1-6 15,2 1-1-15,-10-1-12 16,-3 1 3-16,-5-2-3 16,-1 0 13-16,-5-1 6 15,1-1 20-15,-4-1 3 16,1 2 1-16,-4 1-12 0,-3-2-8 15,-2 2-27-15,5 2-57 16,-3-2-41-16,-1 9-331 16,-8 2 48-16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09:00.9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9E1E6C-41E6-4C76-8C14-CB3DC85E0641}" emma:medium="tactile" emma:mode="ink">
          <msink:context xmlns:msink="http://schemas.microsoft.com/ink/2010/main" type="inkDrawing" rotatedBoundingBox="17386,12227 22671,11988 22751,13744 17466,13983" hotPoints="22680,12969 19762,13760 16842,12978 19760,12186" semanticType="enclosure" shapeName="Ellipse"/>
        </emma:interpretation>
      </emma:emma>
    </inkml:annotationXML>
    <inkml:trace contextRef="#ctx0" brushRef="#br0">5053 233 649 0,'-15'-6'292'0,"6"0"-19"15,4-3-149-15,2-1-139 16,4 1-44-16,-2 2-53 15,1 2-28-15,-5 0-24 16,-2 1 36-16,-1-2 52 16,-1 1 70-16,-10-3 65 15,1 7 39-15,-4-2 8 16,-4 3-23-16,-4-5 0 0,1 1-24 16,-4-3 9-1,1 1-9-15,-6 3-4 16,3-1-20-16,-5 1-5 15,3-4-13-15,-9 3-3 0,4 1-4 16,-7 1 5-16,6 1-2 16,-7 4 0-16,4-2-2 15,-13 1 0-15,7-2-6 16,-12 0 4-16,3 0 1 16,-5 3 8-16,9-2 1 0,-11-1 4 15,13 0-3-15,-6 0 0 16,4-4-8-16,-4-5-3 15,5-1-5-15,-9 1-1 16,2-5-2-16,-11 5 2 16,7 3-2-16,-7 0 2 15,8 3-1-15,-6 1 2 16,12-2 0-16,-11-4 7 16,9 3 1-16,-12 1 6 15,10-2-1-15,-13 3 1 16,11 4-6-16,-6-1-2 15,9-1-4-15,-8-1-2 16,7-1-3-16,-13 2 1 16,7-1-2-16,-16-3 0 15,9 10 0-15,-7 3 0 16,7-4 0-16,-3 1 0 0,11 3 1 16,-14-2 2-16,13 0 2 15,-13 1 4-15,6 6 1 16,-7 1-1-16,12-2-3 15,-8 5-2-15,13-3-4 16,-8 4 0-16,9-1 1 16,-10 4-1-16,10-2 0 0,-13 1 1 15,11-4-1-15,-4 4 0 16,9-4-1-16,-3 4 0 16,13-2 0-16,-7 4 0 15,6-1-1-15,-1 4 1 16,6-1 1-16,0 7 0 15,10-2 0-15,-2 8-1 16,9-5-2-16,1 8-3 16,8-8-1-16,0 3 1 15,6-2-1-15,3 3 2 16,8-3 2-16,0 6-3 16,8-2-5-16,5 2-2 15,4-4-2-15,7 3-1 16,2-2 4-16,5 5 4 15,-1-6 5-15,12 8 1 16,-4-6 2-16,16 0 0 0,-1-2-1 16,16 6 1-1,-5-5-1-15,13 2 1 0,-2-3 0 16,14 2 1-16,-10-11-1 16,19 5 2-16,-3-3 0 15,11-1 0-15,-8-4 0 16,21-1 1-16,-11-4-2 15,17-3 2-15,-5-1-2 16,15 5 0-16,-13-3 1 0,18 6-1 16,-15-1-1-16,16 4 1 15,-15-7-1-15,12 1-2 16,-13-10 2-16,18-3 0 16,-14-7 0-16,19-3 1 15,-16-6 0-15,14-7 0 16,-24-3 0-16,16-5-2 15,-23 1 0-15,9-7 0 16,-15 8 0-16,12-1 1 16,-20 2 1-16,17 1 1 15,-20 2-2-15,11 1 0 16,-13 3-1-16,5-2 1 16,-18 1 0-16,7-2 1 15,-14 0-1-15,-3-7 1 0,-13 2-1 16,-1-5 0-1,-8 2 0-15,-5-3 2 0,-13 0-1 16,4-9 2-16,-8 1-1 16,0-9 1-16,3 1-2 15,0-2 3-15,-4 5-1 16,1 1 1-16,-3 7 0 16,-2-1 0-16,0 6-1 15,2 0 0-15,-3 3-2 16,-1-4-5-16,-4 4-5 0,0-3-5 15,-6 3-1-15,-6-3 2 16,-4 6 8-16,-7-8 5 16,-4 2 7-16,-7-11 4 15,-1 0 3-15,-8-7 11 16,2 9 3-16,-6-7 3 16,0 14-6-16,-4 1-20 15,-4 10-24-15,-29 0 394 16,-14 11-746-16,-65 6 371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0:23.2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F2CE60-8EB4-4821-85C0-9152E4E871FF}" emma:medium="tactile" emma:mode="ink">
          <msink:context xmlns:msink="http://schemas.microsoft.com/ink/2010/main" type="inkDrawing" rotatedBoundingBox="2260,878 8760,1475 8619,3016 2118,2420" semanticType="callout" shapeName="Other">
            <msink:sourceLink direction="with" ref="{0401A476-1109-4B5F-850C-AE2BA2118784}"/>
            <msink:sourceLink direction="with" ref="{93D787C6-F98F-4637-AF67-79295F8F974C}"/>
          </msink:context>
        </emma:interpretation>
      </emma:emma>
    </inkml:annotationXML>
    <inkml:trace contextRef="#ctx0" brushRef="#br0">10 57 1012 0,'-6'-1'265'15,"0"-1"70"-15,6 4-288 0,3-2-27 16,6 0-13-16,6-2-11 16,4 2 8-16,4 0-9 15,0 2 8-15,4-1-9 16,-1 6 7-16,5 2-5 15,-5 2 5-15,3-2-4 16,-6 0 7-16,3-3-5 16,-3-1 5-16,11-2-4 15,0-2 6-15,12-1-6 16,0-1 6-16,8-4-7 16,-5-3 6-16,14-1-7 15,-4 0 6-15,12 0-6 0,-8 0 4 16,6 1-4-16,-8 3 5 15,7 5-6-15,-9-1 5 16,10-1-4-16,-3 4 5 16,10-5-5-16,-6-3 5 15,4-2-6-15,-7-3 5 16,8 2-4-16,-12 0 5 16,6 3-5-16,-1 3 4 15,8 4-3-15,-8 1 4 16,13 4-6-16,-4 0 6 15,4-1-5-15,-7-2 4 0,12-3-5 16,-11-3 6-16,9-4-6 16,-4-3 6-16,11 2-5 15,-15 2 5-15,9-2-5 16,-15 2 4-16,8 6-5 16,-12 3 6-16,11 2-6 15,-11 1 6-15,15 5-5 16,-9 1 4-16,4-4-4 15,-9-1 4-15,13-1-5 16,-13-3 6-16,7 1-6 16,-5-1 6-16,9 1-5 15,-9 1 4-15,12 1-5 16,-12-1 5-16,8-1-4 16,-11-1 5-16,8-1-5 0,-14-4 5 15,13 2-5-15,-10 0 4 16,11 2-5-16,-13 2 7 15,8 6-7-15,-8-4 5 16,7 3-4-16,-8-3 4 16,9-1-6-16,-3-5 7 15,7 0-5-15,-2-5 5 16,10 2-5-16,-9-2 5 0,-1 2-7 16,-11 3 8-16,6 3-8 15,-16 2 7-15,7 4-6 16,-5 2 6-16,13-3-6 15,-10-1 7-15,9 1-7 16,-4-5 7-16,4-5-6 16,-11-1 0-16,5-1-1 15,-12-4 5-15,1-4-5 16,-7 1 5-16,6 0 1 16,-9-1 0-16,3 0-6 15,-6 1 7-15,1 0-6 16,-7 2 6-16,1 1-6 15,-5-1 7-15,-2 3-5 16,-7 3 7-16,-3 2-6 16,-5-1 5-16,-1 5-5 0,0-1 3 15,-2 1-7-15,4 0-10 16,1-2-335 0,-9 1 106-16</inkml:trace>
    <inkml:trace contextRef="#ctx0" brushRef="#br0" timeOffset="42649.689">4030 501 582 0,'-24'17'200'15,"1"-2"36"-15,1 2-131 16,2-3-30-16,-1-7-10 15,4-4-6-15,-3 7-16 16,3-1-19-16,0 2-16 16,2-2-2-16,-2 6-8 0,3-3 7 15,-3 4-8-15,2-3 9 16,-1 6-7-16,1-4 9 16,0 2 2-16,1-2 11 15,-1 8 2-15,4-4 11 16,-1-2 2-16,2-2 2 15,1 0-4-15,2-8-2 16,-1 3-8-16,3-1-5 16,5 1-10-16,-1-1-2 15,5 5-7-15,4-4 3 0,0 9-3 16,1-2 4-16,3 7-4 16,-1-2 5-16,0 7-5 15,1-3 3-15,0-3-4 16,0-3 2-16,4-3-4 15,-4 0 3-15,5-4-5 16,-3 0 4-16,6-1-1 16,0 5 4-16,6-5-2 15,-5-3 5-15,5 7-4 16,-3 0 3-16,2-3-5 16,-2-2 4-16,3 7-6 15,0-4 5-15,0 0-5 16,0-5 4-16,-3 5-3 15,-4-5 2-15,-6-2-1 0,-2 0 2 16,-6-1-3-16,2-3 2 16,-1 1-2-16,-1-1 3 15,0 2-2-15,2-8 3 16,0 4-1-16,0-2 2 16,1-2-3-16,1 0 2 15,-1 3-4-15,-4-5 3 16,2-1-1-16,4 5 2 15,-4-4-2-15,0 2 3 0,0 0-3 16,2 4 3-16,-2-5-4 16,5 4 3-16,1-2-4 15,-1-1 4-15,-1 0-4 16,1 2 5-16,-2-4-5 16,0 0 4-16,1 2-4 15,-4-3 5-15,-2-2-6 16,1 2 5-16,0-1-4 15,-2 1 6-15,1-2-7 16,-1 2 6-16,0-3-4 16,2 2 5-16,0-2-5 15,1 1 5-15,1-4-4 16,0 0 3-16,-1 0-4 16,-2 1 5-16,-2 0 1 15,-1 10 6-15,-1-7 2 16,0 5 5-16,0-8-2 15,0 5-1-15,3-8-5 0,1 2-2 16,3-13-4-16,-1 13 0 16,5-20-4-16,-2 7 3 15,2-4-4-15,-3 12 3 16,-1-9-4-16,-1 19 4 16,-2-9-4-16,-1 6 5 0,-3-3-6 15,0 6 7-15,-3-9-7 16,1 9 7-16,-1-6-6 15,1 0 6-15,-4-1-6 16,2 0 5-16,-2-6-5 16,-4 3 6-16,3 2-4 15,-3 3 11-15,3 1 6 16,1 3 10-16,-2 4-1 16,0 0 3-16,2 1-8 15,2 2-7-15,-4-1-8 16,3 1 0-16,-2 1-5 15,-1-3 3-15,0 0-4 16,-1 3 3-16,1-5-5 16,2 2 4-16,-1-3-3 15,0 0 3-15,0-2-3 16,-4 3 4-16,-3 1-4 16,2-2 6-16,-8 3-1 0,2 1 6 15,1-1 1-15,-2 5 5 16,-4-2 1-16,3 1 0 15,-1-1-1-15,3 2-3 16,-4-1-3-16,5-2-5 16,0-2-5-16,0 4-1 15,-6-4-18-15,5-2-6 0,-6 2-17 16,2-1 0 0,-6-2-26-16,2 1-3 0,-10 8-335 15,-1-1 100-15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2:30.6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7F94AFA-8F8D-41D8-B7C1-D0794D1E1D10}" emma:medium="tactile" emma:mode="ink">
          <msink:context xmlns:msink="http://schemas.microsoft.com/ink/2010/main" type="writingRegion" rotatedBoundingBox="14033,4753 18260,4027 18613,6083 14386,6808"/>
        </emma:interpretation>
      </emma:emma>
    </inkml:annotationXML>
    <inkml:traceGroup>
      <inkml:annotationXML>
        <emma:emma xmlns:emma="http://www.w3.org/2003/04/emma" version="1.0">
          <emma:interpretation id="{AAFF7812-F94E-4ABB-8190-96EBA71002DA}" emma:medium="tactile" emma:mode="ink">
            <msink:context xmlns:msink="http://schemas.microsoft.com/ink/2010/main" type="paragraph" rotatedBoundingBox="14033,4753 17649,4132 17840,5245 14224,5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390D39-F4E4-43CB-9C65-5BE8F9381240}" emma:medium="tactile" emma:mode="ink">
              <msink:context xmlns:msink="http://schemas.microsoft.com/ink/2010/main" type="line" rotatedBoundingBox="14033,4753 17649,4132 17840,5245 14224,5866"/>
            </emma:interpretation>
          </emma:emma>
        </inkml:annotationXML>
        <inkml:traceGroup>
          <inkml:annotationXML>
            <emma:emma xmlns:emma="http://www.w3.org/2003/04/emma" version="1.0">
              <emma:interpretation id="{D499FA24-A5D0-48D8-9F64-D05F7B69804A}" emma:medium="tactile" emma:mode="ink">
                <msink:context xmlns:msink="http://schemas.microsoft.com/ink/2010/main" type="inkWord" rotatedBoundingBox="14033,4753 17649,4132 17840,5245 14224,5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2131-2785 1109 0,'9'1'307'0,"-3"3"68"16,5-4-291-16,-3-8-73 16,5-14-3-16,-5-4-7 15,-2-17 1-15,-4-1-6 16,-5 2 3-16,-3 10-2 15,-4 8 4-15,4 13-2 0,-1 8 3 16,2 20-3-16,2 18 1 16,1 10 0-16,4 14 5 15,-1 3-4-15,3-15 2 16,-1-11-2-16,0-17 0 16,-2-9-3-16,7-13 4 15,0-8-2-15,7-15 2 16,2 0 0-16,3-11 3 15,-3 3-4-15,-2 4 1 16,-4 10-2-16,-5 9-2 16,6 14-2-16,0 20 1 15,-6-2 1-15,7 4 1 16,4-2 3-16,-7 0 2 16,0-15-3-16,8 1 1 15,-4-8-1-15,1-7 3 16,-1-9-3-16,1-13 3 0,-2-2-1 15,-4-6 2-15,-3 1-4 16,-3 7 3-16,-2 13-5 16,-1 7-1-16,0 18-2 15,4 10 3-15,2 7 0 16,3 12 6-16,5-3 3 16,1-5 5-16,2-3-5 15,4-19 4-15,-1-17-4 0,5-23 2 16,-2-10-6-16,0-19 5 15,-6 5-6-15,-5 4 3 16,-7 21-5-16,-4 10-5 16,-5 23-3-16,-1 18 3 15,0 8-1-15,2 27 7 16,3 0 7-16,5 7 6 16,4-11 0-16,6-9 1 15,2-23-7-15,9-18 6 16,2-21-6-16,6-19 1 15,-5-22-4-15,0-6 4 16,-11 7-6-16,-5 6 1 16,-3 21-3-16,-3 20-2 15,-4 7-3-15,-2 7-2 16,2 4 2-16,3 2 0 0,-1-4 3 16,1 4 3-16,0-3-1 15,2-13-1-15,-8 0 1 16,9-6 0-16,-4-9 1 15,-1 0 2-15,-8 8 0 16,4 0-1-16,-8 13 1 16,0 13 2-16,-1 4-1 15,6 16 0-15,0 0 0 16,3 8-2-16,3 1-3 0,2 2 0 16,2-13 1-16,3-5-4 15,3-17-1-15,1-26 4 16,3-1-19-16,1-9-63 15,-2-3-16-15,-4 0-333 16,3 18 39-16</inkml:trace>
          <inkml:trace contextRef="#ctx0" brushRef="#br0" timeOffset="872.3195">3175-3061 767 0,'8'-19'332'0,"-3"4"24"16,-4 1-201-16,-2 2-34 15,-2 9-65-15,-5 12-13 16,-1 0-27-16,-5 10-3 16,3 4-6-16,1 7 23 15,3-2 3-15,4 7 7 0,8-9-5 16,4-4-5-16,3-11-19 16,8-28 0-16,-1-11-7 15,4-15-7-15,-3-9-3 16,0-15 5-16,-7 8-9 15,-3-10 5-15,-10 17 5 16,-2 26 2-16,-7 15-10 0,-3 22 4 16,2 26-3-16,1 17 9 15,0-12 3-15,6 18 17 16,4-9 3-16,7 7 3 16,3-30-7-16,9 2-4 15,3-22-6-15,8-17-2 16,-4-17-5-16,5 0-5 15,-9-17-2-15,-4 6 1 16,-10 5-4-16,-1 3-1 16,-8 15 0-16,-2 14-1 15,2 6-4-15,2 19 2 16,1-4 1-16,1 10 6 16,5-5 5-16,1 3 1 15,4-3 0-15,4-17-1 16,-1-13 2-16,6-15 2 15,-5-8 0-15,4-22 2 16,-9 12 1-16,0 0-1 16,-9 9-3-16,1 13-5 0,-4 12-6 15,6 12 1-15,-1 8 0 16,4 14 2-16,4-8 4 16,5 1 4-16,-2-5-1 15,7-7-2-15,-2-17-4 16,2 2 3-16,-2-3-4 15,-4-17 3-15,-4 2-1 0,-3-1 7 16,-5 5-5-16,0 0 0 16,0 19-4-16,2 10 7 15,4 11-4-15,8 8 2 16,1 6 5-16,4 18 0 16,1-8-5-16,-2 7 2 15,-5-3-3-15,-2 4 1 16,-8-18-2-16,-3 6 2 15,-4-10-2-15,-5-3 0 16,-4-7 14-16,-3-3 29 16,-1-7 7-16,-1-5 21 15,-1-3 8-15,-2-5-13 16,1-8-29-16,-3-9-9 16,4-15-24-16,0-25-31 15,3-12-31-15,2-8-28 16,5 5-14-16,-2 11-37 0,4 23-5 15,2 7-238-15,10 6-47 16,3-5-79-16</inkml:trace>
          <inkml:trace contextRef="#ctx0" brushRef="#br0" timeOffset="1226.468">4041-3388 1011 0,'-8'19'403'0,"-9"8"12"16,-1 5-264-16,-1 10-80 15,5-10-58-15,2 5-5 16,4-7-9-16,4-7 4 16,-1-13-4-16,4-3-3 15,5-4-4-15,6-10-25 16,2-6-27-16,12-5-14 16,2-6 3-16,4-6 4 15,-6 12 23-15,2 4 23 16,-7 11 10-16,-6 6 4 15,-3 5 8-15,0 3 27 16,-7 7 12-16,-3 3 27 16,-3 1 14-16,-3 9 20 15,-5-4-16-15,2-2-6 0,6-2-20 16,-4-8-15-16,2-9-30 16,3-1-17-16,1-2-49 15,-1-15-51-15,5 1-171 16,14-11-182-16,0-7-37 15</inkml:trace>
          <inkml:trace contextRef="#ctx0" brushRef="#br0" timeOffset="-939.6097">1648-3064 1063 0,'-6'-8'222'0,"1"2"101"0,7 9-321 16,1-1-4-16,0-1-4 16,0 5 4-16,4 8 3 15,1 8 17-15,3 4 3 16,4 7 4-16,2 4-2 15,0 6 0-15,1-8-15 16,5 4-2-16,-3-6-4 0,2-2 2 16,-1-11 1-16,-1-3 20 15,-4-12-3-15,0-5 15 16,-3-8 0-16,0-12 6 16,-2-11-17-1,5-24 3-15,-4-6-13 0,3-13 0 16,-1 5-11-16,0-1 4 15,-5 23-4-15,-1 11 2 16,-7 16-6-16,1 4-1 16,-4 13-7-16,-1 8-11 15,2 4-28-15,-4 6-41 16,0 4-132-16,1 13-178 16,-1-12-16-16</inkml:trace>
          <inkml:trace contextRef="#ctx0" brushRef="#br0" timeOffset="2331.6077">4286-3415 1090 0,'-26'36'393'15,"1"15"54"-15,12-3-297 0,5 2-56 16,11-21-50-16,2-9-21 15,1-3-39-15,-2-9-23 16,-1-11 0-16,-3-7 3 16,3 3 2-16,5-9 18 15,1 9 21-15,2 4-1 16,3 4-6-16,-3 4 1 16,-1 7-3-16,-4 8 3 15,-1 2 0-15,-5 5 4 16,0 5 2-16,-6 5 6 15,-5-11-1-15,7-4 24 16,-1-5 0-16,3-7 0 16,2-13-9-16,5-6 5 0,4-9-32 15,5-4-5-15,-2-13-3 16,8 1 7 0,3 7-9-16,2 4 11 0,-1-2 1 15,4 8 3-15,-5 3-4 16,1-4 3-16,-2 3-3 15,-2-7 3-15,-6 4-4 16,-4-16 6-16,-8 5-5 0,-8 0 6 16,-5 9-5-16,-6 6 7 15,2 31-5-15,1 7 4 16,5 2-5-16,3 11 4 16,7-1-7-16,5-13 3 15,7 1-3-15,5-4 3 16,1-9-4-16,4-5 0 15,-4-8-1-15,3-7 3 16,-5 0-1-16,1-6 5 16,-6 2-1-16,2 4 2 15,-3 3-4-15,3 1 2 16,0 5-3-16,-1 2 3 16,9-4-3-16,2-5 2 15,-5-6-3-15,2-33-11 16,1-20-15-16,-2-32-1 15,-6 0-3-15,-4-14 4 16,-8 25 13-16,-5 16 14 0,-11 28 0 16,-4 17 12-1,2 23-2-15,-2 20 2 0,6 11 4 16,2 24 1-16,9-3-8 16,10 21-1-16,5 2-3 15,6 8-2-15,-2 2-1 16,7-6 1-16,-12-24-1 0,7-1 1 15,-6-20-2-15,-3-16 2 16,-8-3-2-16,5-9 4 16,-8-6 0-16,1-1 7 15,-1-1 1-15,-1-33 3 16,1-5-2-16,-3-11-1 16,-2-3-4-16,8-2-3 15,2 31-4-15,2 11-4 16,3 11-2-16,10 14 1 15,-2 1 0-15,8-5 3 16,-1 6 1-16,2-10 1 16,-2-11-4-16,-2-12 3 15,-6-6-2-15,-2-19 3 16,-7 13 1-16,-8-7 4 16,-8 15-4-16,-7 7 1 15,-7 14-2-15,-2 6 0 0,2 12-2 16,2 25 0-1,5 9 1-15,9 23 1 0,6 11-1 16,9 10 3-16,6-16-2 16,14-2 1-16,0-26-4 15,16-29-3-15,-2-17-26 16,8-42 397-16,-10-13-820 31,-13-8 382-31</inkml:trace>
        </inkml:traceGroup>
      </inkml:traceGroup>
    </inkml:traceGroup>
    <inkml:traceGroup>
      <inkml:annotationXML>
        <emma:emma xmlns:emma="http://www.w3.org/2003/04/emma" version="1.0">
          <emma:interpretation id="{C4E2A1D3-8CD4-4B06-9ACB-9187D93C5526}" emma:medium="tactile" emma:mode="ink">
            <msink:context xmlns:msink="http://schemas.microsoft.com/ink/2010/main" type="paragraph" rotatedBoundingBox="14912,5896 18507,5397 18612,6152 15017,6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363439-0177-450C-AA24-8F8E70E98A38}" emma:medium="tactile" emma:mode="ink">
              <msink:context xmlns:msink="http://schemas.microsoft.com/ink/2010/main" type="line" rotatedBoundingBox="14912,5896 18507,5397 18612,6152 15017,6652">
                <msink:destinationLink direction="with" ref="{CD9DA6C1-F82D-4BD1-B292-54F332D5FB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076556-3046-490B-952F-F853F3838E36}" emma:medium="tactile" emma:mode="ink">
                <msink:context xmlns:msink="http://schemas.microsoft.com/ink/2010/main" type="inkWord" rotatedBoundingBox="14912,5896 15444,5822 15538,6504 15006,6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39.1193">2490-2087 1128 0,'-5'-6'258'0,"10"9"94"16,4 24-327-16,2 10-27 15,6 20-4-15,0 1 10 16,1 13 7-16,0-10 9 16,7 5 1-16,-2-15 3 15,1-4-4-15,-1-13-5 16,0-11-9-16,-10-17 2 15,1-17-26-15,-10-12-18 16,-7-21-342-16,-12-16 85 0</inkml:trace>
          <inkml:trace contextRef="#ctx0" brushRef="#br0" timeOffset="3544.6713">2723-1857 1089 0,'2'17'277'0,"2"-8"81"15,11-3-299-15,7-9-48 16,10-14-3-16,3-10-1 0,7-7 0 15,-2 2-1-15,3 1-26 16,-11 16 25-16,-1 10-369 16,-10 8 107-16</inkml:trace>
          <inkml:trace contextRef="#ctx0" brushRef="#br0" timeOffset="3357.2958">2594-1989 890 0,'-1'-2'407'0,"7"-7"-16"16,3-8-203-16,12-7-119 15,6-5-46-15,11-11-13 16,0 1-1-16,10 0-6 16,-10 6 1-16,2 7-4 15,-9 9 1-15,-2 5-3 16,-9 9 1-16,3 6-4 16,-6 5-4-16,-5 9-70 15,-6 4-166-15,-8 10-152 16,-7-5-73-16</inkml:trace>
        </inkml:traceGroup>
        <inkml:traceGroup>
          <inkml:annotationXML>
            <emma:emma xmlns:emma="http://www.w3.org/2003/04/emma" version="1.0">
              <emma:interpretation id="{DD4529D7-27F4-4D7C-98EF-F743A050AA8F}" emma:medium="tactile" emma:mode="ink">
                <msink:context xmlns:msink="http://schemas.microsoft.com/ink/2010/main" type="inkWord" rotatedBoundingBox="15194,5895 18512,5435 18612,6152 15294,6613"/>
              </emma:interpretation>
              <emma:one-of disjunction-type="recognition" id="oneOf2">
                <emma:interpretation id="interp2" emma:lang="" emma:confidence="0">
                  <emma:literal>irknum</emma:literal>
                </emma:interpretation>
                <emma:interpretation id="interp3" emma:lang="" emma:confidence="0">
                  <emma:literal>irkuum</emma:literal>
                </emma:interpretation>
                <emma:interpretation id="interp4" emma:lang="" emma:confidence="0">
                  <emma:literal>irkaum</emma:literal>
                </emma:interpretation>
                <emma:interpretation id="interp5" emma:lang="" emma:confidence="0">
                  <emma:literal>inkomm</emma:literal>
                </emma:interpretation>
                <emma:interpretation id="interp6" emma:lang="" emma:confidence="0">
                  <emma:literal>Unikumm</emma:literal>
                </emma:interpretation>
              </emma:one-of>
            </emma:emma>
          </inkml:annotationXML>
          <inkml:trace contextRef="#ctx0" brushRef="#br0" timeOffset="3958.4369">2841-1564 1049 0,'2'12'318'16,"2"0"53"-16,10 1-271 16,3-7-90-16,3-6-2 15,3-8-2-15,1-7-9 16,-1-7-10-16,-1-5-25 16,-4-6-17-16,1-5-31 15,-7 7 10-15,0 1 9 0,1 13 27 16,0 9 7-16,0 14 39 15,0 13 14-15,0 10 11 16,2 5 13-16,0 1 16 16,5-1-5-16,0-14-13 15,5-10-4-15,-2-16-10 16,4-15-7-16,-1-11-1 0,2-10-4 16,-6 2-2-16,-1 2-7 15,-9 15-2-15,2 11-7 16,-6 15-2-16,4 9 6 15,-1 8 6-15,6 12 5 16,-1-3 3-16,8 3 8 16,-3-2-7-16,5-9-3 15,-6-15-4-15,6-12 2 16,-6-9 1-16,1-19-6 16,-4-1-25-16,-1-5-20 15,-12 0-360-15,1-17 84 16</inkml:trace>
          <inkml:trace contextRef="#ctx0" brushRef="#br0" timeOffset="4161.6131">3496-2185 1320 0,'0'-5'331'0,"-1"-1"98"0,-3 9-382 16,3 5-104-16,-1 1-47 15,2-1-170-15,2-2-154 16,-13 0-33-16</inkml:trace>
          <inkml:trace contextRef="#ctx0" brushRef="#br0" timeOffset="4551.9345">3700-2346 1154 0,'-8'3'270'16,"8"20"95"-16,10 23-327 15,0 9-39-15,9 22 0 16,-1 1 2-16,2 9 3 16,-2-15 5-16,2 2 0 15,-4-25 2-15,2-4 0 0,-1-13 1 16,3-8-3-16,-3-8 1 16,3-9 11-16,-3-13 13 15,0-18 12-15,-1-9 2 16,3-31-2-16,-2-7-9 15,0-18-15-15,-1 5-13 16,-3-5-2-16,-1 29 0 0,2 10-7 16,-2 21 3-16,-4 10-49 15,1 11-43-15,-6 12-348 16,-12 8 57-16</inkml:trace>
          <inkml:trace contextRef="#ctx0" brushRef="#br0" timeOffset="4705.5221">4126-1899 1279 0,'25'34'347'15,"-11"-14"86"-15,7 12-342 16,5-7-74-16,-1-2-81 16,-5-12 42-16,1-7-411 15,-2-16 72-15</inkml:trace>
          <inkml:trace contextRef="#ctx0" brushRef="#br0" timeOffset="5726.6614">4269-2113 537 0,'-8'-22'334'16,"1"22"-47"-16,2 22-114 15,4 21-70-15,-1 10-64 16,5 18 32-16,-3-7-6 16,6 1-1-16,3-13-12 15,1-14-9-15,0-18-26 16,12-20-10-16,-1-12-2 0,2-26-4 15,3-11 4-15,4-22 1 16,-9 7 5-16,2-5-3 16,-3 19 5-16,-5 20-9 15,-1 21 3-15,1 19 0 16,-1 16 6-16,3 14-2 16,5 5 6-16,2 4-3 15,2-8-1-15,6-9-7 16,-1-16 1-16,1-21-6 15,-1-19-5-15,-2-27-25 16,-7-9 0-16,-1-15 2 16,-7 9 5-16,-2 5 26 15,-6 24 46-15,-1 12 13 16,-4 19 2-16,3 15 9 16,-1 14-22-16,7 13-20 15,3 5-14-15,5 10-2 0,5-7-10 16,3-5-1-16,-3-19-3 15,6-16-25-15,-7-19-9 16,-1-16-7-16,-5-10 5 16,-3-11-1-16,-5 6 29 15,-5 4 25-15,-1 18 19 16,-1 10-4-16,-1 15 5 0,9 18-5 16,2 10-16-16,6 9-15 15,6 4 4-15,3 5-5 16,-1-12 4-16,4-8-8 15,-2-20-2-15,1-16-28 16,-7-17-6-16,-1-19-11 16,-7-4 8-16,-6-6 2 15,-7 8 25-15,2 4 36 16,-2 15 22-16,0 8 6 16,0 14 2-16,6 12 0 15,-1 11-27-15,5 14-14 16,3 7-8-16,5 3 2 15,-3-5 1-15,1-12-17 16,-1-15-11-16,-4-19-8 16,-1-12-4-16,-5-18 0 15,3-1 17-15,-8-7 10 16,3 13 21-16,-3 3 15 0,3 21-1 16,3 13 0-16,0 15 1 15,5 12-13-15,4 11-15 16,8 6 1-16,2-2 2 15,9-3-2-15,-4-13 2 16,2-14-13-16,-2-17-10 16,-3-22-23-16,-5-13 0 0,-2-11 1 15,-7 3 13-15,-5 1 25 16,-5 21 38-16,-1 10 5 16,-2 16 1-16,4 7 11 15,4 14-13-15,7 7-16 16,7 4-5-16,5 8-2 15,1-7-9-15,3-12-7 16,-1-15-7-16,7-19-20 16,-8-18-3-16,3-13-3 15,-7-1 9-15,-10 0 4 16,-7 14 20-16,-3 9-3 16,-2 14-6-16,0 20-4 15,0 12 4-15,0 17-97 16,5 11-339-16,-16 1 92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20.9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85063C-FF85-481E-AAAD-A6A54E556AEB}" emma:medium="tactile" emma:mode="ink">
          <msink:context xmlns:msink="http://schemas.microsoft.com/ink/2010/main" type="inkDrawing" rotatedBoundingBox="10825,1776 12907,2014 12802,2929 10721,2691" hotPoints="12907,2502 11705,2814 10603,2241 11805,1928" semanticType="9" shapeName="Ellipse">
            <msink:destinationLink direction="with" ref="{979F4928-D379-450A-A857-ACB71A062266}"/>
          </msink:context>
        </emma:interpretation>
      </emma:emma>
    </inkml:annotationXML>
    <inkml:trace contextRef="#ctx0" brushRef="#br0">3953-716 836 0,'-11'-6'215'16,"0"8"66"-16,-1-4-242 16,4 4-33-16,2 2-88 15,2 1-27-15,1-14-25 16,-1 5 8-16,0 1 33 16,-4-4 120-16,-3-2 73 15,-1 5 34-15,-6-5 7 16,-4 5-22-16,-2 1-37 15,-1 4-41-15,-1 2-11 0,5 0-8 16,-4-1-3-16,-1-4-2 16,0 2-3-16,3-1-2 15,-9 2-2-15,4 4-1 16,-1 4-4-16,-2-7 3 16,-2 5-6-16,3-2 4 15,-2 1-5-15,5 0 2 16,-4 3-6-16,3 2 2 15,-2 6-6-15,1 0 8 0,-7 4-3 16,2 1 9-16,2 1-1 16,3-6 5-16,2 1-4 15,5-3 4-15,-4 2 1 16,6-3 3-16,3 0 3 16,2 0 1-16,1 1-5 15,9-3-3-15,-2 13-5 16,1 1-5-16,3 11-3 15,3 0 4-15,1 10-4 16,1-4 4-16,2 0-4 16,2-14 3-16,5 2-4 15,-5-14 5-15,2-4-3 16,-2-6 3-16,0 13-1 16,2-16 1-16,1 8-1 15,2-1-1-15,3 6 1 0,-4-8-2 16,4 7-2-1,0-7 1-15,9 5 1 0,5-1-1 16,5 0 0-16,1 0 3 16,11 3-1-16,-10-5 2 15,5-2-2-15,-7-3 3 16,4 2-2-16,-5-4 3 16,5 1-5-16,-6 1 3 0,6-5-4 15,-4 2 2-15,7 1-3 16,-7-3 3-16,2 4-3 15,-4-1 4-15,1-1-1 16,-5-3 2-16,7 6-3 16,1-2 3-16,7-1-3 15,-2-2 2-15,3-1-3 16,-2-4 5-16,5-4-4 16,-5 5 4-16,7-2-5 15,-5 2 5-15,4-3-4 16,-7 9 2-16,2 0-2 15,-8 2 2-15,7 4-2 16,-7 0 2-16,10-1-3 16,2-1 3-16,9-2-2 15,-4-6 2-15,6-3-4 16,-8-3 7-16,3-7-6 16,-9 0 4-16,3-3-3 15,-11 4 4-15,-1-3-4 0,-11 5 3 16,-3-2-3-16,-6 0 2 15,-4 3 0-15,-2 0 1 16,-2 0-2-16,0 4 2 16,-1-4-1-16,-2 4 2 15,-1-1-2-15,-1 2 3 16,-1-7-2-16,-1 2 0 0,-6-3 0 16,3-1-1-16,-2-5-1 15,0 7 2-15,-4-9-1 16,4-1 1-16,-4-4 0 15,-1-1 0-15,-1 2-1 16,2-1 1-16,1-9-2 16,-3 9 2-16,-5-2-3 15,5-6 3-15,-7 5-2 16,1 6 4-16,-1-5 0 16,3 5 4-16,-10-3-1 15,4 3 5-15,-1 0-1 16,2 3 5-16,-7-1 2 15,5 7 3-15,-8-1-5 16,2 4 0-16,-5 3-5 16,4-1-3-16,-7 3-6 15,0-2 2-15,-1-4-3 0,-1-3 2 16,-5 3-2-16,1 1 2 16,-8 3-1-16,1 2 2 15,-5-2 8-15,-1-1 5 16,-4-3 1-16,8 4 1 15,-3 1-7-15,6 5-7 16,-3 2-11-16,6 5-9 16,-6 10-52-16,0 14-31 0,-27 32-313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28.9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6B6D6C-C52C-43F7-9891-B2B304AFC16E}" emma:medium="tactile" emma:mode="ink">
          <msink:context xmlns:msink="http://schemas.microsoft.com/ink/2010/main" type="inkDrawing" rotatedBoundingBox="9348,8565 12175,8478 12214,9730 9386,9818" rotationAngle="650555748" semanticType="enclosure"/>
        </emma:interpretation>
      </emma:emma>
    </inkml:annotationXML>
    <inkml:trace contextRef="#ctx0" brushRef="#br0">-1328 421 379 0,'-12'10'342'0,"-3"1"-66"16,1 0-51-16,-3 4-112 15,5-3-61-15,-2 1-25 16,3-4-13-16,0-1-7 16,2-4 5-16,0-1 2 15,4-3 5-15,2-1 0 16,2 2 5-16,-2-4-8 15,4 3-4-15,-1-1-9 16,2 2 0-16,-4-7-7 16,2 0 6-16,-3-2-5 15,-3-1 6-15,0-2-3 0,0 2 6 16,-2 4-3-16,-3-2 3 16,1-2-4-16,-4 2 3 15,-5 0-3-15,4-1 1 16,-5 4 0-16,-3 0 4 15,0 3 1-15,2-1 3 16,-10 4-2-16,2 1 1 16,-6 0-4-16,4 0 2 15,-11 3-6-15,9-1 5 16,-7 3-5-16,3-1 5 0,-6-1-7 16,6-1 7-16,-10 0-7 15,4-2 5-15,-2 0-4 16,7-2 4-16,-10 1-4 15,10 1 3-15,-11 1 1 16,0 1 4-16,-9 4 0 16,7 4 7-16,-9 0-3 15,14 3 1-15,-1 2-6 16,5 2 1-16,2-2-8 16,5-2 3-16,-3 1-6 15,7-2 5-15,2-1-5 16,9 0 4-16,5 2-4 15,2 1 1-15,-4 5-3 16,2 1 2-16,-2 3-3 0,0 1 5 16,0 6-2-16,7-6 3 15,-4 5-1-15,0-1 3 16,-3-3-3-16,5-4 3 16,-2 1-4-16,5-5 4 15,3 0-5-15,0-3 5 16,4 3-6-16,1 1 5 15,2 7-5-15,5 1 4 16,5 8-4-16,-2-1 4 0,8 0-4 16,-2-10 4-16,4 1-4 15,1-5 3-15,1-5-2 16,-4 0 3-16,9 1-1 16,-6-3 0-16,2 5 0 15,-5-1 2-15,6 1-3 16,-7-5 2-16,4 6-1 15,-4-8 1-15,5 0-2 16,-2 1 2-16,7 3-3 16,-3-6 3-16,7 3-4 15,1 0 5-15,4-1-6 16,-3-3 6-16,7 2-4 16,-5-6 4-16,1 2-4 15,-1-4 5-15,2 2-4 16,1-4 3-16,0 6-1 15,-6-4 2-15,4-1-3 0,-4 2 0 16,4-2-1-16,-4-3 1 16,7-5-2-16,-7 2 5 15,5-1-1-15,-5-1 3 16,7 0-4-16,-4 2 4 16,11-1-6-16,-4-1 5 15,11 1-6-15,-7 0 4 16,8 0-3-16,-8-1 2 15,-4 1-3-15,-7-2 4 0,4-1-2 16,-8 1 1 0,5 0-2-16,0 2 3 0,0-3-3 15,-4 4 4-15,4-3-6 16,-7-3 5-16,7-2-5 16,-1 0 3-16,3-1-3 15,1 0 5-15,7 1-3 16,-9 0 3-16,4-2-2 15,-3 2 1-15,-3 2 0 16,-2 3 0-16,2-2 0 16,-4 3 0-16,3 1-1 15,-3-2 0-15,-1-1-1 16,-1 4 1-16,-2-3 0 16,-1 3 2-16,-1-1-2 15,-4 1 1-15,2-1-1 16,-5 6 2-16,1-4-4 15,-1-2 4-15,6 2-3 0,-2-2 3 16,7-2-4-16,-4-2 2 16,6 2-2-16,-6-5 2 15,5 3-4-15,-7-1 3 16,-2 0-2-16,-3-2 0 16,-1-3-1-16,-6-2 3 15,3-3 1-15,-2 1 2 0,-5 1 0 16,-1 3 2-16,1-3-2 15,-3 2-1-15,3-5 0 16,-3 3 0-16,0-6-2 16,2 2 2-16,1 1-5 15,-3 3-1-15,5-6-2 16,-2 3 2-16,-6-3-3 16,-2 0 7-16,-1-2 1 15,-3 4 2-15,-4 1 1 16,0 3 1-16,-3 0-2 15,-4-1 1-15,-8 2-1 16,1-1 0-16,-6-2-1 16,1 0 2-16,-1 4-2 15,4-4 2-15,-2-1-1 0,0 4 1 16,-2-4-4-16,2-5 3 16,-4 1-4-16,3 5 4 15,-4-4-4-15,4 3 5 16,-6 3-5-16,6 5 6 15,-6 0 1-15,5 3 5 16,-3-2-2-16,5 2 4 16,-6-2-6-16,4 0-1 15,-7-3-3-15,2 5 0 16,-11-3-4-16,0 0 4 16,-2 1-4-16,-4 2 7 0,-6 1-5 15,2 0 5-15,-11 1-6 16,6 4 0-16,-2 1-17 15,1 4-5-15,-5 14-37 16,2 17-306-16,-8 22 86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2:27.7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A7256A-1FFF-4FA5-93B4-320455DB6FAE}" emma:medium="tactile" emma:mode="ink">
          <msink:context xmlns:msink="http://schemas.microsoft.com/ink/2010/main" type="inkDrawing" rotatedBoundingBox="16210,6831 16310,8502 16244,8506 16144,6835" semanticType="callout" shapeName="Other">
            <msink:sourceLink direction="with" ref="{CD9DA6C1-F82D-4BD1-B292-54F332D5FB2F}"/>
          </msink:context>
        </emma:interpretation>
      </emma:emma>
    </inkml:annotationXML>
    <inkml:trace contextRef="#ctx0" brushRef="#br0">3821 395 909 0,'0'-16'254'0,"0"-1"57"15,-3 4-246-15,2-1-54 16,-2-3-7-16,-1-3 0 16,3-5-2-16,2-10 2 15,-2-3-2-15,1-21 1 0,1-8 0 16,1-22 2-16,0-6 0 15,-1-28 0-15,-1 5 0 16,-5-25 13-16,-1 13 4 16,-1-8 9-16,-3 21 3 15,-2 10 2-15,1 35-11 16,-2 6-2-16,-1 26-11 16,2 10-2-16,2 8-2 0,3 4-3 15,2 10-2-15,4-3-4 16,2 5-28-16,7-3-335 15,1 1 97-15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8:01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58BEDA-C715-46D9-B45F-A21649B5A5AD}" emma:medium="tactile" emma:mode="ink">
          <msink:context xmlns:msink="http://schemas.microsoft.com/ink/2010/main" type="inkDrawing" rotatedBoundingBox="23587,2112 27294,2053 27295,2137 23589,2196" shapeName="Other">
            <msink:destinationLink direction="with" ref="{5C3D450E-1DCD-4EC9-AD33-085410C8E4A7}"/>
          </msink:context>
        </emma:interpretation>
      </emma:emma>
    </inkml:annotationXML>
    <inkml:trace contextRef="#ctx0" brushRef="#br0">-1 110 518 0,'3'-1'259'0,"-3"1"-17"16,3 0-108-16,0-2-92 16,0 2-13-16,1 0-13 15,2 0 14-15,-3 0 5 16,1 2 15-16,4-1-5 16,-3-1 2-16,1 0-12 15,-2 2-4-15,7-5-14 16,-3 3-6-16,4-2-6 0,-3 1 0 15,2-2-2-15,-2 1-1 16,3-2 1-16,-1 1-1 16,4-2-1-16,2 2 0 15,2-3 0-15,-1 3 0 16,-2 0-1-16,3-4 2 16,0 7-1-16,1-1 2 15,0 4-2-15,1-3 2 16,-2 5-2-16,1-5 1 15,0 0-2-15,-2-3 3 16,0 1 3-16,4 2 9 16,-4-3-3-16,2 3 6 15,0-2-3-15,3 1-4 16,-3-1-7-16,5 1 2 16,-2-1-6-16,4-1 2 0,1-1-2 15,-2 2 1-15,-3 2-2 16,-2-1 1-16,-2 2 1 15,-5 1-1-15,-2-2 1 16,0-2-2-16,-3 4 4 16,4-2 3-16,-1 0 4 15,5 1-2-15,-3-1 3 16,2 3-3-16,-2 2-3 0,8-2-3 16,-9 0 0-16,12 2-1 15,-4-4 0-15,6 2-1 16,-6-3-1-16,4 3 2 15,-2-1-2-15,0-2 2 16,-3 0-1-16,3 0 2 16,-4 0-3-16,6 0 3 15,0 0-3-15,4 0 1 16,4-2-1-16,3 1 1 16,-3-2 0-16,0 1 0 15,-4-1 0-15,-6 1-1 16,-2-2 1-16,1-2-1 15,1 1 3-15,3-1-2 16,0 0 1-16,3 0 0 16,-1 1 0-16,-1-1-2 15,-2 0 1-15,2 3 1 0,-5-3-2 16,1 4 2-16,-3-1-1 16,3 3 1-16,-5-1-1 15,4 2 2-15,-4-4-4 16,-1 5 7-16,-2-2-2 15,5 1 2-15,-1-1-1 16,2 3 2-16,4-1-5 0,1-4-1 16,-3 4 1-1,0-2-1-15,-3 1 1 0,0-1-2 16,-3 0 2-16,-5 2-2 16,2-2 2-16,-2 0-2 15,-3 0 3-15,11 3-2 16,2-5 2-16,5 4-2 15,-1-2 2-15,9-2-2 16,-8-1 0-16,3 2 0 16,-4-1 0-16,3 2 0 15,-1-1 0-15,3 2 1 16,-2-2-1-16,5 1 1 16,-4 1-1-16,3 1 0 15,-1-2 0-15,3 6-1 16,-1-5 1-16,-1 1-1 15,-3-1 1-15,6 1-1 16,0-2 1-16,5 1 0 0,1-1 0 16,7-1 1-16,-11 1-2 15,8-2 1-15,-8 1 1 16,5 1-1-16,-6 3-1 16,9 0 2-16,-9-1-2 15,3 2 0-15,-6-4 1 16,4 0 1-16,-12 0-1 0,6 0 0 15,2-1 1 1,1 2-1-16,-4 1 1 0,6-2-1 16,-7 0 0-16,-4 0 0 15,-1 3 0-15,-4-3 4 16,-4 1 10-16,-3 2 11 16,-3 0 5-16,0-1 11 15,-5-2 0-15,-2 1 3 16,-1-2-7-16,0-1 1 15,-3 1-6-15,2 1 6 16,0 1-7-16,-2-1 0 16,-2 2-5-16,2-2-5 15,-2 1-8-15,2-1-5 16,0-1-3-16,0 2 6 16,0-1 3-16,0-3 6 15,-1 3 2-15,-1 0 4 0,2 0-3 16,-1 0-1-16,1 2-6 15,-2-2-2-15,2 0-5 16,-1 1-2-16,1-1-3 16,0 0-1-16,0 0-2 15,0 0 0-15,1 0-2 16,-2 0 1-16,-1-1-1 16,2 2 1-16,2-2 0 15,-4-1-1-15,4 2 1 0,-4 3 0 16,4-3-1-1,-2 0 0-15,-2 2-1 0,4-2-2 16,-1-3-1-16,2 3-4 16,0-5 1-16,4 2 0 15,-4 0 1-15,4 0 3 16,1 0 2-16,0 0 1 16,-2 1 2-16,1-1-2 15,-2 0 1-15,-2 0 1 16,-1 2-1-16,2-1 1 15,-2 2-1-15,-1 0 2 16,1 2-2-16,-2-4 1 16,-2 2 1-16,1 0 0 15,1-1 1-15,0-1 0 0,-2 4 0 16,4-4-2-16,-2 2 1 16,0-1-52-16,-2 1-51 15,4 3-380-15,-10 1 58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2:36.9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D9DA6C1-F82D-4BD1-B292-54F332D5FB2F}" emma:medium="tactile" emma:mode="ink">
          <msink:context xmlns:msink="http://schemas.microsoft.com/ink/2010/main" type="inkDrawing" rotatedBoundingBox="14851,7381 19324,6070 19338,6120 14865,7431" semanticType="underline" shapeName="Other">
            <msink:sourceLink direction="with" ref="{CF363439-0177-450C-AA24-8F8E70E98A38}"/>
            <msink:destinationLink direction="with" ref="{77A7256A-1FFF-4FA5-93B4-320455DB6FAE}"/>
          </msink:context>
        </emma:interpretation>
      </emma:emma>
    </inkml:annotationXML>
    <inkml:trace contextRef="#ctx0" brushRef="#br0">0 1321 1215 0,'31'-14'253'0,"29"-8"116"15,13-2-357-15,35-7-10 16,5-1 1-16,30-9-4 16,-7-1 0-16,35-4-8 15,-13-3 1-15,27 0-1 16,-4-2 2-16,28-5 2 0,-17-3 6 15,32-10-3-15,-16-4 10 16,25-6 20-16,-23 6 11 16,25-2 2-16,-32 16 5 15,17 7-10-15,-37 9-23 16,12 0-8-16,-37 8-1 16,6-8-4-16,-40 2 3 15,-1 2 0-15,-40 9 0 16,-14 1-1-16,-30 15 3 15,-9 6-9-15,-21 8 5 16,-12 11-13-16,-17-4-399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3:04.7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662E8F-E41D-48F6-A3EC-BF7ACE1D86AF}" emma:medium="tactile" emma:mode="ink">
          <msink:context xmlns:msink="http://schemas.microsoft.com/ink/2010/main" type="writingRegion" rotatedBoundingBox="1778,3747 4150,3521 4270,4780 1897,5006">
            <msink:destinationLink direction="with" ref="{0401A476-1109-4B5F-850C-AE2BA2118784}"/>
          </msink:context>
        </emma:interpretation>
      </emma:emma>
    </inkml:annotationXML>
    <inkml:traceGroup>
      <inkml:annotationXML>
        <emma:emma xmlns:emma="http://www.w3.org/2003/04/emma" version="1.0">
          <emma:interpretation id="{A737F2DB-AC5B-4A1A-BABA-F79E0223CC9E}" emma:medium="tactile" emma:mode="ink">
            <msink:context xmlns:msink="http://schemas.microsoft.com/ink/2010/main" type="paragraph" rotatedBoundingBox="1778,3747 4150,3521 4270,4780 1897,5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F1D97-B0A7-4C2A-ACF8-5036BF158EFF}" emma:medium="tactile" emma:mode="ink">
              <msink:context xmlns:msink="http://schemas.microsoft.com/ink/2010/main" type="line" rotatedBoundingBox="1777,3747 4150,3521 4270,4780 1897,5006"/>
            </emma:interpretation>
          </emma:emma>
        </inkml:annotationXML>
        <inkml:traceGroup>
          <inkml:annotationXML>
            <emma:emma xmlns:emma="http://www.w3.org/2003/04/emma" version="1.0">
              <emma:interpretation id="{F36B232C-70DB-42F0-BC00-C81134DE2B12}" emma:medium="tactile" emma:mode="ink">
                <msink:context xmlns:msink="http://schemas.microsoft.com/ink/2010/main" type="inkWord" rotatedBoundingBox="1777,3747 4150,3521 4270,4780 1897,5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23 512 930 0,'-11'3'249'15,"4"5"70"1,2-8-268-16,5 3-14 0,0-6-20 15,5-8-3-15,1-6-4 0,9-16 1 16,5-9-6 0,6-19-1-16,2 0 0 0,4-19 1 15,-5 17-3-15,0-1 2 16,-9 19 2-16,-3 13-3 16,-10 18-3-16,-4 16 6 15,-5 8 1-15,-4 18-1 16,-4 3 2-16,1 13 0 15,0-4-5-15,2 4-2 16,3-8 0-16,3 2 0 16,1-6-1-16,2 8 3 15,2-1 0-15,0-1 1 16,-2-6-1-16,1-4 2 16,-1-8-11-16,0-7-21 15,2-3-283-15,-7-6-37 0,0 1-105 16</inkml:trace>
          <inkml:trace contextRef="#ctx0" brushRef="#br0" timeOffset="635.2945">615 0 1059 0,'-5'-5'263'0,"-5"1"83"16,-7 4-304-16,-6 9-25 16,-3 2-12-16,-5 10 1 15,3 11-2-15,5 5-1 16,10-3 1-16,3 7-3 16,4-11-1-16,8-3-1 15,-1-4 1-15,7-12-3 16,1-10 1-16,10-8 1 15,1-13 2-15,4-20 0 16,-1 0 3-16,0-6 1 16,-8 8-3-16,-4 15 0 15,-6 18-7-15,-8 16-2 16,-3 15 0-16,-2 17 1 16,-1 0 1-16,3 11 6 15,4-5 0-15,4 3 2 0,2-12-1 16,4-5-1-16,-2-15 0 15,5 0 1-15,-2-13-3 16,0-3 1-16,2-6 0 16,-2 0 1-16,-1-2 0 15,1 2-1-15,-1 8 0 16,-4 14 0-16,1 2 2 16,-2 13 9-16,-3 4 5 15,-2 8 11-15,1-7 7 0,-7 6 11 16,-3-11 3-16,-5 4 21 15,-4-13-1-15,-6-5 3 16,-2-7-10-16,-9-3-11 16,5-16-21-16,-2-7-13 15,7-8-9-15,5-3-10 16,11 6-9-16,5-5-37 16,3 15-23-16,11 2-43 15,-1 4-15-15,12-5-55 16,-1-1-226-16,16-11 71 15</inkml:trace>
          <inkml:trace contextRef="#ctx0" brushRef="#br0" timeOffset="1017.8055">928 55 813 0,'14'-21'275'16,"-19"18"26"-16,-7 17-222 15,-11 15-44-15,0 9-42 16,-6 7 8-16,6-6 7 16,1 9 5-16,10-7 0 15,6 12 13-15,6-6-7 0,4 10-6 16,7-13-4-16,6-4-3 16,3-12-5-16,9-11-3 15,2-7 0-15,4-8-1 16,-3-7 3-16,4-2 3 15,-13-12 5-15,-2-5 13 16,-9 2 9-16,-6 1 14 16,-10 1 9-16,-5 4 11 15,-7 9-7-15,-10 5-8 16,6 5-15-16,-6 3-13 16,5 13-15-16,5 2-8 15,7-2 2-15,2 2-11 16,11-7-33-16,10 0-354 15,1-14 99-15</inkml:trace>
          <inkml:trace contextRef="#ctx0" brushRef="#br0" timeOffset="1406.658">1353 41 1029 0,'-8'19'213'15,"-6"16"99"-15,2 8-306 0,-2 6-2 16,5 2-5 0,0-1 3-16,4-8-1 0,10-1 1 15,6-5-3-15,4-9 3 16,3-5-3-16,5-9 1 16,0-6 0-16,6-15 5 15,-1-6 1-15,4-15 10 16,-4-6 8-16,0-13 17 15,-12 1 7-15,-6-6 22 16,-9 12 6-16,-12 3 22 16,-10 16-14-16,-14 15-10 15,-5 8-24-15,-14 14-13 16,7 7-30-16,-1 4-4 16,14-5 0-16,5-1 2 15,15-10-47-15,14-9-285 16,11-10-116-16</inkml:trace>
          <inkml:trace contextRef="#ctx0" brushRef="#br0" timeOffset="2681.5617">1830 423 833 0,'-2'10'223'15,"2"-6"55"-15,6-2-227 16,2 1-55-16,1-5 0 16,0-7 19-16,2-9 22 15,-5-4 13-15,-3-15 10 0,0 2 2 16,-4-5-8 0,-5 2-17-16,-2 1-3 0,-3 17-1 15,-7 0 5-15,-2 14-8 16,-3 9-7-16,3 12-7 15,-1 8-7-15,2 11-9 16,4 3 1-16,4 3-1 16,0 0 1-16,8-8-1 0,6-9 2 15,0-5-2-15,5-5-1 16,8-10 0 0,7-6-2-16,-4-3-1 0,11-5 2 15,-3 0 2-15,-1 3-3 16,-6 5 2-16,0 8-4 15,-5 7 1-15,-2 7-2 16,-6 10 6-16,-2-6 1 16,-3-5 3-16,1-7 0 15,0 0 0-15,0-16 0 16,1 3 2-16,6-13 1 16,-1-3 1-16,2-19 0 15,-1-4-1-15,-2-7-2 16,-8 10 0-16,-5 2-4 15,-1 13 3-15,-5 10 5 16,-1 6 5-16,-2 3 0 16,7 4 2-16,-4 1-3 15,5-1-6-15,4 0-5 0,4 2-4 16,2-5-1-16,6-2 2 16,5 1-3-16,2-3 4 15,10 0-1-15,-2 1 4 16,3-2-43-16,-8 5 240 15,-14-3-597-15,-12 3 237 0</inkml:trace>
          <inkml:trace contextRef="#ctx0" brushRef="#br0" timeOffset="3351.732">-347-87 429 0,'11'23'348'0,"-2"7"-92"16,-1 4-5-16,3 23-253 15,7 7-8-15,0 16 5 16,-1 0 7-16,0 9 2 16,0-11 0-16,-5 16 5 0,1-10-5 15,-1 8-1-15,-1-8 1 16,2 4 0-16,1-21 1 15,0-2 2-15,-3-21-2 16,1-3 2-16,-9-16 1 16,2-7 1-16,-5-11 3 15,-6-3 9-15,-5-8 1 16,-6-13-154-16,-4-11-141 16,-12-16-6-16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51.7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2E58FD-9FA1-4E38-8543-909F5BE2E016}" emma:medium="tactile" emma:mode="ink">
          <msink:context xmlns:msink="http://schemas.microsoft.com/ink/2010/main" type="inkDrawing" rotatedBoundingBox="5710,6794 7883,6417 8108,7717 5935,8094" hotPoints="8189,7120 7033,7928 5663,7592 6819,6784" semanticType="enclosure" shapeName="Ellipse"/>
        </emma:interpretation>
      </emma:emma>
    </inkml:annotationXML>
    <inkml:trace contextRef="#ctx0" brushRef="#br0">-5009-1201 269 0,'-26'17'173'16,"1"-3"-24"-16,-4 4-44 15,3-4-67-15,-1 9-14 0,2-4-23 16,-6-4 5-16,5-3-5 16,-1-1 13-16,1-6-3 15,-4-5 17-15,4 0-3 16,-1 6 7-16,1-5-5 16,1-1 23-16,5 8-5 15,-3 3 14-15,0-5-5 0,-3 11 2 16,3 4-25-1,-4 5-5-15,2 0-19 0,4 5 4 16,1-5-10-16,0 3 6 16,6-3-6-16,-2 2 14 15,7-4-2-15,2 3 23 16,2 0 0-16,0 8 11 16,4 2-12-16,4 8 0 15,2-7-19-15,5 2-3 16,3-8-11-16,6-1 4 15,1-8-5-15,5 7 3 16,1-7-3-16,3 4 4 16,0-6-4-16,4 1 2 15,-6-6-3-15,1 1 3 16,-2-6-3-16,0-2 2 16,0-3-2-16,6 0 4 0,0-4-2 15,7-2 4 1,-4-2-5-16,10-2 5 0,-4-4-5 15,11-4 3-15,-3-5-5 16,11-1 5-16,-8-2-5 16,2-5 3-16,-11 2-3 15,-2-3 3-15,-10-2-3 16,3-2 4-16,-4 4-4 0,1-16 4 16,-2 9-3-16,0-7 3 15,-7 0-3-15,1-6 4 16,-6 9-6-16,1-7 6 15,-4 2-7-15,0-2 7 16,-4 1-7-16,0-3 7 16,-3 6-6-16,-1-5 7 15,-7 8-6-15,-4 2 9 16,-4 11-2-16,-6-5 8 16,-7 6-4-16,-5-5 4 15,-6 2-7-15,-8-9 1 16,0 5-6-16,-10 0 2 15,0 2-3-15,-9 4 8 16,4 5-1-16,-13 7 7 16,6 10-2-16,-3 18 0 15,12 11-8-15,-1 30-26 0,17 20-295 16,-5 29-26 0</inkml:trace>
    <inkml:trace contextRef="#ctx0" brushRef="#br0" timeOffset="-3900.7901">-6176-1412 1358 0,'-2'1'4'0,"1"1"-15"0,-5 4-10 16,-7 6-11-16,-4 5-6 15,-7 9 6-15,-5 6 8 16,-5 11 16-16,0-3 9 16,-1 9 28-16,1-4 5 15,-3 1 12-15,5-3-6 16,-2 10 4-16,10-5-20 0,-2 7 0 16,7-3-13-1,6 5 3-15,7-8-8 0,1 8 2 16,6-5-8-16,3 3 2 15,-1-3-3-15,4 4 2 16,2-9-3-16,2 4 4 16,3-8-3-16,6-2 4 15,1-4-5-15,4 0 5 16,1-10-5-16,6 2 5 16,0-7-6-16,8-1 7 15,0-5-6-15,12-5 5 16,-9-5-3-16,8-6 5 15,-5-10-5-15,8 0 6 16,-10-6-4-16,10-7 2 16,-7-6-6-16,5-8 2 15,-12-9-7-15,3-12-1 0,-6 1-3 16,0-10 5 0,-8 10-1-16,-1 3 8 0,-7 13 1 15,-2 3 6-15,-9 13-5 16,3 2 5-16,-7 5-6 15,0-2 4-15,-2 3-6 16,-2-8 4-16,-10-4-4 16,1-8 3-16,-6-1-3 15,-7-14 4-15,2 4-5 0,1 1 9 16,-1 4-4-16,-1 1 5 16,1 16-4-16,-5 2 7 15,1 10-4-15,-5 3 5 16,-1 7-3-16,-2-2 4 15,-3 3-6-15,-7-5 2 16,4 9-7-16,-10 1 1 16,0-1-6-16,-7 9-20 15,3 0-54-15,-13 10-246 16,2 13 45-16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3:09.0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01A476-1109-4B5F-850C-AE2BA2118784}" emma:medium="tactile" emma:mode="ink">
          <msink:context xmlns:msink="http://schemas.microsoft.com/ink/2010/main" type="inkDrawing" rotatedBoundingBox="1706,3330 4529,3279 4563,5119 1739,5170" hotPoints="4078,3257 4387,4559 1736,5188 1427,3886" semanticType="9" shapeName="Rectangle">
            <msink:sourceLink direction="with" ref="{23662E8F-E41D-48F6-A3EC-BF7ACE1D86AF}"/>
            <msink:destinationLink direction="with" ref="{00F2CE60-8EB4-4821-85C0-9152E4E871FF}"/>
          </msink:context>
        </emma:interpretation>
      </emma:emma>
    </inkml:annotationXML>
    <inkml:trace contextRef="#ctx0" brushRef="#br0">-4 621 1052 0,'1'-6'256'0,"3"0"82"16,9 8-308-16,17-12-17 15,5-5-16-15,20-6 1 16,8-5 2-16,12-10 0 15,-4 7 2-15,14-6-2 16,-11 3 3-16,12-5-3 16,-12 8 1-16,8-2-1 15,-11 5 1-15,7 4-3 16,-13 6 2-16,8-1-2 0,-5 4 3 16,12 3-2-16,-8-4 2 15,14-3-3-15,-10 3 3 16,13-10-3-16,-14-1 3 15,17-1-1-15,-12 5 2 16,6-5-2-16,-15 12 1 16,2 1 0-16,-19 7 0 0,-4-1-1 15,-13 11 0-15,-1-2 0 16,-12 1-2-16,1 3-1 16,-8 5 0-16,-1-2 1 15,-3 0 1-15,-3 3-1 16,0 1 4-16,-3 2-1 15,-1 2 1-15,2 7-1 16,-3 2 1-16,4 13-3 16,-1 4 2-16,5 18-1 15,-2 0 1-15,4 2 0 16,1-9 2-16,4 4-1 16,-3-13 0-16,6 4 0 15,-2-5-1-15,7 5 0 16,-2-12 1-16,7 6-2 15,1-9 1-15,2 4 0 0,-6-4 0 16,-1 3 0-16,-9-10 0 16,-3 0 1-16,-2-6-2 15,-2-3 1-15,-1-5-2 16,-1-4 4-16,-2-1-3 16,0-8 1-16,0 3 0 15,-2-6 1-15,2-1 0 16,-5 4 0-16,1 4-1 15,1 2 0-15,-1 0 0 16,-2 3-2-16,4-1 1 0,-7-1 1 16,2-4 0-16,-5 4 2 15,-3-3-1-15,-10 8 4 16,-4-1 8-16,-15-2 12 16,-5 2-1-16,-23 8 10 15,-9-10-3-15,-17 12-1 16,-3 11-11-16,-12-7 2 15,15 1-10-15,-15 5-1 16,9-8-6-16,-14 3-1 16,11 8-3-16,-14 7-2 15,15-1 0-15,-13 7 2 16,11-2 0-16,-13 2-1 16,14-7 3-16,-18-6 1 15,18-3-2-15,-11-1 1 16,17-7-1-16,-10 0 3 15,21 3-3-15,3-13 1 16,20-9 0-16,12 10-39 0,23-3-363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0:42.3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D787C6-F98F-4637-AF67-79295F8F974C}" emma:medium="tactile" emma:mode="ink">
          <msink:context xmlns:msink="http://schemas.microsoft.com/ink/2010/main" type="inkDrawing" rotatedBoundingBox="5676,1711 8981,1695 8989,3248 5684,3264" hotPoints="8748,1905 8725,3208 5717,3156 5739,1853" semanticType="9" shapeName="Rectangle">
            <msink:destinationLink direction="with" ref="{00F2CE60-8EB4-4821-85C0-9152E4E871FF}"/>
            <msink:destinationLink direction="with" ref="{979F4928-D379-450A-A857-ACB71A062266}"/>
          </msink:context>
        </emma:interpretation>
      </emma:emma>
    </inkml:annotationXML>
    <inkml:trace contextRef="#ctx0" brushRef="#br0">-1 25 536 0,'0'-3'149'0,"0"11"36"16,1-8-158-16,2-5-6 15,0 3-13-15,5 1 46 16,-4-2 17-16,4-2 35 16,-5 4-1-16,2-2 18 0,-2 0-43 15,-2-2-6-15,1 3-27 16,-1 2 5-16,1-1-19 15,-2 2 2-15,3 4-15 16,0-3-3-16,0-2-12 16,2 1 1-16,2-1-8 15,3-1 5-15,-3 2-4 16,4 1 3-16,-2-1-4 16,1 1 5-16,-1-1-5 0,3-5 5 15,-4 5-4-15,2-4 4 16,0 5-5-16,2-1 5 15,-1 7-5-15,2-5 5 16,-2 0-6-16,3 2 7 16,0-2-4-16,4 0 4 15,1 0-3-15,2 4 4 16,2-3-6-16,6-4 4 16,-3-4-5-16,2 6 5 15,-4-2-5-15,1-5 4 16,-10 7-2-16,-1 3 3 15,0-5-3-15,3 3 6 16,-5 0 0-16,5 0 2 16,-3-3-2-16,3 3 3 0,-7-3-8 15,9 4 4-15,-5-1-6 16,2 1 5-16,1-3-3 16,0-1 7-16,-5-1-3 15,4-1 7-15,-4 0-4 16,0-1 9-16,1 2-5 15,-1-1 9-15,-3-1-4 0,3 5 4 16,-1-4-10 0,3 1 2-16,0-5-11 0,1 1 3 15,0-4-6-15,-2 4 3 16,-1 1-4-16,-3 0 7 16,-4 1-6-16,-1 2 13 15,-1 1 2-15,-3-2 10 16,3 5-3-16,0-1 8 15,-4-2-13-15,2 0-1 16,1 0-9-16,0 5 6 16,-6-10 0-16,8 6 16 15,-4-2 1-15,0 4 10 16,-2-9-7-16,4 9-2 16,-2-9-16-16,0 9-3 15,0-3-12-15,0 1 1 16,1 1-6-16,1 4-20 15,-1-7-22-15,4 7-48 0,1-2-42 16,-3 9-321-16,-8-4 64 16</inkml:trace>
    <inkml:trace contextRef="#ctx0" brushRef="#br0" timeOffset="72141.2398">927-642 985 0,'-43'1'240'0,"1"2"88"15,10 3-291-15,-2 1-8 16,5-7-16-16,-2 1-1 16,1-7-11-16,-6 3 3 15,3-9-5-15,-9 4 4 16,2-3-4-16,-12 4 3 15,0-3-4-15,-11 3 4 16,0 2-5-16,-10-1 5 16,8 3-3-16,-8 0 8 15,8 1-2-15,-1-2 7 16,13 4-5-16,-12-6 3 16,8-4-6-16,-9 3 0 15,7-1-5-15,-15-3 4 16,13 4-4-16,-10-3 2 15,11 3-3-15,-7-2 4 16,2 1-5-16,-11 0 3 0,5 2-4 16,-9-2 3-16,1 5-3 15,-7-3 5-15,14-3-4 16,-10-5 5-16,15 0-2 16,-7-6 3-16,13 2-4 15,-4 3 4-15,12 4-3 16,-7 2 3-16,12 6-4 15,2 3 3-15,7 6-5 0,-1 2 3 16,10 2-7-16,0 6 6 16,1 5-3-16,1 10 4 15,8-2-1-15,-3 8 4 16,6 0-2-16,2 5 1 16,4-5-1-16,-1 14 1 15,7 0-1-15,2 16 0 16,3-6-1-16,-1 22 1 15,-1-6-2-15,-2 10 0 16,-1-16-1-16,-3 9 2 16,-1-16-1-16,3 11 2 15,-2-12 1-15,1 8 1 16,-3-15-2-16,10 6 2 16,0-12-2-16,7-1 1 15,-4-7-1-15,6-7 0 16,-8-12-1-16,1-9 0 15,-2-5-1-15,6-9-1 0,3 3-1 16,17 0-1-16,5-4 1 16,13-7 3-16,2 5 0 15,11-12 3-15,-8-2-3 16,10 9 1-16,-7 0-4 16,14-1 2-16,-10 15-4 15,9 1 4-15,-7-1-1 16,13 9 2-16,-8 2-2 0,12 0 3 15,-5-5-2-15,18 2 3 16,-7-13-4-16,11 1 3 16,-8-5-2-16,10 3 2 15,-13-8-4-15,8 5 4 16,-9-11-3-16,12 5 3 16,-12 6-3-16,10-9 3 15,-8 3-3-15,8 7 5 16,-12-4-5-16,11-6 5 15,-11 10-4-15,13-3 4 16,-14-2-5-16,7 5 4 16,-12-2-3-16,6-7 4 15,-15 8-5-15,6-3 4 16,-6-8-4-16,5-4 4 16,-15 5-4-16,12-10 3 0,-16 5-4 15,3-10 2-15,-12 7-8 16,-2-10 2-16,-19 7-4 15,1-12 6-15,-13 12-2 16,-4-10 8-16,-4 8-1 16,-1-8 3-16,-1 7-3 15,3-9 3-15,-3 4-4 16,8-8 3-16,-4 8-1 0,1-2 1 16,-2 5-1-16,-2 0 1 15,-5 3-2-15,0-11 2 16,-2 3-2-16,0-3 2 15,-2 1-2-15,2-4 2 16,-3 3-2-16,-4-4 1 16,3 1-2-16,-7-8 3 15,3 2-3-15,-5 2 2 16,4 4-1-16,-5 1 5 16,6 12 1-16,-4 2 14 15,2 4 3-15,-4 4 16 16,5 5-1-16,-1-1 1 15,4 7-12-15,3 2-3 16,7-2-17-16,5 12-37 16,5 14-26-16,-1 16-322 0,-7 15 65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12.4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E68381-4E03-4D22-91F8-26DEFB9C1032}" emma:medium="tactile" emma:mode="ink">
          <msink:context xmlns:msink="http://schemas.microsoft.com/ink/2010/main" type="inkDrawing" rotatedBoundingBox="7149,1760 7445,2755 6910,2914 6614,1919" hotPoints="7458,2391 7074,2776 6689,2391 7074,2007" semanticType="9" shapeName="Circle"/>
        </emma:interpretation>
      </emma:emma>
    </inkml:annotationXML>
    <inkml:trace contextRef="#ctx0" brushRef="#br0">-794-845 455 0,'-7'6'97'0,"0"5"45"16,5-5-137-16,-4-1 0 16,-3 6-8-16,-3 1 1 15,1 0-6-15,-6 5 5 16,2 5 0-16,-1-3 46 15,6 4 31-15,-4-6 46 0,-2-1 7 16,0-4 16-16,6 0-26 16,-5-3-41-16,4 8-44 15,1 0-6-15,2 0-19 16,-4 0-10-16,4 0 11 16,0 0 6-16,1-5-4 15,-1 3 8-15,2 1-10 16,1 2 6-16,-1-3-10 15,3 8 3-15,1-3-7 16,6 6 10-16,-1-3-5 0,1 10 8 16,4-1-6-16,1 8 5 15,0-2-9-15,4 8 1 16,0-6-4-16,1-6 3 16,0-8-4-16,3-6 4 15,0-7-4-15,3 3 3 16,-5-4-2-16,8-1 3 15,-5 1-1-15,-1 0 3 16,0-2-2-16,-2 6 13 16,1 3 5-16,-2 2 6 15,-2-10 2-15,6 7-1 16,2-1-11-16,0 0-6 16,6-5-7-16,5 5-2 15,-7-11-4-15,4-7-1 0,-5-5-1 16,2-6 4-1,-8-2-2-15,1-9 4 0,-4 6 0 16,-4-6 2-16,-3 1-5 16,-1-2 4-16,-5 8-6 15,4-7 5-15,-2 8-3 16,2-2 2-16,-4 8-1 16,2-3 2-16,-1 6-3 0,1-5 2 15,-2 3-3-15,-1-6-3 16,3 1-4-16,-3-9 2 15,-1-4-3-15,-1-3 3 16,-2-2 3-16,-1-4 6 16,-1 6-4-16,-2 0 6 15,-1 4-6-15,-3 1 6 16,1 5-5-16,-1-11 3 16,3-3-4-16,1-7 4 15,3 4-6-15,2-6 6 16,-1 12-4-16,-3-1 5 15,3 9-4-15,-2 2 3 16,-3 5-2-16,-2-2 3 16,-1 3-3-16,-5 2 1 15,0-5-1-15,-9-4-10 16,1 4-14-16,-5-4 185 16,-23 1-507-16,-22 6 217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0:56.0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DCDE38-3CBA-413D-90DC-F6EE7B42E7A1}" emma:medium="tactile" emma:mode="ink">
          <msink:context xmlns:msink="http://schemas.microsoft.com/ink/2010/main" type="inkDrawing" rotatedBoundingBox="8273,1847 8459,2919 7897,3016 7711,1944" hotPoints="7768,2099 8015,1915 8360,2358 8398,2607 8109,3006 7866,2920" semanticType="9" shapeName="Hexagon"/>
        </emma:interpretation>
      </emma:emma>
    </inkml:annotationXML>
    <inkml:trace contextRef="#ctx0" brushRef="#br0">199-753 410 0,'-6'8'170'0,"-1"-5"28"16,-4 2-102-16,2 2-9 15,-2 1-34-15,-3 0-1 16,0 2-30-16,1 4 10 15,-3 3 3-15,-1-2 37 16,0-2 4-16,1 2 23 0,2-3-16 16,-2-9-3-1,4 2-34-15,3 3-5 0,1-7-22 16,4 1-4-16,2 5-13 16,2 6 1-16,2-1-5 15,-2 8 3-15,1 0-4 16,1 6 5-16,1 1-4 15,0 4 4-15,3-2-3 16,0 4 4-16,0 2-5 16,2-3 5-16,-2-7-5 15,0 4 4-15,2 1-4 0,1-2 5 16,-3 1-5-16,-1 11 4 16,-1-3-3-16,0 4 2 15,-4 1-4-15,-4 2 6 16,3-4-4-16,-1-6 3 15,2-7-3-15,0-2 5 16,3-7-3-16,2 4 8 16,0 2-4-16,2-5 6 15,3-2-5-15,3 1 2 16,0-3-8-16,4-2 4 16,-2-1-5-16,5-3 4 15,0-3-5-15,1-3 5 16,-1-1-5-16,3 1 5 15,-6-3-4-15,6-3 5 16,-1-5-4-16,1 0 4 0,-4-10-3 16,3-10 3-16,-11-1-4 15,-1 3 4-15,4-4-2 16,-3 8 1-16,1 5-3 16,5 2 2-16,1 0-2 15,1-2 1-15,1 0-3 16,-2-2 3-16,1-2-3 0,-1-2 1 15,-7 1-3-15,0-4 3 16,-7 5-4-16,-1 7 4 16,-6-21-1-16,0-2 4 15,-5 5-2-15,2-13 3 16,-3 1-2-16,0 19 5 16,0 5-2-16,-2-1 2 15,2 9-1-15,-2-7 1 16,0 2-4-16,1-6-1 15,-3 0-1-15,-2-4 0 16,-2 1-1-16,-3-5 1 16,-1 6-2-16,-5-4 3 15,1 8-1-15,0 2 2 16,4 7-2-16,-2-2 3 16,11 10-4-16,-5 2-1 15,5 4-7-15,-4 1-26 0,4 4-13 16,-3 1-309-1,2 4 75-15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0:51.3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5D7BD4-7CB0-4951-9E96-EDCAEB2F71BE}" emma:medium="tactile" emma:mode="ink">
          <msink:context xmlns:msink="http://schemas.microsoft.com/ink/2010/main" type="inkDrawing" rotatedBoundingBox="8268,2737 8363,1922 8916,1987 8820,2801" hotPoints="8562,1886 8826,2313 8533,2720 8270,2293" semanticType="9" shapeName="Ellipse"/>
        </emma:interpretation>
      </emma:emma>
    </inkml:annotationXML>
    <inkml:trace contextRef="#ctx0" brushRef="#br0">779-697 493 0,'-7'-4'176'16,"-4"4"21"-16,0 5-111 15,0 6-45 1,-1 0-3-16,3-1 1 0,-2 1 1 16,2-2-2-16,-2-1 5 15,4-7 0-15,-3 6 3 16,3-6-2-16,-6 2-4 15,3-1-8-15,-6 4-6 16,4-5-5-16,-2 7 2 16,5-2-1-16,-2 2-1 15,4 1-1-15,1 3-6 16,-1-1-7-16,0 3-6 16,2 1 1-16,2 1-2 15,0-4 2-15,1 0-1 0,-1 2 2 16,5 0-3-1,-7-1 2-15,4 6-2 0,-1 1 2 16,7 1-3-16,-2 1 2 16,5 2-1-16,-2-4 1 15,-2 3-1-15,1 3 1 16,0 3-1-16,1-2 1 16,1 6-3-16,1 1 3 15,1-9-2-15,-3-4 1 0,2 2 0 16,1-11 2-16,2 4-1 15,-5-7 0-15,3 6-1 16,-4-6 2-16,1 1-1 16,-3-7 3-16,2 4 3 15,2 3 4-15,-1-6 2 16,2 5 2-16,3 5-4 16,0 0-1-16,-1 3-5 15,3 3-1-15,0-2-5 16,1-9 3-16,-1 1-4 15,0-6 4-15,0-4-3 16,-1-3 5-16,0 2-4 16,-1-6 5-16,0-5-4 15,-5 0 5-15,1-6-4 16,0-1 3-16,0-1-2 16,1 5 3-16,1-7-4 0,0 7 3 15,2 0-3-15,-2-1 1 16,5 3-2-16,-5 3 1 15,4-8-3-15,-3-2 2 16,3-6-1-16,-3-8 0 16,3-10 0-16,-3 4 2 15,-1-8-2-15,-1 5 2 16,0-1-1-16,-5 9 1 16,6 2 0-16,-3 12 1 0,3 2 0 15,-4 12 0-15,1-1-1 16,-4 2-1-16,5-2-1 15,-2 5-1-15,3-4 1 16,-2 0 1-16,0 1-1 16,-6 0-1-16,-6 0 1 15,6-2 1-15,-11-4 0 16,-3 1 1-16,-1-1 2 16,-2 3-3-16,-8 0 2 15,7 1 4-15,-2 0 3 16,2 7 2-16,-2 1 0 15,1 1-1-15,-2 7-4 16,2 1-3-16,0 2-5 0,0-3-5 16,-1 5-27-1,2 0-13-15,-5 10-313 0,3-6 74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3:33.8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79F4928-D379-450A-A857-ACB71A062266}" emma:medium="tactile" emma:mode="ink">
          <msink:context xmlns:msink="http://schemas.microsoft.com/ink/2010/main" type="inkDrawing" rotatedBoundingBox="6674,3456 17313,3576 17310,3851 6671,3732" semanticType="10" shapeName="Other">
            <msink:sourceLink direction="with" ref="{93D787C6-F98F-4637-AF67-79295F8F974C}"/>
            <msink:sourceLink direction="with" ref="{4985063C-FF85-481E-AAAD-A6A54E556AEB}"/>
            <msink:sourceLink direction="with" ref="{D42354C6-BFB4-4763-A995-A8E1CCB30466}"/>
          </msink:context>
        </emma:interpretation>
      </emma:emma>
    </inkml:annotationXML>
    <inkml:trace contextRef="#ctx0" brushRef="#br0">-8 75 808 0,'-3'3'297'16,"0"-1"19"-16,3 0-190 16,1-2-100-16,7 0-6 15,3 1-16-15,4-4 7 16,2 1-8-16,7-6 7 15,-2 0-6-15,6-8 14 16,-4 2-3-16,4-3 13 16,-4 8-1-16,4-1 6 15,-7 13-9-15,5 4 6 16,-1 4-10-16,-1 0 1 16,1 5-9-16,12-3 1 15,-5-3-10-15,13-1 2 16,-1-5-5-16,4-2 4 15,-7-1-5-15,8-1 5 16,-9-3-5-16,9 1 4 16,-6 2-5-16,9-3 5 0,-7 1-5 15,5-1 4 1,-7-4-3-16,9 6 5 0,-6-1-1 16,16-1 5-16,-2 3 5 15,13 0-4-15,-1-3-7 16,11 0 3-16,-14-2-5 15,8 3-4-15,-11 1 2 16,10-1 5-16,-10 5-5 0,14 1 3 16,-9-4-2-16,12-4 3 15,-16 4-4-15,7-4 5 16,-13 2-3-16,5 0 2 16,-12 2 0-16,6-1 10 15,-7-2 0-15,10 4 6 16,-6-6-4-16,9 5 2 15,-8-1-10-15,11-1-3 16,-11-3-6-16,7 3 6 16,-11-6-3-16,5 5 2 15,-10-3 1-15,8 1 3 16,-6 5-7-16,6 5 3 16,-7 0-4-16,12 4 4 15,-10-3-3-15,12-2 2 16,-12-1-1-16,8-6 2 15,-6 3-4-15,7-2 4 0,-12 0-3 16,11-2 2-16,-5 5-2 16,8 2 3-16,-6 1-4 15,9-2 4-15,-8-1-3 16,4 3 2-16,-9-3-1 16,9 4 1-16,-9-3-2 15,9 2 2-15,-6 0-4 16,6 2 4-16,-8-1-4 15,5 3 5-15,-3-5-4 0,3 2 1 16,-8 0 0-16,4 5 2 16,-9-2-3-16,8 4 4 15,-3 1-2-15,11-3 2 16,-3 3-4-16,13-8 4 16,-8-4-4-16,10-2 4 15,-11-6-3-15,4 1 3 16,-12 3-3-16,8 0 0 15,-9 3-1-15,7-1 4 16,-1-1-4-16,11 1 4 16,-8-2-2-16,10 1 2 15,-7 0-4-15,8-1 3 16,-14-3-2-16,12 1 3 16,-9-3-4-16,12-3 5 0,-9 5-6 15,17-3 6-15,-13 3-5 16,9-4 3-16,-12 5-3 15,7 1 4-15,-11 0-5 16,10 3 5-16,-10 2-3 16,12 1 4-16,-9 1-5 15,8-3 5-15,-13 2-5 16,7 3 3-16,-10-4-3 16,5 2 4-16,-8 2-3 0,6-2 2 15,-2-3-2-15,7 5 3 16,-7-3-4-16,12-1 4 15,-5 1-4-15,2-2 4 16,-9-2-5-16,7 2 5 16,-9 4-3-16,4-1 2 15,-2 4-1-15,8 2 2 16,-5 4-3-16,8 0 2 16,-5-2-2-16,7-1 1 15,-13 0-1-15,7-4 3 16,-9-5-4-16,9 4 4 15,-6-2-4-15,11 5 3 16,-9-4-3-16,14 4 4 16,-9 3-3-16,2-3 3 0,-12-5-3 15,13 7 2 1,-11-5-3-16,5-5 3 0,-1 5-2 16,11-5 2-16,-13-2-3 15,10-8 4-15,-7 6-4 16,7-6 3-16,-12 1-3 15,9-1 4-15,-11 5-4 16,4-8 4-16,-6 0-4 16,8 0 5-16,-14 2-4 0,8 6 4 15,-9 2-4-15,5 4 5 16,-14 1-5-16,-1 1 5 16,-9-1-4-16,-4-2 4 15,-12 2 0-15,-2 3 5 16,0-5 0-16,-5 1 0 15,-1 2 0-15,-1-1-2 16,-1-2-5-16,-1 3-7 16,-7-1-24-16,2 6-58 15,-8 9-331-15,-38 20 69 16</inkml:trace>
    <inkml:trace contextRef="#ctx0" brushRef="#br0" timeOffset="50739.8363">141 57 405 0,'-2'2'376'0,"2"-4"-87"16,0 1-66-16,2-4-109 16,5 0-86-16,4-8-10 15,3 3-16-15,4-3 3 16,2 1-6-16,0 15 3 0,0-3-3 15,0-7 3-15,-5 7-2 16,-4 8 3-16,-2-16-1 16,-3 21 5-16,1 3 0 15,-1-3 3-15,0-3-1 16,8 4 4-16,-2-9-6 16,3 1 2-16,1-6-5 15,5 0 2-15,-4 0-5 16,1-3 3-16,-1 3-4 15,3-1 4-15,-8 1-5 16,5 0 5-16,-3 1-5 0,0 4 8 16,-2-2-5-16,4 1 7 15,-3 1-5-15,4-2 7 16,-1-1-9-16,2-1 5 16,-1-1-7-16,3 2 6 15,-3-2-6-15,3 0 5 16,-2-2-5-16,3 1 5 15,-4-4-5-15,8 2 3 16,-4-1-4-16,5 4 3 16,-6 0-3-16,6 5 2 15,-6 0-3-15,5 1 3 16,-5 1-1-16,6-1 1 16,-3-3-1-16,5-1 1 15,-7-1-1-15,4-2 1 16,-2-1-2-16,-2 1 3 0,-4-2-4 15,3-2 3-15,-3 3-1 16,-2-1 3-16,-3 1-3 16,4 4 9-16,-2-2-5 15,4-2 5-15,2 1-5 16,8-1 4-16,1-3-9 16,7 1 4-16,-2 4-5 15,8-2 5-15,-10 5-6 0,9-1 4 16,-9 4-2-16,4-3 2 15,-4 2-2-15,3-2 2 16,-9 2-3-16,7-5 3 16,-4 0-2-16,-2-1 3 15,-2-4-4-15,4 2 6 16,-4-2-6-16,4 3 6 16,0-3-7-16,9 2 6 15,2-2-5-15,9-3 4 16,-4 1-5-16,5 0 5 15,-7 8-3-15,0-2 2 16,-4-1-2-16,10 4 2 16,-5 4-2-16,7-6 2 15,-4 6-2-15,2 4 3 16,-7-6-5-16,-1 0 6 16,-4 1-6-16,6 2 6 0,-9-4-5 15,4 3 12-15,-7-3 0 16,4-1 8-16,-7-2-1 15,-2 1 6-15,-5 4-9 16,4-3-1-16,-11 1-5 16,2-3-1-16,1-2-5 0,-3-4 1 15,-5 6-3 1,5-2 2-16,-6 2-2 0,1 2 2 16,-4-2-2-16,4 2 3 15,-8-1-4 1,7-1 6-16,-3 2-3 0,4 3 3 15,-2-4-2-15,6 4 3 16,-1 2-5-16,6-2 1 16,-1-2-2-16,0 0 1 15,3-1-2-15,0 1 3 16,-3 0-4-16,4-1 4 16,-1-2-4-16,2-2 4 15,-2 4-3-15,1-4 2 16,-2 4-3-16,5 1 5 15,-1-3-5-15,6 3 3 16,2-5-3-16,4 1 3 16,-3-1-3-16,2-1 3 15,-3 0-2-15,6 5 2 0,-5-6-2 16,8 4 2-16,-2 4-2 16,5-8 3-16,-5 3-3 15,7 2 3-15,-11-2-5 16,7-2 5-16,-6 4-3 15,5 1 3-15,-3-1-4 16,5-1 4-16,-9 0-3 16,3-4 2-16,-6-1-2 0,5 2 2 15,-1-1-1-15,2 8 2 16,0-4-2-16,6 1 3 16,-7 1-3-16,5-1 2 15,0-2-3-15,1 2 3 16,-4-4-3-16,4 2 3 15,-4 1-3-15,3 0 3 16,-6 0-3-16,4-2 2 16,-7-1-2-16,3 1 2 15,-10 4-1-15,7-2 1 16,-7 5 0-16,10 1 1 16,0-1-1-16,4-2 2 15,1 2-3-15,2 1 5 16,-6-1-2-16,7 0 3 15,-2 1-3-15,4 4 4 16,-1-2-5-16,8 3 1 0,-13-4-2 31,0 1-2-31,36 3 1 16,4-3 1-16,-4 0 0 16,4 0-1-16,-27-5 0 15,9 2 1-15,-7-6-3 16,15 5 3-16,-12-4-3 15,7 2 2-15,-6 4 0 0,8 4 1 16,-10-5-2-16,12 5 2 16,-4-4-1-16,12-4 0 15,-7 1-1-15,10-1 1 16,-9-7-1-16,5 6 1 16,-10-4-1-16,10-6 2 15,-11 2-1-15,6 4 2 16,-5-5-3-16,11 3 2 15,-9 0-2-15,9 2 2 16,-7-2-1-16,4-1 0 16,-12 6 0-16,10-3 1 15,-11-2-2-15,10-2 2 16,-8 4-2-16,11-4 2 16,-12 2-2-16,7 1 1 15,-10 0 0-15,6 4 2 0,-11-3-3 16,7 0 2-16,-10 1-2 15,7 1 2-15,-8-4-1 16,10 5 1-16,-6-3-2 16,7 5 3-16,-6-4-4 15,6 4 3-15,-12-1-2 16,7 1 2-16,-10-1-2 0,7 1 3 16,-6-4-4-1,10 1 3-15,-8-2-2 0,15-2 2 16,-10 3-3-16,8 2 4 15,-8 0-3-15,6 0 2 16,-12 0-3-16,9 0 3 16,-12-5-2-16,8 5 2 15,-8 4-1-15,9-4 2 16,-9-4-4-16,8 9 4 16,-5-11-3-16,6-1 1 15,-8 2-2-15,11-1 0 16,-4-2 2-16,4 0 1 15,-7 1-1-15,2-2 1 16,-7 6 3-16,3-4-3 16,-3 3-2-16,5 1 2 15,-4 3-1-15,2-5 0 16,-4 7-1-16,4-2 3 0,-9 2-4 16,4-1 3-16,-10 2-2 15,1-4 3-15,-11 4-2 16,2-6 1-16,-3 4 4 15,-4-1 7-15,-5 2 1 16,-1-1 1-16,-2 0 4 16,-5-1 3-16,0 2-1 15,2-2 7-15,-5 0 2 0,-2 0 8 16,-1-3-1-16,5 4 9 16,-4 2-5-16,2-1-2 15,-5-2-9-15,5 6-7 16,-1-6-14-16,-2-1-5 15,-2 1-1-15,4 1-4 16,-1 1 0-16,2-2-5 16,3 0-14-16,2 2-52 15,-7-2-45-15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3:35.4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B2CCC0E-B7B3-4B41-A449-302EE4A44D59}" emma:medium="tactile" emma:mode="ink">
          <msink:context xmlns:msink="http://schemas.microsoft.com/ink/2010/main" type="inkDrawing" rotatedBoundingBox="5566,4351 12491,4601 12485,4763 5560,4513" shapeName="Other"/>
        </emma:interpretation>
      </emma:emma>
    </inkml:annotationXML>
    <inkml:trace contextRef="#ctx0" brushRef="#br0">31 53 807 0,'-6'-6'252'16,"-2"-2"42"-16,-3 0-227 16,5-4-26-16,11-2-31 15,6 5 0-15,2 6-8 16,6 2 1-16,4-1-5 16,-3 5 5-16,3 0-2 0,4 5 7 15,-4 1-1-15,7 5 3 16,2-3-3-16,5-1 2 15,-4-2-7-15,12 6 6 16,-7-10-2-16,11 7 5 16,-3-3-1-16,11 4 8 15,-2-7-5-15,13 4 1 16,-10-6-5-16,14 2 3 16,-7-7-7-16,11 5 9 15,-7-6-3-15,19 5 5 16,-12 5-5-16,16 10 2 15,-10-6-8-15,13 4 0 16,-11-1-6-16,14-5 4 16,-12-7-3-16,20 4 1 0,-11 0-2 15,11 2 4-15,-9-13-5 16,10 11 4-16,-9-7-3 16,14 4 2-16,-11-2-2 15,17 7 3-15,-9-8-4 16,12 3 4-16,-10-6-3 15,21 3 3-15,-13 3-3 16,18-5 3-16,-13 7-4 16,20-14 3-16,-18 10-2 15,17 2 2-15,-17 2-3 0,16 0 5 16,-18 12-6-16,18-14 4 16,-21 4-2-16,17-10 3 15,-22 0-4-15,13 3 4 16,-18-1-3-16,7-1 2 15,-20 10-2-15,12 4 4 16,-19-1-4-16,9 6 5 16,-12-5 2-16,11-3 5 15,-20-3-1-15,9-6 4 16,-16-3-5-16,3-1 1 16,-12-4-7-16,6-1 3 15,-9 6-5-15,6-7 3 16,-9 0-5-16,5 4 5 15,-9-1-4-15,-3 0 8 16,-10 2 2-16,3 7 9 16,-11-5 0-16,3 3 12 15,-5 0-3-15,-3 3 11 0,-4-2-2 16,-1 1 16-16,-4-2-6 16,2 4 6-16,-5-1-11 15,-1 2 1-15,-2 3-17 16,2-2-1-16,-6-5-13 15,1 2 2-15,-4-3-9 16,-1 2 1-16,-2-2-6 0,1 3 4 16,-5-3-14-16,4 3-66 15,-4 0-48-15,-5 11-340 16,-9 10 29-16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49:53.4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3D450E-1DCD-4EC9-AD33-085410C8E4A7}" emma:medium="tactile" emma:mode="ink">
          <msink:context xmlns:msink="http://schemas.microsoft.com/ink/2010/main" type="inkDrawing" rotatedBoundingBox="23601,2618 26769,2873 26744,3185 23576,2929" semanticType="callout" shapeName="Other">
            <msink:sourceLink direction="with" ref="{A158BEDA-C715-46D9-B45F-A21649B5A5AD}"/>
            <msink:sourceLink direction="with" ref="{94DD6B7D-7531-4C4B-AB9A-9E96DC297036}"/>
          </msink:context>
        </emma:interpretation>
      </emma:emma>
    </inkml:annotationXML>
    <inkml:trace contextRef="#ctx0" brushRef="#br0">0 124 1290 0,'4'-26'9'0,"-3"10"23"0,4-25 9 15,2 10 4-15,-4 28-4 16,5 2 0-16,0-3-25 16,-1 15 2-16,-2-11-11 15,4 0 9-15,0 0-6 0,2 2 8 16,0-7-4-16,1 4 4 15,-3 2-7-15,-1-9 1 16,0 8-7-16,1 2 1 16,0-7-5-16,0 7 8 15,2 7 0-15,0-9 2 16,1 2 8-16,-4 1 2 16,6-2-8-16,4-1 0 15,-3 2-3-15,2-2-6 16,6 1-5-16,-3 1 4 15,-3-2-5-15,7 31 5 16,-1-1-6-16,2 1 4 16,3-31-6-16,4 29 6 15,-5-60-6-15,6 1 6 16,-7 30-1-16,3-2 2 16,-9 5-5-16,7-1 6 0,-7-4-5 15,5-30 2-15,-2 29-1 16,5-32 4-16,-9 33-4 15,8 1 3-15,-8-1-3 16,8 2 3-16,-4 0-2 16,3 0 2-16,-3 2-3 15,6-7 2-15,-8 8-3 16,1 2 5-16,-4-5-5 0,1 0 4 16,-4-2-3-16,3 2 4 15,1-3-6-15,4 3 6 16,-3 31-6-16,4 10 6 15,-1-12-7-15,3 11 7 16,-1-5-5-16,5-28 5 16,-3 0-5-16,3 2 5 15,-1 1-5-15,4 5 4 16,-6-6-3-16,2-4 2 16,-7-2-2-16,1 1 3 15,0-7-3-15,-2 3 4 16,2 14-1-16,3-9 4 15,2-4-2-15,1 2 1 16,2-1-4-16,7-14 1 16,1 9-5-16,5-2 5 15,-6-3-4-15,8 2 4 0,-10-1-4 16,5-1 4-16,-9 2-4 16,5 9 4-16,-9-51-3 15,4 45 3-15,-6 3-3 16,3-1 2-16,-6-10-2 15,6 12 2-15,-3-37-3 16,5-3 3-16,-3 2-2 16,1 2 3-16,-5 69-4 0,2-33 5 15,-1 1-6-15,3 33 5 16,-2-1-5-16,4-32 5 16,-2 33-4-16,1-3 4 15,-1-29-6-15,1 3 4 16,-3-4-4-16,0 4 2 15,-3 0-4-15,1 2 6 16,-4-11-4-16,-3 9 4 16,3 0-1-16,-3-1 2 15,-5-5-2-15,10 9 3 16,-7-6-4-16,4-2 3 16,-1-1-2-16,7 2 2 15,-7 4-3-15,6-3 4 16,-4 3-4-16,3 19 4 15,-3-15-5-15,2-3 6 0,-2 2-5 16,3-5 4-16,-3-11-5 16,-2 5 7-16,-1 2-6 15,1-3 4-15,-2 3-3 16,-1-4 4-16,0-3-5 16,-1 7 5-16,-3-6-4 15,0-1 5-15,-2 2-4 16,-3 2 7-16,0-6-6 15,-1 4 6-15,-2-1-5 0,0 4 3 16,-2 6-6-16,3-8 4 16,-3 8-6-16,1-1 12 15,-2 1-1-15,1-7 13 16,-1 3-2-16,2-1 10 16,-4 4-9-16,4-5 0 15,-2 2-13-15,0-1-3 16,0-1-17-16,0 1-14 15,-2-6-11-15,7 6 3 16,2-2 426-16,1-6-764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4:14.6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2354C6-BFB4-4763-A995-A8E1CCB30466}" emma:medium="tactile" emma:mode="ink">
          <msink:context xmlns:msink="http://schemas.microsoft.com/ink/2010/main" type="inkDrawing" rotatedBoundingBox="9533,1877 10637,2115 10440,3026 9337,2788" hotPoints="10579,2425 10053,2951 9528,2425 10053,1900" semanticType="9" shapeName="Circle">
            <msink:destinationLink direction="with" ref="{979F4928-D379-450A-A857-ACB71A062266}"/>
          </msink:context>
        </emma:interpretation>
      </emma:emma>
    </inkml:annotationXML>
    <inkml:trace contextRef="#ctx0" brushRef="#br0">380-2 458 0,'-23'2'207'0,"-3"-2"13"15,8 3-42 1,0 1-111 0,-15 2-58-16,3-1-1 15,1 0-8-15,-1-1 23 0,17-1 9 16,-1 5 22-16,2 1 1 16,-4 8 10-16,4 1-20 15,-5 9-7-15,0 2-20 16,0 6-2-16,7 0-10 15,0 8 2-15,7-3-8 0,3 9 3 16,6-1-4 0,2 7 4-16,6-6-4 0,4-1 4 15,-1-10-5-15,5-3 5 16,2-9-4-16,-2 2 3 16,2-2-2-16,4-2 1 15,-2 1-2-15,0 4 3 16,3-7-3-16,2 10 4 15,-2-3-4-15,8-5 5 16,-2-5-6-16,9-5 7 16,-2-13-5-16,15-15 6 15,-8 1-6-15,7-9 6 16,-6-1-6-16,8-6 5 16,-15 8-4-16,7-9 5 15,-13 3-6-15,5 4 5 16,-12-3-5-16,4 0 4 15,-11 4-5-15,3-10 5 16,-4-3-4-16,-4-8 3 0,-3-2-3 16,-2-5 4-16,-6 7-4 15,-1-8 4-15,-4 11-4 16,-5-4 5-16,-5 8-6 16,-3-2 13-16,-5 10-4 15,-9-1 9-15,-1 9-3 16,-9 0 8-16,-4 7-11 0,-5 3 6 15,1 6-8-15,-9-2 3 16,4 4-7-16,-15-2 5 16,5 0-5-16,-11-2 2 15,5 6-3-15,-12 0 2 16,15 6-5-16,-9 4 0 16,7 0-6-16,-8 17-4 15,8 8-7-15,-15 66-81 16,12 26-249-16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5:12.7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B1B3D75-C526-4550-8D64-BE50D582A871}" emma:medium="tactile" emma:mode="ink">
          <msink:context xmlns:msink="http://schemas.microsoft.com/ink/2010/main" type="writingRegion" rotatedBoundingBox="31709,2549 32278,2549 32278,3452 31709,3452"/>
        </emma:interpretation>
      </emma:emma>
    </inkml:annotationXML>
    <inkml:traceGroup>
      <inkml:annotationXML>
        <emma:emma xmlns:emma="http://www.w3.org/2003/04/emma" version="1.0">
          <emma:interpretation id="{70A07D96-2C70-4DFC-BDD8-21F3E06196F6}" emma:medium="tactile" emma:mode="ink">
            <msink:context xmlns:msink="http://schemas.microsoft.com/ink/2010/main" type="paragraph" rotatedBoundingBox="31709,2549 32278,2549 32278,3452 31709,3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ED213-D728-4670-93EF-15A15CAB6F30}" emma:medium="tactile" emma:mode="ink">
              <msink:context xmlns:msink="http://schemas.microsoft.com/ink/2010/main" type="line" rotatedBoundingBox="31709,2549 32278,2549 32278,3452 31709,3452"/>
            </emma:interpretation>
          </emma:emma>
        </inkml:annotationXML>
        <inkml:traceGroup>
          <inkml:annotationXML>
            <emma:emma xmlns:emma="http://www.w3.org/2003/04/emma" version="1.0">
              <emma:interpretation id="{234CF01A-56FA-4CF7-853A-91DD9F987713}" emma:medium="tactile" emma:mode="ink">
                <msink:context xmlns:msink="http://schemas.microsoft.com/ink/2010/main" type="inkWord" rotatedBoundingBox="31709,2549 32278,2549 32278,3452 31709,3452">
                  <msink:destinationLink direction="to" ref="{5D761B1E-6AF5-4AA9-ADAA-2B94A31C54A5}"/>
                  <msink:destinationLink direction="with" ref="{047314EF-DC0A-4C90-844C-186175B918E3}"/>
                  <msink:destinationLink direction="from" ref="{EEB7E817-EEC9-4D06-9214-59EE27A04941}"/>
                  <msink:destinationLink direction="to" ref="{EEB7E817-EEC9-4D06-9214-59EE27A0494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645 931 1192 0,'-12'0'312'15,"0"-2"92"-15,7 1-343 16,2 8-20-16,3 3-24 0,5 5-2 16,6 3-10-16,8 8-2 15,8-3-3-15,11 46-1 16,-1-4 0-16,9-1 1 15,-5-7-2-15,7-71 2 16,-8-38 1-16,1-14 2 16,-9 2 1-16,3-2 4 15,-7 63-8-15,0-19-48 16,-5 11-31-16,0-18-198 16,-6 3-140-16,-5 0-40 15</inkml:trace>
          <inkml:trace contextRef="#ctx0" brushRef="#br0" timeOffset="185.0425">1182 842 676 0,'0'-3'336'0,"0"10"2"16,-1-7-162-16,-2 7-65 16,0-1-54-16,-5 4-9 15,-1 4-25-15,-8 18 6 16,3 5-2-16,-6 61 7 0,2 22-8 16,-5 18 4-16,10-64 5 31,3 1-29-31,-13 67-25 0,7-57-51 15,10-27-320-15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4:43.8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761B1E-6AF5-4AA9-ADAA-2B94A31C54A5}" emma:medium="tactile" emma:mode="ink">
          <msink:context xmlns:msink="http://schemas.microsoft.com/ink/2010/main" type="inkDrawing" rotatedBoundingBox="31093,3478 31239,1701 31362,1711 31216,3488" semanticType="callout" shapeName="Other">
            <msink:sourceLink direction="to" ref="{234CF01A-56FA-4CF7-853A-91DD9F987713}"/>
          </msink:context>
        </emma:interpretation>
      </emma:emma>
    </inkml:annotationXML>
    <inkml:trace contextRef="#ctx0" brushRef="#br0">207 27 736 0,'0'-7'208'0,"-2"-3"75"16,2 6-202-1,3 1-17-15,-4 0-10 0,2 0-6 16,4 7-23-16,-4 7-6 15,-2 4-4-15,-1 13-1 16,-2 4 0-16,-4 10-1 16,5-6 4-1,0 3-6 1,-3 39-7-16,1 6 0 16,1-2 0-16,1 10-1 15,1-37 0-15,0 12-3 0,2-8 1 16,-1 8-2-16,-4-19 0 15,2 8-2-15,-3-22 4 16,0 12 1-16,1-15 2 16,1 61-1-16,-2 6 1 15,-2 26-2-15,-1-13-1 16,-2 5-2-16,0-61 1 0,1-12-1 16,0-16 3-1,1-1 0-15,5-2 3 0,1-1 0 16,1-9 3-16,2-2-3 15,2-7 2-15,-2-4-2 16,0-7 8-16,3-1 0 16,-2-7 2-16,4-6-1 15,1-3-1-15,3 0-5 16,-3 3-3-16,5-20-3 16,-2-24 1-16,-1-58-3 15,-1-8 0-15,1-17 0 16,0 15 2-16,3-3-2 15,1 52 3-15,3-15-2 16,-1 15 1-16,-3-7-1 16,-4 28 1-16,-5 7 0 15,-5 21-1-15,-3 5-3 0,1 14 0 16,-1 9-5-16,1 12-2 16,-4 11-2-16,1 6 3 15,-2 13 2-15,1 3 6 16,1 5-2-16,3 1 7 15,4 15-4-15,1 2 2 16,0 3-6-16,-2-2-1 16,-1 10-4-16,0-10 2 0,-5 49-2 15,2 19 7 1,-1 13 2-16,2-17 4 0,-1-6-1 16,6-64 1-16,3-20-2 15,0-20 1-15,0-2-2 16,3-3 0-16,-1-1-2 15,-2-5 1-15,0-7-3 16,-6-5 3-16,1-10-1 16,1 1 1-16,1-14 0 15,0-31 3-15,7-74-4 16,-3-8 2-16,3-16 1 16,5 3 0-16,2-5-1 15,-1 65 2-15,5 3-2 16,-6 9 2-16,-1 2-3 15,-3 35 0-15,-2 3-3 0,-3 17 1 16,1 3-5 0,-4 8 2-16,-1 4-3 0,-1 5 2 15,-4 3-4-15,3 3 3 16,-1 4-3-16,-4 6 1 16,5 11-6-16,-2 8 4 15,-4 26-2-15,0 16 5 16,-3 32-2-16,-5 3 6 15,-5 13-6-15,1 58 7 0,-10 14-6 16,3-23 66-16,-2 20-386 16,4-13 150-16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5:14.7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7314EF-DC0A-4C90-844C-186175B918E3}" emma:medium="tactile" emma:mode="ink">
          <msink:context xmlns:msink="http://schemas.microsoft.com/ink/2010/main" type="inkDrawing" rotatedBoundingBox="30861,6368 31076,4222 31182,4233 30967,6378" semanticType="callout" shapeName="Other">
            <msink:sourceLink direction="with" ref="{234CF01A-56FA-4CF7-853A-91DD9F987713}"/>
          </msink:context>
        </emma:interpretation>
      </emma:emma>
    </inkml:annotationXML>
    <inkml:trace contextRef="#ctx0" brushRef="#br0">86 2523 957 0,'-8'14'324'0,"-14"-5"28"16,4 5-240-16,-5 21-95 15,0 12-18-15,-2 67 0 16,7 3 2-16,0 16-1 16,7-10 0-16,5-1 1 15,6-48-2-15,-3 26 3 16,3-10-3-16,0 18 3 16,-2-3-2-16,-1 1 1 15,-3-17-2-15,-5 12 2 16,-3-12-2-16,-1 7 3 15,1-14-2-15,0 4 2 16,7-18-2-16,2-1 2 0,4-44 4 31,-1 2-2-31,1 19 1 0,2-18 0 16,1-3 4-16,-5-17-1 16,3-2 0-16,-3-4 0 15,-1-5-2-15,0-4-27 16,10-14-345-16,0-11 105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5:13.8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B7E817-EEC9-4D06-9214-59EE27A04941}" emma:medium="tactile" emma:mode="ink">
          <msink:context xmlns:msink="http://schemas.microsoft.com/ink/2010/main" type="inkDrawing" rotatedBoundingBox="31397,5728 31597,4845 32128,4965 31927,5849" semanticType="callout" shapeName="Other">
            <msink:sourceLink direction="from" ref="{234CF01A-56FA-4CF7-853A-91DD9F987713}"/>
            <msink:sourceLink direction="to" ref="{234CF01A-56FA-4CF7-853A-91DD9F987713}"/>
          </msink:context>
        </emma:interpretation>
      </emma:emma>
    </inkml:annotationXML>
    <inkml:trace contextRef="#ctx0" brushRef="#br0">543 3458 1104 0,'-72'-52'339'0,"59"23"49"0,7 6-316 16,6 28-35-16,6 12-41 15,3 4 3-15,4 17 3 0,5 10 5 16,7-2-1-16,7-3 2 15,2-14-2-15,9-17-4 16,-2-15-1-16,7-24-2 16,-1-16-9-16,8-14-31 15,-4 6-14 1,0-4-111-16,-12 11-116 0,-6 10-102 16,-15 12-83-16,-6 4 87 15,-7 15 306-15,-10 12 324 16,-5 5 139-16,-7 11-82 15,-3-2-53-15,-8 9-68 16,4 3-100-16,2 16-17 16,5 4-31-16,0 19-10 15,7 4-19-15,-1 11-4 16,-1-8-5-16,-2-1 1 16,5-16 1-16,-5-7 2 15,5-19-4-15,-5 2-346 16,0-17 114-16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5:56.9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079373-BA43-4BBA-9131-21850D94E08D}" emma:medium="tactile" emma:mode="ink">
          <msink:context xmlns:msink="http://schemas.microsoft.com/ink/2010/main" type="writingRegion" rotatedBoundingBox="28566,10494 29718,10350 29870,11571 28719,11715">
            <msink:destinationLink direction="with" ref="{6EC762EE-54E3-48AA-9A13-6BB2312FD284}"/>
          </msink:context>
        </emma:interpretation>
      </emma:emma>
    </inkml:annotationXML>
    <inkml:traceGroup>
      <inkml:annotationXML>
        <emma:emma xmlns:emma="http://www.w3.org/2003/04/emma" version="1.0">
          <emma:interpretation id="{8854E337-0238-4D6C-90C5-D5621C6AC9EE}" emma:medium="tactile" emma:mode="ink">
            <msink:context xmlns:msink="http://schemas.microsoft.com/ink/2010/main" type="paragraph" rotatedBoundingBox="28566,10494 29718,10350 29870,11571 28719,11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037157-E21C-4189-BB23-539777A07F37}" emma:medium="tactile" emma:mode="ink">
              <msink:context xmlns:msink="http://schemas.microsoft.com/ink/2010/main" type="line" rotatedBoundingBox="28566,10494 29718,10350 29762,10703 28610,10847"/>
            </emma:interpretation>
          </emma:emma>
        </inkml:annotationXML>
        <inkml:traceGroup>
          <inkml:annotationXML>
            <emma:emma xmlns:emma="http://www.w3.org/2003/04/emma" version="1.0">
              <emma:interpretation id="{090D5A64-C7B5-4754-8F83-90A8D6F6C2FD}" emma:medium="tactile" emma:mode="ink">
                <msink:context xmlns:msink="http://schemas.microsoft.com/ink/2010/main" type="inkWord" rotatedBoundingBox="28590,10690 28776,10424 28994,10576 28808,108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-2303 8761 775 0,'10'-6'289'16,"-9"7"28"-16,8 5-155 15,-3 5-107-15,4 1-4 16,-7 8-7-16,4 5-12 16,-5-1-22-16,0 12-1 15,-1-6-4-15,1 4 3 16,-4-12 5 15,2-12-4-31,0 3-7 0,-5 22 1 0,1-6 0 16,-1-1 2-16,-1-8-3 15,0-20-26-15,-3-3-18 16,0-5-317-16,-8-3 73 16</inkml:trace>
          <inkml:trace contextRef="#ctx0" brushRef="#br0" timeOffset="210.9529">-2505 8980 844 0,'1'2'330'0,"6"-1"22"15,0 1-197-15,9-4-51 16,4-7-30-16,9-3 2 16,0-2-16-16,9-7-13 15,1 2-33-15,3-1-8 16,-11 3-4-16,8 2 4 16,-12 9-17-16,-2 7-201 15,-2 6-202-15,0-4-15 16</inkml:trace>
        </inkml:traceGroup>
        <inkml:traceGroup>
          <inkml:annotationXML>
            <emma:emma xmlns:emma="http://www.w3.org/2003/04/emma" version="1.0">
              <emma:interpretation id="{E563CED2-231A-4C1C-9369-C362434510BD}" emma:medium="tactile" emma:mode="ink">
                <msink:context xmlns:msink="http://schemas.microsoft.com/ink/2010/main" type="inkWord" rotatedBoundingBox="29355,10516 29733,10469 29748,10594 29370,1064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$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9692.2338">-1634 8804 792 0,'-14'3'265'0,"1"2"54"15,6-1-211-15,1 2-23 16,2 0-23-16,5-3-7 16,2-3-20-16,-3-1 4 15,11-2-11-15,6-2 2 16,0-1-8-16,1 2 1 16,-2 0-12-16,3 1-3 15,-2 2-8-15,2 1 2 0,-1 0-4 16,7 1 4-16,-7-1-4 15,2 0 4-15,-5-3-2 16,2 0 3 0,-3-1-2-16,1-1 1 0,-4 2 0 15,0 1-1-15,-5 1-2 16,2 2-3-16,-5 4-1 0,-2 3 1 16,-2 1 2-16,-1 9 1 15,-5-2 6-15,-3 2 0 16,-2-3 0-16,-3-1 9 15,-1-8 10-15,-2-9 15 16,-4-1 6-16,-1-6 12 16,2 0-7-16,-4 2-2 15,2 3-18-15,4 7 0 16,3 0-15-16,-4 2 0 16,8-2-11-16,0 1 1 15,4-3-8-15,0 0 6 16,10-3-5-16,-8 0 5 15,7 0-4-15,-2-1 5 16,-1 3-7-16,4 1 2 16,1 1-4-16,-2 4 3 15,4 3-5-15,1-1 6 16,2 1-3-16,4 0 4 0,3-5-4 16,1-5 5-16,1-2-6 15,-1-2 7-15,-2 1-4 16,-3-1 5-16,-2 0-5 15,-1 3 6-15,-5 1-5 16,-3 1 3-16,1 1-2 16,-2 0 3-16,-2 1-2 0,-5-2 5 15,8-1-3-15,-9-3 5 16,-3 1-4-16,-5-4 6 16,3 2-4-16,-9 0 8 15,-1 3-6-15,0 1 6 16,3 1-7-16,0 7 1 15,2 0-7-15,7 5 2 16,0-4-4-16,5 3-1 16,11-7-6-16,5-3 4 15,5-6-18-15,16-4-82 16,2-10 13-16,18-3-370 16,-1 0 43-16</inkml:trace>
        </inkml:traceGroup>
      </inkml:traceGroup>
      <inkml:traceGroup>
        <inkml:annotationXML>
          <emma:emma xmlns:emma="http://www.w3.org/2003/04/emma" version="1.0">
            <emma:interpretation id="{37BFEB79-4C01-4206-B237-A2F24C3705F0}" emma:medium="tactile" emma:mode="ink">
              <msink:context xmlns:msink="http://schemas.microsoft.com/ink/2010/main" type="line" rotatedBoundingBox="29115,11629 29261,10731 29647,10794 29501,11692"/>
            </emma:interpretation>
          </emma:emma>
        </inkml:annotationXML>
        <inkml:traceGroup>
          <inkml:annotationXML>
            <emma:emma xmlns:emma="http://www.w3.org/2003/04/emma" version="1.0">
              <emma:interpretation id="{9606F808-5FD9-4767-BF08-6E84FF784317}" emma:medium="tactile" emma:mode="ink">
                <msink:context xmlns:msink="http://schemas.microsoft.com/ink/2010/main" type="inkWord" rotatedBoundingBox="29115,11629 29261,10731 29647,10794 29501,11692"/>
              </emma:interpretation>
            </emma:emma>
          </inkml:annotationXML>
          <inkml:trace contextRef="#ctx0" brushRef="#br0" timeOffset="-12631.0397">-1652 9051 237 0,'-3'1'80'0,"1"-1"-20"15,-4 8-119-15,3 0-13 16</inkml:trace>
          <inkml:trace contextRef="#ctx0" brushRef="#br0" timeOffset="-12037.0142">-1669 9075 147 0,'-5'-4'247'16,"1"-2"-27"-16,-2 3 44 16,1 1-69-16,-1-3-14 15,3 4-55-15,-3 2-24 16,-2-7-39-16,-1 0-14 0,1 6-18 15,-6 6-2-15,0 0-12 16,1 7-3-16,-1 0-4 16,-3 7-3-16,6 0-3 15,1 3 1-15,0 5-1 16,1 3-2-16,1-4 0 16,-2 9-2-16,0-1-1 15,0 6-3-15,1 1 3 16,-2 7-3-16,2-3 5 0,-1 10-1 15,6-3 3-15,1 3-1 16,0-7 1-16,3 2-3 16,0-11 2-16,1 0-1 15,4-10 1-15,2 3-2 16,1-13 2-16,4-3-1 16,2-8 0-16,3-3-2 15,2-6 2-15,4-3-1 16,1-8 2-16,8-1 0 15,-4-4 1-15,6-3-1 16,-4-1 0-16,4-3 1 16,-12-2-2-16,2-7 3 15,-7 0-3-15,-3-8 0 16,-5-5-2-16,5-12 4 16,-4 5-2-16,3-9 5 0,-3 6 2 15,0 3 9-15,-7 12 2 16,-6 3 20-16,-2 14 4 15,-3 3 17-15,-1 8-4 16,0 3 1-16,3 1-20 16,-6 3-6-16,-1-1-20 15,0-2 2-15,-6 1-9 16,2-4 4-16,-1 0-5 0,-1-7-37 16,1 6-45-16,1 9-353 15,-4 12 64-15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5:55.5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9B4703-6D16-4718-BE1C-67A389940B4F}" emma:medium="tactile" emma:mode="ink">
          <msink:context xmlns:msink="http://schemas.microsoft.com/ink/2010/main" type="writingRegion" rotatedBoundingBox="12184,10161 12517,10161 12517,10532 12184,10532">
            <msink:destinationLink direction="with" ref="{6BCFC69B-61D0-4AFB-A8A0-9211E65ABD8D}"/>
          </msink:context>
        </emma:interpretation>
      </emma:emma>
    </inkml:annotationXML>
    <inkml:traceGroup>
      <inkml:annotationXML>
        <emma:emma xmlns:emma="http://www.w3.org/2003/04/emma" version="1.0">
          <emma:interpretation id="{C48E39F6-31E4-44AF-BAF4-0E28239D3053}" emma:medium="tactile" emma:mode="ink">
            <msink:context xmlns:msink="http://schemas.microsoft.com/ink/2010/main" type="paragraph" rotatedBoundingBox="12184,10161 12517,10161 12517,10532 12184,10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18F6B-01AD-4B4B-89D3-6E991800F3E4}" emma:medium="tactile" emma:mode="ink">
              <msink:context xmlns:msink="http://schemas.microsoft.com/ink/2010/main" type="line" rotatedBoundingBox="12184,10161 12517,10161 12517,10532 12184,10532"/>
            </emma:interpretation>
          </emma:emma>
        </inkml:annotationXML>
        <inkml:traceGroup>
          <inkml:annotationXML>
            <emma:emma xmlns:emma="http://www.w3.org/2003/04/emma" version="1.0">
              <emma:interpretation id="{E96E113F-D16E-4B63-B6F0-6A2E28C9FC9C}" emma:medium="tactile" emma:mode="ink">
                <msink:context xmlns:msink="http://schemas.microsoft.com/ink/2010/main" type="inkWord" rotatedBoundingBox="12184,10161 12517,10161 12517,10532 12184,10532"/>
              </emma:interpretation>
            </emma:emma>
          </inkml:annotationXML>
          <inkml:trace contextRef="#ctx0" brushRef="#br0">1379 308 715 0,'-7'-6'358'0,"-1"2"1"16,6 2-161-16,-1 1-71 16,2 2-52-16,5 1-18 15,7-4-27-15,4 4-5 16,7-2-16-16,9-3 0 0,-2 0-1 16,4 0 1-1,-2-4-4-15,0-2 1 0,-7 2-3 16,5-7 2-16,-4 1-9 15,-2-2-57-15,-6 9-339 16,-9 11 85-16</inkml:trace>
          <inkml:trace contextRef="#ctx0" brushRef="#br0" timeOffset="-215.9568">1565 126 897 0,'-3'-8'279'0,"0"2"77"0,1 5-247 16,2 1-10-16,-1-2-29 16,1 4-13-16,0 4-29 15,1 8-10-15,2 2-13 16,-1 14-1-16,1 2-2 16,0 9 1-16,-3-7 2 0,-2 4 5 15,2-6 2-15,-1-1 0 16,-4-6-1-16,2 1-2 15,-1-9-3-15,-1-2 0 16,-1-6-2-16,0-6 2 16,-2-6-9-16,-3-9-54 15,1-2-27-15,-6-6-319 16,-1 2 44-16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6:44.7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A1FB91-F3F8-4DCD-956C-39112415B669}" emma:medium="tactile" emma:mode="ink">
          <msink:context xmlns:msink="http://schemas.microsoft.com/ink/2010/main" type="writingRegion" rotatedBoundingBox="7466,11587 11452,11607 11448,12539 7461,12520"/>
        </emma:interpretation>
      </emma:emma>
    </inkml:annotationXML>
    <inkml:traceGroup>
      <inkml:annotationXML>
        <emma:emma xmlns:emma="http://www.w3.org/2003/04/emma" version="1.0">
          <emma:interpretation id="{0A2A6C85-5F07-49BF-88F2-B94595442DDB}" emma:medium="tactile" emma:mode="ink">
            <msink:context xmlns:msink="http://schemas.microsoft.com/ink/2010/main" type="paragraph" rotatedBoundingBox="7466,11587 11452,11607 11448,12539 7461,12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21A111-320B-4F84-8AA2-AAFEC87E7C5A}" emma:medium="tactile" emma:mode="ink">
              <msink:context xmlns:msink="http://schemas.microsoft.com/ink/2010/main" type="line" rotatedBoundingBox="7466,11587 11452,11607 11448,12539 7461,12520"/>
            </emma:interpretation>
          </emma:emma>
        </inkml:annotationXML>
        <inkml:traceGroup>
          <inkml:annotationXML>
            <emma:emma xmlns:emma="http://www.w3.org/2003/04/emma" version="1.0">
              <emma:interpretation id="{CEB0A144-5391-4433-BC40-68B1EF3EB9F2}" emma:medium="tactile" emma:mode="ink">
                <msink:context xmlns:msink="http://schemas.microsoft.com/ink/2010/main" type="inkWord" rotatedBoundingBox="7466,11587 10545,11603 10541,12535 7461,12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1-4 973 0,'1'-3'265'0,"1"6"83"16,1 10-274-16,0 13-23 15,2 11-15 1,-1 15-2-16,4 7-17 0,4 13-5 16,-1-3-4-16,4 12-5 15,2-6 0-15,0 8-3 16,-2-12 3-16,2 2-4 16,-3-16 16-16,-2-6 14 15,-6-21 10-15,0-8 4 16,-3-19 8-16,7-15-11 15,-3-19-12-15,18-27-7 0,6-14-5 16,7-22-8-16,0-1 0 16,7-9-6-16,-10 24 2 15,-4 8-3-15,-8 26 1 16,-8 17-53-16,-10 27-45 16,-11 20-331-16,-7 7 44 15</inkml:trace>
          <inkml:trace contextRef="#ctx0" brushRef="#br0" timeOffset="171.6148">349 608 1045 0,'8'26'298'16,"4"4"72"-16,6 4-281 16,2-3-54-16,2 6-7 15,-2-7-17-15,3-1-3 16,1-4-4-16,2-5 162 15,3-17-544-15,-7-14 236 16</inkml:trace>
          <inkml:trace contextRef="#ctx0" brushRef="#br0" timeOffset="503.3305">780 120 1144 0,'0'11'296'0,"-6"13"82"15,1 19-314-15,2 8-57 0,3 13-4 16,5-3 4-16,4 4-2 15,5-8 4-15,3-2-3 16,1-9 1-16,2 3-4 16,0-12 0-16,0-4-5 15,3-10-16-15,-3-6-32 16,-3-11-13-16,-5-1-324 16,3-14 75-16</inkml:trace>
          <inkml:trace contextRef="#ctx0" brushRef="#br0" timeOffset="815.7686">1105 499 470 0,'2'-11'479'0,"-2"6"-104"15,-3 15-27-15,-7 19-212 0,0 12-71 16,0 17-11-16,4 8-27 16,8 5-4-16,9-10-4 15,7-12-3-15,5-20-8 16,11-19-1-16,-4-23 0 15,7-25 2-15,-3-14 2 16,-2-14 1-16,-9-2-4 16,-6 4-1-16,-9 24-1 15,-8 13-3-15,-5 23-3 16,-3 29 1-16,-1 16 0 16,-2 13-1-16,4 7 7 0,2 5 4 15,5-16 0-15,6-9-3 16,8-15-1-16,9-17-12 15,6-20-43-15,8-28-381 16,9-12 106-16</inkml:trace>
          <inkml:trace contextRef="#ctx0" brushRef="#br0" timeOffset="1190.2588">1648 399 1139 0,'-25'49'319'16,"1"-6"79"-16,-4 6-301 15,11-8-57-15,1-1-7 16,5-17-10-16,8-7-7 0,9-16-7 16,5-9-7-16,4-8-3 15,13-6-5-15,-5 3 3 16,3 0-4-16,-5 9 2 16,4 8-1-16,-10 8-1 15,3 7 2-15,-5 5 0 16,-4 6 1-16,-3 3 3 15,-1 6 3-15,-4-4 0 0,1 7 11 16,-1-4 9-16,-5 1 22 16,-4-5 8-16,-4 4 17 15,-5-9-4 1,-9-3-5 0,0-5-22-16,-3-3-10 0,4-5-15 0,0-1-9 15,13-5-20-15,6-3-61 16,6 1-40-16,11-7-49 15,7-5 265-15,17-20-570 16,5-1 295-16</inkml:trace>
          <inkml:trace contextRef="#ctx0" brushRef="#br0" timeOffset="1549.5656">2093 367 1136 0,'-9'10'299'0,"-10"4"84"15,2 12-321-15,-6 10-27 16,0 0-13-16,3-2-2 0,11-2-4 16,0-7-4-16,12-7-4 15,2-8-7-15,1-3 1 16,9-4-4-16,2-3 1 16,6-7 0-16,3-1 1 15,6-3-2-15,-4-3 4 0,6 1-2 16,-10 6 2-16,-4 7-3 15,-5 2 0-15,-4 10-2 16,-11 2 8-16,-1 8 17 16,-4 1 16-16,-3 10 17 15,-4-2 9-15,-3 9-4 16,-1-8-15-16,-2 2-17 16,3-11-13-16,2-2-8 15,6-10-38-15,2-5-93 16,4-10 222-16,16-16-565 15,10-6 171-15</inkml:trace>
          <inkml:trace contextRef="#ctx0" brushRef="#br0" timeOffset="1888.8084">2484 94 1231 0,'-6'7'388'15,"-6"16"57"1,-4 16-307-16,5-1-122 0,2 4-7 16,5-10-3-16,7-9 0 15,9-16-25-15,6-13-80 16,8-11 471-16,14-9-821 16,-1-1 349-16</inkml:trace>
          <inkml:trace contextRef="#ctx0" brushRef="#br0" timeOffset="1878.2105">2495 457 1174 0,'6'46'304'0,"-6"16"112"16,0 8-338-16,-2 10-11 0,-2-13-20 15,1-8-11-15,3-22-25 16,3-18-4-16,3-14-36 16,3-25 420-16,0-20-819 15,-7-20 383-15</inkml:trace>
          <inkml:trace contextRef="#ctx0" brushRef="#br0" timeOffset="2201.0171">2812 293 912 0,'-1'34'356'0,"1"7"28"16,-5-5-223-16,-1 0-76 15,3-8-38-15,-3-5-12 16,3-12-15-16,1-4-10 16,7-10-3-16,4-3-9 0,8-5-3 15,6-2-16-15,3-4-4 16,3 8-3-16,-3 7 3 15,6 5 6-15,-4 5 13 16,3 6 1-16,-7 2 3 16,-2 7 1-16,-10 5 1 15,-4 9 39-15,-8-3 28 16,-10 7 39-16,-3-4 16 16,-9 1 19-16,-2-4-35 0,-7-2-25 15,2-13-39-15,-4-9-16 16,6-8-18-16,4-11-32 15,9-7-19-15,11-2-93 16,11-1-39-16,15-4-334 16,10 7 11-16,10-1-126 15</inkml:trace>
        </inkml:traceGroup>
        <inkml:traceGroup>
          <inkml:annotationXML>
            <emma:emma xmlns:emma="http://www.w3.org/2003/04/emma" version="1.0">
              <emma:interpretation id="{77F0C556-81A1-45CC-83BC-D5B19D57E7F1}" emma:medium="tactile" emma:mode="ink">
                <msink:context xmlns:msink="http://schemas.microsoft.com/ink/2010/main" type="inkWord" rotatedBoundingBox="10861,11816 11451,11819 11448,12402 10858,12399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813.3584">3423 416 971 0,'3'-3'319'0,"0"12"58"0,-8 12-254 16,2 19-32-16,-3 8-22 16,-3 10 18-16,1-3-11 15,4 4-15-15,5-16-12 16,7-8-17-16,2-14-20 16,9-18-10-16,7-15 4 15,8-26-3-15,1-17 4 16,9-21-4-16,-7 0 1 15,-5-21-8-15,-12 17 1 16,-9 10-3-16,-11 19-1 0,-11 24-9 16,-4 30 6-16,-5 21 2 15,-3 18 5-15,0 11 19 16,5 6 22-16,-1 5 12 16,7-13 3-16,3-7-7 15,9-10-13-15,4-11-17 16,6-19-12-16,8-13-5 15,3-11 3-15,9-13-18 16,2-1-3-16,6-1-8 16,-6 13 1-16,5 8-8 15,-6 16 17-15,-3 10 4 16,-7 11 9-16,0 8-1 16,-4 6 10-16,0 1 5 15,-1-9 6-15,-1-1-3 16,-1-10 3-16,1-6-5 15,-4-2-3-15,-5-1-6 0,6 0 3 16,-1 5-5-16,-10 1 2 16,1 7-9-16,1-1-19 15,-12-7-460-15,-7-11 142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27.0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31A2EF-29A8-497A-9631-E62C84169C49}" emma:medium="tactile" emma:mode="ink">
          <msink:context xmlns:msink="http://schemas.microsoft.com/ink/2010/main" type="writingRegion" rotatedBoundingBox="11210,8468 11243,8468 11243,8472 11210,8472"/>
        </emma:interpretation>
      </emma:emma>
    </inkml:annotationXML>
    <inkml:traceGroup>
      <inkml:annotationXML>
        <emma:emma xmlns:emma="http://www.w3.org/2003/04/emma" version="1.0">
          <emma:interpretation id="{F262B4E8-4D1D-4E79-ABB8-79F198F586FA}" emma:medium="tactile" emma:mode="ink">
            <msink:context xmlns:msink="http://schemas.microsoft.com/ink/2010/main" type="paragraph" rotatedBoundingBox="11210,8468 11243,8468 11243,8472 11210,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648078-2B3E-4CAD-81F1-1C09C11370FC}" emma:medium="tactile" emma:mode="ink">
              <msink:context xmlns:msink="http://schemas.microsoft.com/ink/2010/main" type="line" rotatedBoundingBox="11210,8468 11243,8468 11243,8472 11210,8472"/>
            </emma:interpretation>
          </emma:emma>
        </inkml:annotationXML>
        <inkml:traceGroup>
          <inkml:annotationXML>
            <emma:emma xmlns:emma="http://www.w3.org/2003/04/emma" version="1.0">
              <emma:interpretation id="{03144829-8786-4A65-B6ED-9F94FFF4B0E9}" emma:medium="tactile" emma:mode="ink">
                <msink:context xmlns:msink="http://schemas.microsoft.com/ink/2010/main" type="inkWord" rotatedBoundingBox="11210,8468 11243,8468 11243,8472 11210,8472"/>
              </emma:interpretation>
            </emma:emma>
          </inkml:annotationXML>
          <inkml:trace contextRef="#ctx0" brushRef="#br0">-1201 362 460 0,'-4'-1'116'15,"-5"-2"-33"-15,4 4-135 16,-3 1-111-16,1-1-41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6:50.3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C762EE-54E3-48AA-9A13-6BB2312FD284}" emma:medium="tactile" emma:mode="ink">
          <msink:context xmlns:msink="http://schemas.microsoft.com/ink/2010/main" type="inkDrawing" rotatedBoundingBox="27422,10362 30134,9694 30614,11639 27901,12308" hotPoints="30115,11004 28937,12182 27759,11004 28937,9826" semanticType="enclosure" shapeName="Circle">
            <msink:sourceLink direction="with" ref="{B4079373-BA43-4BBA-9131-21850D94E08D}"/>
          </msink:context>
        </emma:interpretation>
      </emma:emma>
    </inkml:annotationXML>
    <inkml:trace contextRef="#ctx0" brushRef="#br0">1767 242 1234 0,'-37'-87'313'0,"-46"18"-308"15,-22 13-26-15,-24 26-11 0,21 43 24 16,-19 12-15-16,14 6 16 15,-16 15 8 1,9 1 9-16,-7 15-22 0,18 4 17 16,-12 16-2-16,20 1 0 15,-4 22 2-15,19-9 5 0,13 18 10 16,24-10 3-16,13 9 3 16,23-11-6-16,22 22-2 15,18-15-13-15,22 15-1 16,14-14-2-16,34 10 2 15,4-22-3-15,31-1 3 16,0-27-1-16,31-2-1 16,-13-30 0-16,26-16 2 15,-19-25-2-15,28-25 0 16,-25-24 1-16,21-28 0 16,-26-15-1-16,15-21 2 15,-30 2-2-15,2-21 17 16,-30 14 9-16,-4-13 30 0,-33 18 13 15,-19-1 32-15,-25 27-5 16,-25-7 14-16,-23 25-23 16,-24-3 1-16,-8 12-31 15,-22 0-8-15,-7 17-27 16,-14-1-5-16,5 10-14 16,-8-2-6-16,12 13-37 15,8 11 364-15,7 3-822 16,-15 6 363-16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0:30.5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DD6B7D-7531-4C4B-AB9A-9E96DC297036}" emma:medium="tactile" emma:mode="ink">
          <msink:context xmlns:msink="http://schemas.microsoft.com/ink/2010/main" type="inkDrawing" rotatedBoundingBox="23486,3749 31982,3635 31985,3863 23490,3977" shapeName="Other">
            <msink:destinationLink direction="with" ref="{5C3D450E-1DCD-4EC9-AD33-085410C8E4A7}"/>
            <msink:destinationLink direction="with" ref="{3912B26A-2CCD-4016-83E2-DDCE45F19AEC}"/>
            <msink:destinationLink direction="to" ref="{FE184EED-3158-4A8F-96D1-64BBAF1D27D6}"/>
          </msink:context>
        </emma:interpretation>
      </emma:emma>
    </inkml:annotationXML>
    <inkml:trace contextRef="#ctx0" brushRef="#br0">-6 187 792 0,'-3'-1'228'0,"0"1"45"0,6-6-222 15,3 7-46-15,8-4-19 16,3 6-1-16,9-1-10 16,-2-5 9-16,4-5 1 15,0 0 12-15,-8-2 5 16,-7-7 12-16,6 17 2 15,-8 6 6-15,-4-5 5 16,4-2 2-16,3 10-1 16,-4-9-2-16,7-4-3 15,-1 7-7-15,2 0-1 16,-1-8 1-16,3 8-4 16,-5-4 1-16,4 2-5 15,-1 8-1-15,4-1-5 0,-4-6 2 16,5 8-4-16,-2-10 2 15,4 2-3-15,0-2 3 16,-1 1-4-16,-1-4 5 16,2 5-5-16,-2-2 5 15,1 3-4-15,2-2 4 16,2-4-4-16,-2 5 4 0,8-1-3 16,-5-1 1-16,0-3-2 15,-1 9 2-15,1-6-3 16,-8 0 2-16,7 4 0 15,-4-3 1-15,5-2 2 16,-1 5 3-16,3-1-3 16,-4-3 2-16,10 0-2 15,-3-3 0-15,7 0-5 16,-4 2 5-16,6-1-4 16,-6 0 3-16,4 7-3 15,-7-6 2-15,6 1-2 16,-6 3 2-16,2 0-2 15,-6-2 4-15,3 2-4 16,-8-3 2-16,3 0-2 16,-4 0 2-16,5-3 0 15,-4 8 1-15,5-4-3 16,-4 1 3-16,5-2-4 0,-5 3 2 16,8 0-2-16,-3-5 4 15,7 6-3-15,-3-4 2 16,8 1-4-16,-4-4 5 15,4 6-4-15,-7 0 3 16,4 2-2-16,-6-4 2 16,4-5-3-16,-2 1 4 15,3-4-4-15,-2 0 3 0,6 1-3 16,-4 9 5-16,4-6-4 16,-5 4 3-16,6-2-4 15,-4-2 4-15,6 0-4 16,-6 3 4-16,5-2-4 15,-6 8 4-15,4-1-4 16,-7 1 3-16,5-5-2 16,-1 4 2-16,3-10-2 15,1 2 3-15,7-1-3 16,-3 2 2-16,4-4-3 16,-3 1 3-16,5 4-2 15,-5 6 3-15,4-4-3 16,-7 2 2-16,-1 3-2 15,-7 0 2-15,5-7-2 16,-2 1 3-16,9 1-2 0,-4 2 1 16,9-4-2-16,-5 1 3 15,7 3-4-15,-6-5 4 16,4-1-4-16,-3 0 3 16,2 0-3-16,-10 0 4 15,5 9-3-15,-7-3 2 16,5 4-2-16,-5 3 4 15,7-13-5-15,-2 2 4 16,9-1-3-16,-7-6 2 0,9-1-4 16,-6 12 5-16,6-6-3 15,-4 2 1-15,3 5-1 16,-7-2 2-16,12-11-3 16,-10 6 4-16,6 7-3 15,-3-13 2-15,5 7-2 16,-6 6 3-16,6-6-4 15,-2 4 3-15,3-4-3 16,-15 0 3-16,10-2-4 16,-9 2 3-16,4-4-1 15,-5 6 3-15,15 2-4 16,-13 1 5-16,8-5-5 16,-6 7 3-16,6 1-3 15,-7-3 4-15,7-1-5 0,-9 2 5 16,10-4-4-1,-11-3 2-15,8 2-2 0,-13-7 3 16,8 3-4-16,-9 5 5 16,4-3-4-16,-7 2 4 15,6 8-4-15,-7 0 5 16,3 2-5-16,-6-3 4 16,6 2-3-16,-3 1 3 15,1 1-3-15,-4-8 2 16,9 4-2-16,-9-4 2 0,7-2-3 15,0-3 4-15,6 3-4 16,-3 1 4-16,6 1-4 16,-9-8 4-16,8 4-5 15,-7 4 6-15,4-7-5 16,-6 6 1-16,7 3 0 16,-6-4 3-16,5 0-3 15,-10-2 3-15,8-6 0 16,-5 1-1-16,8-6-2 15,-3-2 3-15,14 1-3 16,-3 2 3-16,6 0-5 16,-5-2 0-16,5 2 1 15,-5-1 3-15,-6 0-2 16,-5-3 3-16,-1 9 2 16,-12-3-2-16,-3 3-3 15,-2 4 2-15,-3 0-2 0,-3-4 4 16,4 1-4-16,-5 0 4 15,2-3-4-15,-4 3 4 16,1-3-5-16,-4 2 5 16,0 0-5-16,-3 5 6 15,-5 2 0-15,-2 0-1 16,-2 0-1-16,0 3 10 0,-2-3 3 16,0-1 4-16,-2 2 10 15,4 2 3-15,-4-3 0 16,0 0 1-16,1 2-5 15,2-2-4-15,-1 0-7 16,-3 1-4-16,3 3-10 16,0-4-1-16,0-2-5 15,0 0 3-15,3 1-5 16,-3-1 6-16,0 2-4 16,0-1 5-16,-1 1-4 15,1 1 5-15,0 1-6 16,0-1 5-16,1 1-7 15,1-2 5-15,1 2-4 16,3-1 4-16,0 5-5 16,0 0 6-16,4-1-7 15,-3 1 5-15,7 2-7 16,1-7 3-16,2 1-9 16,-1-1 2-16,2 5-3 0,-4-6 7 15,0 5-1-15,-5 1 9 16,0-1 0-16,-4-2 3 15,-1 3-4-15,4 2 4 16,3-4-4-16,-2 6 2 16,5-7-4-16,-2 4 5 15,0-1-7-15,-3-6 3 16,4 5-4-16,-7-5 5 0,3 3-5 16,-6-1 6-16,-1 4-13 15,-2-6-11-15,3 6-60 16,-11-6-56-16,-7 9-208 15,-8-15 5-15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6:54.3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7D899D-0434-4BD3-AA57-CEBEEB45767C}" emma:medium="tactile" emma:mode="ink">
          <msink:context xmlns:msink="http://schemas.microsoft.com/ink/2010/main" type="writingRegion" rotatedBoundingBox="17197,14054 20320,13349 20602,14598 17480,15304">
            <msink:destinationLink direction="with" ref="{4FE374E0-2B51-4458-90B3-D1FA42959D0A}"/>
          </msink:context>
        </emma:interpretation>
      </emma:emma>
    </inkml:annotationXML>
    <inkml:traceGroup>
      <inkml:annotationXML>
        <emma:emma xmlns:emma="http://www.w3.org/2003/04/emma" version="1.0">
          <emma:interpretation id="{33CDF824-92D9-44AD-949F-9B5AD23A4257}" emma:medium="tactile" emma:mode="ink">
            <msink:context xmlns:msink="http://schemas.microsoft.com/ink/2010/main" type="paragraph" rotatedBoundingBox="17197,14054 20320,13349 20602,14598 17480,15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FECDC-AA07-4550-8C2F-CAC54D6222CC}" emma:medium="tactile" emma:mode="ink">
              <msink:context xmlns:msink="http://schemas.microsoft.com/ink/2010/main" type="line" rotatedBoundingBox="17197,14054 20320,13349 20602,14598 17480,15304"/>
            </emma:interpretation>
          </emma:emma>
        </inkml:annotationXML>
        <inkml:traceGroup>
          <inkml:annotationXML>
            <emma:emma xmlns:emma="http://www.w3.org/2003/04/emma" version="1.0">
              <emma:interpretation id="{ACCE28C8-73FC-4C88-925B-F156C3962E5A}" emma:medium="tactile" emma:mode="ink">
                <msink:context xmlns:msink="http://schemas.microsoft.com/ink/2010/main" type="inkWord" rotatedBoundingBox="17197,14054 20320,13349 20602,14598 17480,15304">
                  <msink:destinationLink direction="from" ref="{8C650B72-0ECF-4ECB-831F-08E8281A39EE}"/>
                </msink:context>
              </emma:interpretation>
              <emma:one-of disjunction-type="recognition" id="oneOf0">
                <emma:interpretation id="interp0" emma:lang="" emma:confidence="0">
                  <emma:literal>eignes</emma:literal>
                </emma:interpretation>
                <emma:interpretation id="interp1" emma:lang="" emma:confidence="0">
                  <emma:literal>ein es</emma:literal>
                </emma:interpretation>
                <emma:interpretation id="interp2" emma:lang="" emma:confidence="0">
                  <emma:literal>eigen es</emma:literal>
                </emma:interpretation>
                <emma:interpretation id="interp3" emma:lang="" emma:confidence="0">
                  <emma:literal>egr es</emma:literal>
                </emma:interpretation>
                <emma:interpretation id="interp4" emma:lang="" emma:confidence="0">
                  <emma:literal>eiern es</emma:literal>
                </emma:interpretation>
              </emma:one-of>
            </emma:emma>
          </inkml:annotationXML>
          <inkml:trace contextRef="#ctx0" brushRef="#br0">726 438 1036 0,'-4'15'286'0,"7"-5"64"16,3-4-281-16,5-3-59 15,4-2-9-15,7-10 8 16,1-6 5-16,7-14 7 16,1-2 0-16,3-12 1 0,-11 3-7 15,-6-3-3-15,-13 11-6 16,-12 3 13-16,-8 14 1 15,-17 11 2-15,-2 15-3 16,-9 18 0-16,8 11-15 16,1 18-2-16,15 4-1 15,8 7 3-15,15-8 0 16,9-7-1-16,8-17 0 0,15-17 1 16,8-17-1-16,13-32 1 15,-1-17 3-15,8-25 2 16,-14-4-2-16,-8-13-1 15,-16 22-3-15,-11 14 0 16,-13 22-1-16,-4 17-3 16,-3 26-2-16,-6 19 3 15,1 12 3-15,-1 18 11 16,2 1 11-16,7 1 7 16,6-16-4-16,8-16-4 15,9-22-11-15,12-28-2 16,0-22-4-16,8-26 2 15,-3-6 1-15,-2-12-3 16,-12 18-6-16,-3 9-7 0,-9 31-4 16,-8 20-13-16,-6 21 1 15,2 25 1-15,-4 12 6 16,3 11 3-16,6-3 13 16,6 9 0-16,1-15-1 15,7-1 1-15,10-10-2 16,10 0 2-16,1-9-1 15,10 4 2-15,-3 1-1 16,-3 5 1-16,-9-1 0 0,-7 6-1 16,-12-6 1-1,-7 0 0-15,-12-6-1 0,-9 0 7 16,-4-14 5-16,-7-11 9 16,-4-14-1-16,-7-24 0 15,-2-15-12-15,3-33-39 16,13-7-23-16,10-29-4 15,17 1-1-15,22-8 7 16,6 25 35-16,-1 6 12 16,3 34 4-16,-4 15-1 15,-11 20-2-15,-1 10-1 16,-3 8-1-16,0 12 2 16,-5 3 1-16,1 15 7 15,-1 4 11-15,0 11 11 0,-3-4 0 16,2-2 2-1,0-14-6-15,3-12-4 0,1-19-10 16,6-20 2 0,4-10-1-16,4-12 0 0,-6-4-4 15,3 0 0-15,-7 15-3 16,-1 2-2-16,-4 17 0 16,0 5 1-16,-4 5-3 15,4 3 1-15,-6 2 0 16,1 2 1-16,5 2-2 0,-2 6 2 15,3-1 0-15,2 7 1 16,-1-3 0-16,-3 3 0 16,-2-5 0-16,-3 3 1 15,-2-4-2-15,5-2 3 16,-4-5 3-16,7-8-71 16,-3-7 452-16,7-6-820 15,-2-8 353-15</inkml:trace>
          <inkml:trace contextRef="#ctx0" brushRef="#br0" timeOffset="323.0202">2386-93 1308 0,'-3'20'286'0,"1"6"120"16,2-7-383-16,3-1-17 0,4-13-2 15,9-8 3-15,4-10-1 16,11-16 3-16,0-11-2 15,7-16-1-15,-7-3-11 16,-8-2-12 0,-11 15-3-16,-12 8-4 0,-15 22-2 15,-2 21 8-15,-12 16 12 16,-8 28 5-16,5 17 11 0,4 13 24 16,7-4 8-16,11 3 8 15,13-18-3-15,13-8-7 16,7-18-23-16,12-22-8 15,7-26-20-15,8-29-63 16,-1-21 308 0,11-33-674-16,-8 4 266 0</inkml:trace>
          <inkml:trace contextRef="#ctx0" brushRef="#br0" timeOffset="717.3851">2812-415 1086 0,'-38'55'447'0,"1"24"6"15,10-10-260-15,1 4-118 16,12-25-52-16,9-8-4 16,2-20-11-16,14-16-4 15,7-16-2-15,14-19 3 16,7-15-7-16,13-12-24 0,0 4-1 16,9-5-1-16,-7 19-4 15,0 14 6-15,-11 15 21 16,-9 19 3-16,-13 15 10 15,-10 16 17-15,-10 9 7 16,-5 12 13-16,-4-5 6 16,-4 3 5-16,-1-9-8 15,-7 5 5-15,-3-11-12 16,-9 1-4-16,0-7-16 0,-14-4-6 16,0-14-7-16,-12-5-44 15,3-6-48-15,4 0 99 16,13-4-537-16,2 2 162 15</inkml:trace>
          <inkml:trace contextRef="#ctx0" brushRef="#br0" timeOffset="-1206.7542">36 156 990 0,'-17'-35'428'0,"11"15"-11"0,0 4-208 16,0 10-182-16,1 12-21 16,8 10-10-16,-3 20 1 15,3 14 0-15,2 28 4 16,9 5-1-16,0 21 2 16,3-9-1-16,7 11 1 15,-2-25-1-15,1-7 0 16,0-27-1-1,0-16 8-15,-7-26 14 0,9-25 31 16,-2-20 6-16,9-35 5 16,2-22-8-16,10-35-13 15,-4 0-30-15,0-1-6 16,-9 27-5-16,-8 21 2 16,-11 41-4-16,-6 19-5 15,-3 22-2-15,-4 11-50 0,-5 9-56 16,0 11-267-16,-2 2-96 15,-6 2-108 1</inkml:trace>
          <inkml:trace contextRef="#ctx0" brushRef="#br0" timeOffset="-942.3978">391 318 1223 0,'-4'71'265'15,"4"13"111"-15,7-2-359 0,6 7-14 16,3-25-1-16,8-6-2 15,5-18 0-15,8-15-27 16,0-25 104-16,9-23-455 16,-14-23 159-16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2:42.2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CFC69B-61D0-4AFB-A8A0-9211E65ABD8D}" emma:medium="tactile" emma:mode="ink">
          <msink:context xmlns:msink="http://schemas.microsoft.com/ink/2010/main" type="inkDrawing" rotatedBoundingBox="10718,9728 13368,9681 13405,11776 10755,11823" hotPoints="13098,10809 11928,11979 10758,10809 11928,9640" semanticType="enclosure" shapeName="Circle">
            <msink:sourceLink direction="with" ref="{A59B4703-6D16-4718-BE1C-67A389940B4F}"/>
          </msink:context>
        </emma:interpretation>
      </emma:emma>
    </inkml:annotationXML>
    <inkml:trace contextRef="#ctx0" brushRef="#br0">1019 31 384 0,'-19'6'106'0,"-1"-1"26"15,4 1-105-15,-4 4-21 16,3 0 14-16,-3-3 92 16,1 1 32-16,-1-2 30 15,4-4 5-15,-4-7-9 0,4-3-92 16,1-5-30-1,1-1-29-15,-1 0-1 0,1 0-6 16,-4 2 4-16,1 1 1 16,1 8 3-16,3 3-2 15,-6 3 3-15,4 2-5 16,-2 7 1-16,2-4-5 16,-5 4-1-16,6-1-5 0,0-4-1 15,6-2-5-15,-2 6 1 16,0-5-1-16,-5-2 12 15,1 7-1-15,-9-2 5 16,2-4-2-16,-2 3 1 16,3 1-12-16,-6 5 0 15,4 1-2-15,-4 5 0 16,0-3 0-16,0 3 0 16,5-6 0-16,-7 5 0 15,5-3 0-15,2 5 0 16,1-1 1-16,-3 2 3 15,4-1 0-15,1 8-1 16,-2-1-2-16,5 7 0 16,1 2-2-16,1 8 0 15,4-6 0-15,3 6 1 16,-6-5-2-16,1 3 1 16,0-6-1-16,2 5 1 0,-3-8 0 15,9 6 1-15,0-8-2 16,7 5 0-16,-1-2 0 15,5 7 0-15,0-5 0 16,6 9 0-16,-2-8 1 16,5-1-1-16,4-5 1 15,4 2 1-15,2-11 0 0,4 3 0 16,1-3 0-16,5 3 1 16,-3-8-1-16,9 11 0 15,-5-7 0-15,8 6-1 16,-4-4 0-16,13 8 0 15,-6-6-2-15,6 5 0 16,-1-11 1-16,6 0 1 16,-11-9 1-16,4-4 2 15,-4-8-2-15,2-4 2 16,-7-1-1-16,7-5 0 16,-5 1-1-16,12 3 2 15,-2 6-3-15,3 7 2 16,-5 0-2-16,6 3 1 15,-11-6-1-15,5-4 2 16,-5-7-2-16,6-1-2 16,-7-3 1-16,4-2-1 0,-5-1 0 15,2-7 1-15,-7 4 1 16,8-4 2-16,-10 5 0 16,0-3-2-16,-8 2-1 15,1-6 4-15,-9-1-2 16,2-9 0-16,0 4 2 15,0-6 3-15,0 4-4 16,2-3 2-16,-2 4 0 0,-1-1 3 16,-2 6-2-16,0-6 0 15,-5 6 0-15,3-5-2 16,-4-6-5-16,0 0 1 16,-1-3 0-16,-4-3 5 15,-6 7 1-15,0-1 2 16,-6 8 2-16,0 0 0 15,-3 4-4-15,-2 0 2 16,-4 4 3-16,-3-10 6 16,-3 10-1-16,-5-8 1 15,0-2-1-15,-8-4-4 16,4-2-8-16,-10-9 1 16,-1 4-2-16,-4-2 8 15,2 7 4-15,-1-1 6 16,3 12 4-16,-5 0 7 15,0 4-9-15,-4 2 2 0,4 10-7 16,-2-1-3-16,7 0-5 16,-3 2-2-16,5 0-5 15,-10-1-3-15,5 0-4 16,-6 4 1-16,4-2 0 16,-11 0 5-16,11-1 0 15,-4 0-1-15,7 1-1 16,-7 7-1-16,10 2-2 0,-12 5 2 15,7 7 2-15,-2 0 3 16,9-3 0-16,3-1 2 16,15-2-3-16,0-5 0 15,5 3-6-15,1-1-28 16,-1 1-14-16,-5-1-49 16,-3 6-27-16,-9-1-328 15,-3-9 80-15</inkml:trace>
    <inkml:trace contextRef="#ctx0" brushRef="#br0" timeOffset="246151.8543">1677-40 631 0,'-40'-29'316'16,"0"0"-27"-16,-11-2-112 16,1 1-153-16,-16-6-10 15,-2 1-3-15,-21-5 16 16,7 5 6-16,-15 9 29 0,8 14 6 16,-11 19 2-1,13 19-16-15,-22 25-7 16,8 10-27-16,-19 27-11 0,10-4-5 15,-8 17 2-15,25-7 11 16,6 9 19-16,24-10 1 16,11 21-1-16,23-12-1 15,12 30-12-15,11-6-20 16,21 23-3-16,11-16 0 0,19 18-2 16,8-27 0-16,30-1 0 15,8-33 0-15,39-10 1 16,8-34-1-16,25-23-3 15,-4-25-2-15,25-22 1 16,-24-16-1-16,16-31 2 16,-18-4 2-16,17-32 3 15,-29-8 2-15,10-31 3 16,-22 14 0-16,4-18 3 16,-34 15-1-16,-4-15 15 15,-37 22 11-15,-27-4 26 16,-29 27 16-16,-40 0 20 15,-25 32-10-15,-46 13-10 16,-13 18-28-16,-44 12-17 0,-3 24-18 16,-25 12-47-16,21 4-52 15,-26 3-424 1,35-10 81-16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1:56.7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1D924F-6BE6-4A3C-BF45-716FFFA8ED39}" emma:medium="tactile" emma:mode="ink">
          <msink:context xmlns:msink="http://schemas.microsoft.com/ink/2010/main" type="inkDrawing" rotatedBoundingBox="12438,8124 16714,7955 16793,9952 12517,10121" hotPoints="16568,8230 16536,9755 12763,9678 12795,8152" semanticType="enclosure" shapeName="Rectangle"/>
        </emma:interpretation>
      </emma:emma>
    </inkml:annotationXML>
    <inkml:trace contextRef="#ctx0" brushRef="#br0">1973-1776 776 0,'-5'0'252'0,"2"2"41"16,0 2-214-16,0 4-31 15,-2 4-29-15,7 20 2 16,-7 14-7-16,5 22 0 16,-3 10-1-16,9 20 1 15,-3-4-9-15,1 5 0 16,0-8-2-16,5 6 0 0,-10-27-1 16,-1 10 1-1,2-14-2-15,-4 9 8 0,-1-6 0 16,7 8 2-16,-2-14-2 15,-3 7 3-15,-1-18-8 16,1-4 0-16,-7-8-3 16,5-2 2-16,4-15-2 15,1-1 2-15,-2-12-2 16,7-1 2-16,1-2-2 16,0-4 1-16,0-3 0 0,5 0 0 15,1 3-2-15,6-8 0 16,4-1 0-16,9-3 2 15,2-3 0-15,9-7 1 16,-1 2 0-16,14-3 0 16,-1 5-1-16,14-3 0 15,-1 5-4-15,8 1 2 16,-6 3 0-16,11-2 0 16,-11 2-1-16,6-2 4 15,-3 5-2-15,9 1-1 16,-7 5 0-16,9 7-1 15,-9 6 0-15,5 1 1 16,-8 2-1-16,7-1 2 16,-9-3 0-16,9-1 0 15,-4-3 0-15,12-1 0 0,-14-1-2 16,6-3 0 0,-9-6 0-16,0 3 1 0,-15-4 0 15,9-1 1-15,-6 1 0 16,2 7 0-16,0-2-1 15,10 8 1-15,-5 4-2 16,7-1 0-16,-10-1-1 16,10-7 3-16,-10-2-1 15,6-7 1-15,-4-3 0 0,12-4 0 16,-10-2-2-16,7-1 1 16,-11 0 0-16,7-1 0 15,-18 7 0-15,7-2 1 16,-12 2-1-16,1 0 1 15,-11 1-1-15,2 1 1 16,-8-1 0-16,2-1 0 16,-5 0-1-16,3-1 1 15,-6-3 2-15,1 2 2 16,-7-3 1-16,0 3 2 16,-5 4 2-16,-1-1 3 15,0 3-4-15,-4 5 0 16,1 0-2-16,0-1-2 15,-1 4-4-15,0 2 0 16,0-4 0-16,1 1 1 16,-2-2-1-16,-3 0 1 0,-1-3-1 15,-1 1 3-15,-2-3-1 16,-2-2 2-16,1-1-1 16,1-13-1-16,-3-9-1 15,6-11 1-15,0-10-3 16,-1-16 2-16,-1 4-1 15,2-14 0-15,-2 8 0 16,1-1 1-16,1 11-3 0,2-13 1 16,7 3 1-16,-2-12 0 15,5 4-1-15,1-18 1 16,-2 14-1-16,-3-5 0 16,0 19 0-16,-6 2 0 15,-1 18 0-15,-4 8 1 16,-4 18 6-16,2 1 11 15,-2 12 2-15,-1 1 1 16,0 5-2-16,2-1-3 16,-3 6-13-16,-2-5-1 15,6 9-2-15,2 0 2 16,-1 2-1-16,1-5 1 16,5 5-3-16,-5 0-1 15,-5-4-3-15,-5 4-2 16,-6 5-1-16,-9-4 2 15,-3 4 3-15,-5 0 1 0,-3-2 2 16,-3 2 2-16,2 9-1 16,-8-6 2-16,4 1 1 15,-7 1 0-15,3-7 1 16,-6-7-1-16,6 1-2 16,-17-5 0-16,5-5 0 15,-14 1 1-15,-2 1-1 0,-15-1 1 16,8-3-1-16,-16 1 0 15,8-1-1-15,-16-11 1 16,8 3 0-16,-15-2 1 16,9 2-1-16,-10-12 1 15,15 9-1-15,-20-11 1 16,12 8 0-16,-15-4 3 16,5 5 2-16,-6 1 1 15,13 9 0-15,-15 1 3 16,13 6-4-16,-10-1 0 15,9 5-3-15,-6 1-1 16,11-3-3-16,-13-2 1 16,16 6-2-16,-14-6 2 15,21-3 1-15,-4 4 2 16,19-1-1-16,-4 8 1 16,17 1-2-16,-1 13-3 15,15 1-13-15,7 28-391 0,17 0 125 16</inkml:trace>
    <inkml:trace contextRef="#ctx0" brushRef="#br0" timeOffset="17968.7039">5402-1899 665 0,'-15'-7'240'0,"0"-3"27"15,-1 1-161-15,6 2-62 16,-4 2-9-16,0 2-28 16,0 7-4-16,0 0-11 15,-4 8 8-15,1-3-4 16,0 8 6-16,-1 0 4 16,-1 7 6-16,0-5-6 15,-4 4 7-15,1-2-1 16,1 5 5-16,1-7-6 0,-2 8 3 15,5 2-7 1,-4 7 2-16,4-3-8 0,0 15 2 16,3 0-7-16,2 11 5 15,3-2-6-15,1 14 7 16,4-15-5-16,0 4 7 16,4-9-4-16,0 1 5 15,0-9-5-15,2 11 4 16,0-5-4-16,-1 4 5 15,1 1-5-15,1 4 7 16,-3-9-5-16,1 11 10 16,2-12-3-16,2-1 12 15,1-10-7-15,6 8 13 16,1-13-6-16,6 9-2 0,1-4-9 16,8 8 4-1,0-12-13-15,2 9 2 0,-4-10-2 16,2 2 1-16,-3-8-5 15,5 3 3-15,-1-8-2 16,7 1 1-16,0-5-3 16,4-3 5-16,-3-5-4 15,9-3 5-15,-4-6-3 0,7-8 6 16,-5-4-5-16,4-8 6 16,-5-6-7-1,0-3 4-15,-10-3-4 0,1-8 4 16,-9 0-3-16,4-12 1 15,-6-2-6-15,3-9 4 16,-8 2-5-16,-1-17 3 16,-12 5-2-16,-2-14 7 15,-6 4-4-15,-5-9 5 16,-3 17-3-16,-3-5 4 16,-4 13-4-16,1-10 3 15,-1 6-3-15,-2-2 3 16,-2 5-4-16,-4-1 3 15,2 19-1-15,-10 1 12 16,0 6 0-16,-4 3 8 16,0 6-3-16,-11 5 2 15,3 6-13-15,-7 11-14 0,4 9-32 16,-20 27-308-16,-9 10 80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5-19T07:13:06.7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25237B-58C7-4209-BC55-890D8BA769CA}" emma:medium="tactile" emma:mode="ink">
          <msink:context xmlns:msink="http://schemas.microsoft.com/ink/2010/main" type="inkDrawing" rotatedBoundingBox="18831,12064 18846,12064 18846,12079 18831,12079" shapeName="Other"/>
        </emma:interpretation>
      </emma:emma>
    </inkml:annotationXML>
    <inkml:trace contextRef="#ctx0" brushRef="#br0">8005 2012 0,'0'0'15,"0"0"1,0 0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6:51.1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650B72-0ECF-4ECB-831F-08E8281A39EE}" emma:medium="tactile" emma:mode="ink">
          <msink:context xmlns:msink="http://schemas.microsoft.com/ink/2010/main" type="inkDrawing" rotatedBoundingBox="20837,13139 22755,11661 23204,12243 21286,13721" semanticType="callout" shapeName="Other">
            <msink:sourceLink direction="from" ref="{ACCE28C8-73FC-4C88-925B-F156C3962E5A}"/>
            <msink:sourceLink direction="to" ref="{4FE374E0-2B51-4458-90B3-D1FA42959D0A}"/>
          </msink:context>
        </emma:interpretation>
      </emma:emma>
    </inkml:annotationXML>
    <inkml:trace contextRef="#ctx0" brushRef="#br0">3881-694 560 0,'-46'38'418'0,"16"-11"-81"16,2-11-67-16,13-8-199 15,15-3-48-15,12-4-8 16,8-7-12-16,20-9 1 15,7-13 1-15,30-30 0 0,9-16 1 16,28-25 1 0,2-4-3-16,22-11-1 0,-17 8 0 15,10-9 1 1,-25 19-1-16,4 1 1 0,-23 19-1 16,-1 14-1-16,-21 23-3 15,-1 12 1-15,-24 11-1 16,1 7 0-16,-13 5 2 15,-5-1-25-15,-9 2-13 16,0-3-110-16,-11-7-202 16,6 1 17-16</inkml:trace>
    <inkml:trace contextRef="#ctx0" brushRef="#br0" timeOffset="294.2663">5029-1903 1032 0,'-5'-13'268'16,"7"3"74"-16,15-6-289 15,3-3-41-15,21-4-7 16,10-1-5-16,19-12 0 16,1 4 1-16,18 0 0 15,-11 6 0-15,0 11 0 16,-23 16-4-16,-6 24-8 15,-27 14-5-15,-14 29 2 16,-19 12 0-16,-17 33 6 0,-13 1 9 16,-4 25 9-1,4-25 3-15,6-19-342 0,19-71 118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6:56.2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E374E0-2B51-4458-90B3-D1FA42959D0A}" emma:medium="tactile" emma:mode="ink">
          <msink:context xmlns:msink="http://schemas.microsoft.com/ink/2010/main" type="inkDrawing" rotatedBoundingBox="17313,15907 22159,13844 22196,13932 17351,15995" semanticType="underline" shapeName="Other">
            <msink:sourceLink direction="with" ref="{727D899D-0434-4BD3-AA57-CEBEEB45767C}"/>
            <msink:destinationLink direction="to" ref="{8C650B72-0ECF-4ECB-831F-08E8281A39EE}"/>
          </msink:context>
        </emma:interpretation>
      </emma:emma>
    </inkml:annotationXML>
    <inkml:trace contextRef="#ctx0" brushRef="#br0">0 2026 1356 0,'52'-20'351'0,"36"-18"-311"0,24-4-36 16,46-27-3 0,-9 2 2-16,42-25-1 15,-7 3 1-15,33-12-3 0,-10 15 2 16,34-19-2-16,-25 15 0 16,35-14 0-16,-21 4 0 0,30-15 1 15,-26 15 1-15,32-18 4 16,-33 11 17-16,21-10 32 15,-40 17 9-15,11 1 3 16,-50 24-1-16,8 7-20 16,-47 25-28-16,-4 5-12 15,-45 13-2-15,-7 8-3 16,-37 11 1-16,-12 2 7 16,-21 7-59-16,-13 1-376 15,-10-4 114-15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9:41.3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3D509D7-92FF-4681-AE36-E2764F99275B}" emma:medium="tactile" emma:mode="ink">
          <msink:context xmlns:msink="http://schemas.microsoft.com/ink/2010/main" type="writingRegion" rotatedBoundingBox="29412,5356 32619,4993 32726,5936 29519,6299"/>
        </emma:interpretation>
      </emma:emma>
    </inkml:annotationXML>
    <inkml:traceGroup>
      <inkml:annotationXML>
        <emma:emma xmlns:emma="http://www.w3.org/2003/04/emma" version="1.0">
          <emma:interpretation id="{D580D67F-97CA-4F99-B589-8715C2F1E3B8}" emma:medium="tactile" emma:mode="ink">
            <msink:context xmlns:msink="http://schemas.microsoft.com/ink/2010/main" type="paragraph" rotatedBoundingBox="29412,5356 32619,4993 32726,5936 29519,6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9BF998-B922-4447-8036-777D144056BE}" emma:medium="tactile" emma:mode="ink">
              <msink:context xmlns:msink="http://schemas.microsoft.com/ink/2010/main" type="line" rotatedBoundingBox="29412,5356 32619,4993 32726,5936 29519,6299"/>
            </emma:interpretation>
          </emma:emma>
        </inkml:annotationXML>
        <inkml:traceGroup>
          <inkml:annotationXML>
            <emma:emma xmlns:emma="http://www.w3.org/2003/04/emma" version="1.0">
              <emma:interpretation id="{A050F564-54A8-4BE5-9C79-848FA3D566F9}" emma:medium="tactile" emma:mode="ink">
                <msink:context xmlns:msink="http://schemas.microsoft.com/ink/2010/main" type="inkWord" rotatedBoundingBox="29412,5356 32619,4993 32726,5936 29519,6299">
                  <msink:destinationLink direction="with" ref="{7C0D8F7D-AAD7-41A7-A0FA-9085381534A9}"/>
                  <msink:destinationLink direction="with" ref="{F8831196-126A-4B08-9E9D-89036601EA01}"/>
                </msink:context>
              </emma:interpretation>
              <emma:one-of disjunction-type="recognition" id="oneOf0">
                <emma:interpretation id="interp0" emma:lang="" emma:confidence="0">
                  <emma:literal>zins</emma:literal>
                </emma:interpretation>
                <emma:interpretation id="interp1" emma:lang="" emma:confidence="0">
                  <emma:literal>züns</emma:literal>
                </emma:interpretation>
                <emma:interpretation id="interp2" emma:lang="" emma:confidence="0">
                  <emma:literal>zwis</emma:literal>
                </emma:interpretation>
                <emma:interpretation id="interp3" emma:lang="" emma:confidence="0">
                  <emma:literal>zurs</emma:literal>
                </emma:interpretation>
                <emma:interpretation id="interp4" emma:lang="" emma:confidence="0">
                  <emma:literal>zuis</emma:literal>
                </emma:interpretation>
              </emma:one-of>
            </emma:emma>
          </inkml:annotationXML>
          <inkml:trace contextRef="#ctx0" brushRef="#br0">1460 162 696 0,'-10'-7'339'0,"1"-3"-10"16,10 1-161-16,11-2-90 15,10-4-48-15,18-10-10 16,6 6-14-16,13 0-1 16,0 5-2-16,1 8 1 15,-16 15-2-15,-6 11-4 16,-33 5-5-1,0 1 3-15,-18 35 6 16,-13 4 1-16,-20 4 34 16,-7-6 19-16,5-25 29 15,13-13 5-15,6-7 16 16,18-9-36-16,12-10-17 0,15-9-32 16,17-10-8-16,14-6-15 15,18-3 5-15,3-5 1 16,7-4 2-16,-12 7 0 15,-3 10 1-15,-22 4-2 16,-7 9-2-16,-14 13-3 16,-10 1-4-16,-11-3-28 15,-12 5-61-15,-5 0-31 16,-14-1-322-16,-8 2 42 16</inkml:trace>
          <inkml:trace contextRef="#ctx0" brushRef="#br0" timeOffset="179.0053">1668 213 873 0,'-10'1'381'16,"7"-1"8"-16,0-3-183 16,5 5-146-16,5 1-17 15,6-3-27-15,10 1-11 16,9 4-5-16,12-3 3 16,1-1 0-16,7 2-49 15,-8-3 19-15,6 0-369 16,-11-3 77-16</inkml:trace>
          <inkml:trace contextRef="#ctx0" brushRef="#br0" timeOffset="597.6575">2149 95 1176 0,'-8'15'260'0,"1"8"109"0,1 5-339 16,3 7-2-16,1-6-2 15,7 3 3-15,5-9-3 16,10-4-3-1,3-13-15-15,13-14 0 0,0-13 0 16,12-8 2-16,-7-4 0 0,8-5 1 16,-15 9-2-16,-8 6-5 15,-9 11-6-15,-11 12-2 16,-10 16-2-16,-9 7 24 16,1 10 9-16,0 7 12 15,3-10 3-15,4-1 1 16,13-3-26-16,7-13-5 15,5-15-6-15,14-13 0 16,0-13 2-16,8-18 4 16,-5 2-1-16,0-4 1 15,-9 10-3-15,-7 9-4 16,-10 21-11-16,-6 16-3 16,-10 16-3-16,-6 8 1 15,0 11 3-15,-1 2 11 16,1-7 1-16,7-7 3 0,4-8 0 15,3-11-3-15,3-10-1 16,6-15-86-16,1-3 249 16,3-24-621-16,-5-6 206 15</inkml:trace>
          <inkml:trace contextRef="#ctx0" brushRef="#br0" timeOffset="753.767">2510-189 1254 0,'-10'-6'399'0,"1"1"56"16,3 4-339-16,14-1-80 16,2-1-25-16,10 2-105 15,11-1-344-15,23 11-15 16,1 0-209-16</inkml:trace>
          <inkml:trace contextRef="#ctx0" brushRef="#br0" timeOffset="1122.036">3057-140 1181 0,'-23'14'413'0,"-20"13"32"15,0 6-294-15,-3 5-118 16,14-4-29-16,4-4 0 16,15-7-3-16,8-4-1 0,10-8-4 15,5-7 1 1,6 1 0-16,4-7 2 0,3 2 1 15,4-4 3-15,1 1-1 16,6-2 0-16,-2 5-1 16,5 0 1-16,-5 5-2 15,-2-2 0-15,-5 4-3 16,-5 6-1-16,-8-4 1 16,-4 8-3-16,-8 1 0 15,-9 8 12-15,-4-7 8 16,-13 8 21-16,-6-2 10 0,-6-2 9 15,-1-6-8-15,-8 4-6 16,6-3-21-16,-4-8-2 16,8-4-47-16,2 11-465 15,12-8 144-15</inkml:trace>
          <inkml:trace contextRef="#ctx0" brushRef="#br0" timeOffset="-2142.811">95 0 1033 0,'-6'7'238'0,"0"13"88"15,1 5-297-15,2 7-19 0,0-3 19 47,2-14 2-47,1 1-18 0,-3 53-9 0,-3-3 0 16,-1 10-2-16,-2 1 4 15,2-16-2-15,-3-7 4 0,1 6-4 16,3-12 3 0,0-2-3-16,1-13 5 0,8-5-2 15,7-14 3-15,2-7 3 16,5-11 5-16,9-8 2 16,3-12 8-16,9-5 12 15,7-1 3-15,5-3-3 16,-5 4-4-16,1 6-7 15,-11 8-15-15,-1 7-6 16,-13 5-4-16,-2 6-31 16,-10 2-34-16,-6 1-167 15,-9 2-188-15,-5-4-25 16</inkml:trace>
          <inkml:trace contextRef="#ctx0" brushRef="#br0" timeOffset="-1552.0121">436 487 1007 0,'3'0'237'15,"3"0"88"-15,5-3-282 0,9-3-2 16,3-2-2-16,12-4-2 15,0-5-2-15,7-9-9 16,-10 0-18-16,5-6-1 16,-16 3 2-16,-4-2 1 15,-11 11 2-15,2-7 7 16,-13 11 5-16,-4-4-2 16,-3 8 3-16,-5 7 0 15,-1 9-5-15,-4 6-11 16,-1 15 1-16,2 12-7 15,-1-2-1-15,7 14-5 16,6-8 5-16,9-2-4 16,6-10 4-16,15-3-5 15,2-18 4-15,14-11-7 16,0-14 3-16,7-16-6 16,-4-6 9-16,2-7 1 15,-15 6 7-15,-4 3 1 0,-12 12 3 16,-5 8-6-1,-9 16-4-15,-5 7 1 0,-4 14 1 16,-2 12-2-16,-1 3 6 16,3 4 6-16,7-2-3 15,7-4-1-15,7-13 1 0,8-6-4 16,1-9-2 0,7-13 0-16,-1-4 2 0,5-4 0 15,-4 1 2-15,-1 1-2 16,-8 7-34-16,-2 1-59 15,-7 1-17-15,-4 0-323 16,2 2 46-16</inkml:trace>
          <inkml:trace contextRef="#ctx0" brushRef="#br0" timeOffset="-880.4826">934-221 1356 0,'-17'-20'430'16,"4"8"70"-16,3 4-379 16,7 0-55-16,0 8-44 15,6 2-101-15,10 8-421 16</inkml:trace>
          <inkml:trace contextRef="#ctx0" brushRef="#br0" timeOffset="-1117.4135">1310-255 1118 0,'-1'-3'286'15,"-9"26"93"-15,-6 24-306 16,-6 10-42-16,-6 18 12 16,5 4-2-16,8 2-5 15,6-15-2-15,12 3-10 16,8-19-12-16,4 1-4 16,-1-13 0-16,0-4-3 0,-11-17 3 15,0-3-2-15,1-11 2 16,-5-5-3-16,-2-5 4 15,-2-6 1-15,-1-3 2 16,-12-7-1-16,-1-2 1 16,-4 0-7-16,2-1-4 0,-2 2-2 15,6 4-1 1,-2 2-1-16,7 5 5 0,1 1-3 16,7 6 2-1,1 3-5-15,4-3 3 0,10-7-6 16,6 6 2-16,15-7-5 15,5-1 6-15,9-4-1 16,0 10 6-16,-2-5-2 16,-11 5 7-16,-4-2-21 15,-9 8-53-15,-6-3-363 16,-4-5 85-16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0:06.7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8DEB11-3F99-442B-9A7F-9A54DB01A643}" emma:medium="tactile" emma:mode="ink">
          <msink:context xmlns:msink="http://schemas.microsoft.com/ink/2010/main" type="inkDrawing" rotatedBoundingBox="20690,5766 20761,6577 20715,6581 20643,5770" semanticType="callout" shapeName="Other">
            <msink:sourceLink direction="with" ref="{364C2A8E-C1BC-49B4-A9F7-85B8CA0BBC50}"/>
            <msink:sourceLink direction="with" ref="{B517FFA4-CC91-4171-AC6A-BD0A94BC1189}"/>
          </msink:context>
        </emma:interpretation>
      </emma:emma>
    </inkml:annotationXML>
    <inkml:trace contextRef="#ctx0" brushRef="#br0">81-499 783 0,'-6'-26'275'16,"-2"10"35"-16,2 4-199 15,4 15-23 16,1-1-75-31,1 1-14 0,-5 17-1 0,4 6 0 16,1 15 1-16,1 11 0 16,2 4-1-16,0-1 0 15,2 8 3-15,-2-6 1 16,0-1 3-16,0-7 1 16,0-4 2-16,2-11-3 15,-1 4 2-15,3-7-4 0,-1 2 1 16,1 0-3-16,1-4 2 15,1-8-2-15,-1-1 0 16,-2-9 1-16,-1-5 1 16,-4-1 0-16,-2-2-14 15,-2 0 8-15,-8 7-322 16,-1-3 95-16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7:44.4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9BBFE3-A4FA-4895-A4FE-D732AC8DD4BC}" emma:medium="tactile" emma:mode="ink">
          <msink:context xmlns:msink="http://schemas.microsoft.com/ink/2010/main" type="inkDrawing" rotatedBoundingBox="11642,3597 14166,3609 14162,4333 11638,4321" semanticType="enclosure" shapeName="Other"/>
        </emma:interpretation>
      </emma:emma>
    </inkml:annotationXML>
    <inkml:trace contextRef="#ctx0" brushRef="#br0">-5 665 927 0,'-3'-3'219'0,"1"0"80"15,7 5-272-15,7-2-12 16,5 1-10-16,11-1-2 15,2-1-3-15,13-5 0 16,5-1 0-16,12-5 1 16,-5 4 0-16,9-1 0 15,-4 3 0-15,1 3 0 16,-8 2-1-16,8 4 1 16,-9 4 0-16,8-2 1 15,-3 3-2-15,9 4 1 0,-7-3 0 16,17 2 0-16,-11-5-1 15,14-5 1-15,-9-5 0 16,12-13-1-16,-13 2 0 16,10-1 2-16,-8-1 0 15,9 5 0-15,-11 6 0 16,4-3-1-16,-13 10-1 0,6-1 2 16,-15-1 3-1,5 8 6-15,-6 6 2 0,6-1 4 16,-10 8-1-16,6 4-2 15,-6-4-5-15,10-1-3 16,-10-5-4-16,3-4 2 16,-28-7 0-1,2 2-2-15,19-5 2 16,-13 2-4-16,-3-2 3 16,-11-5-2-16,-3 5 1 15,-5 5-1-15,-6-7 1 16,4-1-1-16,-4 6 2 15,-2-5 0-15,-1 1 4 16,4 1 2-16,-2 0 2 16,1 0-2-16,1-3 1 15,-1 0-5-15,-1 0 0 0,-3 4-3 16,-1-2 1-16,4 5-2 16,-10-2 2-16,4-2 0 15,0-5-1-15,5 2-2 16,-9-1 4-16,10-3-3 15,0 3-1-15,2-4-3 16,-2-7-3-16,3-7-4 16,2-4-2-16,-2-1 1 15,3-13 1-15,2 1 3 0,-2-3-7 16,-3-3-5-16,1-7-16 16,-2 4 1-16,-2 4 3 15,1 7 7-15,-1 5 13 16,-3 12 24-16,-4 5 16 15,2 5 4-15,-7 1 5 16,4-3-5-16,-1-3-7 16,4 4-15-16,-2-6-5 15,5 3-6-15,-6 0 1 16,7 2-1-16,-5-3 1 16,1 6-1-16,1-8 2 15,2 11-1-15,-1 9 1 16,3-6-1-16,-2-4 0 15,-1 12-2-15,2-7-1 0,-4-10-2 16,1 11-1 0,2-1 1-16,-4 1-1 0,0 1 0 15,1 1 2-15,-4 1 4 16,-8 2 1-16,3-2 3 16,-7 1 6-16,-1 0-2 15,-4-5 0-15,3 1-1 16,-4-1-2-16,1 1-2 15,-7-4 2-15,3 5-1 0,-10-1 1 16,0-1-1-16,-6 7 0 16,2 4-4-16,-12-4 1 15,12 5-1-15,-5-1 2 16,3-1 4-16,-11 3 3 16,8 0-1-16,-12-2 4 15,1 3 0-15,-5-6 0 16,12-3-1-16,-7 0 0 15,9-4-4-15,-6-4-2 16,13 1-4-16,-4-1 1 16,4-4-1-16,-7 3 1 15,4 4 1-15,-10 4 6 16,5 2-3-16,-3 5 0 16,7-1-1-16,1-2 0 15,8-1-6-15,-2 1 1 16,5-3-2-16,-2-1 1 0,9 2-3 15,-3-4-1-15,4-1-1 16,4-2 0-16,2-4 0 16,-4 0 5-16,5 1 1 15,-1-2 3-15,1 3 0 16,-1 2 1-16,5 6-4 16,-1-1 1-16,1 1-1 0,3 2 0 15,5 1 0 1,-2-6 0-16,4 3 0 0,2 0-1 15,-3-3 1-15,2 3 0 16,2-2-2-16,-2 1 3 16,-1 3-2-16,0-2 1 15,1-5-2-15,-5 4 2 16,3-2-1-16,-3-2 0 16,1 4 0-16,-1 7-2 15,-1 6-2-15,-2-4 2 16,3 3-1-16,-1-5 1 15,3 2 2-15,1-7 1 16,2 2-1-16,1-1 2 16,2 4-2-16,0-3 0 15,3 2-1-15,0 10 1 16,0-4-1-16,0 3 0 0,2 2 1 16,-4 0 0-1,2-2 0-15,-1 9-1 0,1-4 0 16,-2 6 1-16,2-9 0 15,2 8 0-15,-2-3 0 16,1 5 2-16,1-7-2 16,1 1 1-16,-2-6-1 15,1-8 1-15,-1-3-1 16,1-3 1-16,-2-1 0 16,1 1 3-16,-1-5 1 0,2 1 9 15,-4 1 8-15,2 1 1 16,-3-2-1-16,2 4-1 15,-2 1-9-15,4-1-9 16,-2-1-2-16,5 1 0 16,1-6-17-16,7-5-389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0:51.9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D85257-5139-47F2-95DF-57B69D0BFFBE}" emma:medium="tactile" emma:mode="ink">
          <msink:context xmlns:msink="http://schemas.microsoft.com/ink/2010/main" type="inkDrawing" rotatedBoundingBox="6116,6553 15672,6437 15692,8057 6136,8172" semanticType="enclosure" shapeName="Other">
            <msink:destinationLink direction="with" ref="{286F9E9A-7D22-48BD-BC37-73569E43C3B8}"/>
          </msink:context>
        </emma:interpretation>
      </emma:emma>
    </inkml:annotationXML>
    <inkml:trace contextRef="#ctx0" brushRef="#br0">9016 372 869 0,'-25'-19'197'0,"1"4"75"16,-2-4-249-16,3-1-18 16,-3-4 2-16,1 2-1 15,-4-1 0-15,1 5-2 16,-13 3-3-16,-4 9-8 15,-8 7-4-15,-1 8 0 16,-16 4 2-16,4-3 5 0,-5-2 10 16,-1-3 12-16,-9-7 20 15,10-3 5-15,-7-2 9 16,7-1-5-16,-10-7-3 16,9 1-19-16,-12-1-5 15,4 1-10-15,-17 3-1 16,13 6-3-16,-13 2 4 15,10 6-2-15,-22 2 4 16,11 0 0-16,-19-2 2 16,5 0-2-16,-7-6 7 15,13-3-1-15,-14-5 2 16,11-1-3-16,-15-2-4 16,12-2-8-16,-18-2-4 15,8 4-2-15,-16-1 1 16,13 3 2-16,-23-1 1 15,20 9-1-15,-23 2 4 0,19 4-2 16,-20 1 0-16,22 1-1 16,-26 0 1-16,24-4-5 15,-17-4-3-15,22-2 0 16,-30 0 0-16,31 0 1 16,-32 0 4-16,20 1 0 15,-30 5 4-15,23 0 1 16,-32 5 3-16,29 0 2 0,-19 4 11 15,20-2 4-15,-17 0 2 16,29-4-5-16,-8-2-4 16,17-1-11-16,-10-1-4 15,19-2-9-15,-10-2-6 16,17 2-5-16,-16-3-6 16,20 1 0-16,-14 10 3 15,14 5 9-15,-15 9 4 16,25 5 5-16,-6 10 2 15,18-2-1-15,-5 7 1 16,14-7 0-16,-5 6 3 16,14-4-1-16,-1 0 0 15,12-4-2-15,1 3-6 16,19-9-23 15,16-12-6-31,2 2 22 0,-55 43 5 16,8 0 4-16,1 7 5 0,8 4 1 15,32-16 1-15,7-5 0 16,9 6-1-16,7-11-6 16,9 3-1-16,8-11 1 15,10 1 0-15,7-7 2 16,9 1 2-16,0-6-1 16,6 1-3-16,-3-2 1 0,5 4-1 15,-5-3 1 1,6 7 0-16,-3 1 2 0,8 3 0 15,-4-3 1-15,13 1-1 16,-4-8-1-16,5 1 0 16,-10-8 0-16,10 0 0 15,-8-2-1-15,8-1 3 16,-2 0 0-16,13-2 0 16,-6-3 1-16,12 0-2 15,-12 2-1-15,8 3 0 16,-9 0 1-16,10 9 1 15,-10 0 0-15,22 3 0 16,-5-6-1-16,10-4 1 16,-9-9-2-16,12-6 0 15,-12-4 1-15,15-2 1 0,-9-2-1 16,16-4 1-16,-15-3-2 16,12-1 1-16,-13 3-1 15,12-4 1-15,-15 9 0 16,16-1 1-16,-12 2-1 15,10 0 0-15,-12 0 0 16,11-1 0-16,-11 3 1 16,13-2 0-16,-7 0-1 15,4 1 0-15,-7-1-1 0,12-2 2 16,-19 1-1-16,16-4 2 16,-6 0-2-16,6-3 0 15,-13 0-1-15,18-2 2 16,-19-1-1-16,15 0 1 15,-7 1 0-15,9 4-1 16,-17 1-2-16,12 4 1 16,-17 1 0-16,12 1 2 15,-10 0 0-15,13 1 0 16,-10-1-2-16,14-1 1 16,-12-3-1-16,12 0 1 15,-13 0 0-15,18 2 1 16,-16 6-2-16,14 1 1 15,-17 3-1-15,12 3 2 16,-12 0-1-16,15-3 0 16,-8 2 1-16,11-1-2 15,-10 0 0-15,12-4 2 0,-13 0-1 16,16-4 1-16,-7 3 0 16,7-4-1-16,-12 5-1 15,8 0 1-15,-14 2-1 16,10 4 2-16,-10 5-1 15,3 3 0-15,-14 1-1 0,9 5 2 16,-17-5-1-16,9 4 1 16,-7-9 0-16,9-1 0 15,-9-7-2-15,-2 0 0 16,-16-9 0-16,0 0 0 16,-17-4 1-16,-1-3 0 15,-4-3-1-15,3-6 1 16,-8 2-1-16,2-8 1 15,-12 1 0-15,-2-6-2 16,-8 8 0-16,-4-7-1 16,-8 3-1-16,-3-2 2 15,-5 3 0-15,-5-11 1 16,-1 6-2-16,-9-10-1 16,0 3-1-16,-8-10 1 15,-1 5-1-15,-9-5 3 16,-4 8 4-16,0-1 10 15,0 7 3-15,-8-1 14 0,2 9 5 16,-9-1 12 0,-1 7-7-16,-11 3 2 0,9 8-14 15,-3-5-18-15,16 10-23 16,2-7-39-16,19-1-29 16,14-19-328-16,16 2 81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6:51:20.4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5C5CD5-E302-46FB-9353-CBAB7ED8C563}" emma:medium="tactile" emma:mode="ink">
          <msink:context xmlns:msink="http://schemas.microsoft.com/ink/2010/main" type="writingRegion" rotatedBoundingBox="4927,9626 5458,9626 5458,10344 4927,10344"/>
        </emma:interpretation>
      </emma:emma>
    </inkml:annotationXML>
    <inkml:traceGroup>
      <inkml:annotationXML>
        <emma:emma xmlns:emma="http://www.w3.org/2003/04/emma" version="1.0">
          <emma:interpretation id="{7B80EB69-8316-4881-939F-540F1CBBB060}" emma:medium="tactile" emma:mode="ink">
            <msink:context xmlns:msink="http://schemas.microsoft.com/ink/2010/main" type="paragraph" rotatedBoundingBox="4927,9626 5458,9626 5458,10344 4927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0C39F-C850-4492-9011-68C3C81569D0}" emma:medium="tactile" emma:mode="ink">
              <msink:context xmlns:msink="http://schemas.microsoft.com/ink/2010/main" type="line" rotatedBoundingBox="4927,9626 5458,9626 5458,10344 4927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4888DFA7-6CFB-4A3A-8C85-6C8AB3EF0E8A}" emma:medium="tactile" emma:mode="ink">
                <msink:context xmlns:msink="http://schemas.microsoft.com/ink/2010/main" type="inkWord" rotatedBoundingBox="4927,9626 5458,9626 5458,10344 4927,10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0 173 1072 0,'8'-3'319'16,"1"0"75"-16,3 3-297 0,11 0-20 16,0 0-31-16,11 0-8 15,-2-2-15-15,16 1-8 16,-7-2-13-16,13-8 0 16,-6-3-3-16,2-9-7 15,-10 2-1 1,-2-8 1-16,-12 4 0 0,-3 7 2 15,-9 7 7-15,-6 2-11 16,-8 7-13-16,-5 7-25 16,-2 4-19-16,-6 6-26 15,0 7 5-15,-6 4-298 16,5-1 102-16</inkml:trace>
          <inkml:trace contextRef="#ctx0" brushRef="#br0" timeOffset="-803.6503">94-89 1162 0,'-5'6'266'16,"-1"5"100"-16,11 3-342 15,4 9-16-15,6-2-9 16,7 5-8-16,-4-4-7 16,-1-3-5-16,0-3-2 15,-3-4-1-15,-1-4 9 16,-2-2 6-16,0-5 6 0,-3 4 4 16,-1-2 0-16,2 0 0 15,1 2 2-15,8 2-2 16,4 1-1-16,10 7-8 15,1 4-20-15,14 10-316 16,-8 2 92-16</inkml:trace>
          <inkml:trace contextRef="#ctx0" brushRef="#br0" timeOffset="-1839.6059">273-28 909 0,'-17'48'313'0,"11"-2"26"15,9 6-215-15,10-8-115 16,5 9-6-16,2-18-13 0,0 2-17 16,-3-8-13-16,-3-5-189 15,-7-8-110-15,-1 1-30 16</inkml:trace>
          <inkml:trace contextRef="#ctx0" brushRef="#br0" timeOffset="246.8619">256-140 843 0,'-13'-11'359'0,"8"5"20"15,-3 2-184-15,7 4-102 16,-1 7-24-16,2 6-40 16,-1 11-12-16,2 8-19 15,4 18 0-15,-1 3-1 16,6 15 1-16,-1-2 1 15,-3 4 1-15,-4-8-2 0,-6-6 2 16,4-14 1-16,-4 1 1 16,-2-11 2-16,4-1-33 15,4-5-26-15,7 1-341 16,6-11 73-16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0:54.2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6F9E9A-7D22-48BD-BC37-73569E43C3B8}" emma:medium="tactile" emma:mode="ink">
          <msink:context xmlns:msink="http://schemas.microsoft.com/ink/2010/main" type="inkDrawing" rotatedBoundingBox="16139,6605 28455,7346 28373,8710 16057,7969" semanticType="10" shapeName="Other">
            <msink:sourceLink direction="with" ref="{BFD85257-5139-47F2-95DF-57B69D0BFFBE}"/>
            <msink:sourceLink direction="with" ref="{364C2A8E-C1BC-49B4-A9F7-85B8CA0BBC50}"/>
            <msink:sourceLink direction="with" ref="{1EEABB37-FDB5-42B0-BF8A-CC68AA1D4569}"/>
          </msink:context>
        </emma:interpretation>
      </emma:emma>
    </inkml:annotationXML>
    <inkml:trace contextRef="#ctx0" brushRef="#br0">3840 967 946 0,'-5'-8'276'0,"0"4"61"15,1-2-270-15,-2-2-21 16,1 2-27-16,-6-3-7 16,4-1-6-16,-6-5-3 0,-5-2-5 15,-8-11-1-15,3-1 0 16,-15-15 0-16,-4-1 2 15,-8-14 3-15,0 3 4 16,-12-8 15-16,5 7 15 16,-14-4 21-16,11 13 5 15,-9 1 7-15,7 8-16 16,-20 4-17-16,6 3-27 16,-15 3-15-16,5 7-19 0,-10-1-10 15,17 3-4-15,-8 2 2 16,7-2 7-16,-12-3 8 15,9 0 11-15,-18 3 7 16,9 5 7-16,-8-2 4 16,13 9-1-16,-19 7 4 15,16 2 0-15,-19 7 0 16,7 6-3-16,-5 3 3 16,20-4-6-16,-16 10 1 15,19-6-3-15,-16 9 0 16,11 0-1-16,-11 11 3 15,20-6-3-15,2 6 4 16,20-10-3-16,-8 2 3 16,9-7-3-16,-9-1 1 15,2-1-2-15,-5-1 2 0,12-4 2 16,0-4 3-16,13-5 3 16,7 0 0-16,9-4-1 15,5-2-17-15,10 1-23 16,0 1-54-16,4-2 48 15,-5 0-364-15,0-3 101 16</inkml:trace>
    <inkml:trace contextRef="#ctx0" brushRef="#br0" timeOffset="466.3353">-323 195 1132 0,'-25'-16'273'0,"5"2"102"16,7 3-329 0,3 2-10-16,6 4-13 0,-1 2-3 15,4 2-11-15,-6 2-3 16,3 7-7-16,-7 12 0 15,-1 1-3-15,-10 18 3 16,1 4 1-16,-8 9 5 16,3-9 0-16,0 3 2 0,9-14-1 15,-3-6 2-15,11-11-3 32,2-4 2-32,4-6-5 0,6 2 0 0,11 2-3 15,3 4-1-15,5 2-3 16,13 5 1-16,3-2-1 15,17-1 1-15,4-4 2 16,22-7 2-16,-1-6-1 0,13-10 4 16,-5-5-1-16,12-5-1 15,-15-3 0-15,18 2 1 16,-9 2 3-16,7 10-50 16,-4 6 73-16,2-3-417 15</inkml:trace>
    <inkml:trace contextRef="#ctx0" brushRef="#br0" timeOffset="-21579.3543">3896 1225 568 0,'-13'-3'250'0,"3"-2"-19"0,13 3-144 16,2 1-37-16,0-1-45 16,7-1-5-16,0 2 9 15,0-5 1-15,2-2-3 16,5-4 4-16,-1 1 0 15,5 0 2-15,-1 4-6 16,2 2-3-16,-1 3-8 16,2 4-2-16,-1 1-3 15,10 3 0-15,-3 0 1 0,10 5 3 16,-3-3 2-16,10 2 1 16,-7-2-1-16,10 1 1 15,-7-3-1-15,5 1 0 16,-9-1-1-16,9-2 1 15,-6 2-3-15,8-3 3 16,-2 1-1-16,11 0 3 16,-2 1-1-16,11-4 1 15,-4 4 0-15,10-4-1 16,-9-1-1-16,9-3 4 16,-8-4 0-16,16-1 4 15,-9 0 0-15,15-1 1 16,-6 1-2-16,9 4-1 15,-14-2-3-15,8 0 3 0,-13-1-3 16,15 3 2-16,-10-2-2 16,16 1 1-16,-12-3-3 15,12-1 1-15,-13 0 0 16,8 0 1-16,-14-2 0 16,17-1 2-16,-10 3 0 15,10-8 0-15,-11 1-1 16,11 1 2-16,-17 0-1 15,11-4 2-15,-12 7 0 0,9 0 1 16,-7 3-3-16,9-1 0 16,-10 6-1-16,6-2-2 15,-13 3 1-15,7-4 2 16,-11 0-1-16,8 2 1 16,-6 1 0-16,12-1-1 15,-10 2-3-15,7 4 2 16,-11-2-1-16,4-1 3 15,-14 1-2-15,7-2 4 16,-9-3-3-16,10 3 0 16,-6 1-1-16,9 2 1 15,-4 0-4-15,3 3 3 16,-5-3-1-16,5 0 2 16,-9 0-2-16,4-4 4 15,-6 2-2-15,4 2 1 16,-6-5-1-16,5 4 0 0,-6 1 0 15,9 0 0-15,-8-2-1 16,3 4 0-16,-4-1 0 16,6-4 1-16,-10 3-1 15,9 0 1-15,-5 2 0 16,-1-2 0-16,-3 4 0 16,4 1 1-16,-8-2-2 0,8 6-1 15,-6 1 0-15,7 2 0 16,-4-1-2-16,-1-1 1 15,-7-2 2-15,2 0 1 16,-6-4-2-16,2 4 2 16,-2 0 0-16,5-1 1 15,-6 2-2-15,3 1 3 16,-7-4-2-16,7 3 1 16,-6-1-2-16,6 1 0 15,-3 0 0-15,5 3 0 16,-3-2-1-16,2-1 2 15,-7-2-2-15,-1 1 2 16,-5-6-1-16,-2 2 1 16,-5-1-1-16,7 2 1 15,-4-2-2-15,2 5 3 16,0-1-2-16,3-2 1 16,-4-1-2-16,4 0 2 0,-5-4-1 15,4 1 2-15,-5-2-1 16,6-1 1-16,-3-1-1 15,3-2 1-15,-1 4-1 16,-1-2 1-16,-1 0-2 16,2 1 2-16,-7 1-2 15,5 1 0-15,-3 0-1 16,3 1 1-16,-3-1-2 0,1 5 1 16,1-2-1-16,2 1 1 15,-5 1-1-15,2 1 2 16,-2-3 0-16,2-3 0 15,-5-1 1-15,5 1 1 16,-4-2 0-16,1 2 1 16,-7-1-1-16,-2 1 1 15,-3-2-2-15,1 1 2 16,-3 1-1-16,-1 0 1 16,0 0-3-16,-3 0 2 15,0 1-3-15,-1-1 1 16,1 0 0-16,0 2 9 15,0-2 1-15,0 0 3 16,1 0-2-16,1 1-4 16,-1 2-7-16,2 5-3 0,2 0-14 15,6 7-252 1,-2-3 83-16</inkml:trace>
    <inkml:trace contextRef="#ctx0" brushRef="#br0" timeOffset="-20170.9211">11581 1165 737 0,'-20'11'278'0,"3"-1"12"0,6 9-168 16,4-1-104-16,0 4-9 15,6-3-8-15,6 9 0 16,-2-3-2-1,0 1 2-15,7 1-2 0,-3 10 1 16,-7-8 0-16,7 14 0 16,-4 5 0-16,-9 4 2 15,5-11-1-15,1 7 2 16,0-13-1-16,-2-1 1 16,4-11-1-16,-5 3 0 15,3-9-2 1,3-3 19-16,4-2-178 0,13-26-136 15,3-10 4-15</inkml:trace>
    <inkml:trace contextRef="#ctx0" brushRef="#br0" timeOffset="-20821.9446">11581 490 787 0,'-16'-15'260'0,"1"5"40"15,4 6-215-15,-1 2-37 16,4 1-26-16,2 4-4 15,3-2-8-15,0 5-3 16,5 2-5-16,-2 7-5 16,1 5 1-16,-1 14 2 15,6 3 2-15,-1 9 3 16,-2-14 10 15,-1-15-8-31,-1 0-5 0,1 52 1 0,2-12 1 16,-4-7 0-16,0-8 0 15,-3-30 1-15,6-4-1 16,-3-2 2-16,2 1-4 16,-2 1 1-16,4 0-3 15,3 6-8-15,-3 2 20 16,13 4-332-16,-6-3 109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9:20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EEB3B73-8058-4D17-8344-23EE4F319DAF}" emma:medium="tactile" emma:mode="ink">
          <msink:context xmlns:msink="http://schemas.microsoft.com/ink/2010/main" type="inkDrawing" rotatedBoundingBox="20613,6439 29445,6299 29448,6487 20616,6627" rotationAngle="650555748" semanticType="10">
            <msink:sourceLink direction="with" ref="{364C2A8E-C1BC-49B4-A9F7-85B8CA0BBC50}"/>
            <msink:sourceLink direction="with" ref="{1EEABB37-FDB5-42B0-BF8A-CC68AA1D4569}"/>
          </msink:context>
        </emma:interpretation>
      </emma:emma>
    </inkml:annotationXML>
    <inkml:trace contextRef="#ctx0" brushRef="#br0">24 182 871 0,'-9'-5'245'0,"3"1"60"15,1 1-246-15,2 1-26 16,2 2-17-16,2 0-8 16,5 0-3-16,0 2-3 0,4-1 2 15,2 2 0-15,0-3 3 16,2-3 0-16,3-1 7 16,0-4 2-16,1-1 6 15,2-1 1-15,-3 7 2 16,1-3-5-16,2 0-4 15,3 6-7-15,-1 2-2 0,4-2-3 16,1 1-1-16,3 7-1 16,-4-5 0-16,3 0-1 15,-2 0 1-15,3 3-2 16,-3-3 2-16,4 3 0 16,-13-6 0-1,2 0 0-15,17 2 1 16,-2 1 1-16,4-1 1 15,-4 1 2-15,-6 1 2 16,-1 2-1-16,4-4-1 16,-5 3-1-16,9-4-1 15,-3 1-3-15,4-2-1 16,-1 1 2-16,3 1-4 16,-5-2 3-16,6 0-3 15,-5 0 2-15,8-3-2 0,-9 1 3 16,9-1-2-1,-2 0 1-15,10-2-1 0,-8 1 0 16,9-4 0-16,-4 3 0 16,5 1 0-16,-4 4 1 15,10 1-2-15,-3 2 2 16,6-3-1-16,-25 0-1 16,1 2 3-1,43-5-3-15,-7 1 1 0,6 1 1 16,-4-2-1-16,-13 3-1 15,-6 3 2-15,9-2-2 16,-11 4 1-16,5-2 0 16,-8 0 1-16,6 0-1 15,-9 0 0-15,10-3 1 16,-7 5-1-16,5-4 0 16,-7 2 0-16,5 4-1 15,-4-1 1-15,7 1 0 16,-9 1 0-16,4 0 0 15,-6-4 1-15,8-1-2 16,-7-4 2-16,7-2-1 16,-1-2 0-16,4-2-1 15,-9 0 2-15,5 1-1 16,-7 3 1-16,6 0-2 16,-9 3 3-16,5 5-3 0,-7-2 1 15,2 0 1-15,-6-2-1 16,10 2 0-16,-5-4 1 15,7 1 0-15,-2-3-1 16,7 0 3-16,-7-2-2 16,4 1-3-16,0 1 2 15,5-1 0-15,-10 3-3 16,6 1 3-16,-7 1 1 16,3 1-1-16,-5 3 0 0,4 1 1 15,-2-3 0-15,6 0-1 16,-5 3 1-16,9-4 0 15,-4-2 0-15,9 1-1 16,-7-2 2-16,6-1-1 16,-14-1 0-16,10 0-1 15,-10 1 0-15,10 4-1 16,-9-4 1-16,11 4 0 16,-8-4 1-16,5 4-1 15,-8-2 2-15,9 1-3 16,-4 2 2-16,3 2-2 15,-12-3 2-15,7-1-2 16,-8 1 1-16,5-4-1 16,-1 2 2-16,11-3-1 15,-6-3 0-15,7-2 0 0,-10-2 1 16,5-3-2-16,-5 2 2 16,6 2 0-16,-8 3 0 15,3 2-1-15,-8 0 0 16,5-2-1-16,-6 3 1 15,4-4 0-15,-1 2 0 16,6-1 1-16,-6-2 0 16,5 1-1-16,-5-3 0 0,7-2 0 15,-5 6 1-15,9-2-1 16,-11 2 1-16,1 2-1 16,-6-1 0-16,5-1 0 15,-7 1 0-15,5 4 0 16,-4-1 1-16,4 2-1 15,-4 0 1-15,5-1-2 16,-6-4 2-16,7 5-3 16,-7-3 2-16,3 1-1 15,-2 1 2-15,5 4-1 16,-7-6 1-16,3-2-1 16,-4 2-1-16,1-1 1 15,-4-7 0-15,7 11 1 16,-2 3-1-16,3 0 1 15,-2 3-1-15,5 3 0 16,-9-6-1-16,7-1 0 0,-6 1 1 16,4-1 1-1,-2-1 0-15,1-1-1 0,-5 0 1 16,5 2-1-16,-5-4 0 16,6 2-2-16,-9 3 2 15,3-1 0-15,-5-4 0 16,5 2 0-16,-6-1 0 0,9-2 0 15,-3 6 0-15,8 0 0 16,-6-3 0-16,1 3 1 16,-3-3 0-16,7 0-1 15,-9-2 0-15,1 4 0 16,-3-1 0-16,-1 1-1 16,-5-7 1-16,1 7 3 15,-5-2 13-15,2 1 12 16,-1 4 2-16,-1 4 5 15,-9-7-1-15,3 1-5 16,-7 0-7-16,0-3 10 16,-5-2-2-16,6 5 13 15,-9-6-4-15,4 2 6 16,-5-1-11-16,5 1-2 16,-1 1-14-16,2 4-2 15,1-1-14-15,-3-1 3 16,3 2-4-16,-5-1 0 15,2-3-4-15,-4 0-16 0,5 11-48 16,-10 17-398-16,-17 9 101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0:08.5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0D8F7D-AAD7-41A7-A0FA-9085381534A9}" emma:medium="tactile" emma:mode="ink">
          <msink:context xmlns:msink="http://schemas.microsoft.com/ink/2010/main" type="inkDrawing" rotatedBoundingBox="20747,5571 29460,5744 29447,6374 20735,6201" semanticType="callout" shapeName="Other">
            <msink:sourceLink direction="with" ref="{A050F564-54A8-4BE5-9C79-848FA3D566F9}"/>
            <msink:sourceLink direction="with" ref="{B517FFA4-CC91-4171-AC6A-BD0A94BC1189}"/>
          </msink:context>
        </emma:interpretation>
      </emma:emma>
    </inkml:annotationXML>
    <inkml:trace contextRef="#ctx0" brushRef="#br0">131-610 657 0,'4'-13'325'0,"-3"11"-29"16,4 7-118-16,2 1-159 15,4 9-12-15,3-3-6 16,7 4 4-16,5 2 0 0,8 1 2 16,1-1-4-16,13-3 1 15,-3-7-2-15,2-8 0 16,-6 0 0-16,-2-6 2 15,-12 1-3-15,6 1 2 16,-10 4-3-16,4-2 3 16,-1 5-4-16,7 2 4 15,-9-1-3-15,11 3 2 16,-2-3-2-16,10-1 2 16,-2-3-3-16,13 2 2 15,-2-1-2-15,12 1 1 16,-9-5-1-16,10 3 3 15,-10-5-3-15,5 1 2 16,-10 0-2-16,7 4 3 0,-9 0-4 16,7 2 4-1,-6 0-3-15,9 4 1 0,-6 1 0 16,10 6 1-16,-12 2-3 16,9 2 2-16,-13-2-1 15,6 2 2-15,-6-3-3 16,9 0 2-16,-7-5-1 0,16-5 2 15,-6 0-2 1,14-6 2-16,-7 0-1 0,4-1 1 16,-9 0 0-16,4-1-1 15,-13 2 0-15,7 1 0 16,-6 2 0-16,8 2 0 16,-6 2 0-16,10-1 1 15,-7 0 0-15,9-1-2 16,-9-3 0-16,10-3 2 15,-9-1-2-15,11-6 2 16,-9-3-1-16,12-5 2 16,-9 0-2-16,11-2 2 15,-7 3-2-15,2 3 1 16,-10 5-1-16,5 0 1 16,-13 2-1-16,5 1 1 15,-3-1-2-15,11-4 1 16,-10-1-1-16,16 1 2 0,-8 3-3 15,10-1 3-15,-9 8-1 16,4-1 1-16,-10 0-3 16,7-2 4-16,-12-2-4 15,10 1 4-15,-7 1-3 16,9-3 3-16,-7 7-4 16,9 0 4-16,-5 3-4 15,5-1 4-15,-7 0-4 16,5-4 4-16,-7 10-4 15,7-8 3-15,-7 1-3 0,10 8 3 16,-5-1-3-16,11 1 3 16,-5 4-2-16,2 2 2 15,-7-4-2-15,11 1 2 16,-13-6-2-16,13-1 2 16,-5-8-2-16,9-2 3 15,-7 0-3-15,5 1 4 16,-14-2-5-16,7 4 4 15,-11-4-4-15,5 4 3 16,-8 1-3-16,14 2 4 16,-6 2-4-16,9 5 4 15,-3-5-4-15,11 0 4 16,-13 0-4-16,12-3 4 16,-15 2-4-16,8-4 4 15,-7 1-4-15,8-1 5 0,-8 4-5 16,13-4 4-16,-11 5-4 15,5-1 4-15,-10-4-4 16,10-2 3-16,-9-4-2 16,7-3 3-16,-2-2-4 15,12 2 4-15,-11 2-3 16,10 6 1-16,-11-4-3 16,6 6 6-16,-16-2-5 0,3 0 4 15,-13-2-1-15,5 4 2 16,-13-1-6-16,5 2 6 15,-12 0-4-15,1 3 11 16,-6 2-1-16,1-2 6 16,-8 3-4-16,4 2 5 15,-8-4-11-15,4-1 2 16,-2 0-5-16,-2 5 3 16,1-10-4-16,0 7 3 15,-7 0-3-15,-3-4 3 16,-4-1-4-16,-1 2 3 15,-4-1-2-15,6-4 3 16,-4 8-4-16,-2-7 2 16,-3 4-6-16,6-1 5 15,-7 7-3-15,2 0 4 0,3-1-1 16,-3 7 4-16,0 0-6 16,-1 1 4-16,2-1-6 15,-1 8 2-15,0 1-3 16,-8 3 0-16,5 3-2 15,-6 9 4-15,-4-3 0 16,1 5 6-16,3-4 2 16,-2 0 3-16,2-10 0 15,4 1-1-15,0-9-3 0,1-3 0 16,-1-4-2-16,2 4 3 16,0-4-2-16,1-2 2 15,2 1-2-15,2 0 2 16,-2-4-4-16,1 8 2 15,-1-2-4-15,0-2 7 16,0-1 2-16,0-5 7 16,-2-2 9-16,-1-5 18 15,0 4-1-15,-2-4-1 16,1 3-7-16,0-4-10 16,3 5-21-16,1-5 2 15,1 2-23-15,2 1 199 16,0-4-572-16,-9-30 241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1:16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3D281B-79D1-4C44-A11E-283F795AB6F8}" emma:medium="tactile" emma:mode="ink">
          <msink:context xmlns:msink="http://schemas.microsoft.com/ink/2010/main" type="inkDrawing" rotatedBoundingBox="20349,9154 29259,8862 29338,11289 20429,11582" semanticType="10" shapeName="Other">
            <msink:destinationLink direction="with" ref="{C22E9B2F-70AB-4548-91AB-E3BAEEC2FC72}"/>
          </msink:context>
        </emma:interpretation>
      </emma:emma>
    </inkml:annotationXML>
    <inkml:trace contextRef="#ctx0" brushRef="#br0">4 610 812 0,'0'-1'257'0,"-4"2"41"16,4-4-230-16,0 6-28 16,0-1-31-16,0-4-1 15,5-5-7-15,-2 1 16 16,2-1 1-16,1 0 10 15,-3 4-1-15,2 1 7 16,-1 4-11-16,2-2 0 16,-3 1-8-16,4-1 1 15,-1 2-8-15,4 1-1 16,9 0 2 0,2 1-7-16,5 3 0 15,-1-3 0-15,-1 2-1 16,-2-4 0-16,-4-1 1 15,-2-1-1-15,4 2-1 0,-5-5 1 16,5 4-1-16,0-1 1 16,3 3-1-16,0 1 1 15,3 0 0-15,-3-5-2 16,6 4 2-16,-1-3 0 16,2 4 0-16,1-2-2 15,3 4 3-15,-2-6-3 16,3 1 2-16,-4 1-2 15,4 0 2-15,-4-2-2 0,6 3 2 16,-7 0-1-16,4-3 0 16,-5-3 1-16,5 1-1 15,-5-1 1-15,6 3-1 16,-1-2 1-16,1 6-1 16,-5-1 0-16,3 4 0 15,-5-2-1-15,6 1 1 16,-1 2 0-16,7-4 2 15,-1-4-2-15,5 0 3 16,-7-3-3-16,4-3 2 16,-4 3-2-16,0 0 1 15,-8 0 0-15,2-2 2 16,-5 2 0-16,1 0 2 16,1-1 2-16,3 2 1 15,-1 2-1-15,4-3-1 0,-2 0-1 16,-1-2-2-16,-3-1-1 15,4-3 0-15,-6 7 0 16,3 1 9-16,-6-4 1 16,3 5 2-16,-4 5 2 15,2-5-1-15,-5 3-6 16,2 3 2-16,-3-3-1 0,4-3 3 16,-7 3 0-1,4 2 0-15,-1-1-3 0,-1 1-3 16,0 0-3-16,3-2-3 15,-8 0 0-15,8 1-1 16,-3 4 1-16,0-3 0 16,0-2 1-16,4 0-2 15,-4 0 1-15,4-5-1 16,-5 4-1-16,4 1 1 16,0-2 0-16,3-1 1 15,-2 0 0-15,5-1 0 16,-1-1-1-16,2 1 1 15,-1-1-1-15,7 2 1 16,-3-1-2-16,4-1 1 16,-3 1 0-16,2-1 1 15,-2 2-1-15,1-3 1 16,-3 3-1-16,-1-6 0 16,0 3 0-16,2-5 0 0,-5 4 1 15,6-3-1-15,-5 3 0 16,1 1 1-16,-2 1-1 15,2 2 0-15,-4-1 0 16,8-2 1-16,-2 0-1 16,5-5 0-16,-2 6 0 15,5-4 0-15,-3 8 0 16,0-2 0-16,-4 3-1 0,2-2 1 16,-1 4 0-16,-3-3-1 15,-5 1 1-15,0 1 0 16,-5-1 1-16,1-1-2 15,-1-1 3-15,3-1-3 16,2 2 2-16,0-1-2 16,0 2 2-16,3 1-2 15,-1-1 1-15,1 0 0 16,-4-3 0-16,2 0 0 16,-4 1 0-16,2-1 0 15,-1 0 0-15,0 2 0 16,1 1 0-16,1 1 0 15,0 1 0-15,3 0 0 16,2-1 0-16,4-1 0 16,-5-3 0-16,7 2-1 15,-3-2 1-15,-5 3 0 0,0-3 0 16,5 0 0-16,-8-5 1 16,4 4-2-16,-2-4 2 15,-2 4-1-15,-6 1 0 16,1 0 1-16,-7 1-1 15,1 1 1-15,-3 1 0 16,1-3 0-16,-3 1-1 16,-1 1 1-16,-1-2-1 0,-2 1 1 15,-1-1 0-15,-1 5 1 16,1-5 0-16,-2 0 10 16,0-2 3-16,0 1 3 15,0-1 0-15,-2 2 0 16,2 0-11-16,0-1-2 15,0-4-4-15,2-1 0 16,-2-5 1-16,0-1 0 16,-2 1-2-16,2-1 1 15,-1 0 1-15,-2-4-1 16,3 0 1-16,0 0 0 16,-2 4 0-16,2 0-2 15,0 3-1-15,2 1 0 16,-1-7 0-16,-1-1 0 15,-1 2 1-15,-1-4 2 0,-3 0 0 16,1 2 8-16,-1-2 1 16,1-2 0-16,-1 3-1 15,0 0 0-15,1 0-9 16,-1-1 1-16,2 3-2 16,-2-2 1-16,1 0 0 15,1-3 0-15,-2 6-1 16,2-1 3-16,-3 2 1 15,3 1 2-15,0 4 0 0,0-1 0 16,0 2-1-16,1-3-2 16,-1 3-2-16,0-1-1 15,5 0 2-15,-4 1-1 16,2 1-2-16,2-2 2 16,1-1-1-16,-2 0-1 15,1-1 1-15,-1-3 0 16,-1 0 0-16,0-1 0 15,-3 2 0-15,5 1 1 16,-2 4 0-16,1 2 1 16,-1 1-3-16,0 2 0 15,-1-1-1-15,-1 1-1 16,2 1 0-16,0 1-7 16,-1 0-26-16,4 1-66 15,0 1-279-15,-2 12-55 16,-10 1-134-16</inkml:trace>
    <inkml:trace contextRef="#ctx0" brushRef="#br0" timeOffset="35880.2686">-128 610 495 0,'-8'-3'215'16,"0"-4"-7"-1,5 5-149-15,0-1-1 0,3 0-56 16,-1 3 17-16,-4 1 8 0,0 1 18 16,2-2 1-1,-3 11 4-15,2-2-17 0,1 5-5 16,1 1-17-16,-1 8 0 15,3-3-7-15,0 8 4 16,1-4-5-16,-2 7 12 16,-1-8 5-16,-2 6 16 15,-2-1-1-15,-2 7 5 16,0-1-13-16,2 7-6 16,2-7-14-16,1 7-1 15,3-9-4-15,1 1 2 16,-1-9-3-16,0 5 1 15,2-12-1-15,-5 2 10 16,-2-3 4-16,-1 7 3 16,1 0 0-16,-4 7 0 0,3 0-8 15,-3 3-4-15,3-9 0 16,-2 1 3-16,3-10 1 16,2-1 3-16,3-8-1 15,-1 0-1-15,2-4-4 16,-2 1-2-16,2 0-1 15,2 0-3-15,0 1-1 16,2 2 1-16,1 2-1 16,2 1-1-16,1-1 1 0,2-2 1 15,-2 2-1-15,2-4 3 16,-1-2-1-16,3-1 2 16,0 3 0-16,0-1 1 15,-1 0-2-15,3 0 0 16,-1-2-3-16,1-1 3 15,4-1-2-15,2-2 3 16,-1-3 0-16,2-1 2 16,-1 3-2-16,1-5 0 15,-2 6-2-15,1 3 1 16,-1 0-2-16,0 0-1 16,1 3 1-16,-2-2-1 15,-1-2 2-15,4 5-3 16,-2-2 3-16,1 2-2 15,4-4-1-15,-1 2-1 0,-2-5 4 16,2-3-3-16,-1 0 3 16,0-1 0-16,-1 4-1 15,1-1 0-15,1 4-1 16,2 1 0-16,-3-2 0 16,8-1 0-16,-3 2-1 15,5-1 1-15,-2 1 0 16,10-2 0-16,-4 1 0 0,6-2 0 15,-4-1 0-15,4 1 0 16,-10 0 0-16,-2 0-1 16,-2 0 3-16,3 2-3 15,-7-2 2-15,7 0-2 16,-3-2 2-16,2 3-2 16,-5-5 1-16,5-1 0 15,-4 2 0-15,5 0 1 16,-2 0-2-16,0 4 2 15,-2 2-2-15,3 0 2 16,-8 0-1-16,4-1 0 16,1 2 1-16,-1-1 0 15,-1 0-1-15,4-3-1 16,-3 2 2-16,-1-4-3 16,0 0 3-16,4 2-2 15,-4 2 2-15,0-5-2 0,-2 3 2 16,4-2-1-16,-5 0 0 15,6 1 0-15,-3-1 0 16,8-1 0-16,-2 0 0 16,8 0 0-16,-5-2-1 15,7 2 1-15,-1-2 0 16,0 4 0-16,-2 1 1 16,1 3-2-16,-10 0 1 0,-1 1-1 15,4 4 2-15,-4-1-3 16,1-1 3-16,9 4-2 15,-2-3 1-15,2-2-1 16,0-1 2-16,4-1-1 16,-6-4 0-16,6-1 1 15,-5 3-1-15,8-1 0 16,-3 0 1-16,0 6-1 16,-5-1 1-16,4 3-2 15,-10-1 2-15,3 1-2 16,0-1 1-16,2 2-1 15,-5-2 2-15,8 3-2 16,-6-4 1-16,7 2 1 16,-2-1-2-16,7-2 2 15,-3 1-1-15,7-1 0 16,-5-1 0-16,8 1 0 0,-11-1 0 16,7-2 0-16,-11 1 0 15,7-2 0-15,-11 2 1 16,13 2-2-16,-7-1 2 15,8-1-1-15,-4 0-1 16,11 0 1-16,-4-1-1 16,10-2 1-16,-1 3 0 15,4 0 0-15,-5-3 1 16,4-1-1-16,-5 3 0 0,2-4 0 16,0-1 0-16,7 0-1 15,-6 3 2-15,13-2-1 16,-11 4-1-16,9 1 1 15,-11 3 1-15,10 0-1 16,-13-1 0-16,8-1 1 16,-5 1 0-16,8 2-2 15,-9-4 1-15,12 3 2 16,-7 2-2-16,2-1-1 16,-8-2 2-16,7 3-2 15,-13-1 0-15,9-2 1 16,-9-1-1-16,13 2 1 15,-9 2 0-15,12 0 0 16,-8-1 0-16,4 2 0 16,-15 2 1-16,7-2-2 0,-9 0 1 15,7 3 0-15,-5-4 1 16,12 0-1-16,-5-4 0 16,4 1 1-16,-7-5-2 15,9 1 1-15,-8 2-1 16,5-3 1-16,-7-2 0 15,-2 1 0-15,-5 1 0 16,6-3 0-16,-6-1 0 16,5 3 0-16,-4-2 1 0,4 0-1 15,-7-1-1-15,8 1 2 16,-10 0 0-16,4 0-2 16,-6 3 1-16,0 0 0 15,-10-2 0-15,7 2 0 16,-6 0 1-16,1 0-1 15,-3 3 0-15,2-1 0 16,-5 2 2-16,0 2-2 16,-6 2 1-16,3-2-1 15,-6 3-1-15,3-1 1 16,-3-2 0-16,6-2 1 16,-7 1-2-16,7-2 2 15,-3 0-2-15,5 1 2 16,-4 1-2-16,6 1 3 15,-3 0-2-15,4 2 0 0,-5-1 0 16,1 1 1-16,-2-1-3 16,2 1 1-16,-4-4 2 15,5-1-2-15,-2 2 1 16,4-5 0-16,-4 1 1 16,8-2-1-16,-5-2 1 15,6 0-1-15,-4-1 0 0,3 0 0 16,-7-1 0-16,2 0 0 15,-7 1 0-15,2-2 2 16,-3-1-3-16,1 1 1 16,-5 1-1-16,4-4 2 15,-7 0 1-15,1 3 2 16,-1-2-2-16,0-3 2 16,-2 5-4-16,-2 0 1 15,-2-2 1-15,-2-3 0 16,-1 8 1-16,-2-6 6 15,-5 0 2-15,-3-5 1 16,1 3 0-16,-6-3 1 16,1 2-7-16,0-4-2 15,3 4-3-15,-2-2 0 16,3-6 0-16,1-2 0 16,-1 7-2-16,0-3 2 15,1-1-2-15,-3 7 2 0,0-2-2 16,-3-3 2-16,0 3-1 15,-3 2 2-15,6 1-2 16,-3 3 2-16,6 4-2 16,0 2 1-16,1 0-2 15,2-1 2-15,1 3-1 16,-2-3 0-16,2 4 0 16,-2-5 2-16,-1 1-2 15,0-2 0-15,-3 3-2 0,-3-4-2 16,-4 5-1-16,-1 2 2 15,-3 1 0-15,-4-3 3 16,1 3 5-16,-3-2 1 16,0-3 2-16,-5 1 0 15,3 2-1-15,-8-2-2 16,3 1-1-16,-5 1 0 16,7-2-3-16,-10 1 2 15,6-1-2-15,-5-1 1 16,5 3-1-16,-7-3 2 15,7 3-1-15,-3-5 1 16,2 2 0-16,-5-3-1 16,7 1 1-16,-1-3 0 15,3-1-2-15,-5 1-1 16,0 0 1-16,-7-2-1 16,1-1 0-16,-6 6 0 0,-1 2 0 15,1 0-1-15,0 4 0 16,-3 2-3-16,2 2 2 15,-6-2-1-15,7-2 3 16,-8 2-1-16,2-1 3 16,-5 2-1-16,4-1 2 15,-10 5-1-15,7 1 0 0,-5 3-1 16,6-3-2-16,-7 4-1 16,9-4 1-16,-6 1-1 15,10-2 3-15,-12-2 1 16,7 0 1-16,-6-1 0 15,3 1 0-15,-6-2-2 16,14 2 0-16,-9 2 1 16,9-2-1-16,-7 0-1 15,13 0 1-15,-6-3 0 16,8-4 0-16,-7 0-1 16,7-2 2-16,-10 0-1 15,9 2 0-15,-5 7 0 16,7-5 0-16,-2-1-1 15,7 3 1-15,-2-1-1 16,6-4 1-16,-2 3-1 16,6 7 1-16,-2-5-1 0,3 0 2 15,-2 3-2-15,4-3 2 16,-4-1-2-16,3-1 3 16,-5 5-3-16,4 0 2 15,-4 0-1-15,4 5 1 16,0-2-1-16,5-1 0 15,-6-5-1-15,4-5 2 16,-3 2-2-16,5-5 2 16,-4 4-1-16,5-1 1 0,-3 4 0 15,3-4 2-15,0 5-2 16,3-2 0-16,2 4-2 16,4 1 0-16,0 3-42 15,5 3 462-15,-3 10-820 16,-2 4 389-16</inkml:trace>
    <inkml:trace contextRef="#ctx0" brushRef="#br0" timeOffset="84850.9555">-61 652 801 0,'-23'-11'229'16,"3"6"51"-16,-3 7-224 16,5 3-35-16,-5 8-21 15,3 6-12-15,-6 5-37 16,3 4-1-16,-5 4-4 15,5-3 13-15,-8-1 10 16,2-13 39-16,2 7 28 0,2-5 14 16,-4 1 6-16,8 3 4 15,-1 12-4-15,2-6-22 16,-3 10-11-16,6-6-10 16,-1 7-4-16,9-4-3 15,1 1-2-15,11-4 0 16,3 7-3-16,8-6 2 15,1 1-2-15,1-3 1 16,2-1-2-16,0-3 3 0,5-4-1 16,0-1 0-16,7-5 1 15,0-1 0-15,7-3 0 16,-3 1 0-16,9-6-3 16,-5 4 3-16,11-3-5 15,-3-2 5-15,13-3-5 16,-4-5 5-16,6-4-3 15,-7 5 4-15,1-7-4 16,-7 3 4-16,4 4-3 16,-6 4 1-16,9-6-2 15,-6 7 2-15,8-2-3 16,-7 0 3-16,10-1-4 16,-8 1 4-16,10 2-4 15,-7 2 3-15,5-1-1 16,-8 1 2-16,12 3-3 0,-7-3 4 15,7 1-4-15,-4-3 3 16,14-2-4-16,-10-2 4 16,15-3-2-16,-13-2 1 15,10 0-3-15,-8 1 4 16,10 1-4-16,-12 0 2 16,17 4-1-16,-7 2 3 15,18 0-2-15,-19 0 2 16,22 4-5-16,-11-6 5 15,12 1-6-15,-11-1 6 0,28-2-3 16,-21-2 3-16,9 0-3 16,-10-2 5-16,10 0-6 15,-17 2 4-15,15 0-3 16,-7 2 3-16,8-1-4 16,-11 1 4-16,12 1-4 15,-16 1 4-15,19 2-4 16,-9-1 3-16,15 1-2 15,-10-3 3-15,18-2-4 16,-20-2 5-16,13 1-5 16,-13-2 4-16,6 3-3 15,-19 1 3-15,16 1-4 16,-19 1 5-16,8 2-5 16,-9 2 4-16,15 1-4 0,-15 0 4 15,9 1-4-15,-11-6 3 16,13 1-3-16,-14-2 5 15,6 1-5-15,-5-1 4 16,12 3-3-16,-19 2 3 16,9-2-3-16,-8 1 3 15,12 0-4-15,-16-1 5 16,13-3-5-16,-8 0 4 0,8-8-4 16,-14 0 3-16,9 1-4 15,-13-3 5-15,10 1-5 16,-13 6 5-16,8 0-4 15,-11 1 5-15,13 6-4 16,-11-1 4-16,4 1-4 16,-10-1 2-16,4-1-3 15,-5-2 4-15,2-2-4 16,-11 1 3-16,5-2-1 16,-8 1 2-16,-5-1-3 15,-9 2 4-15,3-1-5 16,-9 2 5-16,3-2-5 15,-6-1 6-15,3 0-7 16,-3-1 7-16,2-2-6 16,-2 1 4-16,3-1-5 15,-3 3 6-15,4 0-5 0,-1-2 4 16,0-3-3-16,-3 1 3 16,3-2-5-16,-3-2 4 15,3-1-2-15,-3-1 2 16,8 0-2-16,-5-1 3 15,4-3-3-15,-1 2 2 16,2 2-1-16,-7 3 2 16,2 3-3-16,-6 4 4 15,-3-6-4-15,-5 0 6 0,4-3 0 16,-9 1 6-16,4-4-4 16,-2 4 6-16,0-6-7 15,0 3 1-15,5-4-4 16,-3-2 1-16,-1 3-3 15,1 3 1-15,-2-4-4 16,-1 2 2-16,2 1-3 16,0-8 3-16,-4-5-4 15,0 2 4-15,-5 0-4 16,-2 5 5-16,-3-4-3 16,0 8 5-16,-2 1-4 15,-1-1 7-15,-3-3 4 16,3 7 11-16,0 1 2 15,-3 3 5-15,1 3-6 16,1 3-6-16,-1 1-11 16,1 1-4-16,-4 1-7 15,1 0 3-15,-7-2-3 0,4-1 4 16,-5 0-3-16,4 0 2 16,-5-3-6-16,3-3 0 15,-14-2-2-15,4-1 4 16,-13-5 0-16,0 6 10 15,-9 0 1-15,1 5 6 16,-9 3-7-16,5 3 4 0,-11 5-9 16,5-1 2-16,-5 5-5 15,4-4 6-15,-13 0-4 16,5-8 10-16,-13 3-6 16,3-5 4-16,-14 2-5 15,10 4 4-15,-5-1-6 16,3-1 5-16,-12-1-6 15,12 2 5-15,-14-3-5 16,2 5 5-16,-6-2-3 16,10 0 3-16,-15-2-3 15,14-1 6-15,-10 2-6 16,9 1 4-16,-12 0 0 16,20 1 0-16,-18 1-5 15,11 1 6-15,-14 1-6 16,11 6 2-16,-20-1-3 15,20 3 3-15,-13-3-3 0,13 1 4 16,-18-7-6-16,13 4 8 16,-20-2-3-16,19-1 2 15,-20 3-2-15,13-3 8 16,-15-2-4-16,15 1 7 16,-14-2 1-16,16 5 2 15,-12 2-5-15,15 0 2 0,-10 1-8 16,7 0 0-16,-2-3-3 15,15-1 1-15,-13 1-4 16,17 0 6-16,-17 3-5 16,8-2 4-16,-10 0-3 15,18-4 3-15,-22-1-3 16,18 1 4-16,-13 0-3 16,12 2 5-16,-13 1 2 15,21 0 1-15,-13-2 0 16,17-2 3-16,-9-2-7 15,12-2 2-15,-7-1-5 16,13-1 1-16,-3 2-2 16,19-2 2-16,-7 1-4 15,11-2 2-15,1 3-4 16,8 1 3-16,-6 2-22 16,16 3-18-16,-2 5-305 0,11 3-25 15,2-3-114-15</inkml:trace>
    <inkml:trace contextRef="#ctx0" brushRef="#br0" timeOffset="124277.2143">-296 1457 1372 0,'7'3'1'16,"-6"26"-2"-16,4-3 0 0,-2 11 0 16,0 24-3-16,-2 10 3 15,1-10 4-15,-5-2 4 16,-2-18 11-16,1-4 25 0,-2-11 5 16,1-3 3-16,2-3-5 15,0 1-9-15,3-1-23 16,3 5-8-16,0-7-5 15,2 1 1-15,-1-2-1 16,-2-4 1-16,-1-3-1 16,2 6 1-16,-1 0-1 0,-1 2 0 15,2 2 0 1,0 2 0-16,-1-9-1 0,3 0 0 16,-4-6-1-16,4-1 0 15,1-2 1-15,3 0 2 16,-3 1-1-16,5-7 2 15,0 4 0-15,2 1-1 16,0-2-1-16,4 2 1 16,-4 2-2-16,6-2 1 15,-4-3-1-15,4 3 1 16,-3-1-1-16,9 1 1 16,-4-5-1-16,9 4 0 15,0-4 0-15,9-1 0 16,-6-1 0-16,4 2 2 15,-8-1-2-15,-3 0 1 16,-4 4-2-16,1 4 2 0,0 0-2 16,0 2 1-16,1 4-1 15,9 1 2-15,-3-3-2 16,7 8 2-16,1-3-1 16,10 0 1-16,-3-8-2 15,8 3 2-15,-4-6-1 16,10-1-1-16,-9-8 1 15,1 6 0-15,-7-2-2 16,5-1 2-16,-10 2 0 0,7 2 2 16,-2-4-2-16,5 2 1 15,-4-4-1-15,10 2 1 16,-6-3-2-16,12 3 1 16,-2-5 0-16,2 10 0 15,-7-4-1-15,6 5 2 16,-11-1-2-16,10 4 2 15,-3-2 0-15,10 2 0 16,-3-6-1-16,12 2 2 16,-6-4-4-16,6 1 2 15,-14-5 0-15,10 4 0 16,-13-1-1-16,6 2 2 16,-8-1-1-16,10 1 1 15,-10-2-1-15,12 6 1 16,-11-5-1-16,12 2-1 0,-10 6 0 15,10 0 1 1,-12-1-1-16,12 1 1 0,-10-3 1 16,13 0 0-16,-9-1-1 15,9-5 2-15,-5 4-2 16,2-4 0-16,-9 3-1 16,3 2 1-16,-11 7-2 15,5 0 2-15,-5 0 0 0,6 4 1 16,-4-7-1-16,6 1 1 15,-7-4-2-15,10 4 2 16,-11-7-2-16,8 3 1 16,-12 0-1-16,1 0 2 15,-8-2-2-15,2-1 2 16,-9 3-1-16,6-4 1 16,-10 1-1-16,0 1 1 15,-9-2-1-15,1-1 0 16,-9 2 0-16,3-1 2 15,-6-2-2-15,1 1 1 16,-2 5-1-16,-1-3 2 16,-3 0-2-16,-2 3 2 15,-2-3 0-15,1 0 0 16,-2 0 4-16,-2 0 11 16,2-3-1-16,0 3 2 0,0-1-1 15,2-1-2-15,-1 4-12 16,1-5 1-16,-1-2-2 15,1 0-1-15,1-2 0 16,3-5-1-16,2-1 1 16,-1-2-1-16,1-4 1 15,0-5 2-15,-5-1 0 16,-2-8 2-16,-1-3 0 16,-1-7 0-16,1 7-3 0,1-12-1 15,4 8 0-15,1-9 0 16,-1 6-2-16,-4-6 2 15,-1 14 0-15,-4 0 0 16,-4 10-1-16,0-3 4 16,-1 10 0-16,0-3 1 15,3-1 0-15,-2 1 0 16,2 4-2-16,4-5-2 16,2 2-2-16,2-1 1 15,1-1-1-15,0-2 1 16,0 7-1-16,-1-3 3 15,-2 3-3-15,0 5 2 16,0 3-2-16,-2-1 2 16,2 7 1-16,-1 0 5 0,1 5 0 15,-2-2 4-15,1 1 0 16,1 1-2-16,-2-5-4 16,2 4 0-16,0-1-4 15,0 0 1-15,2 0-3 16,1 6-2-16,1-4-30 15,-2 10-187-15,-10 1-160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0:53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4C2A8E-C1BC-49B4-A9F7-85B8CA0BBC50}" emma:medium="tactile" emma:mode="ink">
          <msink:context xmlns:msink="http://schemas.microsoft.com/ink/2010/main" type="inkDrawing" rotatedBoundingBox="21056,6520 21189,9328 20241,9373 20107,6565" semanticType="enclosure" shapeName="Other">
            <msink:destinationLink direction="with" ref="{848DEB11-3F99-442B-9A7F-9A54DB01A643}"/>
            <msink:destinationLink direction="with" ref="{286F9E9A-7D22-48BD-BC37-73569E43C3B8}"/>
            <msink:destinationLink direction="with" ref="{9EEB3B73-8058-4D17-8344-23EE4F319DAF}"/>
          </msink:context>
        </emma:interpretation>
      </emma:emma>
    </inkml:annotationXML>
    <inkml:trace contextRef="#ctx0" brushRef="#br0">49 323 834 0,'-25'-18'301'16,"1"1"38"-16,-4 1-197 15,0 7-74-15,7 5-10 16,-1 5-30-16,-1 2-10 16,5 6-14-16,1 5-2 15,3 0-2-15,1 6 2 0,-1 4 0 16,0 7 0-16,0 1-1 16,-6 11-2-16,5-1 1 15,-1 5 0 1,6-1 1-16,-3 8 1 0,3 1 1 15,-4 19 5-15,3 3 3 16,-4 27 5-16,-2 0 1 0,-1 30 2 16,1-7-5-1,1 22-4-15,4-17-5 0,9 9-1 16,6-28-4-16,11 4 2 16,4-28 1-16,11 3-2 15,-1-17 2-15,6 12-1 16,-8-7 1-16,6 11-2 15,-17-36-1 1,2 2 0-16,17 65 0 16,-5-19-3-16,2-6 0 15,6-21-5-15,-2-42 3 16,5-23 0-16,12-22 4 16,5-13 2-16,10-36 0 15,-4-19-3-15,9-28-2 16,-35 17-10-1,0 1 8-15,24-106-3 16,-19 20 0-16,-10-9 0 0,-20 20 2 16,-20 56 3-16,-1 18 2 15,-3-16 3-15,-3 20 0 16,1-12 2-16,0 9-1 16,-3-20 0-16,-1 10-2 15,-1-24 1-15,-1 22 0 16,-3-8 1-16,0 20 2 15,-4 0 10-15,-1 21 8 16,-7 1 14-16,-2 16 6 0,-6 7 3 16,5 11-8-16,-5 6-3 15,4 7-17-15,-5 6-7 16,6 6-6-16,-5 5 1 16,7 3-8-16,-2 8-5 15,4 1-4-15,-2 7-21 16,2 4-15-16,-2 9-34 15,6 1-15-15,-5 15-313 16,8-7 82-16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19:43.1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17FFA4-CC91-4171-AC6A-BD0A94BC1189}" emma:medium="tactile" emma:mode="ink">
          <msink:context xmlns:msink="http://schemas.microsoft.com/ink/2010/main" type="inkDrawing" rotatedBoundingBox="20657,5777 32680,5594 32695,6577 20672,6761" shapeName="Other">
            <msink:destinationLink direction="with" ref="{848DEB11-3F99-442B-9A7F-9A54DB01A643}"/>
            <msink:destinationLink direction="with" ref="{7C0D8F7D-AAD7-41A7-A0FA-9085381534A9}"/>
          </msink:context>
        </emma:interpretation>
      </emma:emma>
    </inkml:annotationXML>
    <inkml:trace contextRef="#ctx0" brushRef="#br0">9137 125 948 0,'-22'-3'287'16,"8"5"55"-16,5-4-256 15,8 4-52-15,8-4-14 16,10-4-14-16,17 1-1 15,12-7 0-15,23-5 1 16,18 6 4 15,-42 7-4-31,-1-1-5 0,166-12 0 0,2-1-1 16,33 6 2-16,-4 6-2 16,-72 6-2-16,-22-5-2 15,14-6 1-15,-21-6 0 16,9-9 3-16,-30-4 3 15,-1-4 3-15,-21 3-1 16,-3 4 3-16,-22 2-2 0,1 1 3 16,-8 5-1-16,1 1 0 15,-13 2-3-15,-2 3 0 16,-14 5-3-16,0 3 3 16,-14 4-2-16,-7 2-2 15,-3 5-1-15,1 7-16 16,-10 0-349-16,4-8 110 15</inkml:trace>
    <inkml:trace contextRef="#ctx0" brushRef="#br0" timeOffset="42941.1214">165-545 215 0,'0'6'126'0,"0"-1"-5"0,0-2-21 15,0-6-32-15,-1 6 11 16,-1-2 7-16,1 4 22 15,-2-1-6-15,-2 7-9 16,0 0-18-16,-4 9-18 16,3 0-26-16,-3 6-13 15,1-2-1-15,-1 6-6 16,3-1 5-16,-2 3-5 16,5 2 2-16,-2 4-6 15,2-3 2-15,0-1-6 16,2-3 3-16,-4-1-4 15,2-2 3-15,-1 1-1 16,-3-3 9-16,3-1 2 16,1 2 19-1,3-4-18-15,1 2-7 16,2-5-2-16,3 0-5 16,1-10 2-16,0 4-4 0,-1-8 3 15,1 4-1-15,-1-4 3 16,-3 0-1-16,3 0 3 15,0-1-6-15,0-1 1 16,3 2-4-16,2-3 4 16,0-1-4-16,4 3 7 15,4-4-1-15,1 1 3 0,6-1-6 16,1 2 3-16,4 0-4 16,1 2 4-16,5 1-6 15,-6 2 5-15,5-1-3 16,0 1 2-16,0 0-3 15,-8-4 2-15,9-1-2 16,-8-1 1-16,0-2-2 16,0-2 3-16,8-1-3 15,-5 2 4-15,4-1-3 16,-4 2 4-16,2 0-4 16,-4 2 4-16,4-1-5 15,-3 1 6-15,5-4-6 16,-2 1 4-16,3-2-4 15,-2 0 2-15,4-2-2 16,-10 0 3-16,6-1-3 0,-3 3 5 16,-1 0-3-16,-5 2 3 15,6 2-3-15,-6 2 2 16,3 3-2-16,-2 1 2 16,3-1-3-16,1 0 3 15,1-3-4-15,-1 1 5 16,7-2-6-16,-1 1 5 15,6-1-4-15,-3-2 4 16,6-3-4-16,-3-1 4 16,0 0-4-16,-5-2 3 0,3 3-2 15,-10-2 2-15,7 0-3 16,-4 1 4-16,5-2-4 16,-4 4 4-16,8-1-4 15,-6 2 4-15,10 2-4 16,-2 1 5-16,11 1-6 15,-3-2 6-15,6 1-5 16,-2-1 4-16,1-1-3 16,-7 0 3-16,9 0-2 15,-11-1 2-15,6-5-3 16,-4 3 3-16,5-2-5 16,-2 0 3-16,9 1-1 15,-6 1 3-15,7 1-4 16,-6 2 4-16,4 0-4 0,-12 2 4 15,7-1-5-15,-9 1 5 16,9 2-4-16,-7-1 5 16,11 2-6-16,-5 0 6 15,10 1-5-15,-10-3 4 16,4-2-4-16,-8 1 3 16,7 1-3-16,-10-3 5 15,6 0-5-15,-4 0 5 0,4-2-5 16,-2-1 5-16,9-1-6 15,-2 2 5-15,4 1-4 16,-4 2 4-16,0 1-4 16,-8 5 5-16,2-2-5 15,-8 1 4-15,6-3-4 16,-2-1 4-16,7-1-5 16,-5 1 6-16,11 1-5 15,-6 0 4-15,4 0-4 16,-10-1 4-16,6-2-4 15,-8 0 4-15,6-2-5 16,-6-1 5-16,6 1-3 16,-4 2 3-16,7 4-5 15,-4 0 7-15,10 5-7 16,-9 1 4-16,8 6-2 16,-9-3 4-16,4 0-5 15,-7-5 5-15,6 3-4 0,-5-8 2 16,6 0-3-16,-4-3 5 15,4 2-6-15,-4-2 5 16,9-2-5-16,-7 2 6 16,4-5-7-16,-5 4 6 15,8 1-4-15,-8-2 4 16,5 2-5-16,-1 2 6 0,5-5-5 16,-7-2 5-16,9 2-6 15,-5-3 5-15,5 0-4 16,-11 1 4-16,8-2-4 15,-9-1 4-15,7-4-5 16,-6 1 4-16,10-1-4 16,-12-1 3-16,12 1-2 15,-7 4 5-15,4 4-4 16,-7-1 4-16,3 5-5 16,-10 0 5-16,4 3-5 15,-2-1 4-15,4 1-5 16,-6-3 6-16,5 0-5 15,-5-2 4-15,2-1-5 16,-8 0 6-16,7 0-5 16,-5 0 4-16,1 0-4 15,-7 0 4-15,5 1-4 0,-9 2 4 16,3 0-3 0,-4-1 3-16,3 2-4 0,-6-2 5 15,6-1-5-15,-7-1 4 16,3-3-4-16,-4-1 4 15,1-3-4-15,-5 4 4 16,1 0-4-16,-5 1 5 16,3 1-5-16,-3 2 5 0,-2-1-4 15,-2 2 3 1,-1 1-3-16,-6 0 3 0,-1-2-3 16,-1 1 3-16,0-2-3 15,-1-1 3-15,0-2-3 16,-2 5 2-16,4-4-2 15,-3 2 3-15,-1-1-4 16,1-1 4-16,1-4-3 16,-8-2 3-16,4 2-4 15,0 3 3-15,-1-5-3 16,2 3 3-16,3-2-2 16,-4-3 3-16,4-1-1 15,-3 4 1-15,-3-6-3 16,3 4 3-16,0-3-2 15,-4-5 1-15,2-3-2 16,1-2 2-16,-4-5-3 16,4 2 4-16,-1-3-1 0,-1 5 2 15,6 2-3-15,-1 4 3 16,-5-3-3-16,6 7 1 16,-1-2-2-16,-1 1 3 15,-2-1-3-15,9 1 2 16,-7-5-2-16,2 6 2 15,-3-7-4-15,2 1 4 16,-3 1-3-16,-1-2 2 0,-2 0-1 16,-1 1 4-16,0 10-2 15,-1 0 5-15,2 4 4 16,-7 5 2-16,5 4-1 16,-5-2 2-16,4 1-3 15,1 1-4-15,4 1-2 16,-4-4 0-16,5 1-3 15,-2-2 2-15,-2 3-4 16,1-3 2-16,-1 0-3 16,-1 0 1-16,3 1-4 15,-3-1 2-15,0-3-2 16,-3 1 3-16,1 4-1 16,-7-1 3-16,0-2-5 15,-1 8 2-15,3-1-3 16,-9-7 4-16,5 5-1 0,1 4 6 15,-6-7-3-15,-1 1 4 16,-1 7-4-16,-2-8 2 16,-5-1-5-16,1 3 3 15,-7 3-5-15,0 0 3 16,-4-3 0-16,1 3 3 16,-4 4-3-16,2-1 5 15,-2-5-4-15,2 5 2 16,-3 5-1-16,5-5 2 15,-6-4-1-15,4-1 1 0,-8 1-6 16,7-5-1-16,-8-2-6 16,7 5 3-16,-7 2-4 15,7-5 8-15,-10 1 0 16,5 1 6-16,-3 4-3 16,5-3 3-16,-4 4-3 15,7 1 3-15,-4 2-4 16,6-7 2-16,-9 2-2 15,5 1 2-15,-6 2-2 16,8-7 3-16,-7 7-4 16,8 4 5-16,-7-3-6 15,5 5 2-15,-7 9-4 16,5-6 5-16,-2 1-4 16,0-1 4-16,-8-2 0 15,5-6 5-15,-3 2-4 0,1-1 4 16,-4 0-3-16,10-4 4 15,-5 0-6-15,1 0 4 16,-7-3-5-16,9 1 5 16,-8 2-6-16,7 2 5 15,-10-2-5-15,4 3 6 16,-4-3-5-16,3 0 4 0,-7-1-3 16,10 1 4-1,-6-2-6-15,6-1 3 0,-10-1-15 16,10-2 1-16,-8-5-27 15,8 1-12-15,-14-4-12 16,5 2 14-16,-11 1 4 16,0 0 29-16,-10 4 8 15,10-1 19-15,-7 0-1 16,11-1 1-16,-12 0-5 16,10-5 8-16,-15 4-7 15,9 1 0-15,-16 3-1 16,10 3 6-16,-2 4 0 15,9 2 6-15,-13-6-3 16,12 2 3-16,-12-1-8 16,2-1 0-16,-12 0-7 15,14 3 7-15,-11-4 1 0,7 1 5 16,-8-2-4-16,10 4 6 16,-11-2-9-16,11 6 0 15,-7-1-6-15,13 2 5 16,-9-2-6-16,11 1 3 15,-11-3-4-15,8-1 5 16,-13-2-5-16,13 1 4 16,-8-1-4-16,8 0 5 15,-8 0-5-15,10-1 6 16,-10-2-4-16,11 4 5 0,-5-2-5 16,11-1 4-16,-6 2-6 15,15-1 2-15,-12-1-2 16,11-1 4-16,-10 1-6 15,10-2 6-15,-12 1-2 16,13 0 3-16,-7-5-1 16,5-1 7-16,-5-5-2 15,15 0 5-15,-16-6 2 16,11 8 4-16,-6 6 0 16,8 6 2-16,-11 6-3 15,15 12-3-15,-2 4-5 16,10-5-5-16,-2 0-2 15,11-2 0-15,-1-4-2 16,6-7 1-16,-4 4-3 16,6-5 3-16,-6-1-4 15,3-2-2-15,-6-4-7 0,-4 6-191 16,-10 1-130-16,-2 3-25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2:31.1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2E9B2F-70AB-4548-91AB-E3BAEEC2FC72}" emma:medium="tactile" emma:mode="ink">
          <msink:context xmlns:msink="http://schemas.microsoft.com/ink/2010/main" type="inkDrawing" rotatedBoundingBox="20385,10626 20578,8743 21217,8808 21023,10692" semanticType="callout" shapeName="Other">
            <msink:sourceLink direction="with" ref="{A23D281B-79D1-4C44-A11E-283F795AB6F8}"/>
            <msink:sourceLink direction="with" ref="{611B882C-7F2A-4A56-95A4-70A4960D8F62}"/>
            <msink:destinationLink direction="from" ref="{D0BECE7A-9218-40D2-8D92-FC156E11DAE8}"/>
            <msink:destinationLink direction="to" ref="{D0BECE7A-9218-40D2-8D92-FC156E11DAE8}"/>
          </msink:context>
        </emma:interpretation>
      </emma:emma>
    </inkml:annotationXML>
    <inkml:trace contextRef="#ctx0" brushRef="#br0">346 0 340 0,'-11'7'96'16,"3"-2"26"-16,1 3-88 15,2-4-8-15,-1 4-3 16,3-3 1-16,0 10-7 16,0-1-4-16,-2 6-8 15,2 3 1-15,-2 0-1 16,1-10 5-16,-4 9 7 16,1-5 13-16,-3 6 22 15,1-5 10-15,-2 7 7 16,1 1-5-16,-1 3-8 0,0-3-22 15,0 9 5-15,2-6-1 16,-3 7 0-16,1-1-3 16,1 6-2-16,-4 1-15 15,3 15-9-15,2-5-5 16,-2 8-2-16,8-8-1 16,-3 4 1-16,-2-13-1 0,0 2 3 15,1-8 10 1,-5 3 4-16,-1-5-1 0,3 11 0 15,-1-3-1-15,2 14-10 16,4-5-4-16,0 6-1 16,1-9 1-16,1 5-1 15,1-16-1-15,1 8 2 16,1-11 0-16,6 5 0 16,1-6 0-16,1 7 2 15,0-13-1-15,-2-3 0 16,-1-2-1-16,1 0 2 15,-2-7-1-15,1 4 6 16,6 0 2-16,-4-1 2 16,4-4-1-16,4-1-1 15,-7 0-6-15,10 1-2 16,-1-4-2-16,2 0 1 0,-1-2 0 16,8-2 2-16,-9-5 1 15,1-2-1-15,-2-2 2 16,-1-2-3-16,-4-1 2 15,0-1-3-15,-4-2 4 16,6-1 0-16,-3-6 5 16,4-5-3-16,0-6 3 15,3-3-2-15,-2-5-5 0,2-1 0 16,-2 2 3 0,1-3-4-16,-3 0 1 0,1 0 0 15,-1-1-1-15,2-3-2 16,-4 6 1-16,2-1-1 15,1 3 1-15,2-5-2 16,-3 5 1-16,7-10-1 16,-4 5 1-16,2-6-1 15,-7 7 1-15,7-7-1 16,-7 9 0-16,4-11 0 16,-6 4 3-16,2-5 8 15,-3 6 2-15,0-7 6 16,-8 7 3-16,-4 3 2 15,8 5-8-15,-11-2 0 16,0 9-7-16,1-5-1 16,1 5-6-16,-6-4 0 0,-3 1-1 15,4-2 0-15,1 7 0 16,-10-6-1-16,7 7 1 16,-2-2 0-16,-1 1 0 15,-2-2-1-15,6 5 1 16,-7-6-2-16,4 6 1 15,-1 2 0-15,1 1-1 16,-3-3 5-16,5 6 2 16,-4 2-1-16,4-2 1 0,-2 2 1 15,5 4-5-15,-3 0-1 16,3-2 0-16,1 0-1 16,2 7 1-16,-2-9-1 15,3 3 0-15,-1 9-3 16,2 1-30-16,-2 18-331 15,1 19 97-15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1:18.0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0BECE7A-9218-40D2-8D92-FC156E11DAE8}" emma:medium="tactile" emma:mode="ink">
          <msink:context xmlns:msink="http://schemas.microsoft.com/ink/2010/main" type="inkDrawing" rotatedBoundingBox="20661,8966 21055,8923 21130,9601 20735,9644" semanticType="callout" shapeName="Other">
            <msink:sourceLink direction="from" ref="{C22E9B2F-70AB-4548-91AB-E3BAEEC2FC72}"/>
            <msink:sourceLink direction="to" ref="{C22E9B2F-70AB-4548-91AB-E3BAEEC2FC72}"/>
            <msink:destinationLink direction="with" ref="{F8831196-126A-4B08-9E9D-89036601EA01}"/>
          </msink:context>
        </emma:interpretation>
      </emma:emma>
    </inkml:annotationXML>
    <inkml:trace contextRef="#ctx0" brushRef="#br0">460 3265 246 0,'56'15'140'0,"-68"-18"-11"15,-2 0-46-15,4 3-42 16,0-1-8-16,3-4 24 15,4 0 18-15,0 4 43 16,-3-2 6-16,2-3 15 0,8 6-21 16,-8-7-9-1,1 4-40-15,-3 2-6 0,5 4-22 16,-8-3-10-16,5 8-15 16,1-2-5-16,3-3-6 15,-3 0-1-15,2 1-1 16,-2-2 1-16,0 1-1 15,-5 0 6-15,0-1 1 0,-7-7 10 16,0 8 3-16,-5-6 11 16,3 3-1-16,-5-3 4 15,9 5-6-15,-3-9-3 16,4 1-13-16,3 3-3 16,1 5-7-16,-1-5-3 15,0 3-1-15,-1 3 0 16,0-5 0-16,-1 4 0 15,0-5 0-15,-1-3 0 16,0 1 1-16,1 0 0 16,-3-2-2-16,3 4 1 15,5 1 0-15,-1-3 0 16,4 4-2-16,3-1 1 16,0 1-3-16,-2-2 2 15,4-2-1-15,-1 1 2 16,-1-4 0-16,0 2 0 15,0 1 0-15,2 4-1 16,-2-4 1-16,-2-7 1 0,2 3 0 16,0-7 0-16,0-1-1 15,-1-4 0-15,2 2-1 16,1-2 2-16,-1 3-1 16,1-2 1-16,-1 3 0 15,-1-3-1-15,0 0-1 16,0 0 2-16,0 0-2 0,0 0 2 15,-1 2 0-15,2 1 1 16,-2 1-2-16,1 4 1 16,0 0-1-1,1 0 0-15,-1 1-1 0,-1 0 1 16,2 4 1-16,-1-1 0 16,0 2-1-16,0 0 0 15,2-1 0-15,-4-3 0 16,4 1-1-16,-1-5 1 15,2 1 1-15,-1-3-2 16,1 3 0-16,-3 1 0 16,1 4 1-16,-1-2-1 15,2 7 1-15,0-4 0 16,-2 0 0-16,0 1-1 16,0 4 1-16,1-1-1 15,-2 5-1-15,4-1 1 0,-3-1-1 16,0 0-1-16,-2-1-26 15,4-1-356-15,-5 7 108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3:51.8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FC3A7B-A2CE-41F0-A782-DE3E5DB233A1}" emma:medium="tactile" emma:mode="ink">
          <msink:context xmlns:msink="http://schemas.microsoft.com/ink/2010/main" type="inkDrawing" rotatedBoundingBox="11604,8295 16211,8386 16207,8564 11601,8472" semanticType="10" shapeName="Other"/>
        </emma:interpretation>
      </emma:emma>
    </inkml:annotationXML>
    <inkml:trace contextRef="#ctx0" brushRef="#br0">-1 97 987 0,'-7'-2'263'0,"4"7"72"0,5 2-284 0,3 1-24 15,5 1-21-15,9 1 1 16,2-1-7-16,7-5 1 15,1-1-1-15,5-6 1 16,-5-3-2-16,5-3 2 16,-4-3-2-16,5-7 3 15,-2 1-2-15,4-2 2 16,-5 3-2-16,1 0 2 0,0 8-2 16,0 4 2-16,-6 7 0 15,8 3 0-15,2 1-1 16,4-3 1-16,3 0-1 15,15-2 0-15,-7-7-1 16,6-1 0-16,-3 2 0 16,5-4 0-16,-9 0 0 15,4 4 1-15,-9 3 2 16,2 4 3-16,-10 6 1 0,3-1 1 16,-2-1 1-16,5 4-4 15,1-1-2-15,8-6-2 16,-2 1 0-16,10 4-1 15,-2-5 0-15,5-3 1 16,-6 3-1-16,5-3 0 16,-11-3-1-16,7 3 2 15,-7 2 0-15,3 2-2 16,-1 4 2-16,7 3 0 16,-6-2-1-16,11 3 4 15,-6-1 1-15,8 3 0 16,-7-2 1-16,9 0-1 15,-7-4-4-15,12 0 0 16,-7-8-1-16,9 1 0 16,-7-1 1-16,10-1-2 15,-11-2 2-15,3 0-1 0,-6-1 0 16,8 3 0-16,-11 1 8 16,12 3 9-16,-3 3 1 15,8 5-1-15,-5 1 2 16,6 0-8-16,-7-2-9 15,10-3 0-15,-7-4-2 16,4-9 1-16,-3-1 1 0,11-6-2 16,-15-2 2-16,2-5-1 15,-16 5 0-15,-3-1 0 16,-17 7 0-16,-2 1 4 16,-9 4 13-16,-1 5 14 15,-6-1 6-15,-1 3 6 16,-7 1-2-16,-3-1-5 15,-4-2-11-15,1 1 7 16,-5-1-1-16,-2 1 1 16,1-2-7-16,-2 0-6 15,0 0-7-15,-2 1-82 16,2 4-43-16,-10 13-342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7:24:00.3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1F0EF8-5E5E-4A57-963C-49A49BFBF62B}" emma:medium="tactile" emma:mode="ink">
          <msink:context xmlns:msink="http://schemas.microsoft.com/ink/2010/main" type="inkDrawing" rotatedBoundingBox="20495,5789 29479,5656 29494,6650 20510,6782" semanticType="enclosure" shapeName="Other"/>
        </emma:interpretation>
      </emma:emma>
    </inkml:annotationXML>
    <inkml:trace contextRef="#ctx0" brushRef="#br0">8750 100 602 0,'-6'-9'294'0,"-2"6"-22"0,2 1-113 15,0 2-148-15,-1-3-21 16,3-4-16-16,-4 0-11 15,-3 1 4-15,-1 3 10 16,1 2 18-16,-7-2 28 16,3 4 14-16,-4-1 9 15,1-4-2-15,-2 5-5 16,5 5-16-16,-2-10-2 16,3 5-10-16,-3-2-2 15,2-1-4-15,-2-1-1 16,1 9-2-16,-2-7-2 15,1 4-3-15,-3-8 0 16,2 2 1-16,-8 1 0 16,3 6-1-16,-9-6 6 15,1 4-1-15,-11 5 3 0,6-7-1 16,-10 2 2-16,3 2-2 16,-3 2 0-16,4-2-2 15,-5 0 3-15,5-2-1 16,-4-1-1-16,6-2-1 15,-6-4 0-15,7 5-4 16,-1 2 2-16,1-1-3 16,-5 2 0-16,4 0 2 0,-6-4 1 15,0 1-2-15,-2-2 1 16,5 1 3-16,-6 4-1 16,5-6-1-16,-7-3 1 15,8 9-2-15,-9-6 1 16,8 1 0-16,-2 2 1 15,3-2 0-15,-13-5-1 16,10 2-6-16,-10-6-9 16,1 5-2-16,-7 5 2 15,8-7 4-15,-10 10 7 16,10 2 12-16,-10 2 8 16,7-7-1-16,-4 9 0 15,7-5-3-15,-10 1-7 16,4-2-11-16,-6 8-2 15,2-3-1-15,-9-1 1 16,11 0 3-16,-9-3 6 0,11-6 1 16,-13 0 3-16,7 1 0 15,-11-2 3-15,3 7 0 16,-12-3 4-16,16 3-3 16,-10 0-2-16,14-3-5 15,-6-6-3-15,9 4-6 16,-10-10 1-16,7 0 2 15,-14 4 2-15,8 0 3 16,-8 1 6-16,8 5 0 0,-2 4 2 16,14 1-2-16,-13 0 1 15,10-3-5-15,-9 4 0 16,4-4-2-16,-7-1 1 16,11-1-2-16,-5 5-2 15,10-4-2-15,-8-1 1 16,6-1-1-16,-10 3 2 15,8-4 0-15,-9-2 4 16,3 4-1-16,-6 2 3 16,7-3-2-16,-5 8 3 15,8-1-3-15,-1 2 1 16,10-1-2-16,-7 3 2 16,11-2-3-16,-11-2 0 15,8 1-1-15,-7-1-3 16,5-7 0-16,-4 0 0 0,7 5 1 15,-5-5 4-15,6 1 3 16,-2-1 4-16,2 0 0 16,-9-3 3-16,7 1-2 15,-6 1-2-15,4 5-4 16,-1 1-1-16,5-1-1 16,0 4-1-16,4-2 0 15,0 3 0-15,6-4 0 0,-6-2 0 16,1-3 0-16,-6 1 1 15,-1-6-1-15,-8 8 1 16,6 0 0-16,-5 7-1 16,5-1 0-16,-8-3 0 15,12 1-1-15,-4 3 2 16,3-9-1-16,-9 2 5 16,11-2-1-16,-11-4 3 15,5-1-1-15,1 4 2 16,13 0-4-16,-5 1 1 15,9 0-3-15,0 4 0 16,5-5-1-16,-2 3-1 16,6 0 0-16,1 0-1 15,3 1-1-15,-2 1 1 16,5-2 1-16,-5 5-1 0,-2-1 1 16,-1 2 1-16,3 2-1 15,-7-3 2-15,7-2-1 16,-3 1 1-16,6-2-1 15,-5 2 0-15,5 1-1 16,-1 3 1-16,2 1-1 16,-3 0 1-16,5-1-1 15,-1 4 1-15,4 0-1 16,-3 4-2-16,5 2-3 0,-1 2 1 16,5-2-1-1,-6 2 1-15,8 0 1 0,-2-1 3 16,4 2-1-16,0 4 3 15,6-1-1-15,-2 4 3 16,-4-5-1-16,3 3 3 16,4-5-1-16,0 2 4 15,3 0-2-15,6 7 0 16,1-6-2-16,1 5-1 16,4-6-4-16,-6-1 2 15,5-5-1-15,0 1 0 16,-6-7-1-16,-1 4 1 15,2-3-1-15,0-2 1 16,-1-7 1-16,1 3 0 0,-3-6 1 16,3 1 0-1,-6-2 1-15,5 2-1 0,-3-1-2 16,4 2 2-16,0-2-3 16,1 6 1-16,1-5 1 15,3 1 3-15,-2 3 0 16,5 2 1-16,0-1-1 15,1 4-1-15,0-1-3 16,5-1 0-16,-4-2-1 16,0-2 2-16,0 1-2 0,-1 3 1 15,4-4 0-15,2 2 0 16,1 0-1-16,4 1 0 16,0-3-1-16,1 4 1 15,-1-1-1-15,4 1 1 16,-6 0-2-16,5-1 2 15,-4 1 0-15,4-2 0 16,-5-1-1-16,10-2 1 16,-5-2-1-16,10 1 2 15,-6-4-1-15,7 1 1 16,-4-1 1-16,5-1-1 16,-4 0-1-16,9 0 2 15,-6 0-2-15,6 2 0 16,-3 1-1-16,6 0 0 15,-5 1-1-15,4 1 0 16,-5-2 0-16,4 0 2 16,-5 0 0-16,2 0 2 0,-1 0 0 15,3 1 0-15,-3 1-1 16,6 1 0-16,-6 1-1 16,8 3-2-16,-5 0 1 15,6 4 0-15,-8-5 0 16,5 3-1-16,-7-3 1 15,10 2 0-15,-4-5 1 0,10 2 1 16,-3-4 0-16,9 2 0 16,-5-4 0-16,4-1 0 15,-5-1-1-15,6-1-1 16,-8 1-1-16,8 1 2 16,-6-1-1-16,10 0 2 15,-5 1 0-15,10-2 1 16,-5-1-2-16,11-1 1 15,-5 1-2-15,4-1 0 16,-9 3-1-16,10 0 2 16,-12 0 0-16,7-3 0 15,-5 3 1-15,10-2 0 16,-8 1-1-16,6 2-1 16,-14 1 1-16,3-2-1 15,-10 1 1-15,9 0 0 0,-10 1 1 16,15 1 0-16,-7 1-1 15,11 1 1-15,-8 3-2 16,1-2 1-16,-8 3-1 16,2 0 0-16,-12-1 0 15,3-1 2-15,-1 1-1 16,7-2 2-16,-6 1-1 16,7 1 1-16,-6-2-2 15,6 2 0-15,-10-4-2 16,7 2 2-16,-6-1-2 0,0-1 1 15,-5-1 0-15,8 2 1 16,-2-2 1-16,9 0-13 16,-2 0-2-16,6-2-2 15,-4 4-2-15,6-4-3 16,-6 2 14-16,1 0 0 16,-13 0 3-16,6 2 1 15,-7-1 2-15,7 1 1 16,-5 1 1-16,14-3 1 15,-8 0-1-15,8-2 0 16,-9 6-1-16,10-1 0 16,-13 3-2-16,4-3 2 15,-8 1-2-15,9-2 2 16,-10-2 0-16,13-3 1 16,-5 0-1-16,6 1 2 0,-8-1-1 15,5-1 0-15,-10 2 0 16,10-1-2-16,-6 1 0 15,-1 1 0-15,-7 1 0 16,5-3 1-16,-11 4-1 16,1-2 2-16,-3-1-1 15,5 2 1-15,-3 0-1 16,4 0 2-16,-4 2-2 0,6-1 2 16,-6 1-2-16,4-2 1 15,-7 1-2-15,6-2 1 16,-3 2-1-16,1-4 0 15,-3 2-1-15,2-2 2 16,-6-2-1-16,4-1 1 16,1 1 0-16,3 1 1 15,0 1 1-15,5 0-12 16,-4 0-3-16,5 0 0 16,-6-2-2-16,7-3-1 15,-6 1 12-15,5 1 2 16,-8-1 0-16,3 3 1 15,-5 2 0-15,2 2-3 16,-13-1-5-16,4-1-8 16,-7 1-1-16,-1-5 2 0,-3-1 2 15,3-2 7-15,0 2 8 16,-3-3 3-16,1 6-2 16,4-4 4-16,-5 5-4 15,3-2 0-15,-1 1-3 16,0-1-4-16,-2 1-8 15,3-3-1-15,-3 1 0 16,-2-1 0-16,2-3 6 16,0 3 4-16,-2-1 2 0,2 0 1 15,1 2-5-15,2-4-7 16,-1 0-1-16,-3 4 3 16,0-5 0-16,1 7 6 15,-2 2 7-15,2-4 1 16,-2 2-1-16,-1 2 0 15,-2-7-1-15,-1 3 0 16,-5 1-1-16,3-1 4 16,-7 0 2-16,2-3 1 15,-4-2-1-15,0-11 1 16,-1 4-4-16,4-11-6 16,-1 4-10-16,1-5-90 15,0 10-9-15,0-3 6 16,-3 9 11-16,1 0 15 15,1 6 94-15,-4 2 7 0,5-3-6 16,0 0-13-16,-1 0-12 16,6-5-7-16,-5-3-4 15,4-1 1-15,-5-4 5 16,4-2 7-16,-4 1 9 16,1-2 30-16,-6 7 28 15,3-4 32-15,-2 8 7 16,-1-1 9-16,5 3-23 0,-4-4-26 15,-1 4-31-15,0-3-6 16,3 3-11-16,-8-5 5 16,2 7 0-16,1-3 8 15,-2 2 1-15,-4 2 0 16,2 3-6-16,0 1-2 16,1 3-8-16,0-2-2 15,-1-2-2-15,3 6 0 16,0-2-2-16,0-1 7 15,1 2 2-15,2-1 6 16,3 1 1-16,-2-4 0 16,6 3-6-16,-6 5-2 15,2-1-7-15,-3-2-6 16,4 3-13-16,1 0-4 16,1 3-319-16,-9 13 94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65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44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5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285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D160C-E515-4D8C-9228-C6C42BF8CB2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46115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FAF50-71D2-472A-B49E-A6BA6CD2538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461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61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0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D160C-E515-4D8C-9228-C6C42BF8CB2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46115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FAF50-71D2-472A-B49E-A6BA6CD2538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461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61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46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73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28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96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82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66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83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19.05.2021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19.05.2021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hyperlink" Target="http://www.bernhardkoester.de/vorlesungen/inhalt.html" TargetMode="External"/><Relationship Id="rId4" Type="http://schemas.openxmlformats.org/officeDocument/2006/relationships/hyperlink" Target="http://www.bernhardkoester.de/video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4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9" Type="http://schemas.openxmlformats.org/officeDocument/2006/relationships/customXml" Target="../ink/ink127.xml"/><Relationship Id="rId3" Type="http://schemas.openxmlformats.org/officeDocument/2006/relationships/image" Target="../media/image5.png"/><Relationship Id="rId21" Type="http://schemas.openxmlformats.org/officeDocument/2006/relationships/customXml" Target="../ink/ink118.xml"/><Relationship Id="rId34" Type="http://schemas.openxmlformats.org/officeDocument/2006/relationships/image" Target="../media/image129.emf"/><Relationship Id="rId7" Type="http://schemas.openxmlformats.org/officeDocument/2006/relationships/customXml" Target="../ink/ink111.xml"/><Relationship Id="rId12" Type="http://schemas.openxmlformats.org/officeDocument/2006/relationships/image" Target="../media/image118.emf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131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113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37" Type="http://schemas.openxmlformats.org/officeDocument/2006/relationships/customXml" Target="../ink/ink126.xml"/><Relationship Id="rId40" Type="http://schemas.openxmlformats.org/officeDocument/2006/relationships/image" Target="../media/image132.emf"/><Relationship Id="rId5" Type="http://schemas.openxmlformats.org/officeDocument/2006/relationships/hyperlink" Target="https://www.ecb.europa.eu/mopo/implement/omt/html/index.en.html" TargetMode="External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17.xml"/><Relationship Id="rId31" Type="http://schemas.openxmlformats.org/officeDocument/2006/relationships/customXml" Target="../ink/ink123.xml"/><Relationship Id="rId4" Type="http://schemas.openxmlformats.org/officeDocument/2006/relationships/image" Target="../media/image6.png"/><Relationship Id="rId9" Type="http://schemas.openxmlformats.org/officeDocument/2006/relationships/customXml" Target="../ink/ink112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21.xml"/><Relationship Id="rId30" Type="http://schemas.openxmlformats.org/officeDocument/2006/relationships/image" Target="../media/image127.emf"/><Relationship Id="rId35" Type="http://schemas.openxmlformats.org/officeDocument/2006/relationships/customXml" Target="../ink/ink12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emf"/><Relationship Id="rId21" Type="http://schemas.openxmlformats.org/officeDocument/2006/relationships/customXml" Target="../ink/ink137.xml"/><Relationship Id="rId42" Type="http://schemas.openxmlformats.org/officeDocument/2006/relationships/image" Target="../media/image152.emf"/><Relationship Id="rId47" Type="http://schemas.openxmlformats.org/officeDocument/2006/relationships/customXml" Target="../ink/ink150.xml"/><Relationship Id="rId63" Type="http://schemas.openxmlformats.org/officeDocument/2006/relationships/customXml" Target="../ink/ink158.xml"/><Relationship Id="rId68" Type="http://schemas.openxmlformats.org/officeDocument/2006/relationships/image" Target="../media/image165.emf"/><Relationship Id="rId84" Type="http://schemas.openxmlformats.org/officeDocument/2006/relationships/image" Target="../media/image173.emf"/><Relationship Id="rId89" Type="http://schemas.openxmlformats.org/officeDocument/2006/relationships/customXml" Target="../ink/ink171.xml"/><Relationship Id="rId7" Type="http://schemas.openxmlformats.org/officeDocument/2006/relationships/customXml" Target="../ink/ink130.xml"/><Relationship Id="rId71" Type="http://schemas.openxmlformats.org/officeDocument/2006/relationships/customXml" Target="../ink/ink162.xml"/><Relationship Id="rId92" Type="http://schemas.openxmlformats.org/officeDocument/2006/relationships/image" Target="../media/image177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9.emf"/><Relationship Id="rId29" Type="http://schemas.openxmlformats.org/officeDocument/2006/relationships/customXml" Target="../ink/ink141.xml"/><Relationship Id="rId11" Type="http://schemas.openxmlformats.org/officeDocument/2006/relationships/customXml" Target="../ink/ink132.xml"/><Relationship Id="rId24" Type="http://schemas.openxmlformats.org/officeDocument/2006/relationships/image" Target="../media/image143.emf"/><Relationship Id="rId32" Type="http://schemas.openxmlformats.org/officeDocument/2006/relationships/image" Target="../media/image147.emf"/><Relationship Id="rId37" Type="http://schemas.openxmlformats.org/officeDocument/2006/relationships/customXml" Target="../ink/ink145.xml"/><Relationship Id="rId40" Type="http://schemas.openxmlformats.org/officeDocument/2006/relationships/image" Target="../media/image151.emf"/><Relationship Id="rId45" Type="http://schemas.openxmlformats.org/officeDocument/2006/relationships/customXml" Target="../ink/ink149.xml"/><Relationship Id="rId53" Type="http://schemas.openxmlformats.org/officeDocument/2006/relationships/customXml" Target="../ink/ink153.xml"/><Relationship Id="rId58" Type="http://schemas.openxmlformats.org/officeDocument/2006/relationships/image" Target="../media/image160.emf"/><Relationship Id="rId66" Type="http://schemas.openxmlformats.org/officeDocument/2006/relationships/image" Target="../media/image164.emf"/><Relationship Id="rId74" Type="http://schemas.openxmlformats.org/officeDocument/2006/relationships/image" Target="../media/image168.emf"/><Relationship Id="rId79" Type="http://schemas.openxmlformats.org/officeDocument/2006/relationships/customXml" Target="../ink/ink166.xml"/><Relationship Id="rId87" Type="http://schemas.openxmlformats.org/officeDocument/2006/relationships/customXml" Target="../ink/ink170.xml"/><Relationship Id="rId102" Type="http://schemas.openxmlformats.org/officeDocument/2006/relationships/image" Target="../media/image182.emf"/><Relationship Id="rId5" Type="http://schemas.openxmlformats.org/officeDocument/2006/relationships/customXml" Target="../ink/ink129.xml"/><Relationship Id="rId61" Type="http://schemas.openxmlformats.org/officeDocument/2006/relationships/customXml" Target="../ink/ink157.xml"/><Relationship Id="rId82" Type="http://schemas.openxmlformats.org/officeDocument/2006/relationships/image" Target="../media/image172.emf"/><Relationship Id="rId90" Type="http://schemas.openxmlformats.org/officeDocument/2006/relationships/image" Target="../media/image176.emf"/><Relationship Id="rId95" Type="http://schemas.openxmlformats.org/officeDocument/2006/relationships/customXml" Target="../ink/ink174.xml"/><Relationship Id="rId19" Type="http://schemas.openxmlformats.org/officeDocument/2006/relationships/customXml" Target="../ink/ink136.xml"/><Relationship Id="rId14" Type="http://schemas.openxmlformats.org/officeDocument/2006/relationships/image" Target="../media/image138.emf"/><Relationship Id="rId22" Type="http://schemas.openxmlformats.org/officeDocument/2006/relationships/image" Target="../media/image142.emf"/><Relationship Id="rId27" Type="http://schemas.openxmlformats.org/officeDocument/2006/relationships/customXml" Target="../ink/ink140.xml"/><Relationship Id="rId30" Type="http://schemas.openxmlformats.org/officeDocument/2006/relationships/image" Target="../media/image146.emf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155.emf"/><Relationship Id="rId56" Type="http://schemas.openxmlformats.org/officeDocument/2006/relationships/image" Target="../media/image159.emf"/><Relationship Id="rId64" Type="http://schemas.openxmlformats.org/officeDocument/2006/relationships/image" Target="../media/image163.emf"/><Relationship Id="rId69" Type="http://schemas.openxmlformats.org/officeDocument/2006/relationships/customXml" Target="../ink/ink161.xml"/><Relationship Id="rId77" Type="http://schemas.openxmlformats.org/officeDocument/2006/relationships/customXml" Target="../ink/ink165.xml"/><Relationship Id="rId100" Type="http://schemas.openxmlformats.org/officeDocument/2006/relationships/image" Target="../media/image181.emf"/><Relationship Id="rId8" Type="http://schemas.openxmlformats.org/officeDocument/2006/relationships/image" Target="../media/image135.emf"/><Relationship Id="rId51" Type="http://schemas.openxmlformats.org/officeDocument/2006/relationships/customXml" Target="../ink/ink152.xml"/><Relationship Id="rId72" Type="http://schemas.openxmlformats.org/officeDocument/2006/relationships/image" Target="../media/image167.emf"/><Relationship Id="rId80" Type="http://schemas.openxmlformats.org/officeDocument/2006/relationships/image" Target="../media/image171.emf"/><Relationship Id="rId85" Type="http://schemas.openxmlformats.org/officeDocument/2006/relationships/customXml" Target="../ink/ink169.xml"/><Relationship Id="rId93" Type="http://schemas.openxmlformats.org/officeDocument/2006/relationships/customXml" Target="../ink/ink173.xml"/><Relationship Id="rId98" Type="http://schemas.openxmlformats.org/officeDocument/2006/relationships/image" Target="../media/image180.emf"/><Relationship Id="rId3" Type="http://schemas.openxmlformats.org/officeDocument/2006/relationships/customXml" Target="../ink/ink128.xml"/><Relationship Id="rId12" Type="http://schemas.openxmlformats.org/officeDocument/2006/relationships/image" Target="../media/image137.emf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150.emf"/><Relationship Id="rId46" Type="http://schemas.openxmlformats.org/officeDocument/2006/relationships/image" Target="../media/image154.emf"/><Relationship Id="rId59" Type="http://schemas.openxmlformats.org/officeDocument/2006/relationships/customXml" Target="../ink/ink156.xml"/><Relationship Id="rId67" Type="http://schemas.openxmlformats.org/officeDocument/2006/relationships/customXml" Target="../ink/ink160.xml"/><Relationship Id="rId103" Type="http://schemas.openxmlformats.org/officeDocument/2006/relationships/customXml" Target="../ink/ink178.xml"/><Relationship Id="rId20" Type="http://schemas.openxmlformats.org/officeDocument/2006/relationships/image" Target="../media/image141.emf"/><Relationship Id="rId41" Type="http://schemas.openxmlformats.org/officeDocument/2006/relationships/customXml" Target="../ink/ink147.xml"/><Relationship Id="rId54" Type="http://schemas.openxmlformats.org/officeDocument/2006/relationships/image" Target="../media/image158.emf"/><Relationship Id="rId62" Type="http://schemas.openxmlformats.org/officeDocument/2006/relationships/image" Target="../media/image162.emf"/><Relationship Id="rId70" Type="http://schemas.openxmlformats.org/officeDocument/2006/relationships/image" Target="../media/image166.emf"/><Relationship Id="rId75" Type="http://schemas.openxmlformats.org/officeDocument/2006/relationships/customXml" Target="../ink/ink164.xml"/><Relationship Id="rId83" Type="http://schemas.openxmlformats.org/officeDocument/2006/relationships/customXml" Target="../ink/ink168.xml"/><Relationship Id="rId88" Type="http://schemas.openxmlformats.org/officeDocument/2006/relationships/image" Target="../media/image175.emf"/><Relationship Id="rId91" Type="http://schemas.openxmlformats.org/officeDocument/2006/relationships/customXml" Target="../ink/ink172.xml"/><Relationship Id="rId96" Type="http://schemas.openxmlformats.org/officeDocument/2006/relationships/image" Target="../media/image1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emf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45.emf"/><Relationship Id="rId36" Type="http://schemas.openxmlformats.org/officeDocument/2006/relationships/image" Target="../media/image149.emf"/><Relationship Id="rId49" Type="http://schemas.openxmlformats.org/officeDocument/2006/relationships/customXml" Target="../ink/ink151.xml"/><Relationship Id="rId57" Type="http://schemas.openxmlformats.org/officeDocument/2006/relationships/customXml" Target="../ink/ink155.xml"/><Relationship Id="rId10" Type="http://schemas.openxmlformats.org/officeDocument/2006/relationships/image" Target="../media/image136.emf"/><Relationship Id="rId31" Type="http://schemas.openxmlformats.org/officeDocument/2006/relationships/customXml" Target="../ink/ink142.xml"/><Relationship Id="rId44" Type="http://schemas.openxmlformats.org/officeDocument/2006/relationships/image" Target="../media/image153.emf"/><Relationship Id="rId52" Type="http://schemas.openxmlformats.org/officeDocument/2006/relationships/image" Target="../media/image157.emf"/><Relationship Id="rId60" Type="http://schemas.openxmlformats.org/officeDocument/2006/relationships/image" Target="../media/image161.emf"/><Relationship Id="rId65" Type="http://schemas.openxmlformats.org/officeDocument/2006/relationships/customXml" Target="../ink/ink159.xml"/><Relationship Id="rId73" Type="http://schemas.openxmlformats.org/officeDocument/2006/relationships/customXml" Target="../ink/ink163.xml"/><Relationship Id="rId78" Type="http://schemas.openxmlformats.org/officeDocument/2006/relationships/image" Target="../media/image170.emf"/><Relationship Id="rId81" Type="http://schemas.openxmlformats.org/officeDocument/2006/relationships/customXml" Target="../ink/ink167.xml"/><Relationship Id="rId86" Type="http://schemas.openxmlformats.org/officeDocument/2006/relationships/image" Target="../media/image174.emf"/><Relationship Id="rId94" Type="http://schemas.openxmlformats.org/officeDocument/2006/relationships/image" Target="../media/image178.emf"/><Relationship Id="rId99" Type="http://schemas.openxmlformats.org/officeDocument/2006/relationships/customXml" Target="../ink/ink176.xml"/><Relationship Id="rId101" Type="http://schemas.openxmlformats.org/officeDocument/2006/relationships/customXml" Target="../ink/ink177.xml"/><Relationship Id="rId4" Type="http://schemas.openxmlformats.org/officeDocument/2006/relationships/image" Target="../media/image133.emf"/><Relationship Id="rId9" Type="http://schemas.openxmlformats.org/officeDocument/2006/relationships/customXml" Target="../ink/ink131.xml"/><Relationship Id="rId13" Type="http://schemas.openxmlformats.org/officeDocument/2006/relationships/customXml" Target="../ink/ink133.xml"/><Relationship Id="rId18" Type="http://schemas.openxmlformats.org/officeDocument/2006/relationships/image" Target="../media/image140.emf"/><Relationship Id="rId39" Type="http://schemas.openxmlformats.org/officeDocument/2006/relationships/customXml" Target="../ink/ink146.xml"/><Relationship Id="rId34" Type="http://schemas.openxmlformats.org/officeDocument/2006/relationships/image" Target="../media/image148.emf"/><Relationship Id="rId50" Type="http://schemas.openxmlformats.org/officeDocument/2006/relationships/image" Target="../media/image156.emf"/><Relationship Id="rId55" Type="http://schemas.openxmlformats.org/officeDocument/2006/relationships/customXml" Target="../ink/ink154.xml"/><Relationship Id="rId76" Type="http://schemas.openxmlformats.org/officeDocument/2006/relationships/image" Target="../media/image169.emf"/><Relationship Id="rId97" Type="http://schemas.openxmlformats.org/officeDocument/2006/relationships/customXml" Target="../ink/ink175.xml"/><Relationship Id="rId104" Type="http://schemas.openxmlformats.org/officeDocument/2006/relationships/image" Target="../media/image18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ernhardkoester.de/vorlesungen/inhalt.html" TargetMode="External"/><Relationship Id="rId4" Type="http://schemas.openxmlformats.org/officeDocument/2006/relationships/hyperlink" Target="http://www.bernhardkoester.de/video/inhal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9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customXml" Target="../ink/ink22.xml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7" Type="http://schemas.openxmlformats.org/officeDocument/2006/relationships/customXml" Target="../ink/ink6.xml"/><Relationship Id="rId12" Type="http://schemas.openxmlformats.org/officeDocument/2006/relationships/image" Target="../media/image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customXml" Target="../ink/ink8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37" Type="http://schemas.openxmlformats.org/officeDocument/2006/relationships/customXml" Target="../ink/ink21.xml"/><Relationship Id="rId40" Type="http://schemas.openxmlformats.org/officeDocument/2006/relationships/image" Target="../media/image23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5.emf"/><Relationship Id="rId9" Type="http://schemas.openxmlformats.org/officeDocument/2006/relationships/customXml" Target="../ink/ink7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6.xml"/><Relationship Id="rId30" Type="http://schemas.openxmlformats.org/officeDocument/2006/relationships/image" Target="../media/image18.emf"/><Relationship Id="rId35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0.emf"/><Relationship Id="rId18" Type="http://schemas.openxmlformats.org/officeDocument/2006/relationships/customXml" Target="../ink/ink31.xml"/><Relationship Id="rId3" Type="http://schemas.openxmlformats.org/officeDocument/2006/relationships/image" Target="../media/image2.png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28.xml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7.xml"/><Relationship Id="rId19" Type="http://schemas.openxmlformats.org/officeDocument/2006/relationships/image" Target="../media/image33.emf"/><Relationship Id="rId4" Type="http://schemas.openxmlformats.org/officeDocument/2006/relationships/customXml" Target="../ink/ink24.xml"/><Relationship Id="rId9" Type="http://schemas.openxmlformats.org/officeDocument/2006/relationships/image" Target="../media/image28.emf"/><Relationship Id="rId14" Type="http://schemas.openxmlformats.org/officeDocument/2006/relationships/customXml" Target="../ink/ink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8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customXml" Target="../ink/ink33.xml"/><Relationship Id="rId21" Type="http://schemas.openxmlformats.org/officeDocument/2006/relationships/customXml" Target="../ink/ink42.xml"/><Relationship Id="rId34" Type="http://schemas.openxmlformats.org/officeDocument/2006/relationships/image" Target="../media/image50.emf"/><Relationship Id="rId7" Type="http://schemas.openxmlformats.org/officeDocument/2006/relationships/customXml" Target="../ink/ink35.xml"/><Relationship Id="rId12" Type="http://schemas.openxmlformats.org/officeDocument/2006/relationships/image" Target="../media/image39.emf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1" Type="http://schemas.openxmlformats.org/officeDocument/2006/relationships/customXml" Target="../ink/ink37.xml"/><Relationship Id="rId24" Type="http://schemas.openxmlformats.org/officeDocument/2006/relationships/image" Target="../media/image45.emf"/><Relationship Id="rId32" Type="http://schemas.openxmlformats.org/officeDocument/2006/relationships/image" Target="../media/image49.emf"/><Relationship Id="rId37" Type="http://schemas.openxmlformats.org/officeDocument/2006/relationships/customXml" Target="../ink/ink50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7.emf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" Type="http://schemas.openxmlformats.org/officeDocument/2006/relationships/image" Target="../media/image35.emf"/><Relationship Id="rId9" Type="http://schemas.openxmlformats.org/officeDocument/2006/relationships/customXml" Target="../ink/ink36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customXml" Target="../ink/ink45.xml"/><Relationship Id="rId30" Type="http://schemas.openxmlformats.org/officeDocument/2006/relationships/image" Target="../media/image48.emf"/><Relationship Id="rId35" Type="http://schemas.openxmlformats.org/officeDocument/2006/relationships/customXml" Target="../ink/ink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customXml" Target="../ink/ink52.xml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customXml" Target="../ink/ink5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63.emf"/><Relationship Id="rId26" Type="http://schemas.openxmlformats.org/officeDocument/2006/relationships/image" Target="../media/image67.emf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71.emf"/><Relationship Id="rId42" Type="http://schemas.openxmlformats.org/officeDocument/2006/relationships/image" Target="../media/image75.emf"/><Relationship Id="rId47" Type="http://schemas.openxmlformats.org/officeDocument/2006/relationships/customXml" Target="../ink/ink76.xml"/><Relationship Id="rId50" Type="http://schemas.openxmlformats.org/officeDocument/2006/relationships/image" Target="../media/image79.emf"/><Relationship Id="rId55" Type="http://schemas.openxmlformats.org/officeDocument/2006/relationships/customXml" Target="../ink/ink80.xml"/><Relationship Id="rId63" Type="http://schemas.openxmlformats.org/officeDocument/2006/relationships/customXml" Target="../ink/ink84.xml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29" Type="http://schemas.openxmlformats.org/officeDocument/2006/relationships/customXml" Target="../ink/ink67.xml"/><Relationship Id="rId41" Type="http://schemas.openxmlformats.org/officeDocument/2006/relationships/customXml" Target="../ink/ink73.xml"/><Relationship Id="rId54" Type="http://schemas.openxmlformats.org/officeDocument/2006/relationships/image" Target="../media/image81.emf"/><Relationship Id="rId6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11" Type="http://schemas.openxmlformats.org/officeDocument/2006/relationships/customXml" Target="../ink/ink58.xml"/><Relationship Id="rId24" Type="http://schemas.openxmlformats.org/officeDocument/2006/relationships/image" Target="../media/image66.emf"/><Relationship Id="rId32" Type="http://schemas.openxmlformats.org/officeDocument/2006/relationships/image" Target="../media/image70.emf"/><Relationship Id="rId37" Type="http://schemas.openxmlformats.org/officeDocument/2006/relationships/customXml" Target="../ink/ink71.xml"/><Relationship Id="rId40" Type="http://schemas.openxmlformats.org/officeDocument/2006/relationships/image" Target="../media/image74.emf"/><Relationship Id="rId45" Type="http://schemas.openxmlformats.org/officeDocument/2006/relationships/customXml" Target="../ink/ink75.xml"/><Relationship Id="rId53" Type="http://schemas.openxmlformats.org/officeDocument/2006/relationships/customXml" Target="../ink/ink79.xml"/><Relationship Id="rId58" Type="http://schemas.openxmlformats.org/officeDocument/2006/relationships/image" Target="../media/image83.emf"/><Relationship Id="rId66" Type="http://schemas.openxmlformats.org/officeDocument/2006/relationships/image" Target="../media/image87.emf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68.emf"/><Relationship Id="rId36" Type="http://schemas.openxmlformats.org/officeDocument/2006/relationships/image" Target="../media/image72.emf"/><Relationship Id="rId49" Type="http://schemas.openxmlformats.org/officeDocument/2006/relationships/customXml" Target="../ink/ink77.xml"/><Relationship Id="rId57" Type="http://schemas.openxmlformats.org/officeDocument/2006/relationships/customXml" Target="../ink/ink81.xml"/><Relationship Id="rId61" Type="http://schemas.openxmlformats.org/officeDocument/2006/relationships/customXml" Target="../ink/ink83.xml"/><Relationship Id="rId10" Type="http://schemas.openxmlformats.org/officeDocument/2006/relationships/image" Target="../media/image59.emf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76.emf"/><Relationship Id="rId52" Type="http://schemas.openxmlformats.org/officeDocument/2006/relationships/image" Target="../media/image80.emf"/><Relationship Id="rId60" Type="http://schemas.openxmlformats.org/officeDocument/2006/relationships/image" Target="../media/image84.emf"/><Relationship Id="rId65" Type="http://schemas.openxmlformats.org/officeDocument/2006/relationships/customXml" Target="../ink/ink85.xml"/><Relationship Id="rId4" Type="http://schemas.openxmlformats.org/officeDocument/2006/relationships/image" Target="../media/image4.png"/><Relationship Id="rId9" Type="http://schemas.openxmlformats.org/officeDocument/2006/relationships/customXml" Target="../ink/ink57.xml"/><Relationship Id="rId14" Type="http://schemas.openxmlformats.org/officeDocument/2006/relationships/image" Target="../media/image61.emf"/><Relationship Id="rId22" Type="http://schemas.openxmlformats.org/officeDocument/2006/relationships/image" Target="../media/image65.emf"/><Relationship Id="rId27" Type="http://schemas.openxmlformats.org/officeDocument/2006/relationships/customXml" Target="../ink/ink66.xml"/><Relationship Id="rId30" Type="http://schemas.openxmlformats.org/officeDocument/2006/relationships/image" Target="../media/image69.emf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78.emf"/><Relationship Id="rId56" Type="http://schemas.openxmlformats.org/officeDocument/2006/relationships/image" Target="../media/image82.emf"/><Relationship Id="rId64" Type="http://schemas.openxmlformats.org/officeDocument/2006/relationships/image" Target="../media/image86.emf"/><Relationship Id="rId8" Type="http://schemas.openxmlformats.org/officeDocument/2006/relationships/image" Target="../media/image58.emf"/><Relationship Id="rId51" Type="http://schemas.openxmlformats.org/officeDocument/2006/relationships/customXml" Target="../ink/ink78.xml"/><Relationship Id="rId3" Type="http://schemas.openxmlformats.org/officeDocument/2006/relationships/image" Target="../media/image3.png"/><Relationship Id="rId12" Type="http://schemas.openxmlformats.org/officeDocument/2006/relationships/image" Target="../media/image60.emf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73.emf"/><Relationship Id="rId46" Type="http://schemas.openxmlformats.org/officeDocument/2006/relationships/image" Target="../media/image77.emf"/><Relationship Id="rId59" Type="http://schemas.openxmlformats.org/officeDocument/2006/relationships/customXml" Target="../ink/ink8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1.xml"/><Relationship Id="rId18" Type="http://schemas.openxmlformats.org/officeDocument/2006/relationships/image" Target="../media/image95.emf"/><Relationship Id="rId26" Type="http://schemas.openxmlformats.org/officeDocument/2006/relationships/image" Target="../media/image99.emf"/><Relationship Id="rId39" Type="http://schemas.openxmlformats.org/officeDocument/2006/relationships/customXml" Target="../ink/ink104.xml"/><Relationship Id="rId3" Type="http://schemas.openxmlformats.org/officeDocument/2006/relationships/customXml" Target="../ink/ink86.xml"/><Relationship Id="rId21" Type="http://schemas.openxmlformats.org/officeDocument/2006/relationships/customXml" Target="../ink/ink95.xml"/><Relationship Id="rId34" Type="http://schemas.openxmlformats.org/officeDocument/2006/relationships/image" Target="../media/image103.emf"/><Relationship Id="rId42" Type="http://schemas.openxmlformats.org/officeDocument/2006/relationships/image" Target="../media/image107.emf"/><Relationship Id="rId47" Type="http://schemas.openxmlformats.org/officeDocument/2006/relationships/customXml" Target="../ink/ink108.xml"/><Relationship Id="rId50" Type="http://schemas.openxmlformats.org/officeDocument/2006/relationships/image" Target="../media/image111.emf"/><Relationship Id="rId7" Type="http://schemas.openxmlformats.org/officeDocument/2006/relationships/customXml" Target="../ink/ink88.xml"/><Relationship Id="rId12" Type="http://schemas.openxmlformats.org/officeDocument/2006/relationships/image" Target="../media/image92.emf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1.xml"/><Relationship Id="rId38" Type="http://schemas.openxmlformats.org/officeDocument/2006/relationships/image" Target="../media/image105.emf"/><Relationship Id="rId46" Type="http://schemas.openxmlformats.org/officeDocument/2006/relationships/image" Target="../media/image10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29" Type="http://schemas.openxmlformats.org/officeDocument/2006/relationships/customXml" Target="../ink/ink99.xml"/><Relationship Id="rId41" Type="http://schemas.openxmlformats.org/officeDocument/2006/relationships/customXml" Target="../ink/ink1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11" Type="http://schemas.openxmlformats.org/officeDocument/2006/relationships/customXml" Target="../ink/ink90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customXml" Target="../ink/ink103.xml"/><Relationship Id="rId40" Type="http://schemas.openxmlformats.org/officeDocument/2006/relationships/image" Target="../media/image106.emf"/><Relationship Id="rId45" Type="http://schemas.openxmlformats.org/officeDocument/2006/relationships/customXml" Target="../ink/ink107.xml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49" Type="http://schemas.openxmlformats.org/officeDocument/2006/relationships/customXml" Target="../ink/ink109.xml"/><Relationship Id="rId10" Type="http://schemas.openxmlformats.org/officeDocument/2006/relationships/image" Target="../media/image91.emf"/><Relationship Id="rId19" Type="http://schemas.openxmlformats.org/officeDocument/2006/relationships/customXml" Target="../ink/ink94.xml"/><Relationship Id="rId31" Type="http://schemas.openxmlformats.org/officeDocument/2006/relationships/customXml" Target="../ink/ink100.xml"/><Relationship Id="rId44" Type="http://schemas.openxmlformats.org/officeDocument/2006/relationships/image" Target="../media/image108.emf"/><Relationship Id="rId52" Type="http://schemas.openxmlformats.org/officeDocument/2006/relationships/image" Target="../media/image112.emf"/><Relationship Id="rId4" Type="http://schemas.openxmlformats.org/officeDocument/2006/relationships/image" Target="../media/image88.emf"/><Relationship Id="rId9" Type="http://schemas.openxmlformats.org/officeDocument/2006/relationships/customXml" Target="../ink/ink89.xml"/><Relationship Id="rId14" Type="http://schemas.openxmlformats.org/officeDocument/2006/relationships/image" Target="../media/image93.emf"/><Relationship Id="rId22" Type="http://schemas.openxmlformats.org/officeDocument/2006/relationships/image" Target="../media/image97.emf"/><Relationship Id="rId27" Type="http://schemas.openxmlformats.org/officeDocument/2006/relationships/customXml" Target="../ink/ink98.xml"/><Relationship Id="rId30" Type="http://schemas.openxmlformats.org/officeDocument/2006/relationships/image" Target="../media/image101.emf"/><Relationship Id="rId35" Type="http://schemas.openxmlformats.org/officeDocument/2006/relationships/customXml" Target="../ink/ink102.xml"/><Relationship Id="rId43" Type="http://schemas.openxmlformats.org/officeDocument/2006/relationships/customXml" Target="../ink/ink106.xml"/><Relationship Id="rId48" Type="http://schemas.openxmlformats.org/officeDocument/2006/relationships/image" Target="../media/image110.emf"/><Relationship Id="rId8" Type="http://schemas.openxmlformats.org/officeDocument/2006/relationships/image" Target="../media/image90.emf"/><Relationship Id="rId51" Type="http://schemas.openxmlformats.org/officeDocument/2006/relationships/customXml" Target="../ink/ink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96371" y="83114"/>
            <a:ext cx="3613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Makroökonomie</a:t>
            </a:r>
          </a:p>
          <a:p>
            <a:pPr algn="ctr"/>
            <a:r>
              <a:rPr lang="de-DE" sz="2800" b="1" dirty="0" smtClean="0"/>
              <a:t>Sommersemester 2021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1" y="5472592"/>
            <a:ext cx="476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Zusammenfassung vom 19.05.2021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 smtClean="0"/>
          </a:p>
          <a:p>
            <a:pPr algn="ctr"/>
            <a:r>
              <a:rPr lang="de-DE" sz="1400" b="1" dirty="0">
                <a:hlinkClick r:id="rId5"/>
              </a:rPr>
              <a:t>http://</a:t>
            </a:r>
            <a:r>
              <a:rPr lang="de-DE" sz="1400" b="1" dirty="0" smtClean="0">
                <a:hlinkClick r:id="rId5"/>
              </a:rPr>
              <a:t>www.bernhardkoester.de/vorlesungen/inhalt.html</a:t>
            </a:r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685562" y="3810982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u="sng" dirty="0" smtClean="0"/>
              <a:t>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68780" y="1595182"/>
            <a:ext cx="2668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4</a:t>
            </a:r>
            <a:r>
              <a:rPr lang="de-DE" sz="2800" b="1" u="sng" dirty="0" smtClean="0"/>
              <a:t>. Online-Termin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/>
              <p14:cNvContentPartPr/>
              <p14:nvPr/>
            </p14:nvContentPartPr>
            <p14:xfrm>
              <a:off x="10711769" y="221932"/>
              <a:ext cx="614880" cy="6357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6649" y="207532"/>
                <a:ext cx="645840" cy="6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914887"/>
      </p:ext>
    </p:extLst>
  </p:cSld>
  <p:clrMapOvr>
    <a:masterClrMapping/>
  </p:clrMapOvr>
  <p:transition spd="med" advTm="209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1904" y="4273420"/>
            <a:ext cx="4578961" cy="359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</a:t>
            </a:r>
            <a:r>
              <a:rPr lang="en-GB" altLang="de-DE" sz="1089" dirty="0" smtClean="0">
                <a:ea typeface="ＭＳ Ｐゴシック" pitchFamily="34" charset="-128"/>
              </a:rPr>
              <a:t>ECB, rote </a:t>
            </a:r>
            <a:r>
              <a:rPr lang="en-GB" altLang="de-DE" sz="1089" dirty="0" err="1" smtClean="0">
                <a:ea typeface="ＭＳ Ｐゴシック" pitchFamily="34" charset="-128"/>
              </a:rPr>
              <a:t>Reihe</a:t>
            </a:r>
            <a:r>
              <a:rPr lang="en-GB" altLang="de-DE" sz="1089" dirty="0" smtClean="0">
                <a:ea typeface="ＭＳ Ｐゴシック" pitchFamily="34" charset="-128"/>
              </a:rPr>
              <a:t> EONIA </a:t>
            </a:r>
            <a:r>
              <a:rPr lang="en-GB" altLang="de-DE" sz="1089" dirty="0" err="1" smtClean="0">
                <a:ea typeface="ＭＳ Ｐゴシック" pitchFamily="34" charset="-128"/>
              </a:rPr>
              <a:t>bis</a:t>
            </a:r>
            <a:r>
              <a:rPr lang="en-GB" altLang="de-DE" sz="1089" dirty="0" smtClean="0">
                <a:ea typeface="ＭＳ Ｐゴシック" pitchFamily="34" charset="-128"/>
              </a:rPr>
              <a:t> September 2019, ab </a:t>
            </a:r>
            <a:r>
              <a:rPr lang="en-GB" altLang="de-DE" sz="1089" dirty="0" err="1" smtClean="0">
                <a:ea typeface="ＭＳ Ｐゴシック" pitchFamily="34" charset="-128"/>
              </a:rPr>
              <a:t>Oktober</a:t>
            </a:r>
            <a:r>
              <a:rPr lang="en-GB" altLang="de-DE" sz="1089" dirty="0" smtClean="0">
                <a:ea typeface="ＭＳ Ｐゴシック" pitchFamily="34" charset="-128"/>
              </a:rPr>
              <a:t> 2019 ESTR</a:t>
            </a:r>
            <a:endParaRPr lang="en-GB" altLang="de-DE" sz="1089" dirty="0">
              <a:ea typeface="ＭＳ Ｐゴシック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8" y="654180"/>
            <a:ext cx="5059152" cy="36192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889" y="611710"/>
            <a:ext cx="4940795" cy="351797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377378" y="4162097"/>
            <a:ext cx="4838656" cy="4408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ECB, Asset Purchase Program </a:t>
            </a:r>
            <a:endParaRPr lang="en-GB" altLang="de-DE" sz="1089" dirty="0" smtClean="0">
              <a:ea typeface="ＭＳ Ｐゴシック" pitchFamily="34" charset="-128"/>
            </a:endParaRPr>
          </a:p>
          <a:p>
            <a:r>
              <a:rPr lang="de-DE" sz="1100" dirty="0">
                <a:hlinkClick r:id="rId5"/>
              </a:rPr>
              <a:t>https://www.ecb.europa.eu/mopo/implement/omt/html/index.en.html</a:t>
            </a:r>
            <a:endParaRPr lang="en-GB" altLang="de-DE" sz="1089" dirty="0">
              <a:ea typeface="ＭＳ Ｐゴシック" pitchFamily="34" charset="-128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067135" y="91365"/>
            <a:ext cx="3923454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Zinssätze</a:t>
            </a:r>
            <a:r>
              <a:rPr lang="en-US" sz="2903" b="1" dirty="0">
                <a:solidFill>
                  <a:sysClr val="windowText" lastClr="000000"/>
                </a:solidFill>
              </a:rPr>
              <a:t> EZB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4189663" y="91365"/>
            <a:ext cx="7598011" cy="60572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Anleihenkaufprogramm</a:t>
            </a:r>
            <a:r>
              <a:rPr lang="en-US" sz="2903" b="1" dirty="0">
                <a:solidFill>
                  <a:sysClr val="windowText" lastClr="000000"/>
                </a:solidFill>
              </a:rPr>
              <a:t> der EZB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51" y="4683090"/>
            <a:ext cx="3064515" cy="2061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/>
              <p14:cNvContentPartPr/>
              <p14:nvPr/>
            </p14:nvContentPartPr>
            <p14:xfrm>
              <a:off x="2898329" y="4005532"/>
              <a:ext cx="1125000" cy="21744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2849" y="3988612"/>
                <a:ext cx="1156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/>
              <p14:cNvContentPartPr/>
              <p14:nvPr/>
            </p14:nvContentPartPr>
            <p14:xfrm>
              <a:off x="1072769" y="2862892"/>
              <a:ext cx="1685520" cy="1386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649" y="2849572"/>
                <a:ext cx="17078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/>
              <p14:cNvContentPartPr/>
              <p14:nvPr/>
            </p14:nvContentPartPr>
            <p14:xfrm>
              <a:off x="2895449" y="1995652"/>
              <a:ext cx="25200" cy="9252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0409" y="1990612"/>
                <a:ext cx="35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/>
              <p14:cNvContentPartPr/>
              <p14:nvPr/>
            </p14:nvContentPartPr>
            <p14:xfrm>
              <a:off x="2842889" y="1756612"/>
              <a:ext cx="221760" cy="12099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29569" y="1745812"/>
                <a:ext cx="24912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/>
              <p14:cNvContentPartPr/>
              <p14:nvPr/>
            </p14:nvContentPartPr>
            <p14:xfrm>
              <a:off x="2866289" y="1930492"/>
              <a:ext cx="178920" cy="106416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60889" y="1925092"/>
                <a:ext cx="19728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/>
              <p14:cNvContentPartPr/>
              <p14:nvPr/>
            </p14:nvContentPartPr>
            <p14:xfrm>
              <a:off x="3067889" y="2789092"/>
              <a:ext cx="2210760" cy="4716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1049" y="2776492"/>
                <a:ext cx="22309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Freihand 30"/>
              <p14:cNvContentPartPr/>
              <p14:nvPr/>
            </p14:nvContentPartPr>
            <p14:xfrm>
              <a:off x="6029609" y="536212"/>
              <a:ext cx="1960560" cy="545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15209" y="521092"/>
                <a:ext cx="19900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Freihand 40"/>
              <p14:cNvContentPartPr/>
              <p14:nvPr/>
            </p14:nvContentPartPr>
            <p14:xfrm>
              <a:off x="10400729" y="633772"/>
              <a:ext cx="692280" cy="3045240"/>
            </p14:xfrm>
          </p:contentPart>
        </mc:Choice>
        <mc:Fallback xmlns="">
          <p:pic>
            <p:nvPicPr>
              <p:cNvPr id="41" name="Freihand 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89569" y="622612"/>
                <a:ext cx="720000" cy="30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Freihand 44"/>
              <p14:cNvContentPartPr/>
              <p14:nvPr/>
            </p14:nvContentPartPr>
            <p14:xfrm>
              <a:off x="10727969" y="187012"/>
              <a:ext cx="622440" cy="407160"/>
            </p14:xfrm>
          </p:contentPart>
        </mc:Choice>
        <mc:Fallback xmlns="">
          <p:pic>
            <p:nvPicPr>
              <p:cNvPr id="45" name="Freihand 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11769" y="171172"/>
                <a:ext cx="6508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Freihand 57"/>
              <p14:cNvContentPartPr/>
              <p14:nvPr/>
            </p14:nvContentPartPr>
            <p14:xfrm>
              <a:off x="4655129" y="4639852"/>
              <a:ext cx="3782520" cy="2093760"/>
            </p14:xfrm>
          </p:contentPart>
        </mc:Choice>
        <mc:Fallback xmlns="">
          <p:pic>
            <p:nvPicPr>
              <p:cNvPr id="58" name="Freihand 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9289" y="4622212"/>
                <a:ext cx="3815280" cy="21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" name="Freihand 62"/>
              <p14:cNvContentPartPr/>
              <p14:nvPr/>
            </p14:nvContentPartPr>
            <p14:xfrm>
              <a:off x="5013689" y="3188692"/>
              <a:ext cx="337680" cy="11448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9649" y="3180412"/>
                <a:ext cx="367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" name="Freihand 134"/>
              <p14:cNvContentPartPr/>
              <p14:nvPr/>
            </p14:nvContentPartPr>
            <p14:xfrm>
              <a:off x="5680769" y="6501772"/>
              <a:ext cx="2535480" cy="318960"/>
            </p14:xfrm>
          </p:contentPart>
        </mc:Choice>
        <mc:Fallback xmlns="">
          <p:pic>
            <p:nvPicPr>
              <p:cNvPr id="135" name="Freihand 1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0689" y="6482332"/>
                <a:ext cx="25646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7" name="Freihand 136"/>
              <p14:cNvContentPartPr/>
              <p14:nvPr/>
            </p14:nvContentPartPr>
            <p14:xfrm>
              <a:off x="3354089" y="4829212"/>
              <a:ext cx="565920" cy="905400"/>
            </p14:xfrm>
          </p:contentPart>
        </mc:Choice>
        <mc:Fallback xmlns="">
          <p:pic>
            <p:nvPicPr>
              <p:cNvPr id="137" name="Freihand 13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8609" y="4812652"/>
                <a:ext cx="59796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9" name="Freihand 138"/>
              <p14:cNvContentPartPr/>
              <p14:nvPr/>
            </p14:nvContentPartPr>
            <p14:xfrm>
              <a:off x="920849" y="4865212"/>
              <a:ext cx="186480" cy="342000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5369" y="4848292"/>
                <a:ext cx="217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1" name="Freihand 140"/>
              <p14:cNvContentPartPr/>
              <p14:nvPr/>
            </p14:nvContentPartPr>
            <p14:xfrm>
              <a:off x="6953009" y="4443652"/>
              <a:ext cx="1326240" cy="56772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36809" y="4429252"/>
                <a:ext cx="135864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4" name="Freihand 143"/>
              <p14:cNvContentPartPr/>
              <p14:nvPr/>
            </p14:nvContentPartPr>
            <p14:xfrm>
              <a:off x="4885529" y="2800972"/>
              <a:ext cx="573840" cy="80100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71489" y="2788372"/>
                <a:ext cx="6048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6" name="Freihand 145"/>
              <p14:cNvContentPartPr/>
              <p14:nvPr/>
            </p14:nvContentPartPr>
            <p14:xfrm>
              <a:off x="11137289" y="544492"/>
              <a:ext cx="581760" cy="846720"/>
            </p14:xfrm>
          </p:contentPart>
        </mc:Choice>
        <mc:Fallback xmlns="">
          <p:pic>
            <p:nvPicPr>
              <p:cNvPr id="146" name="Freihand 14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21809" y="527932"/>
                <a:ext cx="609840" cy="8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362094" y="89452"/>
            <a:ext cx="7598011" cy="655489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56123" y="639071"/>
            <a:ext cx="5961333" cy="2340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sz="16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428652" y="3070936"/>
            <a:ext cx="106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Y</a:t>
            </a:r>
            <a:r>
              <a:rPr lang="de-DE" baseline="30000" dirty="0" smtClean="0">
                <a:solidFill>
                  <a:srgbClr val="000000"/>
                </a:solidFill>
              </a:rPr>
              <a:t>D</a:t>
            </a:r>
            <a:r>
              <a:rPr lang="de-DE" dirty="0" smtClean="0">
                <a:solidFill>
                  <a:srgbClr val="000000"/>
                </a:solidFill>
              </a:rPr>
              <a:t>=C+I+G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915023" y="307093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C(Y)=C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9927681" y="3085705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GG: Y</a:t>
            </a:r>
            <a:r>
              <a:rPr lang="de-DE" baseline="30000" dirty="0" smtClean="0">
                <a:solidFill>
                  <a:srgbClr val="000000"/>
                </a:solidFill>
              </a:rPr>
              <a:t>D</a:t>
            </a:r>
            <a:r>
              <a:rPr lang="de-DE" dirty="0" smtClean="0">
                <a:solidFill>
                  <a:srgbClr val="000000"/>
                </a:solidFill>
              </a:rPr>
              <a:t>=Y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5" name="Group 23"/>
          <p:cNvGrpSpPr/>
          <p:nvPr/>
        </p:nvGrpSpPr>
        <p:grpSpPr>
          <a:xfrm>
            <a:off x="734046" y="322707"/>
            <a:ext cx="5256097" cy="3606329"/>
            <a:chOff x="1187624" y="908720"/>
            <a:chExt cx="4536504" cy="4608512"/>
          </a:xfrm>
        </p:grpSpPr>
        <p:cxnSp>
          <p:nvCxnSpPr>
            <p:cNvPr id="16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11022" y="454405"/>
            <a:ext cx="47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21111" y="399760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endParaRPr lang="de-DE" dirty="0"/>
          </a:p>
        </p:txBody>
      </p:sp>
      <p:sp>
        <p:nvSpPr>
          <p:cNvPr id="20" name="TextShape 2"/>
          <p:cNvSpPr txBox="1"/>
          <p:nvPr/>
        </p:nvSpPr>
        <p:spPr>
          <a:xfrm>
            <a:off x="2287041" y="4307634"/>
            <a:ext cx="2558658" cy="38877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 err="1" smtClean="0"/>
              <a:t>Multiplikatorprozess</a:t>
            </a:r>
            <a:endParaRPr lang="de-DE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6477089" y="737452"/>
              <a:ext cx="1875240" cy="3477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2329" y="721612"/>
                <a:ext cx="19044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/>
              <p14:cNvContentPartPr/>
              <p14:nvPr/>
            </p14:nvContentPartPr>
            <p14:xfrm>
              <a:off x="10274729" y="346132"/>
              <a:ext cx="1287720" cy="46476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9609" y="328852"/>
                <a:ext cx="13147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Freihand 33"/>
              <p14:cNvContentPartPr/>
              <p14:nvPr/>
            </p14:nvContentPartPr>
            <p14:xfrm>
              <a:off x="8570489" y="621172"/>
              <a:ext cx="3255120" cy="33588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55369" y="602812"/>
                <a:ext cx="3281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Freihand 41"/>
              <p14:cNvContentPartPr/>
              <p14:nvPr/>
            </p14:nvContentPartPr>
            <p14:xfrm>
              <a:off x="10973489" y="878212"/>
              <a:ext cx="790920" cy="123120"/>
            </p14:xfrm>
          </p:contentPart>
        </mc:Choice>
        <mc:Fallback xmlns="">
          <p:pic>
            <p:nvPicPr>
              <p:cNvPr id="42" name="Freihand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58369" y="859852"/>
                <a:ext cx="824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Freihand 43"/>
              <p14:cNvContentPartPr/>
              <p14:nvPr/>
            </p14:nvContentPartPr>
            <p14:xfrm>
              <a:off x="7235609" y="1461772"/>
              <a:ext cx="4252320" cy="438120"/>
            </p14:xfrm>
          </p:contentPart>
        </mc:Choice>
        <mc:Fallback xmlns="">
          <p:pic>
            <p:nvPicPr>
              <p:cNvPr id="44" name="Freihand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19769" y="1444852"/>
                <a:ext cx="42840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Freihand 45"/>
              <p14:cNvContentPartPr/>
              <p14:nvPr/>
            </p14:nvContentPartPr>
            <p14:xfrm>
              <a:off x="6852929" y="1886572"/>
              <a:ext cx="5177880" cy="414000"/>
            </p14:xfrm>
          </p:contentPart>
        </mc:Choice>
        <mc:Fallback xmlns="">
          <p:pic>
            <p:nvPicPr>
              <p:cNvPr id="46" name="Freihand 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1049" y="1871092"/>
                <a:ext cx="5204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Freihand 49"/>
              <p14:cNvContentPartPr/>
              <p14:nvPr/>
            </p14:nvContentPartPr>
            <p14:xfrm>
              <a:off x="6988289" y="3451492"/>
              <a:ext cx="4009680" cy="98640"/>
            </p14:xfrm>
          </p:contentPart>
        </mc:Choice>
        <mc:Fallback xmlns="">
          <p:pic>
            <p:nvPicPr>
              <p:cNvPr id="50" name="Freihand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4249" y="3436372"/>
                <a:ext cx="4040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Freihand 51"/>
              <p14:cNvContentPartPr/>
              <p14:nvPr/>
            </p14:nvContentPartPr>
            <p14:xfrm>
              <a:off x="8384729" y="3108052"/>
              <a:ext cx="49680" cy="420840"/>
            </p14:xfrm>
          </p:contentPart>
        </mc:Choice>
        <mc:Fallback xmlns="">
          <p:pic>
            <p:nvPicPr>
              <p:cNvPr id="52" name="Freihand 5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0329" y="3096172"/>
                <a:ext cx="720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/>
              <p14:cNvContentPartPr/>
              <p14:nvPr/>
            </p14:nvContentPartPr>
            <p14:xfrm>
              <a:off x="8401649" y="2995012"/>
              <a:ext cx="1104840" cy="516600"/>
            </p14:xfrm>
          </p:contentPart>
        </mc:Choice>
        <mc:Fallback xmlns="">
          <p:pic>
            <p:nvPicPr>
              <p:cNvPr id="54" name="Freihand 5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89049" y="2982052"/>
                <a:ext cx="11311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Freihand 70"/>
              <p14:cNvContentPartPr/>
              <p14:nvPr/>
            </p14:nvContentPartPr>
            <p14:xfrm>
              <a:off x="9782969" y="2635372"/>
              <a:ext cx="1888200" cy="40140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5329" y="2617732"/>
                <a:ext cx="19216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Freihand 80"/>
              <p14:cNvContentPartPr/>
              <p14:nvPr/>
            </p14:nvContentPartPr>
            <p14:xfrm>
              <a:off x="8839769" y="2855692"/>
              <a:ext cx="889560" cy="617040"/>
            </p14:xfrm>
          </p:contentPart>
        </mc:Choice>
        <mc:Fallback xmlns="">
          <p:pic>
            <p:nvPicPr>
              <p:cNvPr id="81" name="Freihand 8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22849" y="2840212"/>
                <a:ext cx="92160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" name="Freihand 91"/>
              <p14:cNvContentPartPr/>
              <p14:nvPr/>
            </p14:nvContentPartPr>
            <p14:xfrm>
              <a:off x="7089809" y="2546812"/>
              <a:ext cx="1256040" cy="42948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74689" y="2532052"/>
                <a:ext cx="12862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3" name="Freihand 92"/>
              <p14:cNvContentPartPr/>
              <p14:nvPr/>
            </p14:nvContentPartPr>
            <p14:xfrm>
              <a:off x="7362689" y="3502612"/>
              <a:ext cx="198720" cy="472320"/>
            </p14:xfrm>
          </p:contentPart>
        </mc:Choice>
        <mc:Fallback xmlns="">
          <p:pic>
            <p:nvPicPr>
              <p:cNvPr id="93" name="Freihand 9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52249" y="3488212"/>
                <a:ext cx="223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7" name="Freihand 136"/>
              <p14:cNvContentPartPr/>
              <p14:nvPr/>
            </p14:nvContentPartPr>
            <p14:xfrm>
              <a:off x="6373769" y="3495412"/>
              <a:ext cx="1137240" cy="883080"/>
            </p14:xfrm>
          </p:contentPart>
        </mc:Choice>
        <mc:Fallback xmlns="">
          <p:pic>
            <p:nvPicPr>
              <p:cNvPr id="137" name="Freihand 13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59009" y="3484972"/>
                <a:ext cx="116064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9" name="Freihand 138"/>
              <p14:cNvContentPartPr/>
              <p14:nvPr/>
            </p14:nvContentPartPr>
            <p14:xfrm>
              <a:off x="6796049" y="6218812"/>
              <a:ext cx="1256400" cy="340560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86329" y="6201172"/>
                <a:ext cx="1283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9" name="Freihand 148"/>
              <p14:cNvContentPartPr/>
              <p14:nvPr/>
            </p14:nvContentPartPr>
            <p14:xfrm>
              <a:off x="7783889" y="3073492"/>
              <a:ext cx="425520" cy="434160"/>
            </p14:xfrm>
          </p:contentPart>
        </mc:Choice>
        <mc:Fallback xmlns="">
          <p:pic>
            <p:nvPicPr>
              <p:cNvPr id="149" name="Freihand 14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72729" y="3060892"/>
                <a:ext cx="4510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9" name="Freihand 158"/>
              <p14:cNvContentPartPr/>
              <p14:nvPr/>
            </p14:nvContentPartPr>
            <p14:xfrm>
              <a:off x="7036529" y="2812852"/>
              <a:ext cx="2329920" cy="113400"/>
            </p14:xfrm>
          </p:contentPart>
        </mc:Choice>
        <mc:Fallback xmlns="">
          <p:pic>
            <p:nvPicPr>
              <p:cNvPr id="159" name="Freihand 15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23209" y="2796652"/>
                <a:ext cx="2362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0" name="Freihand 159"/>
              <p14:cNvContentPartPr/>
              <p14:nvPr/>
            </p14:nvContentPartPr>
            <p14:xfrm>
              <a:off x="10390649" y="3425212"/>
              <a:ext cx="474840" cy="74880"/>
            </p14:xfrm>
          </p:contentPart>
        </mc:Choice>
        <mc:Fallback xmlns="">
          <p:pic>
            <p:nvPicPr>
              <p:cNvPr id="160" name="Freihand 15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374809" y="3405772"/>
                <a:ext cx="510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6" name="Freihand 185"/>
              <p14:cNvContentPartPr/>
              <p14:nvPr/>
            </p14:nvContentPartPr>
            <p14:xfrm>
              <a:off x="6945449" y="3060892"/>
              <a:ext cx="1181880" cy="437040"/>
            </p14:xfrm>
          </p:contentPart>
        </mc:Choice>
        <mc:Fallback xmlns="">
          <p:pic>
            <p:nvPicPr>
              <p:cNvPr id="186" name="Freihand 18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33209" y="3046852"/>
                <a:ext cx="12092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0" name="Freihand 259"/>
              <p14:cNvContentPartPr/>
              <p14:nvPr/>
            </p14:nvContentPartPr>
            <p14:xfrm>
              <a:off x="727529" y="887212"/>
              <a:ext cx="3700080" cy="2086560"/>
            </p14:xfrm>
          </p:contentPart>
        </mc:Choice>
        <mc:Fallback xmlns="">
          <p:pic>
            <p:nvPicPr>
              <p:cNvPr id="260" name="Freihand 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3849" y="870292"/>
                <a:ext cx="3730680" cy="21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2" name="Freihand 261"/>
              <p14:cNvContentPartPr/>
              <p14:nvPr/>
            </p14:nvContentPartPr>
            <p14:xfrm>
              <a:off x="10018049" y="3454012"/>
              <a:ext cx="930240" cy="88920"/>
            </p14:xfrm>
          </p:contentPart>
        </mc:Choice>
        <mc:Fallback xmlns="">
          <p:pic>
            <p:nvPicPr>
              <p:cNvPr id="262" name="Freihand 26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01129" y="3438892"/>
                <a:ext cx="962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1" name="Freihand 270"/>
              <p14:cNvContentPartPr/>
              <p14:nvPr/>
            </p14:nvContentPartPr>
            <p14:xfrm>
              <a:off x="10059089" y="3424492"/>
              <a:ext cx="878040" cy="145080"/>
            </p14:xfrm>
          </p:contentPart>
        </mc:Choice>
        <mc:Fallback xmlns="">
          <p:pic>
            <p:nvPicPr>
              <p:cNvPr id="271" name="Freihand 27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042889" y="3408292"/>
                <a:ext cx="9093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1" name="Freihand 280"/>
              <p14:cNvContentPartPr/>
              <p14:nvPr/>
            </p14:nvContentPartPr>
            <p14:xfrm>
              <a:off x="744809" y="612892"/>
              <a:ext cx="2819880" cy="3311640"/>
            </p14:xfrm>
          </p:contentPart>
        </mc:Choice>
        <mc:Fallback xmlns="">
          <p:pic>
            <p:nvPicPr>
              <p:cNvPr id="281" name="Freihand 28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4369" y="601732"/>
                <a:ext cx="2844360" cy="33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9" name="Freihand 298"/>
              <p14:cNvContentPartPr/>
              <p14:nvPr/>
            </p14:nvContentPartPr>
            <p14:xfrm>
              <a:off x="762449" y="2116972"/>
              <a:ext cx="945720" cy="74520"/>
            </p14:xfrm>
          </p:contentPart>
        </mc:Choice>
        <mc:Fallback xmlns="">
          <p:pic>
            <p:nvPicPr>
              <p:cNvPr id="299" name="Freihand 29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8049" y="2101492"/>
                <a:ext cx="970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1" name="Freihand 310"/>
              <p14:cNvContentPartPr/>
              <p14:nvPr/>
            </p14:nvContentPartPr>
            <p14:xfrm>
              <a:off x="839129" y="625492"/>
              <a:ext cx="2696040" cy="3284640"/>
            </p14:xfrm>
          </p:contentPart>
        </mc:Choice>
        <mc:Fallback xmlns="">
          <p:pic>
            <p:nvPicPr>
              <p:cNvPr id="311" name="Freihand 31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5449" y="611452"/>
                <a:ext cx="2723760" cy="33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1" name="Freihand 340"/>
              <p14:cNvContentPartPr/>
              <p14:nvPr/>
            </p14:nvContentPartPr>
            <p14:xfrm>
              <a:off x="5296289" y="4218652"/>
              <a:ext cx="1721160" cy="1171080"/>
            </p14:xfrm>
          </p:contentPart>
        </mc:Choice>
        <mc:Fallback xmlns="">
          <p:pic>
            <p:nvPicPr>
              <p:cNvPr id="341" name="Freihand 34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82969" y="4203532"/>
                <a:ext cx="1749960" cy="12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5" name="Freihand 344"/>
              <p14:cNvContentPartPr/>
              <p14:nvPr/>
            </p14:nvContentPartPr>
            <p14:xfrm>
              <a:off x="3700409" y="4869892"/>
              <a:ext cx="1364040" cy="105840"/>
            </p14:xfrm>
          </p:contentPart>
        </mc:Choice>
        <mc:Fallback xmlns="">
          <p:pic>
            <p:nvPicPr>
              <p:cNvPr id="345" name="Freihand 34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7089" y="4854052"/>
                <a:ext cx="1393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7" name="Freihand 346"/>
              <p14:cNvContentPartPr/>
              <p14:nvPr/>
            </p14:nvContentPartPr>
            <p14:xfrm>
              <a:off x="791249" y="875332"/>
              <a:ext cx="3371040" cy="1704960"/>
            </p14:xfrm>
          </p:contentPart>
        </mc:Choice>
        <mc:Fallback xmlns="">
          <p:pic>
            <p:nvPicPr>
              <p:cNvPr id="347" name="Freihand 3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1889" y="860932"/>
                <a:ext cx="339768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3" name="Freihand 352"/>
              <p14:cNvContentPartPr/>
              <p14:nvPr/>
            </p14:nvContentPartPr>
            <p14:xfrm>
              <a:off x="704849" y="2894212"/>
              <a:ext cx="122040" cy="1020600"/>
            </p14:xfrm>
          </p:contentPart>
        </mc:Choice>
        <mc:Fallback xmlns="">
          <p:pic>
            <p:nvPicPr>
              <p:cNvPr id="353" name="Freihand 35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9009" y="2878732"/>
                <a:ext cx="15372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1" name="Freihand 380"/>
              <p14:cNvContentPartPr/>
              <p14:nvPr/>
            </p14:nvContentPartPr>
            <p14:xfrm>
              <a:off x="2319449" y="4341052"/>
              <a:ext cx="2488680" cy="444240"/>
            </p14:xfrm>
          </p:contentPart>
        </mc:Choice>
        <mc:Fallback xmlns="">
          <p:pic>
            <p:nvPicPr>
              <p:cNvPr id="381" name="Freihand 38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06129" y="4328452"/>
                <a:ext cx="25156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3" name="Freihand 382"/>
              <p14:cNvContentPartPr/>
              <p14:nvPr/>
            </p14:nvContentPartPr>
            <p14:xfrm>
              <a:off x="459329" y="5549212"/>
              <a:ext cx="489240" cy="38520"/>
            </p14:xfrm>
          </p:contentPart>
        </mc:Choice>
        <mc:Fallback xmlns="">
          <p:pic>
            <p:nvPicPr>
              <p:cNvPr id="383" name="Freihand 38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5289" y="5530852"/>
                <a:ext cx="516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4" name="Freihand 393"/>
              <p14:cNvContentPartPr/>
              <p14:nvPr/>
            </p14:nvContentPartPr>
            <p14:xfrm>
              <a:off x="983489" y="3362572"/>
              <a:ext cx="440280" cy="507240"/>
            </p14:xfrm>
          </p:contentPart>
        </mc:Choice>
        <mc:Fallback xmlns="">
          <p:pic>
            <p:nvPicPr>
              <p:cNvPr id="394" name="Freihand 39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71969" y="3352492"/>
                <a:ext cx="4651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5" name="Freihand 394"/>
              <p14:cNvContentPartPr/>
              <p14:nvPr/>
            </p14:nvContentPartPr>
            <p14:xfrm>
              <a:off x="68009" y="405172"/>
              <a:ext cx="596160" cy="3547800"/>
            </p14:xfrm>
          </p:contentPart>
        </mc:Choice>
        <mc:Fallback xmlns="">
          <p:pic>
            <p:nvPicPr>
              <p:cNvPr id="395" name="Freihand 39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929" y="397612"/>
                <a:ext cx="621000" cy="35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6" name="Freihand 395"/>
              <p14:cNvContentPartPr/>
              <p14:nvPr/>
            </p14:nvContentPartPr>
            <p14:xfrm>
              <a:off x="444209" y="4437532"/>
              <a:ext cx="4594680" cy="1400400"/>
            </p14:xfrm>
          </p:contentPart>
        </mc:Choice>
        <mc:Fallback xmlns="">
          <p:pic>
            <p:nvPicPr>
              <p:cNvPr id="396" name="Freihand 39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0169" y="4423492"/>
                <a:ext cx="462744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2" name="Freihand 401"/>
              <p14:cNvContentPartPr/>
              <p14:nvPr/>
            </p14:nvContentPartPr>
            <p14:xfrm>
              <a:off x="7271969" y="3490732"/>
              <a:ext cx="265680" cy="240840"/>
            </p14:xfrm>
          </p:contentPart>
        </mc:Choice>
        <mc:Fallback xmlns="">
          <p:pic>
            <p:nvPicPr>
              <p:cNvPr id="402" name="Freihand 40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7929" y="3479932"/>
                <a:ext cx="294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3" name="Freihand 412"/>
              <p14:cNvContentPartPr/>
              <p14:nvPr/>
            </p14:nvContentPartPr>
            <p14:xfrm>
              <a:off x="3217649" y="233092"/>
              <a:ext cx="1718280" cy="946800"/>
            </p14:xfrm>
          </p:contentPart>
        </mc:Choice>
        <mc:Fallback xmlns="">
          <p:pic>
            <p:nvPicPr>
              <p:cNvPr id="413" name="Freihand 41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03969" y="216892"/>
                <a:ext cx="174780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3" name="Freihand 472"/>
              <p14:cNvContentPartPr/>
              <p14:nvPr/>
            </p14:nvContentPartPr>
            <p14:xfrm>
              <a:off x="2018129" y="1502452"/>
              <a:ext cx="1278720" cy="2892600"/>
            </p14:xfrm>
          </p:contentPart>
        </mc:Choice>
        <mc:Fallback xmlns="">
          <p:pic>
            <p:nvPicPr>
              <p:cNvPr id="473" name="Freihand 47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01929" y="1492012"/>
                <a:ext cx="1306080" cy="29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8" name="Freihand 477"/>
              <p14:cNvContentPartPr/>
              <p14:nvPr/>
            </p14:nvContentPartPr>
            <p14:xfrm>
              <a:off x="4236449" y="3019132"/>
              <a:ext cx="2210040" cy="370440"/>
            </p14:xfrm>
          </p:contentPart>
        </mc:Choice>
        <mc:Fallback xmlns="">
          <p:pic>
            <p:nvPicPr>
              <p:cNvPr id="478" name="Freihand 47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26009" y="3004012"/>
                <a:ext cx="22323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9" name="Freihand 478"/>
              <p14:cNvContentPartPr/>
              <p14:nvPr/>
            </p14:nvContentPartPr>
            <p14:xfrm>
              <a:off x="5822969" y="2129212"/>
              <a:ext cx="561240" cy="932400"/>
            </p14:xfrm>
          </p:contentPart>
        </mc:Choice>
        <mc:Fallback xmlns="">
          <p:pic>
            <p:nvPicPr>
              <p:cNvPr id="479" name="Freihand 47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808929" y="2111932"/>
                <a:ext cx="59256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0" name="Freihand 479"/>
              <p14:cNvContentPartPr/>
              <p14:nvPr/>
            </p14:nvContentPartPr>
            <p14:xfrm>
              <a:off x="5551169" y="3986452"/>
              <a:ext cx="349920" cy="360720"/>
            </p14:xfrm>
          </p:contentPart>
        </mc:Choice>
        <mc:Fallback xmlns="">
          <p:pic>
            <p:nvPicPr>
              <p:cNvPr id="480" name="Freihand 47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37129" y="3972772"/>
                <a:ext cx="3798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6" name="Freihand 495"/>
              <p14:cNvContentPartPr/>
              <p14:nvPr/>
            </p14:nvContentPartPr>
            <p14:xfrm>
              <a:off x="3161129" y="1361692"/>
              <a:ext cx="3726360" cy="2524320"/>
            </p14:xfrm>
          </p:contentPart>
        </mc:Choice>
        <mc:Fallback xmlns="">
          <p:pic>
            <p:nvPicPr>
              <p:cNvPr id="496" name="Freihand 49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46369" y="1343692"/>
                <a:ext cx="375912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7" name="Freihand 496"/>
              <p14:cNvContentPartPr/>
              <p14:nvPr/>
            </p14:nvContentPartPr>
            <p14:xfrm>
              <a:off x="6140129" y="1852732"/>
              <a:ext cx="647640" cy="364680"/>
            </p14:xfrm>
          </p:contentPart>
        </mc:Choice>
        <mc:Fallback xmlns="">
          <p:pic>
            <p:nvPicPr>
              <p:cNvPr id="497" name="Freihand 496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24289" y="1833652"/>
                <a:ext cx="6829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8" name="Freihand 497"/>
              <p14:cNvContentPartPr/>
              <p14:nvPr/>
            </p14:nvContentPartPr>
            <p14:xfrm>
              <a:off x="6910529" y="3046852"/>
              <a:ext cx="48960" cy="432000"/>
            </p14:xfrm>
          </p:contentPart>
        </mc:Choice>
        <mc:Fallback xmlns="">
          <p:pic>
            <p:nvPicPr>
              <p:cNvPr id="498" name="Freihand 49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96489" y="3033892"/>
                <a:ext cx="716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9" name="Freihand 498"/>
              <p14:cNvContentPartPr/>
              <p14:nvPr/>
            </p14:nvContentPartPr>
            <p14:xfrm>
              <a:off x="6168209" y="3136852"/>
              <a:ext cx="203040" cy="573480"/>
            </p14:xfrm>
          </p:contentPart>
        </mc:Choice>
        <mc:Fallback xmlns="">
          <p:pic>
            <p:nvPicPr>
              <p:cNvPr id="499" name="Freihand 498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0929" y="3124612"/>
                <a:ext cx="2394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0" name="Freihand 499"/>
              <p14:cNvContentPartPr/>
              <p14:nvPr/>
            </p14:nvContentPartPr>
            <p14:xfrm>
              <a:off x="4590329" y="3601252"/>
              <a:ext cx="1554840" cy="240480"/>
            </p14:xfrm>
          </p:contentPart>
        </mc:Choice>
        <mc:Fallback xmlns="">
          <p:pic>
            <p:nvPicPr>
              <p:cNvPr id="500" name="Freihand 499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81689" y="3587572"/>
                <a:ext cx="1579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3" name="Freihand 502"/>
              <p14:cNvContentPartPr/>
              <p14:nvPr/>
            </p14:nvContentPartPr>
            <p14:xfrm>
              <a:off x="4870769" y="3793492"/>
              <a:ext cx="546840" cy="2209680"/>
            </p14:xfrm>
          </p:contentPart>
        </mc:Choice>
        <mc:Fallback xmlns="">
          <p:pic>
            <p:nvPicPr>
              <p:cNvPr id="503" name="Freihand 50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57809" y="3780892"/>
                <a:ext cx="568440" cy="22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2" name="Freihand 531"/>
              <p14:cNvContentPartPr/>
              <p14:nvPr/>
            </p14:nvContentPartPr>
            <p14:xfrm>
              <a:off x="610169" y="3497572"/>
              <a:ext cx="9879120" cy="2900880"/>
            </p14:xfrm>
          </p:contentPart>
        </mc:Choice>
        <mc:Fallback xmlns="">
          <p:pic>
            <p:nvPicPr>
              <p:cNvPr id="532" name="Freihand 531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7569" y="3479572"/>
                <a:ext cx="9904320" cy="29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3" name="Freihand 532"/>
              <p14:cNvContentPartPr/>
              <p14:nvPr/>
            </p14:nvContentPartPr>
            <p14:xfrm>
              <a:off x="4128449" y="6167332"/>
              <a:ext cx="783000" cy="452520"/>
            </p14:xfrm>
          </p:contentPart>
        </mc:Choice>
        <mc:Fallback xmlns="">
          <p:pic>
            <p:nvPicPr>
              <p:cNvPr id="533" name="Freihand 532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12969" y="6150772"/>
                <a:ext cx="8143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5" name="Freihand 534"/>
              <p14:cNvContentPartPr/>
              <p14:nvPr/>
            </p14:nvContentPartPr>
            <p14:xfrm>
              <a:off x="5775809" y="4797172"/>
              <a:ext cx="1002960" cy="306360"/>
            </p14:xfrm>
          </p:contentPart>
        </mc:Choice>
        <mc:Fallback xmlns="">
          <p:pic>
            <p:nvPicPr>
              <p:cNvPr id="535" name="Freihand 53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60689" y="4777012"/>
                <a:ext cx="10332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7" name="Freihand 536"/>
              <p14:cNvContentPartPr/>
              <p14:nvPr/>
            </p14:nvContentPartPr>
            <p14:xfrm>
              <a:off x="5369729" y="5821732"/>
              <a:ext cx="2988360" cy="992520"/>
            </p14:xfrm>
          </p:contentPart>
        </mc:Choice>
        <mc:Fallback xmlns="">
          <p:pic>
            <p:nvPicPr>
              <p:cNvPr id="537" name="Freihand 53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356769" y="5802292"/>
                <a:ext cx="301536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8" name="Freihand 537"/>
              <p14:cNvContentPartPr/>
              <p14:nvPr/>
            </p14:nvContentPartPr>
            <p14:xfrm>
              <a:off x="4233929" y="6024412"/>
              <a:ext cx="1830960" cy="775800"/>
            </p14:xfrm>
          </p:contentPart>
        </mc:Choice>
        <mc:Fallback xmlns="">
          <p:pic>
            <p:nvPicPr>
              <p:cNvPr id="538" name="Freihand 53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20249" y="6003892"/>
                <a:ext cx="1861920" cy="8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4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96371" y="83114"/>
            <a:ext cx="3613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Makroökonomie</a:t>
            </a:r>
          </a:p>
          <a:p>
            <a:pPr algn="ctr"/>
            <a:r>
              <a:rPr lang="de-DE" sz="2800" b="1" dirty="0" smtClean="0"/>
              <a:t>Sommersemester 2021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1" y="5472592"/>
            <a:ext cx="476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Zusammenfassung vom 19.05.2021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 smtClean="0"/>
          </a:p>
          <a:p>
            <a:pPr algn="ctr"/>
            <a:r>
              <a:rPr lang="de-DE" sz="1400" b="1" dirty="0">
                <a:hlinkClick r:id="rId5"/>
              </a:rPr>
              <a:t>http://</a:t>
            </a:r>
            <a:r>
              <a:rPr lang="de-DE" sz="1400" b="1" dirty="0" smtClean="0">
                <a:hlinkClick r:id="rId5"/>
              </a:rPr>
              <a:t>www.bernhardkoester.de/vorlesungen/inhalt.html</a:t>
            </a:r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711242" y="2245476"/>
            <a:ext cx="8775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u="sng" dirty="0" err="1" smtClean="0"/>
              <a:t>Wirtschaftzyklen</a:t>
            </a:r>
            <a:r>
              <a:rPr lang="de-DE" sz="2200" b="1" u="sng" dirty="0" smtClean="0"/>
              <a:t>: </a:t>
            </a:r>
            <a:r>
              <a:rPr lang="de-DE" sz="2200" b="1" u="sng" dirty="0" err="1" smtClean="0"/>
              <a:t>Kontradiev</a:t>
            </a:r>
            <a:r>
              <a:rPr lang="de-DE" sz="2200" b="1" u="sng" dirty="0" smtClean="0"/>
              <a:t>, </a:t>
            </a:r>
            <a:r>
              <a:rPr lang="de-DE" sz="2200" b="1" u="sng" dirty="0" err="1" smtClean="0"/>
              <a:t>Juglar</a:t>
            </a:r>
            <a:r>
              <a:rPr lang="de-DE" sz="2200" b="1" u="sng" dirty="0" smtClean="0"/>
              <a:t>, </a:t>
            </a:r>
            <a:r>
              <a:rPr lang="de-DE" sz="2200" b="1" u="sng" dirty="0" err="1" smtClean="0"/>
              <a:t>Kitchin</a:t>
            </a:r>
            <a:r>
              <a:rPr lang="de-DE" sz="2200" b="1" u="sng" dirty="0" smtClean="0"/>
              <a:t>, Schumpeter, RBC</a:t>
            </a:r>
          </a:p>
          <a:p>
            <a:pPr algn="ctr"/>
            <a:r>
              <a:rPr lang="de-DE" sz="2200" b="1" u="sng" dirty="0" smtClean="0"/>
              <a:t>Geld, Geldnachfrage, </a:t>
            </a:r>
            <a:r>
              <a:rPr lang="de-DE" sz="2200" b="1" u="sng" dirty="0" err="1" smtClean="0"/>
              <a:t>Quantitästheorie</a:t>
            </a:r>
            <a:r>
              <a:rPr lang="de-DE" sz="2200" b="1" u="sng" dirty="0" smtClean="0"/>
              <a:t>, Liquiditätspräferenz</a:t>
            </a:r>
          </a:p>
          <a:p>
            <a:pPr algn="ctr"/>
            <a:r>
              <a:rPr lang="de-DE" sz="2200" b="1" u="sng" dirty="0" smtClean="0"/>
              <a:t>Wandel der geldpolitischen Instrumente im Zuge der globalen Finanzkrise</a:t>
            </a:r>
          </a:p>
          <a:p>
            <a:pPr algn="ctr"/>
            <a:r>
              <a:rPr lang="de-DE" sz="2200" b="1" u="sng" dirty="0" err="1" smtClean="0"/>
              <a:t>Keynesianisches</a:t>
            </a:r>
            <a:r>
              <a:rPr lang="de-DE" sz="2200" b="1" u="sng" dirty="0" smtClean="0"/>
              <a:t> Gütermarktmodell</a:t>
            </a:r>
            <a:endParaRPr lang="de-DE" sz="2200" b="1" u="sng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668780" y="1595182"/>
            <a:ext cx="2668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4</a:t>
            </a:r>
            <a:r>
              <a:rPr lang="de-DE" sz="2800" b="1" u="sng" dirty="0" smtClean="0"/>
              <a:t>. Online-Termin</a:t>
            </a:r>
          </a:p>
        </p:txBody>
      </p:sp>
    </p:spTree>
    <p:extLst>
      <p:ext uri="{BB962C8B-B14F-4D97-AF65-F5344CB8AC3E}">
        <p14:creationId xmlns:p14="http://schemas.microsoft.com/office/powerpoint/2010/main" val="3971482741"/>
      </p:ext>
    </p:extLst>
  </p:cSld>
  <p:clrMapOvr>
    <a:masterClrMapping/>
  </p:clrMapOvr>
  <p:transition spd="med" advTm="209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1"/>
          <p:cNvSpPr>
            <a:spLocks noChangeArrowheads="1"/>
          </p:cNvSpPr>
          <p:nvPr/>
        </p:nvSpPr>
        <p:spPr bwMode="auto">
          <a:xfrm>
            <a:off x="2499209" y="7545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Allgemeiner Konjunkturzyklus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88070" y="925550"/>
            <a:ext cx="7378143" cy="4526063"/>
            <a:chOff x="588070" y="925550"/>
            <a:chExt cx="10281491" cy="5509344"/>
          </a:xfrm>
        </p:grpSpPr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61DA8E8B-7569-4BBF-8169-74EE80988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8371" y="925550"/>
              <a:ext cx="0" cy="500689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8432A3A4-D5A9-41BA-AAA9-D68D7B43D6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4987" y="5549591"/>
              <a:ext cx="9174574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161B6EE-D55A-468C-9B6A-7CC28FB05C23}"/>
                </a:ext>
              </a:extLst>
            </p:cNvPr>
            <p:cNvSpPr/>
            <p:nvPr/>
          </p:nvSpPr>
          <p:spPr>
            <a:xfrm>
              <a:off x="2462981" y="2241755"/>
              <a:ext cx="7846142" cy="2713703"/>
            </a:xfrm>
            <a:custGeom>
              <a:avLst/>
              <a:gdLst>
                <a:gd name="connsiteX0" fmla="*/ 0 w 7226709"/>
                <a:gd name="connsiteY0" fmla="*/ 2713703 h 2713703"/>
                <a:gd name="connsiteX1" fmla="*/ 4306529 w 7226709"/>
                <a:gd name="connsiteY1" fmla="*/ 1253613 h 2713703"/>
                <a:gd name="connsiteX2" fmla="*/ 7226709 w 7226709"/>
                <a:gd name="connsiteY2" fmla="*/ 0 h 27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6709" h="2713703">
                  <a:moveTo>
                    <a:pt x="0" y="2713703"/>
                  </a:moveTo>
                  <a:cubicBezTo>
                    <a:pt x="1551039" y="2209800"/>
                    <a:pt x="3102078" y="1705897"/>
                    <a:pt x="4306529" y="1253613"/>
                  </a:cubicBezTo>
                  <a:cubicBezTo>
                    <a:pt x="5510981" y="801329"/>
                    <a:pt x="6368845" y="400664"/>
                    <a:pt x="72267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CC28C69-9060-44ED-80BF-107CA28A9A31}"/>
                </a:ext>
              </a:extLst>
            </p:cNvPr>
            <p:cNvSpPr/>
            <p:nvPr/>
          </p:nvSpPr>
          <p:spPr>
            <a:xfrm>
              <a:off x="2584771" y="1917290"/>
              <a:ext cx="7399887" cy="3465870"/>
            </a:xfrm>
            <a:custGeom>
              <a:avLst/>
              <a:gdLst>
                <a:gd name="connsiteX0" fmla="*/ 0 w 7182464"/>
                <a:gd name="connsiteY0" fmla="*/ 2905433 h 2905433"/>
                <a:gd name="connsiteX1" fmla="*/ 1371600 w 7182464"/>
                <a:gd name="connsiteY1" fmla="*/ 1032387 h 2905433"/>
                <a:gd name="connsiteX2" fmla="*/ 3775587 w 7182464"/>
                <a:gd name="connsiteY2" fmla="*/ 1666568 h 2905433"/>
                <a:gd name="connsiteX3" fmla="*/ 6002593 w 7182464"/>
                <a:gd name="connsiteY3" fmla="*/ 2020529 h 2905433"/>
                <a:gd name="connsiteX4" fmla="*/ 7182464 w 7182464"/>
                <a:gd name="connsiteY4" fmla="*/ 0 h 29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2464" h="2905433">
                  <a:moveTo>
                    <a:pt x="0" y="2905433"/>
                  </a:moveTo>
                  <a:cubicBezTo>
                    <a:pt x="371168" y="2072148"/>
                    <a:pt x="742336" y="1238864"/>
                    <a:pt x="1371600" y="1032387"/>
                  </a:cubicBezTo>
                  <a:cubicBezTo>
                    <a:pt x="2000864" y="825910"/>
                    <a:pt x="3003755" y="1501878"/>
                    <a:pt x="3775587" y="1666568"/>
                  </a:cubicBezTo>
                  <a:cubicBezTo>
                    <a:pt x="4547419" y="1831258"/>
                    <a:pt x="5434780" y="2298290"/>
                    <a:pt x="6002593" y="2020529"/>
                  </a:cubicBezTo>
                  <a:cubicBezTo>
                    <a:pt x="6570406" y="1742768"/>
                    <a:pt x="6876435" y="871384"/>
                    <a:pt x="71824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1707DED-0474-4FC4-BF00-F43A34275868}"/>
                </a:ext>
              </a:extLst>
            </p:cNvPr>
            <p:cNvSpPr txBox="1"/>
            <p:nvPr/>
          </p:nvSpPr>
          <p:spPr>
            <a:xfrm>
              <a:off x="10042191" y="5973229"/>
              <a:ext cx="651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Zeit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55D6EEB-5F70-4415-B7FF-47C8B53E7681}"/>
                </a:ext>
              </a:extLst>
            </p:cNvPr>
            <p:cNvSpPr txBox="1"/>
            <p:nvPr/>
          </p:nvSpPr>
          <p:spPr>
            <a:xfrm>
              <a:off x="588070" y="944792"/>
              <a:ext cx="1300604" cy="374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Reales BIP</a:t>
              </a:r>
              <a:endParaRPr lang="de-DE" sz="1400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7F25198-4E91-470D-8F85-D4ABA4DDFBE3}"/>
                </a:ext>
              </a:extLst>
            </p:cNvPr>
            <p:cNvSpPr txBox="1"/>
            <p:nvPr/>
          </p:nvSpPr>
          <p:spPr>
            <a:xfrm>
              <a:off x="2051356" y="5734370"/>
              <a:ext cx="1332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Aufschwung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725D671-3D82-4E24-9826-38544209292F}"/>
                </a:ext>
              </a:extLst>
            </p:cNvPr>
            <p:cNvSpPr txBox="1"/>
            <p:nvPr/>
          </p:nvSpPr>
          <p:spPr>
            <a:xfrm>
              <a:off x="3787449" y="571482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Boom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B5B26A3-A445-4C30-9AA3-6C8429BA1BAC}"/>
                </a:ext>
              </a:extLst>
            </p:cNvPr>
            <p:cNvSpPr txBox="1"/>
            <p:nvPr/>
          </p:nvSpPr>
          <p:spPr>
            <a:xfrm>
              <a:off x="5178900" y="5722595"/>
              <a:ext cx="1263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Abschwung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965B6B7-71B8-4109-8D6F-09360A1691CC}"/>
                </a:ext>
              </a:extLst>
            </p:cNvPr>
            <p:cNvSpPr txBox="1"/>
            <p:nvPr/>
          </p:nvSpPr>
          <p:spPr>
            <a:xfrm>
              <a:off x="7808684" y="5744897"/>
              <a:ext cx="63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Krise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13AB4FBE-CF02-4621-BB04-F7FC71350BA7}"/>
                </a:ext>
              </a:extLst>
            </p:cNvPr>
            <p:cNvCxnSpPr>
              <a:cxnSpLocks/>
            </p:cNvCxnSpPr>
            <p:nvPr/>
          </p:nvCxnSpPr>
          <p:spPr>
            <a:xfrm>
              <a:off x="3436374" y="2846439"/>
              <a:ext cx="0" cy="33576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76DF315-D762-4A42-8766-7C4E3E8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4857135" y="2807115"/>
              <a:ext cx="0" cy="33576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51BE2C0-A385-4932-85E0-F67525950819}"/>
                </a:ext>
              </a:extLst>
            </p:cNvPr>
            <p:cNvCxnSpPr>
              <a:cxnSpLocks/>
            </p:cNvCxnSpPr>
            <p:nvPr/>
          </p:nvCxnSpPr>
          <p:spPr>
            <a:xfrm>
              <a:off x="7030065" y="2723542"/>
              <a:ext cx="0" cy="33576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2C0F40F-E512-4C2D-88B5-930113BC0353}"/>
                </a:ext>
              </a:extLst>
            </p:cNvPr>
            <p:cNvCxnSpPr>
              <a:cxnSpLocks/>
            </p:cNvCxnSpPr>
            <p:nvPr/>
          </p:nvCxnSpPr>
          <p:spPr>
            <a:xfrm>
              <a:off x="9276736" y="2610471"/>
              <a:ext cx="0" cy="33576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5065614" y="1750859"/>
              <a:ext cx="3066882" cy="109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1938209" y="1728172"/>
              <a:ext cx="5725800" cy="28425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009" y="1717012"/>
                <a:ext cx="5745600" cy="28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353369" y="2764972"/>
              <a:ext cx="3493440" cy="9151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009" y="2758132"/>
                <a:ext cx="3516120" cy="9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284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1"/>
          <p:cNvSpPr>
            <a:spLocks noChangeArrowheads="1"/>
          </p:cNvSpPr>
          <p:nvPr/>
        </p:nvSpPr>
        <p:spPr bwMode="auto">
          <a:xfrm>
            <a:off x="211016" y="25243"/>
            <a:ext cx="928301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 err="1" smtClean="0">
                <a:solidFill>
                  <a:srgbClr val="000000"/>
                </a:solidFill>
                <a:latin typeface="Sparkasse Rg" pitchFamily="34" charset="0"/>
              </a:rPr>
              <a:t>Kontradieff</a:t>
            </a:r>
            <a:r>
              <a:rPr 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-</a:t>
            </a:r>
            <a:r>
              <a:rPr lang="de-DE" sz="2400" b="1" dirty="0" err="1" smtClean="0">
                <a:solidFill>
                  <a:srgbClr val="000000"/>
                </a:solidFill>
                <a:latin typeface="Sparkasse Rg" pitchFamily="34" charset="0"/>
              </a:rPr>
              <a:t>Juglar</a:t>
            </a:r>
            <a:r>
              <a:rPr 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-</a:t>
            </a:r>
            <a:r>
              <a:rPr lang="de-DE" sz="2400" b="1" dirty="0" err="1" smtClean="0">
                <a:solidFill>
                  <a:srgbClr val="000000"/>
                </a:solidFill>
                <a:latin typeface="Sparkasse Rg" pitchFamily="34" charset="0"/>
              </a:rPr>
              <a:t>Kitchin</a:t>
            </a:r>
            <a:r>
              <a:rPr lang="de-DE" sz="2400" b="1" dirty="0" smtClean="0">
                <a:solidFill>
                  <a:srgbClr val="000000"/>
                </a:solidFill>
                <a:latin typeface="Sparkasse Rg" pitchFamily="34" charset="0"/>
              </a:rPr>
              <a:t>-Schumpeter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1DA8E8B-7569-4BBF-8169-74EE80988E0E}"/>
              </a:ext>
            </a:extLst>
          </p:cNvPr>
          <p:cNvCxnSpPr>
            <a:cxnSpLocks/>
          </p:cNvCxnSpPr>
          <p:nvPr/>
        </p:nvCxnSpPr>
        <p:spPr>
          <a:xfrm flipV="1">
            <a:off x="537439" y="925550"/>
            <a:ext cx="0" cy="484722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432A3A4-D5A9-41BA-AAA9-D68D7B43D629}"/>
              </a:ext>
            </a:extLst>
          </p:cNvPr>
          <p:cNvCxnSpPr>
            <a:cxnSpLocks/>
          </p:cNvCxnSpPr>
          <p:nvPr/>
        </p:nvCxnSpPr>
        <p:spPr>
          <a:xfrm>
            <a:off x="299374" y="5623644"/>
            <a:ext cx="7886598" cy="2775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1707DED-0474-4FC4-BF00-F43A34275868}"/>
              </a:ext>
            </a:extLst>
          </p:cNvPr>
          <p:cNvSpPr txBox="1"/>
          <p:nvPr/>
        </p:nvSpPr>
        <p:spPr>
          <a:xfrm>
            <a:off x="7482188" y="5772778"/>
            <a:ext cx="87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55D6EEB-5F70-4415-B7FF-47C8B53E7681}"/>
              </a:ext>
            </a:extLst>
          </p:cNvPr>
          <p:cNvSpPr txBox="1"/>
          <p:nvPr/>
        </p:nvSpPr>
        <p:spPr>
          <a:xfrm>
            <a:off x="173176" y="577522"/>
            <a:ext cx="174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Reales BIP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1073426" y="445275"/>
            <a:ext cx="11118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Nikolai </a:t>
            </a:r>
            <a:r>
              <a:rPr lang="de-DE" dirty="0" err="1" smtClean="0"/>
              <a:t>Kondratjew</a:t>
            </a:r>
            <a:r>
              <a:rPr lang="de-DE" dirty="0" smtClean="0"/>
              <a:t>: </a:t>
            </a:r>
            <a:r>
              <a:rPr lang="de-DE" dirty="0"/>
              <a:t>sowjetischer Wirtschaftswissenschaftler</a:t>
            </a:r>
            <a:r>
              <a:rPr lang="de-DE" dirty="0" smtClean="0"/>
              <a:t> (1892-1938)	→ 50-60 Jahre	Innovationszyklen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1073426" y="722376"/>
            <a:ext cx="1095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Joseph Clément </a:t>
            </a:r>
            <a:r>
              <a:rPr lang="de-DE" dirty="0" err="1" smtClean="0"/>
              <a:t>Juglar</a:t>
            </a:r>
            <a:r>
              <a:rPr lang="de-DE" dirty="0" smtClean="0"/>
              <a:t>: Franz. Arzt und Konjunkturforscher (1819-1905)</a:t>
            </a:r>
            <a:r>
              <a:rPr lang="de-DE" dirty="0"/>
              <a:t> </a:t>
            </a:r>
            <a:r>
              <a:rPr lang="de-DE" dirty="0" smtClean="0"/>
              <a:t>	→ 7-11 </a:t>
            </a:r>
            <a:r>
              <a:rPr lang="de-DE" dirty="0"/>
              <a:t>Jahre	</a:t>
            </a:r>
            <a:r>
              <a:rPr lang="de-DE" dirty="0" smtClean="0"/>
              <a:t>Kreditzyklen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044896" y="1032741"/>
            <a:ext cx="1106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Joseph </a:t>
            </a:r>
            <a:r>
              <a:rPr lang="de-DE" dirty="0" err="1" smtClean="0"/>
              <a:t>Kitchin</a:t>
            </a:r>
            <a:r>
              <a:rPr lang="de-DE" dirty="0" smtClean="0"/>
              <a:t>: Britischer Statistiker </a:t>
            </a:r>
            <a:r>
              <a:rPr lang="de-DE" dirty="0"/>
              <a:t>(</a:t>
            </a:r>
            <a:r>
              <a:rPr lang="de-DE" dirty="0" smtClean="0"/>
              <a:t>1861–1932)	</a:t>
            </a:r>
            <a:r>
              <a:rPr lang="de-DE" dirty="0"/>
              <a:t> </a:t>
            </a:r>
            <a:r>
              <a:rPr lang="de-DE" dirty="0" smtClean="0"/>
              <a:t>			→ 4-5 </a:t>
            </a:r>
            <a:r>
              <a:rPr lang="de-DE" dirty="0"/>
              <a:t>Jahre	</a:t>
            </a:r>
            <a:r>
              <a:rPr lang="de-DE" dirty="0" smtClean="0"/>
              <a:t>Absatzzyklen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1044896" y="1347519"/>
            <a:ext cx="10253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Joseph Alois Schumpeter: </a:t>
            </a:r>
            <a:r>
              <a:rPr lang="de-DE" dirty="0" smtClean="0"/>
              <a:t>Österreichischer Ökonom (1883–1950)</a:t>
            </a:r>
            <a:r>
              <a:rPr lang="de-DE" dirty="0"/>
              <a:t> → </a:t>
            </a:r>
            <a:r>
              <a:rPr lang="de-DE" b="1" dirty="0" smtClean="0"/>
              <a:t>der Konjunkturzyklus als Überlagerung!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>
          <a:xfrm>
            <a:off x="8883909" y="4226929"/>
            <a:ext cx="3308091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1035329" y="1364572"/>
              <a:ext cx="2461680" cy="4269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129" y="1349452"/>
                <a:ext cx="24930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1203449" y="747532"/>
              <a:ext cx="6704280" cy="795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929" y="728452"/>
                <a:ext cx="6734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8492729" y="750412"/>
              <a:ext cx="1333440" cy="396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3369" y="733492"/>
                <a:ext cx="1361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/>
              <p14:cNvContentPartPr/>
              <p14:nvPr/>
            </p14:nvContentPartPr>
            <p14:xfrm>
              <a:off x="8488409" y="1002412"/>
              <a:ext cx="1145160" cy="11232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76169" y="988012"/>
                <a:ext cx="1172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/>
              <p14:cNvContentPartPr/>
              <p14:nvPr/>
            </p14:nvContentPartPr>
            <p14:xfrm>
              <a:off x="8460329" y="1310212"/>
              <a:ext cx="3054240" cy="8820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48089" y="1296172"/>
                <a:ext cx="30805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1774049" y="3465532"/>
              <a:ext cx="191520" cy="25884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3249" y="3449692"/>
                <a:ext cx="2188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/>
              <p14:cNvContentPartPr/>
              <p14:nvPr/>
            </p14:nvContentPartPr>
            <p14:xfrm>
              <a:off x="7193849" y="5931172"/>
              <a:ext cx="303120" cy="25200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76929" y="5915332"/>
                <a:ext cx="335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4692" name="Freihand 114691"/>
              <p14:cNvContentPartPr/>
              <p14:nvPr/>
            </p14:nvContentPartPr>
            <p14:xfrm>
              <a:off x="637169" y="4353292"/>
              <a:ext cx="6724800" cy="2130840"/>
            </p14:xfrm>
          </p:contentPart>
        </mc:Choice>
        <mc:Fallback xmlns="">
          <p:pic>
            <p:nvPicPr>
              <p:cNvPr id="114692" name="Freihand 1146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529" y="4339972"/>
                <a:ext cx="6744960" cy="21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694" name="Freihand 114693"/>
              <p14:cNvContentPartPr/>
              <p14:nvPr/>
            </p14:nvContentPartPr>
            <p14:xfrm>
              <a:off x="2600609" y="780652"/>
              <a:ext cx="741600" cy="379080"/>
            </p14:xfrm>
          </p:contentPart>
        </mc:Choice>
        <mc:Fallback xmlns="">
          <p:pic>
            <p:nvPicPr>
              <p:cNvPr id="114694" name="Freihand 11469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84769" y="764092"/>
                <a:ext cx="7729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4697" name="Freihand 114696"/>
              <p14:cNvContentPartPr/>
              <p14:nvPr/>
            </p14:nvContentPartPr>
            <p14:xfrm>
              <a:off x="8453849" y="1354852"/>
              <a:ext cx="1051560" cy="57960"/>
            </p14:xfrm>
          </p:contentPart>
        </mc:Choice>
        <mc:Fallback xmlns="">
          <p:pic>
            <p:nvPicPr>
              <p:cNvPr id="114697" name="Freihand 11469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40529" y="1340452"/>
                <a:ext cx="1081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4699" name="Freihand 114698"/>
              <p14:cNvContentPartPr/>
              <p14:nvPr/>
            </p14:nvContentPartPr>
            <p14:xfrm>
              <a:off x="729689" y="5401612"/>
              <a:ext cx="6634440" cy="532800"/>
            </p14:xfrm>
          </p:contentPart>
        </mc:Choice>
        <mc:Fallback xmlns="">
          <p:pic>
            <p:nvPicPr>
              <p:cNvPr id="114699" name="Freihand 11469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769" y="5387212"/>
                <a:ext cx="665460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4701" name="Freihand 114700"/>
              <p14:cNvContentPartPr/>
              <p14:nvPr/>
            </p14:nvContentPartPr>
            <p14:xfrm>
              <a:off x="606929" y="4181212"/>
              <a:ext cx="6932160" cy="2481120"/>
            </p14:xfrm>
          </p:contentPart>
        </mc:Choice>
        <mc:Fallback xmlns="">
          <p:pic>
            <p:nvPicPr>
              <p:cNvPr id="114701" name="Freihand 11470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6849" y="4168252"/>
                <a:ext cx="695196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4707" name="Freihand 114706"/>
              <p14:cNvContentPartPr/>
              <p14:nvPr/>
            </p14:nvContentPartPr>
            <p14:xfrm>
              <a:off x="62249" y="3906892"/>
              <a:ext cx="3904200" cy="1866600"/>
            </p14:xfrm>
          </p:contentPart>
        </mc:Choice>
        <mc:Fallback xmlns="">
          <p:pic>
            <p:nvPicPr>
              <p:cNvPr id="114707" name="Freihand 11470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49" y="3893932"/>
                <a:ext cx="3929760" cy="18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4708" name="Freihand 114707"/>
              <p14:cNvContentPartPr/>
              <p14:nvPr/>
            </p14:nvContentPartPr>
            <p14:xfrm>
              <a:off x="3668369" y="4879252"/>
              <a:ext cx="163080" cy="23760"/>
            </p14:xfrm>
          </p:contentPart>
        </mc:Choice>
        <mc:Fallback xmlns="">
          <p:pic>
            <p:nvPicPr>
              <p:cNvPr id="114708" name="Freihand 11470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57209" y="4866292"/>
                <a:ext cx="181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4709" name="Freihand 114708"/>
              <p14:cNvContentPartPr/>
              <p14:nvPr/>
            </p14:nvContentPartPr>
            <p14:xfrm>
              <a:off x="3801569" y="5218012"/>
              <a:ext cx="3536280" cy="1343520"/>
            </p14:xfrm>
          </p:contentPart>
        </mc:Choice>
        <mc:Fallback xmlns="">
          <p:pic>
            <p:nvPicPr>
              <p:cNvPr id="114709" name="Freihand 11470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90049" y="5207572"/>
                <a:ext cx="3560040" cy="13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4710" name="Freihand 114709"/>
              <p14:cNvContentPartPr/>
              <p14:nvPr/>
            </p14:nvContentPartPr>
            <p14:xfrm>
              <a:off x="7007729" y="5524372"/>
              <a:ext cx="332640" cy="90360"/>
            </p14:xfrm>
          </p:contentPart>
        </mc:Choice>
        <mc:Fallback xmlns="">
          <p:pic>
            <p:nvPicPr>
              <p:cNvPr id="114710" name="Freihand 11470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0889" y="5517532"/>
                <a:ext cx="346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4712" name="Freihand 114711"/>
              <p14:cNvContentPartPr/>
              <p14:nvPr/>
            </p14:nvContentPartPr>
            <p14:xfrm>
              <a:off x="4140329" y="4720492"/>
              <a:ext cx="655560" cy="374040"/>
            </p14:xfrm>
          </p:contentPart>
        </mc:Choice>
        <mc:Fallback xmlns="">
          <p:pic>
            <p:nvPicPr>
              <p:cNvPr id="114712" name="Freihand 11471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29529" y="4709692"/>
                <a:ext cx="6764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4715" name="Freihand 114714"/>
              <p14:cNvContentPartPr/>
              <p14:nvPr/>
            </p14:nvContentPartPr>
            <p14:xfrm>
              <a:off x="4540649" y="1814572"/>
              <a:ext cx="3813120" cy="3060360"/>
            </p14:xfrm>
          </p:contentPart>
        </mc:Choice>
        <mc:Fallback xmlns="">
          <p:pic>
            <p:nvPicPr>
              <p:cNvPr id="114715" name="Freihand 11471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26969" y="1800172"/>
                <a:ext cx="3840840" cy="30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4716" name="Freihand 114715"/>
              <p14:cNvContentPartPr/>
              <p14:nvPr/>
            </p14:nvContentPartPr>
            <p14:xfrm>
              <a:off x="7332809" y="5525092"/>
              <a:ext cx="6480" cy="273240"/>
            </p14:xfrm>
          </p:contentPart>
        </mc:Choice>
        <mc:Fallback xmlns="">
          <p:pic>
            <p:nvPicPr>
              <p:cNvPr id="114716" name="Freihand 11471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19489" y="5515732"/>
                <a:ext cx="327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4717" name="Freihand 114716"/>
              <p14:cNvContentPartPr/>
              <p14:nvPr/>
            </p14:nvContentPartPr>
            <p14:xfrm>
              <a:off x="6656729" y="6591772"/>
              <a:ext cx="336240" cy="34920"/>
            </p14:xfrm>
          </p:contentPart>
        </mc:Choice>
        <mc:Fallback xmlns="">
          <p:pic>
            <p:nvPicPr>
              <p:cNvPr id="114717" name="Freihand 11471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40889" y="6575212"/>
                <a:ext cx="36720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223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31093" y="44760"/>
            <a:ext cx="7464960" cy="3942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814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Konjunkturzyklus</a:t>
            </a:r>
            <a:r>
              <a:rPr lang="en-US" sz="1814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14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 in der </a:t>
            </a:r>
            <a:r>
              <a:rPr lang="en-US" sz="1814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</a:t>
            </a:r>
            <a:r>
              <a:rPr lang="en-US" sz="1814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 </a:t>
            </a:r>
            <a:endParaRPr lang="en-US" sz="1814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4803" y="6446501"/>
            <a:ext cx="541603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Destatis; Preis-, saison- und kalenderbereinigte Werte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48590" y="483845"/>
            <a:ext cx="8047291" cy="5389418"/>
            <a:chOff x="21535" y="390462"/>
            <a:chExt cx="9325948" cy="591782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35" y="390462"/>
              <a:ext cx="9325948" cy="59178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85320" y="4199514"/>
              <a:ext cx="1975196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Ölkrise</a:t>
              </a:r>
              <a:r>
                <a:rPr lang="en-US" sz="16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1973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2918" y="3549558"/>
              <a:ext cx="1515158" cy="594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Ölkrise</a:t>
              </a:r>
              <a:r>
                <a:rPr lang="en-US" sz="16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1979</a:t>
              </a:r>
            </a:p>
            <a:p>
              <a:pPr algn="ctr"/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Krieg Iran-</a:t>
              </a:r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Irak</a:t>
              </a:r>
              <a:endParaRPr lang="en-US" sz="16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8862" y="3408736"/>
              <a:ext cx="246253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Wiedervereinigung</a:t>
              </a:r>
              <a:r>
                <a:rPr lang="en-US" sz="16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1991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2910" y="4330928"/>
              <a:ext cx="2321469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Finanzkrise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2007-2009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0570" y="3826443"/>
              <a:ext cx="2039341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Dotcom-Blasé 2001</a:t>
              </a:r>
            </a:p>
          </p:txBody>
        </p:sp>
        <p:cxnSp>
          <p:nvCxnSpPr>
            <p:cNvPr id="14" name="Straight Arrow Connector 13"/>
            <p:cNvCxnSpPr>
              <a:cxnSpLocks/>
              <a:stCxn id="11" idx="0"/>
            </p:cNvCxnSpPr>
            <p:nvPr/>
          </p:nvCxnSpPr>
          <p:spPr>
            <a:xfrm flipH="1" flipV="1">
              <a:off x="4708397" y="2868706"/>
              <a:ext cx="591732" cy="5400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484908" y="3131254"/>
              <a:ext cx="190962" cy="6247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0"/>
            <p:cNvCxnSpPr>
              <a:cxnSpLocks/>
            </p:cNvCxnSpPr>
            <p:nvPr/>
          </p:nvCxnSpPr>
          <p:spPr>
            <a:xfrm flipV="1">
              <a:off x="7015893" y="3998254"/>
              <a:ext cx="383241" cy="2924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4"/>
            <p:cNvCxnSpPr>
              <a:cxnSpLocks/>
            </p:cNvCxnSpPr>
            <p:nvPr/>
          </p:nvCxnSpPr>
          <p:spPr>
            <a:xfrm flipV="1">
              <a:off x="2788143" y="3107004"/>
              <a:ext cx="151596" cy="4135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8"/>
            <p:cNvCxnSpPr>
              <a:cxnSpLocks/>
            </p:cNvCxnSpPr>
            <p:nvPr/>
          </p:nvCxnSpPr>
          <p:spPr>
            <a:xfrm flipV="1">
              <a:off x="1922987" y="3258953"/>
              <a:ext cx="223501" cy="940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0"/>
            <p:cNvCxnSpPr>
              <a:cxnSpLocks/>
            </p:cNvCxnSpPr>
            <p:nvPr/>
          </p:nvCxnSpPr>
          <p:spPr>
            <a:xfrm flipV="1">
              <a:off x="8629540" y="4843177"/>
              <a:ext cx="428065" cy="1322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1"/>
            <p:cNvSpPr txBox="1"/>
            <p:nvPr/>
          </p:nvSpPr>
          <p:spPr>
            <a:xfrm>
              <a:off x="6481132" y="4777281"/>
              <a:ext cx="214674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Coronakrise</a:t>
              </a:r>
              <a:r>
                <a:rPr lang="en-US" sz="16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2020-??</a:t>
              </a:r>
              <a:endParaRPr lang="en-US" sz="16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1559682" y="3383024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endParaRPr lang="de-DE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610881" y="2999748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de-DE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782337" y="3074287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de-DE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93504" y="3299971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7178561" y="4067242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577018" y="4576052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de-DE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/>
              <p14:cNvContentPartPr/>
              <p14:nvPr/>
            </p14:nvContentPartPr>
            <p14:xfrm>
              <a:off x="1550489" y="2927692"/>
              <a:ext cx="2361240" cy="157824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5009" y="2913652"/>
                <a:ext cx="239040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Freihand 28"/>
              <p14:cNvContentPartPr/>
              <p14:nvPr/>
            </p14:nvContentPartPr>
            <p14:xfrm>
              <a:off x="4046009" y="2814292"/>
              <a:ext cx="2414520" cy="83376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0889" y="2798812"/>
                <a:ext cx="244476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4422929" y="3668932"/>
              <a:ext cx="2116080" cy="43272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7089" y="3655612"/>
                <a:ext cx="214632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Freihand 32"/>
              <p14:cNvContentPartPr/>
              <p14:nvPr/>
            </p14:nvContentPartPr>
            <p14:xfrm>
              <a:off x="5733329" y="3215332"/>
              <a:ext cx="270360" cy="174528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889" y="3205252"/>
                <a:ext cx="290880" cy="17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Freihand 34"/>
              <p14:cNvContentPartPr/>
              <p14:nvPr/>
            </p14:nvContentPartPr>
            <p14:xfrm>
              <a:off x="5893529" y="2991052"/>
              <a:ext cx="489240" cy="579600"/>
            </p14:xfrm>
          </p:contentPart>
        </mc:Choice>
        <mc:Fallback xmlns="">
          <p:pic>
            <p:nvPicPr>
              <p:cNvPr id="35" name="Freihand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81649" y="2982412"/>
                <a:ext cx="51480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Freihand 36"/>
              <p14:cNvContentPartPr/>
              <p14:nvPr/>
            </p14:nvContentPartPr>
            <p14:xfrm>
              <a:off x="4610489" y="4059892"/>
              <a:ext cx="2468880" cy="39780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4289" y="4043332"/>
                <a:ext cx="25005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Freihand 38"/>
              <p14:cNvContentPartPr/>
              <p14:nvPr/>
            </p14:nvContentPartPr>
            <p14:xfrm>
              <a:off x="6567809" y="4028572"/>
              <a:ext cx="440280" cy="89460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4489" y="4017772"/>
                <a:ext cx="46800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Freihand 41"/>
              <p14:cNvContentPartPr/>
              <p14:nvPr/>
            </p14:nvContentPartPr>
            <p14:xfrm>
              <a:off x="7868489" y="4084372"/>
              <a:ext cx="532080" cy="840600"/>
            </p14:xfrm>
          </p:contentPart>
        </mc:Choice>
        <mc:Fallback xmlns="">
          <p:pic>
            <p:nvPicPr>
              <p:cNvPr id="42" name="Freihand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54089" y="4070332"/>
                <a:ext cx="56160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Freihand 42"/>
              <p14:cNvContentPartPr/>
              <p14:nvPr/>
            </p14:nvContentPartPr>
            <p14:xfrm>
              <a:off x="7963529" y="457372"/>
              <a:ext cx="657360" cy="4470120"/>
            </p14:xfrm>
          </p:contentPart>
        </mc:Choice>
        <mc:Fallback xmlns="">
          <p:pic>
            <p:nvPicPr>
              <p:cNvPr id="43" name="Freihand 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8769" y="446212"/>
                <a:ext cx="685440" cy="44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5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8161" y="27683"/>
            <a:ext cx="9802718" cy="59367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3266" dirty="0" smtClean="0"/>
              <a:t>Geldbegriff, Geldfunktionen und Motive der Geldhaltung</a:t>
            </a:r>
            <a:endParaRPr lang="de-DE" sz="3266" dirty="0"/>
          </a:p>
        </p:txBody>
      </p:sp>
      <p:sp>
        <p:nvSpPr>
          <p:cNvPr id="4" name="Textfeld 3"/>
          <p:cNvSpPr txBox="1"/>
          <p:nvPr/>
        </p:nvSpPr>
        <p:spPr>
          <a:xfrm>
            <a:off x="212078" y="780860"/>
            <a:ext cx="2340204" cy="50948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Knappheit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Teilbarkeit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Gleichwertigkeit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Haltbarkeit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Übertragbarkeit</a:t>
            </a:r>
          </a:p>
          <a:p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52282" y="780860"/>
            <a:ext cx="4702495" cy="288924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Tauschmittel und Zahlungsmittel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Wertaufbewahrungsmittel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Bewertungsmaßstab und Recheneinheit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54777" y="780860"/>
            <a:ext cx="4702495" cy="204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/>
              <a:t>T</a:t>
            </a:r>
            <a:r>
              <a:rPr lang="de-DE" sz="2000" dirty="0" smtClean="0"/>
              <a:t>auschmotiv</a:t>
            </a: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 err="1" smtClean="0"/>
              <a:t>Vorischtsmotiv</a:t>
            </a:r>
            <a:endParaRPr lang="de-DE" sz="2000" dirty="0" smtClean="0"/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000" dirty="0" smtClean="0"/>
              <a:t>Spekulationsmotiv</a:t>
            </a:r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429449" y="1419292"/>
              <a:ext cx="1290240" cy="9612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09" y="1403092"/>
                <a:ext cx="1316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312089" y="2129932"/>
              <a:ext cx="1749960" cy="486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849" y="2114812"/>
                <a:ext cx="1782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361409" y="2734732"/>
              <a:ext cx="2047320" cy="417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169" y="2720692"/>
                <a:ext cx="2076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/>
              <p14:cNvContentPartPr/>
              <p14:nvPr/>
            </p14:nvContentPartPr>
            <p14:xfrm>
              <a:off x="284729" y="3352132"/>
              <a:ext cx="1582560" cy="5256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049" y="3339892"/>
                <a:ext cx="1609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Freihand 19"/>
              <p14:cNvContentPartPr/>
              <p14:nvPr/>
            </p14:nvContentPartPr>
            <p14:xfrm>
              <a:off x="515129" y="4095532"/>
              <a:ext cx="360" cy="36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369" y="4080772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Freihand 20"/>
              <p14:cNvContentPartPr/>
              <p14:nvPr/>
            </p14:nvContentPartPr>
            <p14:xfrm>
              <a:off x="646169" y="4013092"/>
              <a:ext cx="1488240" cy="8388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769" y="4000132"/>
                <a:ext cx="1521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/>
              <p14:cNvContentPartPr/>
              <p14:nvPr/>
            </p14:nvContentPartPr>
            <p14:xfrm>
              <a:off x="232169" y="958492"/>
              <a:ext cx="2233800" cy="340128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209" y="943732"/>
                <a:ext cx="2260800" cy="34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Freihand 24"/>
              <p14:cNvContentPartPr/>
              <p14:nvPr/>
            </p14:nvContentPartPr>
            <p14:xfrm>
              <a:off x="3045929" y="1515772"/>
              <a:ext cx="3166920" cy="871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36929" y="1502812"/>
                <a:ext cx="3188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Freihand 27"/>
              <p14:cNvContentPartPr/>
              <p14:nvPr/>
            </p14:nvContentPartPr>
            <p14:xfrm>
              <a:off x="1031009" y="2919052"/>
              <a:ext cx="1349280" cy="38268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569" y="2904652"/>
                <a:ext cx="1366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Freihand 28"/>
              <p14:cNvContentPartPr/>
              <p14:nvPr/>
            </p14:nvContentPartPr>
            <p14:xfrm>
              <a:off x="448529" y="2871532"/>
              <a:ext cx="1947600" cy="158904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5209" y="2860372"/>
                <a:ext cx="1967760" cy="16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Freihand 30"/>
              <p14:cNvContentPartPr/>
              <p14:nvPr/>
            </p14:nvContentPartPr>
            <p14:xfrm>
              <a:off x="2963129" y="2061172"/>
              <a:ext cx="2831760" cy="1274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53409" y="2046052"/>
                <a:ext cx="2856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Freihand 32"/>
              <p14:cNvContentPartPr/>
              <p14:nvPr/>
            </p14:nvContentPartPr>
            <p14:xfrm>
              <a:off x="3022889" y="2731852"/>
              <a:ext cx="4145040" cy="6984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12809" y="2718532"/>
                <a:ext cx="4170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Freihand 34"/>
              <p14:cNvContentPartPr/>
              <p14:nvPr/>
            </p14:nvContentPartPr>
            <p14:xfrm>
              <a:off x="7540529" y="1489852"/>
              <a:ext cx="1687320" cy="63000"/>
            </p14:xfrm>
          </p:contentPart>
        </mc:Choice>
        <mc:Fallback xmlns="">
          <p:pic>
            <p:nvPicPr>
              <p:cNvPr id="35" name="Freihand 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29009" y="1474012"/>
                <a:ext cx="1714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Freihand 35"/>
              <p14:cNvContentPartPr/>
              <p14:nvPr/>
            </p14:nvContentPartPr>
            <p14:xfrm>
              <a:off x="7995929" y="1812052"/>
              <a:ext cx="93600" cy="30096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77569" y="1796932"/>
                <a:ext cx="122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Freihand 36"/>
              <p14:cNvContentPartPr/>
              <p14:nvPr/>
            </p14:nvContentPartPr>
            <p14:xfrm>
              <a:off x="8183849" y="1822132"/>
              <a:ext cx="67680" cy="21492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71249" y="1815292"/>
                <a:ext cx="88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Freihand 38"/>
              <p14:cNvContentPartPr/>
              <p14:nvPr/>
            </p14:nvContentPartPr>
            <p14:xfrm>
              <a:off x="3023249" y="2066212"/>
              <a:ext cx="2978280" cy="7560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09209" y="2052532"/>
                <a:ext cx="3003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Freihand 40"/>
              <p14:cNvContentPartPr/>
              <p14:nvPr/>
            </p14:nvContentPartPr>
            <p14:xfrm>
              <a:off x="7622249" y="2190052"/>
              <a:ext cx="1747440" cy="64440"/>
            </p14:xfrm>
          </p:contentPart>
        </mc:Choice>
        <mc:Fallback xmlns="">
          <p:pic>
            <p:nvPicPr>
              <p:cNvPr id="41" name="Freihand 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08929" y="2173132"/>
                <a:ext cx="17776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3" name="Freihand 42"/>
              <p14:cNvContentPartPr/>
              <p14:nvPr/>
            </p14:nvContentPartPr>
            <p14:xfrm>
              <a:off x="7720889" y="2726812"/>
              <a:ext cx="2086920" cy="128520"/>
            </p14:xfrm>
          </p:contentPart>
        </mc:Choice>
        <mc:Fallback xmlns="">
          <p:pic>
            <p:nvPicPr>
              <p:cNvPr id="43" name="Freihand 4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0449" y="2712412"/>
                <a:ext cx="211176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9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4789" y="237429"/>
            <a:ext cx="3641544" cy="59367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3266" dirty="0"/>
              <a:t>Heutiger Geldbegriff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632" y="831103"/>
            <a:ext cx="8883125" cy="417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endParaRPr lang="de-DE" sz="254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540" dirty="0"/>
              <a:t>Im heutigen Weltwährungssystem von weitgehend flexiblen Wechselkursen existiert kein physischer Anker wie im Goldstandard (bis 1931) und dem System von Bretton Woods bzgl. US-Dollar (bis 1973)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540" dirty="0"/>
          </a:p>
          <a:p>
            <a:pPr marL="414772" indent="-414772">
              <a:buFont typeface="Arial" panose="020B0604020202020204" pitchFamily="34" charset="0"/>
              <a:buChar char="•"/>
            </a:pPr>
            <a:endParaRPr lang="de-DE" sz="254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540" dirty="0"/>
              <a:t>Heutiges Geld basiert „nur“ auf dem Zahlungsversprechen der Notenbanken und damit allein auf dem Vertrauen in die Stabilität der Staaten → man spricht von „fiat </a:t>
            </a:r>
            <a:r>
              <a:rPr lang="de-DE" sz="2540" dirty="0" err="1"/>
              <a:t>money</a:t>
            </a:r>
            <a:r>
              <a:rPr lang="de-DE" sz="2540" dirty="0"/>
              <a:t>“</a:t>
            </a:r>
          </a:p>
        </p:txBody>
      </p:sp>
      <p:sp>
        <p:nvSpPr>
          <p:cNvPr id="8" name="Rechteck 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915809" y="2441332"/>
              <a:ext cx="3259800" cy="10908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489" y="2428012"/>
                <a:ext cx="32907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7008809" y="2408932"/>
              <a:ext cx="1973880" cy="590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4049" y="2392732"/>
                <a:ext cx="2005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/>
              <p14:cNvContentPartPr/>
              <p14:nvPr/>
            </p14:nvContentPartPr>
            <p14:xfrm>
              <a:off x="1051889" y="2799892"/>
              <a:ext cx="3286080" cy="12780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929" y="2790532"/>
                <a:ext cx="33152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/>
              <p14:cNvContentPartPr/>
              <p14:nvPr/>
            </p14:nvContentPartPr>
            <p14:xfrm>
              <a:off x="6271889" y="4367692"/>
              <a:ext cx="1900800" cy="61452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56769" y="4352572"/>
                <a:ext cx="1930680" cy="6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8216" y="19880"/>
            <a:ext cx="6248400" cy="74937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000" b="1" dirty="0">
                <a:solidFill>
                  <a:srgbClr val="000000"/>
                </a:solidFill>
                <a:latin typeface="Sparkasse Rg" pitchFamily="34" charset="0"/>
              </a:rPr>
              <a:t>Quantitätstheorie </a:t>
            </a:r>
            <a:r>
              <a:rPr lang="de-DE" altLang="de-DE" sz="2000" b="1" dirty="0" smtClean="0">
                <a:solidFill>
                  <a:srgbClr val="000000"/>
                </a:solidFill>
                <a:latin typeface="Sparkasse Rg" pitchFamily="34" charset="0"/>
              </a:rPr>
              <a:t>und Geldnachfrage</a:t>
            </a:r>
            <a:endParaRPr lang="de-DE" altLang="de-DE" sz="20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BE30830-6FB1-4289-BC97-C5EBBBF3610D}"/>
                  </a:ext>
                </a:extLst>
              </p:cNvPr>
              <p:cNvSpPr txBox="1"/>
              <p:nvPr/>
            </p:nvSpPr>
            <p:spPr>
              <a:xfrm>
                <a:off x="166147" y="632649"/>
                <a:ext cx="6365896" cy="35407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000" dirty="0"/>
                  <a:t>M∙V </a:t>
                </a:r>
                <a:r>
                  <a:rPr lang="de-DE" sz="2000" dirty="0"/>
                  <a:t>= </a:t>
                </a:r>
                <a:r>
                  <a:rPr lang="en-US" sz="2000" dirty="0"/>
                  <a:t>P∙Y → M </a:t>
                </a:r>
                <a:r>
                  <a:rPr lang="de-DE" sz="2000" dirty="0"/>
                  <a:t>= </a:t>
                </a:r>
                <a:r>
                  <a:rPr lang="en-US" sz="2000" dirty="0"/>
                  <a:t>P∙Y/V </a:t>
                </a:r>
              </a:p>
              <a:p>
                <a:pPr algn="ctr"/>
                <a:r>
                  <a:rPr lang="de-DE" sz="2000" dirty="0" smtClean="0">
                    <a:solidFill>
                      <a:srgbClr val="000000"/>
                    </a:solidFill>
                  </a:rPr>
                  <a:t>Milton Friedman :„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Inflation is always and everywhere a monetary phenomenon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”.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 err="1"/>
                  <a:t>Im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Gleichgewicht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gilt: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M=M</a:t>
                </a:r>
                <a:r>
                  <a:rPr lang="en-US" sz="2000" baseline="30000" dirty="0"/>
                  <a:t>d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Geldnachfrage</a:t>
                </a:r>
                <a:r>
                  <a:rPr lang="en-US" sz="2000" dirty="0"/>
                  <a:t>)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 err="1"/>
                  <a:t>Kassenhaltungskoeffizient</a:t>
                </a:r>
                <a:r>
                  <a:rPr lang="en-US" sz="2000" dirty="0"/>
                  <a:t> k = 1/V → M</a:t>
                </a:r>
                <a:r>
                  <a:rPr lang="en-US" sz="2000" baseline="30000" dirty="0"/>
                  <a:t>d</a:t>
                </a:r>
                <a:r>
                  <a:rPr lang="en-US" sz="2000" dirty="0"/>
                  <a:t> = k ∙ P ∙ Y </a:t>
                </a:r>
              </a:p>
              <a:p>
                <a:r>
                  <a:rPr lang="de-DE" sz="2000" dirty="0"/>
                  <a:t>		</a:t>
                </a:r>
              </a:p>
              <a:p>
                <a:r>
                  <a:rPr lang="de-DE" sz="2000" dirty="0"/>
                  <a:t>		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eldnachfrage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BE30830-6FB1-4289-BC97-C5EBBBF3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7" y="632649"/>
                <a:ext cx="6365896" cy="3540790"/>
              </a:xfrm>
              <a:prstGeom prst="rect">
                <a:avLst/>
              </a:prstGeom>
              <a:blipFill>
                <a:blip r:embed="rId3"/>
                <a:stretch>
                  <a:fillRect t="-1033" b="-3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Shape 2"/>
          <p:cNvSpPr txBox="1"/>
          <p:nvPr/>
        </p:nvSpPr>
        <p:spPr>
          <a:xfrm>
            <a:off x="6490307" y="134178"/>
            <a:ext cx="5511192" cy="58538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000" b="1" dirty="0" smtClean="0">
                <a:solidFill>
                  <a:srgbClr val="000000"/>
                </a:solidFill>
                <a:latin typeface="Sparkasse Rg" pitchFamily="34" charset="0"/>
              </a:rPr>
              <a:t>Geldnachfrage und Motive der Geldhaltung</a:t>
            </a:r>
            <a:endParaRPr lang="de-DE" altLang="de-DE" sz="20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BE30830-6FB1-4289-BC97-C5EBBBF3610D}"/>
                  </a:ext>
                </a:extLst>
              </p:cNvPr>
              <p:cNvSpPr txBox="1"/>
              <p:nvPr/>
            </p:nvSpPr>
            <p:spPr>
              <a:xfrm>
                <a:off x="7017021" y="467657"/>
                <a:ext cx="4690001" cy="38707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Im Allgemeinen wird das Niveau der Transaktionen proportional zum Gesamteinkommen sein.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Die Vorsichtskasse wird prinzipiell abhängig von den erwarteten Transaktionen in der Zukunft sein.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Da die Opportunitätskosten bei niedrigen Zinsen niedrig sind, ergibt sich aus dem Spekulationsmotiv eine negative Abhängigkeit vom Zinssatz.</a:t>
                </a:r>
              </a:p>
              <a:p>
                <a:endParaRPr lang="de-DE" sz="2000" dirty="0"/>
              </a:p>
              <a:p>
                <a:pPr algn="ctr"/>
                <a:r>
                  <a:rPr lang="de-DE" sz="2000" dirty="0"/>
                  <a:t>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eldnachfrage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dirty="0" smtClean="0"/>
              </a:p>
              <a:p>
                <a:pPr algn="ctr"/>
                <a:endParaRPr lang="de-DE" sz="2400" dirty="0"/>
              </a:p>
              <a:p>
                <a:endParaRPr lang="de-DE" sz="2400" dirty="0"/>
              </a:p>
              <a:p>
                <a:endParaRPr lang="de-DE" sz="2400" b="1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BE30830-6FB1-4289-BC97-C5EBBBF3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21" y="467657"/>
                <a:ext cx="4690001" cy="3870774"/>
              </a:xfrm>
              <a:prstGeom prst="rect">
                <a:avLst/>
              </a:prstGeom>
              <a:blipFill>
                <a:blip r:embed="rId4"/>
                <a:stretch>
                  <a:fillRect l="-1170" t="-945" r="-23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8689605" y="4210997"/>
            <a:ext cx="3502395" cy="2646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793769" y="525412"/>
              <a:ext cx="2360160" cy="4860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369" y="510652"/>
                <a:ext cx="2387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Freihand 28"/>
              <p14:cNvContentPartPr/>
              <p14:nvPr/>
            </p14:nvContentPartPr>
            <p14:xfrm>
              <a:off x="5070929" y="1511812"/>
              <a:ext cx="1614600" cy="86112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6889" y="1494532"/>
                <a:ext cx="16430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Freihand 39"/>
              <p14:cNvContentPartPr/>
              <p14:nvPr/>
            </p14:nvContentPartPr>
            <p14:xfrm>
              <a:off x="3875009" y="675532"/>
              <a:ext cx="746280" cy="338040"/>
            </p14:xfrm>
          </p:contentPart>
        </mc:Choice>
        <mc:Fallback xmlns="">
          <p:pic>
            <p:nvPicPr>
              <p:cNvPr id="40" name="Freihand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9889" y="658612"/>
                <a:ext cx="776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Freihand 42"/>
              <p14:cNvContentPartPr/>
              <p14:nvPr/>
            </p14:nvContentPartPr>
            <p14:xfrm>
              <a:off x="3374249" y="3068092"/>
              <a:ext cx="1016640" cy="455400"/>
            </p14:xfrm>
          </p:contentPart>
        </mc:Choice>
        <mc:Fallback xmlns="">
          <p:pic>
            <p:nvPicPr>
              <p:cNvPr id="43" name="Freihand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9129" y="3054052"/>
                <a:ext cx="104688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Freihand 45"/>
              <p14:cNvContentPartPr/>
              <p14:nvPr/>
            </p14:nvContentPartPr>
            <p14:xfrm>
              <a:off x="5813249" y="2460412"/>
              <a:ext cx="42480" cy="601920"/>
            </p14:xfrm>
          </p:contentPart>
        </mc:Choice>
        <mc:Fallback xmlns="">
          <p:pic>
            <p:nvPicPr>
              <p:cNvPr id="46" name="Freihand 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769" y="2449252"/>
                <a:ext cx="712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Freihand 56"/>
              <p14:cNvContentPartPr/>
              <p14:nvPr/>
            </p14:nvContentPartPr>
            <p14:xfrm>
              <a:off x="5351009" y="2196532"/>
              <a:ext cx="1609560" cy="47592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9489" y="2179612"/>
                <a:ext cx="163800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5" name="Freihand 64"/>
              <p14:cNvContentPartPr/>
              <p14:nvPr/>
            </p14:nvContentPartPr>
            <p14:xfrm>
              <a:off x="640409" y="1349092"/>
              <a:ext cx="872280" cy="449640"/>
            </p14:xfrm>
          </p:contentPart>
        </mc:Choice>
        <mc:Fallback xmlns="">
          <p:pic>
            <p:nvPicPr>
              <p:cNvPr id="65" name="Freihand 6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3569" y="1342252"/>
                <a:ext cx="89424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" name="Freihand 70"/>
              <p14:cNvContentPartPr/>
              <p14:nvPr/>
            </p14:nvContentPartPr>
            <p14:xfrm>
              <a:off x="2103809" y="2411452"/>
              <a:ext cx="775440" cy="48132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90489" y="2398852"/>
                <a:ext cx="8028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Freihand 73"/>
              <p14:cNvContentPartPr/>
              <p14:nvPr/>
            </p14:nvContentPartPr>
            <p14:xfrm>
              <a:off x="619889" y="1186012"/>
              <a:ext cx="1018080" cy="673560"/>
            </p14:xfrm>
          </p:contentPart>
        </mc:Choice>
        <mc:Fallback xmlns="">
          <p:pic>
            <p:nvPicPr>
              <p:cNvPr id="74" name="Freihand 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289" y="1171252"/>
                <a:ext cx="10454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6" name="Freihand 75"/>
              <p14:cNvContentPartPr/>
              <p14:nvPr/>
            </p14:nvContentPartPr>
            <p14:xfrm>
              <a:off x="2045849" y="615052"/>
              <a:ext cx="1190520" cy="56016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31089" y="600292"/>
                <a:ext cx="12196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7" name="Freihand 76"/>
              <p14:cNvContentPartPr/>
              <p14:nvPr/>
            </p14:nvContentPartPr>
            <p14:xfrm>
              <a:off x="2422769" y="649252"/>
              <a:ext cx="218520" cy="370800"/>
            </p14:xfrm>
          </p:contentPart>
        </mc:Choice>
        <mc:Fallback xmlns="">
          <p:pic>
            <p:nvPicPr>
              <p:cNvPr id="77" name="Freihand 7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09089" y="642412"/>
                <a:ext cx="2473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8" name="Freihand 77"/>
              <p14:cNvContentPartPr/>
              <p14:nvPr/>
            </p14:nvContentPartPr>
            <p14:xfrm>
              <a:off x="2802209" y="682372"/>
              <a:ext cx="220320" cy="39348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87449" y="675532"/>
                <a:ext cx="2502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9" name="Freihand 78"/>
              <p14:cNvContentPartPr/>
              <p14:nvPr/>
            </p14:nvContentPartPr>
            <p14:xfrm>
              <a:off x="2998769" y="703612"/>
              <a:ext cx="207000" cy="29592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5089" y="694252"/>
                <a:ext cx="235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" name="Freihand 79"/>
              <p14:cNvContentPartPr/>
              <p14:nvPr/>
            </p14:nvContentPartPr>
            <p14:xfrm>
              <a:off x="2407649" y="1256212"/>
              <a:ext cx="3825000" cy="11376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93969" y="1240667"/>
                <a:ext cx="3855600" cy="144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" name="Freihand 81"/>
              <p14:cNvContentPartPr/>
              <p14:nvPr/>
            </p14:nvContentPartPr>
            <p14:xfrm>
              <a:off x="2003729" y="1571212"/>
              <a:ext cx="2492280" cy="12636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90409" y="1557892"/>
                <a:ext cx="2523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4" name="Freihand 83"/>
              <p14:cNvContentPartPr/>
              <p14:nvPr/>
            </p14:nvContentPartPr>
            <p14:xfrm>
              <a:off x="3395849" y="720172"/>
              <a:ext cx="415080" cy="327960"/>
            </p14:xfrm>
          </p:contentPart>
        </mc:Choice>
        <mc:Fallback xmlns="">
          <p:pic>
            <p:nvPicPr>
              <p:cNvPr id="84" name="Freihand 8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83969" y="711172"/>
                <a:ext cx="441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7" name="Freihand 86"/>
              <p14:cNvContentPartPr/>
              <p14:nvPr/>
            </p14:nvContentPartPr>
            <p14:xfrm>
              <a:off x="11415569" y="918892"/>
              <a:ext cx="204480" cy="324360"/>
            </p14:xfrm>
          </p:contentPart>
        </mc:Choice>
        <mc:Fallback xmlns="">
          <p:pic>
            <p:nvPicPr>
              <p:cNvPr id="87" name="Freihand 8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99009" y="907732"/>
                <a:ext cx="2343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9" name="Freihand 98"/>
              <p14:cNvContentPartPr/>
              <p14:nvPr/>
            </p14:nvContentPartPr>
            <p14:xfrm>
              <a:off x="11194889" y="615772"/>
              <a:ext cx="85680" cy="639000"/>
            </p14:xfrm>
          </p:contentPart>
        </mc:Choice>
        <mc:Fallback xmlns="">
          <p:pic>
            <p:nvPicPr>
              <p:cNvPr id="99" name="Freihand 9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83369" y="602452"/>
                <a:ext cx="11232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0" name="Freihand 99"/>
              <p14:cNvContentPartPr/>
              <p14:nvPr/>
            </p14:nvContentPartPr>
            <p14:xfrm>
              <a:off x="11125409" y="1524052"/>
              <a:ext cx="100800" cy="770040"/>
            </p14:xfrm>
          </p:contentPart>
        </mc:Choice>
        <mc:Fallback xmlns="">
          <p:pic>
            <p:nvPicPr>
              <p:cNvPr id="100" name="Freihand 9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109929" y="1513972"/>
                <a:ext cx="12636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1" name="Freihand 100"/>
              <p14:cNvContentPartPr/>
              <p14:nvPr/>
            </p14:nvContentPartPr>
            <p14:xfrm>
              <a:off x="11357969" y="1787212"/>
              <a:ext cx="209520" cy="31356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41769" y="1782532"/>
                <a:ext cx="2304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" name="Freihand 101"/>
              <p14:cNvContentPartPr/>
              <p14:nvPr/>
            </p14:nvContentPartPr>
            <p14:xfrm>
              <a:off x="10293449" y="3768292"/>
              <a:ext cx="412560" cy="425880"/>
            </p14:xfrm>
          </p:contentPart>
        </mc:Choice>
        <mc:Fallback xmlns="">
          <p:pic>
            <p:nvPicPr>
              <p:cNvPr id="102" name="Freihand 10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82289" y="3756052"/>
                <a:ext cx="4395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3" name="Freihand 112"/>
              <p14:cNvContentPartPr/>
              <p14:nvPr/>
            </p14:nvContentPartPr>
            <p14:xfrm>
              <a:off x="4386569" y="3658132"/>
              <a:ext cx="120240" cy="133920"/>
            </p14:xfrm>
          </p:contentPart>
        </mc:Choice>
        <mc:Fallback xmlns="">
          <p:pic>
            <p:nvPicPr>
              <p:cNvPr id="113" name="Freihand 11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71089" y="3642652"/>
                <a:ext cx="147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4" name="Freihand 113"/>
              <p14:cNvContentPartPr/>
              <p14:nvPr/>
            </p14:nvContentPartPr>
            <p14:xfrm>
              <a:off x="2687729" y="4174372"/>
              <a:ext cx="1435680" cy="335520"/>
            </p14:xfrm>
          </p:contentPart>
        </mc:Choice>
        <mc:Fallback xmlns="">
          <p:pic>
            <p:nvPicPr>
              <p:cNvPr id="114" name="Freihand 11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74769" y="4161412"/>
                <a:ext cx="14673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7" name="Freihand 116"/>
              <p14:cNvContentPartPr/>
              <p14:nvPr/>
            </p14:nvContentPartPr>
            <p14:xfrm>
              <a:off x="4035929" y="3049372"/>
              <a:ext cx="12240" cy="720"/>
            </p14:xfrm>
          </p:contentPart>
        </mc:Choice>
        <mc:Fallback xmlns="">
          <p:pic>
            <p:nvPicPr>
              <p:cNvPr id="117" name="Freihand 11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30169" y="3041092"/>
                <a:ext cx="25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1" name="Freihand 120"/>
              <p14:cNvContentPartPr/>
              <p14:nvPr/>
            </p14:nvContentPartPr>
            <p14:xfrm>
              <a:off x="9944609" y="3594772"/>
              <a:ext cx="997200" cy="74520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30569" y="3581452"/>
                <a:ext cx="102852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7" name="Freihand 126"/>
              <p14:cNvContentPartPr/>
              <p14:nvPr/>
            </p14:nvContentPartPr>
            <p14:xfrm>
              <a:off x="6209969" y="4877812"/>
              <a:ext cx="1134000" cy="518400"/>
            </p14:xfrm>
          </p:contentPart>
        </mc:Choice>
        <mc:Fallback xmlns="">
          <p:pic>
            <p:nvPicPr>
              <p:cNvPr id="127" name="Freihand 12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93049" y="4867012"/>
                <a:ext cx="11689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9" name="Freihand 128"/>
              <p14:cNvContentPartPr/>
              <p14:nvPr/>
            </p14:nvContentPartPr>
            <p14:xfrm>
              <a:off x="3867089" y="3495412"/>
              <a:ext cx="949320" cy="75852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50169" y="3481012"/>
                <a:ext cx="98424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0" name="Freihand 129"/>
              <p14:cNvContentPartPr/>
              <p14:nvPr/>
            </p14:nvContentPartPr>
            <p14:xfrm>
              <a:off x="4480169" y="2919772"/>
              <a:ext cx="1557360" cy="670320"/>
            </p14:xfrm>
          </p:contentPart>
        </mc:Choice>
        <mc:Fallback xmlns="">
          <p:pic>
            <p:nvPicPr>
              <p:cNvPr id="130" name="Freihand 12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67929" y="2903212"/>
                <a:ext cx="158364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1" name="Freihand 130"/>
              <p14:cNvContentPartPr/>
              <p14:nvPr/>
            </p14:nvContentPartPr>
            <p14:xfrm>
              <a:off x="6779489" y="4343212"/>
              <a:ext cx="360" cy="360"/>
            </p14:xfrm>
          </p:contentPart>
        </mc:Choice>
        <mc:Fallback xmlns="">
          <p:pic>
            <p:nvPicPr>
              <p:cNvPr id="131" name="Freihand 13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62569" y="4326292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2" name="Freihand 131"/>
              <p14:cNvContentPartPr/>
              <p14:nvPr/>
            </p14:nvContentPartPr>
            <p14:xfrm>
              <a:off x="7564289" y="4252132"/>
              <a:ext cx="690480" cy="557280"/>
            </p14:xfrm>
          </p:contentPart>
        </mc:Choice>
        <mc:Fallback xmlns="">
          <p:pic>
            <p:nvPicPr>
              <p:cNvPr id="132" name="Freihand 13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9889" y="4237372"/>
                <a:ext cx="7192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" name="Freihand 132"/>
              <p14:cNvContentPartPr/>
              <p14:nvPr/>
            </p14:nvContentPartPr>
            <p14:xfrm>
              <a:off x="6241649" y="5017132"/>
              <a:ext cx="1746360" cy="729720"/>
            </p14:xfrm>
          </p:contentPart>
        </mc:Choice>
        <mc:Fallback xmlns="">
          <p:pic>
            <p:nvPicPr>
              <p:cNvPr id="133" name="Freihand 13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29049" y="4999852"/>
                <a:ext cx="1775880" cy="7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7376" y="-525"/>
            <a:ext cx="4237220" cy="45812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2400" b="1" dirty="0"/>
              <a:t>Geldpolitische Strategie der EZB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48816" y="393300"/>
            <a:ext cx="11429212" cy="1194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pPr algn="ctr"/>
            <a:r>
              <a:rPr lang="de-DE" dirty="0"/>
              <a:t>Das vorrangige Ziel der EZB ist laut Statuten die Preisstabilität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rgbClr val="000000"/>
                </a:solidFill>
              </a:rPr>
              <a:t>Der EZB-Rat sieht Preisstabilität bei einem Anstieg des Harmonisierten Verbraucherpreisindex (HVPI) gegenüber dem Vorjahr bei nahe aber unter 2</a:t>
            </a:r>
            <a:r>
              <a:rPr lang="de-DE" dirty="0" smtClean="0">
                <a:solidFill>
                  <a:srgbClr val="000000"/>
                </a:solidFill>
              </a:rPr>
              <a:t>%. Ziel </a:t>
            </a:r>
            <a:r>
              <a:rPr lang="de-DE" dirty="0">
                <a:solidFill>
                  <a:srgbClr val="000000"/>
                </a:solidFill>
              </a:rPr>
              <a:t>ist es, dieses Niveau mittelfristig zu erreichen.</a:t>
            </a:r>
          </a:p>
          <a:p>
            <a:endParaRPr lang="de-DE" sz="2540" dirty="0"/>
          </a:p>
        </p:txBody>
      </p:sp>
      <p:sp>
        <p:nvSpPr>
          <p:cNvPr id="9" name="Textfeld 8"/>
          <p:cNvSpPr txBox="1"/>
          <p:nvPr/>
        </p:nvSpPr>
        <p:spPr>
          <a:xfrm>
            <a:off x="7015133" y="1732337"/>
            <a:ext cx="4348680" cy="235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pPr algn="ctr"/>
            <a:r>
              <a:rPr lang="de-DE" b="1" u="sng" dirty="0" smtClean="0"/>
              <a:t>Klassisch</a:t>
            </a:r>
            <a:endParaRPr lang="de-DE" b="1" u="sng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/>
              <a:t>Hauptrefinanzierungsgeschäfte: 	</a:t>
            </a:r>
            <a:endParaRPr lang="de-DE" b="1" dirty="0" smtClean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Längerfristige Refinanzierungsgeschäfte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Feinsteuerungsoperationen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Strukturelle Operationen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Einlagenfazilität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Spitzenrefinanzierungsfazilität</a:t>
            </a:r>
            <a:endParaRPr lang="de-DE" b="1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b="1" dirty="0" smtClean="0"/>
              <a:t>Mindestreserve</a:t>
            </a:r>
            <a:endParaRPr lang="de-DE" b="1" dirty="0"/>
          </a:p>
          <a:p>
            <a:endParaRPr lang="de-DE" sz="2177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20614" y="2432957"/>
            <a:ext cx="6902023" cy="29777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pPr algn="ctr"/>
            <a:r>
              <a:rPr lang="de-DE" b="1" u="sng" dirty="0" smtClean="0"/>
              <a:t>Reaktionen seit der Finanzkrise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 smtClean="0"/>
              <a:t>Absenkung </a:t>
            </a:r>
            <a:r>
              <a:rPr lang="de-DE" b="1" dirty="0"/>
              <a:t>des Leitzinses nahe des </a:t>
            </a:r>
            <a:r>
              <a:rPr lang="de-DE" b="1" dirty="0" smtClean="0"/>
              <a:t>Nullzinsniveaus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/>
              <a:t>Volle Zuteilung der Hauptrefinanzierungsgeschäfte zum </a:t>
            </a:r>
            <a:r>
              <a:rPr lang="de-DE" b="1" dirty="0" smtClean="0"/>
              <a:t>Leitzins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 smtClean="0"/>
              <a:t>Absenkung der Ratingstandards der Sicherheiten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/>
              <a:t>Ausweitung der </a:t>
            </a:r>
            <a:r>
              <a:rPr lang="de-DE" b="1" dirty="0" smtClean="0"/>
              <a:t>Laufzeiten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 smtClean="0"/>
              <a:t>Liquiditätsbereitstellung in ausländischer Währung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/>
              <a:t>Senkung des </a:t>
            </a:r>
            <a:r>
              <a:rPr lang="de-DE" b="1" dirty="0" smtClean="0"/>
              <a:t>Mindestreservesatzes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 err="1"/>
              <a:t>Draghi</a:t>
            </a:r>
            <a:r>
              <a:rPr lang="de-DE" b="1" dirty="0"/>
              <a:t> </a:t>
            </a:r>
            <a:r>
              <a:rPr lang="de-DE" b="1" dirty="0" err="1"/>
              <a:t>Put</a:t>
            </a:r>
            <a:r>
              <a:rPr lang="de-DE" b="1" dirty="0"/>
              <a:t>/“</a:t>
            </a:r>
            <a:r>
              <a:rPr lang="de-DE" b="1" dirty="0" err="1"/>
              <a:t>Whatever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</a:t>
            </a:r>
            <a:r>
              <a:rPr lang="de-DE" b="1" dirty="0" err="1"/>
              <a:t>takes</a:t>
            </a:r>
            <a:r>
              <a:rPr lang="de-DE" b="1" dirty="0"/>
              <a:t>“ 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/>
              <a:t>Ankauf von Staatspapieren von geringer </a:t>
            </a:r>
            <a:r>
              <a:rPr lang="de-DE" b="1" dirty="0" smtClean="0"/>
              <a:t>Bonität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b="1" dirty="0"/>
              <a:t>Monatlicher Ankauf von Staatsanleihen der </a:t>
            </a:r>
            <a:r>
              <a:rPr lang="de-DE" b="1" dirty="0" smtClean="0"/>
              <a:t>Euroländer</a:t>
            </a:r>
            <a:endParaRPr lang="de-DE" b="1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Freihand 17"/>
              <p14:cNvContentPartPr/>
              <p14:nvPr/>
            </p14:nvContentPartPr>
            <p14:xfrm>
              <a:off x="10624289" y="1888012"/>
              <a:ext cx="1145880" cy="37872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09169" y="1868572"/>
                <a:ext cx="11790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Freihand 28"/>
              <p14:cNvContentPartPr/>
              <p14:nvPr/>
            </p14:nvContentPartPr>
            <p14:xfrm>
              <a:off x="7438649" y="2076652"/>
              <a:ext cx="33840" cy="29268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609" y="2063332"/>
                <a:ext cx="61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Freihand 37"/>
              <p14:cNvContentPartPr/>
              <p14:nvPr/>
            </p14:nvContentPartPr>
            <p14:xfrm>
              <a:off x="4193969" y="1299412"/>
              <a:ext cx="906480" cy="260280"/>
            </p14:xfrm>
          </p:contentPart>
        </mc:Choice>
        <mc:Fallback xmlns="">
          <p:pic>
            <p:nvPicPr>
              <p:cNvPr id="38" name="Freihand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1009" y="1284652"/>
                <a:ext cx="933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Freihand 38"/>
              <p14:cNvContentPartPr/>
              <p14:nvPr/>
            </p14:nvContentPartPr>
            <p14:xfrm>
              <a:off x="2205329" y="2348812"/>
              <a:ext cx="3439800" cy="58608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9849" y="2333332"/>
                <a:ext cx="347040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Freihand 42"/>
              <p14:cNvContentPartPr/>
              <p14:nvPr/>
            </p14:nvContentPartPr>
            <p14:xfrm>
              <a:off x="5793809" y="2475172"/>
              <a:ext cx="4434480" cy="658800"/>
            </p14:xfrm>
          </p:contentPart>
        </mc:Choice>
        <mc:Fallback xmlns="">
          <p:pic>
            <p:nvPicPr>
              <p:cNvPr id="43" name="Freihand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7609" y="2459332"/>
                <a:ext cx="446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Freihand 44"/>
              <p14:cNvContentPartPr/>
              <p14:nvPr/>
            </p14:nvContentPartPr>
            <p14:xfrm>
              <a:off x="7421369" y="2275732"/>
              <a:ext cx="3178800" cy="81360"/>
            </p14:xfrm>
          </p:contentPart>
        </mc:Choice>
        <mc:Fallback xmlns="">
          <p:pic>
            <p:nvPicPr>
              <p:cNvPr id="45" name="Freihand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7689" y="2260252"/>
                <a:ext cx="3210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Freihand 45"/>
              <p14:cNvContentPartPr/>
              <p14:nvPr/>
            </p14:nvContentPartPr>
            <p14:xfrm>
              <a:off x="7469969" y="2053612"/>
              <a:ext cx="3135600" cy="239400"/>
            </p14:xfrm>
          </p:contentPart>
        </mc:Choice>
        <mc:Fallback xmlns="">
          <p:pic>
            <p:nvPicPr>
              <p:cNvPr id="46" name="Freihand 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9529" y="2041372"/>
                <a:ext cx="31604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Freihand 47"/>
              <p14:cNvContentPartPr/>
              <p14:nvPr/>
            </p14:nvContentPartPr>
            <p14:xfrm>
              <a:off x="7341809" y="3239092"/>
              <a:ext cx="3207960" cy="874080"/>
            </p14:xfrm>
          </p:contentPart>
        </mc:Choice>
        <mc:Fallback xmlns="">
          <p:pic>
            <p:nvPicPr>
              <p:cNvPr id="48" name="Freihand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28489" y="3221452"/>
                <a:ext cx="323676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Freihand 49"/>
              <p14:cNvContentPartPr/>
              <p14:nvPr/>
            </p14:nvContentPartPr>
            <p14:xfrm>
              <a:off x="7269809" y="2357452"/>
              <a:ext cx="339480" cy="1010160"/>
            </p14:xfrm>
          </p:contentPart>
        </mc:Choice>
        <mc:Fallback xmlns="">
          <p:pic>
            <p:nvPicPr>
              <p:cNvPr id="50" name="Freihand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3969" y="2340172"/>
                <a:ext cx="3708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Freihand 53"/>
              <p14:cNvContentPartPr/>
              <p14:nvPr/>
            </p14:nvContentPartPr>
            <p14:xfrm>
              <a:off x="7435409" y="2058292"/>
              <a:ext cx="4332960" cy="346320"/>
            </p14:xfrm>
          </p:contentPart>
        </mc:Choice>
        <mc:Fallback xmlns="">
          <p:pic>
            <p:nvPicPr>
              <p:cNvPr id="54" name="Freihand 5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22089" y="2044252"/>
                <a:ext cx="435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Freihand 54"/>
              <p14:cNvContentPartPr/>
              <p14:nvPr/>
            </p14:nvContentPartPr>
            <p14:xfrm>
              <a:off x="7356929" y="3155212"/>
              <a:ext cx="253080" cy="68076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43969" y="3149092"/>
                <a:ext cx="28080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Freihand 57"/>
              <p14:cNvContentPartPr/>
              <p14:nvPr/>
            </p14:nvContentPartPr>
            <p14:xfrm>
              <a:off x="7461329" y="3225412"/>
              <a:ext cx="146160" cy="231840"/>
            </p14:xfrm>
          </p:contentPart>
        </mc:Choice>
        <mc:Fallback xmlns="">
          <p:pic>
            <p:nvPicPr>
              <p:cNvPr id="58" name="Freihand 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129" y="3209212"/>
                <a:ext cx="168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Freihand 60"/>
              <p14:cNvContentPartPr/>
              <p14:nvPr/>
            </p14:nvContentPartPr>
            <p14:xfrm>
              <a:off x="4181009" y="2997172"/>
              <a:ext cx="1654560" cy="74880"/>
            </p14:xfrm>
          </p:contentPart>
        </mc:Choice>
        <mc:Fallback xmlns="">
          <p:pic>
            <p:nvPicPr>
              <p:cNvPr id="61" name="Freihand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66969" y="2982412"/>
                <a:ext cx="1686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Freihand 62"/>
              <p14:cNvContentPartPr/>
              <p14:nvPr/>
            </p14:nvContentPartPr>
            <p14:xfrm>
              <a:off x="7382849" y="2063332"/>
              <a:ext cx="3232440" cy="34128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68449" y="2048932"/>
                <a:ext cx="3256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Freihand 64"/>
              <p14:cNvContentPartPr/>
              <p14:nvPr/>
            </p14:nvContentPartPr>
            <p14:xfrm>
              <a:off x="895289" y="3260692"/>
              <a:ext cx="5996520" cy="83880"/>
            </p14:xfrm>
          </p:contentPart>
        </mc:Choice>
        <mc:Fallback xmlns="">
          <p:pic>
            <p:nvPicPr>
              <p:cNvPr id="65" name="Freihand 6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3769" y="3246652"/>
                <a:ext cx="6026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7" name="Freihand 66"/>
              <p14:cNvContentPartPr/>
              <p14:nvPr/>
            </p14:nvContentPartPr>
            <p14:xfrm>
              <a:off x="854249" y="3559132"/>
              <a:ext cx="4611240" cy="11088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1649" y="3545092"/>
                <a:ext cx="4639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9" name="Freihand 68"/>
              <p14:cNvContentPartPr/>
              <p14:nvPr/>
            </p14:nvContentPartPr>
            <p14:xfrm>
              <a:off x="912209" y="3811132"/>
              <a:ext cx="2482560" cy="9108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9969" y="3798892"/>
                <a:ext cx="2510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" name="Freihand 70"/>
              <p14:cNvContentPartPr/>
              <p14:nvPr/>
            </p14:nvContentPartPr>
            <p14:xfrm>
              <a:off x="7649609" y="2559772"/>
              <a:ext cx="3578400" cy="18756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39889" y="2552572"/>
                <a:ext cx="3602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" name="Freihand 72"/>
              <p14:cNvContentPartPr/>
              <p14:nvPr/>
            </p14:nvContentPartPr>
            <p14:xfrm>
              <a:off x="923729" y="4122532"/>
              <a:ext cx="4763160" cy="75600"/>
            </p14:xfrm>
          </p:contentPart>
        </mc:Choice>
        <mc:Fallback xmlns="">
          <p:pic>
            <p:nvPicPr>
              <p:cNvPr id="73" name="Freihand 7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9049" y="4107412"/>
                <a:ext cx="4784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" name="Freihand 74"/>
              <p14:cNvContentPartPr/>
              <p14:nvPr/>
            </p14:nvContentPartPr>
            <p14:xfrm>
              <a:off x="7401209" y="2368972"/>
              <a:ext cx="4012920" cy="86436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83929" y="2351692"/>
                <a:ext cx="404712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6" name="Freihand 75"/>
              <p14:cNvContentPartPr/>
              <p14:nvPr/>
            </p14:nvContentPartPr>
            <p14:xfrm>
              <a:off x="7283849" y="3128932"/>
              <a:ext cx="1897200" cy="34128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68369" y="3114172"/>
                <a:ext cx="19281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7" name="Freihand 76"/>
              <p14:cNvContentPartPr/>
              <p14:nvPr/>
            </p14:nvContentPartPr>
            <p14:xfrm>
              <a:off x="899249" y="4386052"/>
              <a:ext cx="3377160" cy="51120"/>
            </p14:xfrm>
          </p:contentPart>
        </mc:Choice>
        <mc:Fallback xmlns="">
          <p:pic>
            <p:nvPicPr>
              <p:cNvPr id="77" name="Freihand 7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8449" y="4370932"/>
                <a:ext cx="3403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9" name="Freihand 78"/>
              <p14:cNvContentPartPr/>
              <p14:nvPr/>
            </p14:nvContentPartPr>
            <p14:xfrm>
              <a:off x="1975289" y="4678732"/>
              <a:ext cx="1866960" cy="5040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62329" y="4662532"/>
                <a:ext cx="1898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" name="Freihand 80"/>
              <p14:cNvContentPartPr/>
              <p14:nvPr/>
            </p14:nvContentPartPr>
            <p14:xfrm>
              <a:off x="922289" y="4963492"/>
              <a:ext cx="4569480" cy="86040"/>
            </p14:xfrm>
          </p:contentPart>
        </mc:Choice>
        <mc:Fallback xmlns="">
          <p:pic>
            <p:nvPicPr>
              <p:cNvPr id="81" name="Freihand 8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0409" y="4948372"/>
                <a:ext cx="4601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3" name="Freihand 82"/>
              <p14:cNvContentPartPr/>
              <p14:nvPr/>
            </p14:nvContentPartPr>
            <p14:xfrm>
              <a:off x="952889" y="5266972"/>
              <a:ext cx="5267880" cy="97200"/>
            </p14:xfrm>
          </p:contentPart>
        </mc:Choice>
        <mc:Fallback xmlns="">
          <p:pic>
            <p:nvPicPr>
              <p:cNvPr id="83" name="Freihand 8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41729" y="5255452"/>
                <a:ext cx="5294160" cy="1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1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Breitbild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Cambria Math</vt:lpstr>
      <vt:lpstr>Sparkasse Rg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bjk</cp:lastModifiedBy>
  <cp:revision>565</cp:revision>
  <cp:lastPrinted>2021-05-19T11:46:12Z</cp:lastPrinted>
  <dcterms:created xsi:type="dcterms:W3CDTF">2019-02-11T10:45:01Z</dcterms:created>
  <dcterms:modified xsi:type="dcterms:W3CDTF">2021-05-19T12:33:53Z</dcterms:modified>
</cp:coreProperties>
</file>